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14" y="19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72262004558416E-2"/>
          <c:y val="7.8902022983548981E-2"/>
          <c:w val="0.94121023589971486"/>
          <c:h val="0.8978914996683483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A3A-4611-BFA5-CCCCD75043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A3A-4611-BFA5-CCCCD750430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A3A-4611-BFA5-CCCCD750430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7A3A-4611-BFA5-CCCCD750430C}"/>
              </c:ext>
            </c:extLst>
          </c:dPt>
          <c:dLbls>
            <c:dLbl>
              <c:idx val="0"/>
              <c:layout>
                <c:manualLayout>
                  <c:x val="-0.24147211757616166"/>
                  <c:y val="-0.204440294484715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7A3A-4611-BFA5-CCCCD750430C}"/>
                </c:ext>
              </c:extLst>
            </c:dLbl>
            <c:dLbl>
              <c:idx val="1"/>
              <c:layout>
                <c:manualLayout>
                  <c:x val="0.18591347594375032"/>
                  <c:y val="-0.2506065661539923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06C28F8-87C6-45B9-9B47-8846AC9BABC5}" type="VALUE">
                      <a:rPr lang="en-US" altLang="ko-KR" sz="1800" smtClean="0">
                        <a:solidFill>
                          <a:schemeClr val="bg1"/>
                        </a:solidFill>
                      </a:rPr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[값]</a:t>
                    </a:fld>
                    <a:r>
                      <a:rPr lang="en-US" altLang="ko-KR" sz="1800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>
                <a:xfrm>
                  <a:off x="1213760" y="997038"/>
                  <a:ext cx="495210" cy="425116"/>
                </a:xfr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092211134789739"/>
                      <c:h val="0.155361335816000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A3A-4611-BFA5-CCCCD750430C}"/>
                </c:ext>
              </c:extLst>
            </c:dLbl>
            <c:dLbl>
              <c:idx val="2"/>
              <c:layout>
                <c:manualLayout>
                  <c:x val="0.17922230021580093"/>
                  <c:y val="-3.25000319774294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7A3A-4611-BFA5-CCCCD750430C}"/>
                </c:ext>
              </c:extLst>
            </c:dLbl>
            <c:dLbl>
              <c:idx val="3"/>
              <c:layout>
                <c:manualLayout>
                  <c:x val="0.13065446431877939"/>
                  <c:y val="9.17339258598730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7A3A-4611-BFA5-CCCCD75043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10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3A-4611-BFA5-CCCCD750430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40</c:v>
                </c:pt>
                <c:pt idx="1">
                  <c:v>30</c:v>
                </c:pt>
                <c:pt idx="2">
                  <c:v>60</c:v>
                </c:pt>
                <c:pt idx="3">
                  <c:v>65</c:v>
                </c:pt>
                <c:pt idx="4">
                  <c:v>50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19-4B1D-A65F-DE12D0E327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20</c:v>
                </c:pt>
                <c:pt idx="1">
                  <c:v>40</c:v>
                </c:pt>
                <c:pt idx="2">
                  <c:v>15</c:v>
                </c:pt>
                <c:pt idx="3">
                  <c:v>20</c:v>
                </c:pt>
                <c:pt idx="4">
                  <c:v>30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19-4B1D-A65F-DE12D0E327A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40</c:v>
                </c:pt>
                <c:pt idx="1">
                  <c:v>30</c:v>
                </c:pt>
                <c:pt idx="2">
                  <c:v>25</c:v>
                </c:pt>
                <c:pt idx="3">
                  <c:v>15</c:v>
                </c:pt>
                <c:pt idx="4">
                  <c:v>20</c:v>
                </c:pt>
                <c:pt idx="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19-4B1D-A65F-DE12D0E327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49725312"/>
        <c:axId val="249726848"/>
      </c:barChart>
      <c:catAx>
        <c:axId val="24972531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49726848"/>
        <c:crosses val="autoZero"/>
        <c:auto val="1"/>
        <c:lblAlgn val="ctr"/>
        <c:lblOffset val="100"/>
        <c:noMultiLvlLbl val="0"/>
      </c:catAx>
      <c:valAx>
        <c:axId val="24972684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4972531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84">
            <a:extLst>
              <a:ext uri="{FF2B5EF4-FFF2-40B4-BE49-F238E27FC236}">
                <a16:creationId xmlns:a16="http://schemas.microsoft.com/office/drawing/2014/main" id="{CCC9A8A9-A60A-49E3-84D5-14771F9DEB7A}"/>
              </a:ext>
            </a:extLst>
          </p:cNvPr>
          <p:cNvSpPr/>
          <p:nvPr userDrawn="1"/>
        </p:nvSpPr>
        <p:spPr>
          <a:xfrm>
            <a:off x="3718801" y="5611520"/>
            <a:ext cx="4782651" cy="51739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40413EEE-E8F2-4C1C-A749-7C317C72DF10}"/>
              </a:ext>
            </a:extLst>
          </p:cNvPr>
          <p:cNvGrpSpPr/>
          <p:nvPr userDrawn="1"/>
        </p:nvGrpSpPr>
        <p:grpSpPr>
          <a:xfrm>
            <a:off x="3857257" y="2331942"/>
            <a:ext cx="4505740" cy="3543840"/>
            <a:chOff x="2444748" y="555045"/>
            <a:chExt cx="7282048" cy="5727454"/>
          </a:xfrm>
        </p:grpSpPr>
        <p:sp>
          <p:nvSpPr>
            <p:cNvPr id="4" name="Freeform: Shape 86">
              <a:extLst>
                <a:ext uri="{FF2B5EF4-FFF2-40B4-BE49-F238E27FC236}">
                  <a16:creationId xmlns:a16="http://schemas.microsoft.com/office/drawing/2014/main" id="{A6D3B46A-6C18-4028-82EE-3A3816C0BC1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87">
              <a:extLst>
                <a:ext uri="{FF2B5EF4-FFF2-40B4-BE49-F238E27FC236}">
                  <a16:creationId xmlns:a16="http://schemas.microsoft.com/office/drawing/2014/main" id="{6F80C47E-1BAF-491E-8A71-A5D3BC5F01B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88">
              <a:extLst>
                <a:ext uri="{FF2B5EF4-FFF2-40B4-BE49-F238E27FC236}">
                  <a16:creationId xmlns:a16="http://schemas.microsoft.com/office/drawing/2014/main" id="{BFD9D07B-F98B-4A82-BF19-DE7FAE09DF73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89">
              <a:extLst>
                <a:ext uri="{FF2B5EF4-FFF2-40B4-BE49-F238E27FC236}">
                  <a16:creationId xmlns:a16="http://schemas.microsoft.com/office/drawing/2014/main" id="{27043512-B807-46D6-A522-D822A2FE2F12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90">
              <a:extLst>
                <a:ext uri="{FF2B5EF4-FFF2-40B4-BE49-F238E27FC236}">
                  <a16:creationId xmlns:a16="http://schemas.microsoft.com/office/drawing/2014/main" id="{5CFC5A88-85CD-40E7-AA64-4E819B2CA78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91">
              <a:extLst>
                <a:ext uri="{FF2B5EF4-FFF2-40B4-BE49-F238E27FC236}">
                  <a16:creationId xmlns:a16="http://schemas.microsoft.com/office/drawing/2014/main" id="{85D55082-6512-459E-9349-86EDB27F8F1C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2">
              <a:extLst>
                <a:ext uri="{FF2B5EF4-FFF2-40B4-BE49-F238E27FC236}">
                  <a16:creationId xmlns:a16="http://schemas.microsoft.com/office/drawing/2014/main" id="{7A3AF4C2-410F-4A38-8A99-BFA52E4C7B1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93">
              <a:extLst>
                <a:ext uri="{FF2B5EF4-FFF2-40B4-BE49-F238E27FC236}">
                  <a16:creationId xmlns:a16="http://schemas.microsoft.com/office/drawing/2014/main" id="{A2C315ED-96EE-49B1-847C-6CCCA0426093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D404C3AB-A2EB-4128-BF27-87027BCFB76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99344" y="2484199"/>
            <a:ext cx="4213138" cy="243574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6A94B09-5FE5-46E9-A9D9-86397F80B1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8D4E45F-290F-4920-8687-2156CC7A42E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A066D6-95E9-4DDC-97C5-D79F8C9E6B3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329C4CD-2D7B-464A-85AF-420EDDD38A21}"/>
              </a:ext>
            </a:extLst>
          </p:cNvPr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9">
            <a:extLst>
              <a:ext uri="{FF2B5EF4-FFF2-40B4-BE49-F238E27FC236}">
                <a16:creationId xmlns:a16="http://schemas.microsoft.com/office/drawing/2014/main" id="{E229465F-3D60-41B9-B185-300F399EDB30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" y="0"/>
            <a:ext cx="6569477" cy="6858000"/>
          </a:xfrm>
          <a:custGeom>
            <a:avLst/>
            <a:gdLst>
              <a:gd name="connsiteX0" fmla="*/ 4117221 w 6569477"/>
              <a:gd name="connsiteY0" fmla="*/ 6784486 h 6858000"/>
              <a:gd name="connsiteX1" fmla="*/ 4065123 w 6569477"/>
              <a:gd name="connsiteY1" fmla="*/ 6846362 h 6858000"/>
              <a:gd name="connsiteX2" fmla="*/ 4054153 w 6569477"/>
              <a:gd name="connsiteY2" fmla="*/ 6858000 h 6858000"/>
              <a:gd name="connsiteX3" fmla="*/ 4025354 w 6569477"/>
              <a:gd name="connsiteY3" fmla="*/ 6858000 h 6858000"/>
              <a:gd name="connsiteX4" fmla="*/ 4042817 w 6569477"/>
              <a:gd name="connsiteY4" fmla="*/ 6837081 h 6858000"/>
              <a:gd name="connsiteX5" fmla="*/ 4117221 w 6569477"/>
              <a:gd name="connsiteY5" fmla="*/ 6784486 h 6858000"/>
              <a:gd name="connsiteX6" fmla="*/ 4098863 w 6569477"/>
              <a:gd name="connsiteY6" fmla="*/ 6687079 h 6858000"/>
              <a:gd name="connsiteX7" fmla="*/ 4016483 w 6569477"/>
              <a:gd name="connsiteY7" fmla="*/ 6816306 h 6858000"/>
              <a:gd name="connsiteX8" fmla="*/ 3967818 w 6569477"/>
              <a:gd name="connsiteY8" fmla="*/ 6856958 h 6858000"/>
              <a:gd name="connsiteX9" fmla="*/ 3966685 w 6569477"/>
              <a:gd name="connsiteY9" fmla="*/ 6858000 h 6858000"/>
              <a:gd name="connsiteX10" fmla="*/ 3929841 w 6569477"/>
              <a:gd name="connsiteY10" fmla="*/ 6858000 h 6858000"/>
              <a:gd name="connsiteX11" fmla="*/ 4004165 w 6569477"/>
              <a:gd name="connsiteY11" fmla="*/ 6784103 h 6858000"/>
              <a:gd name="connsiteX12" fmla="*/ 4098863 w 6569477"/>
              <a:gd name="connsiteY12" fmla="*/ 6687079 h 6858000"/>
              <a:gd name="connsiteX13" fmla="*/ 5739924 w 6569477"/>
              <a:gd name="connsiteY13" fmla="*/ 6488019 h 6858000"/>
              <a:gd name="connsiteX14" fmla="*/ 5746811 w 6569477"/>
              <a:gd name="connsiteY14" fmla="*/ 6494900 h 6858000"/>
              <a:gd name="connsiteX15" fmla="*/ 5746479 w 6569477"/>
              <a:gd name="connsiteY15" fmla="*/ 6496223 h 6858000"/>
              <a:gd name="connsiteX16" fmla="*/ 5739923 w 6569477"/>
              <a:gd name="connsiteY16" fmla="*/ 6501783 h 6858000"/>
              <a:gd name="connsiteX17" fmla="*/ 5739923 w 6569477"/>
              <a:gd name="connsiteY17" fmla="*/ 6494900 h 6858000"/>
              <a:gd name="connsiteX18" fmla="*/ 4189806 w 6569477"/>
              <a:gd name="connsiteY18" fmla="*/ 6433624 h 6858000"/>
              <a:gd name="connsiteX19" fmla="*/ 4188863 w 6569477"/>
              <a:gd name="connsiteY19" fmla="*/ 6437396 h 6858000"/>
              <a:gd name="connsiteX20" fmla="*/ 4181480 w 6569477"/>
              <a:gd name="connsiteY20" fmla="*/ 6441614 h 6858000"/>
              <a:gd name="connsiteX21" fmla="*/ 4190270 w 6569477"/>
              <a:gd name="connsiteY21" fmla="*/ 6433178 h 6858000"/>
              <a:gd name="connsiteX22" fmla="*/ 4189806 w 6569477"/>
              <a:gd name="connsiteY22" fmla="*/ 6433624 h 6858000"/>
              <a:gd name="connsiteX23" fmla="*/ 4189918 w 6569477"/>
              <a:gd name="connsiteY23" fmla="*/ 6433179 h 6858000"/>
              <a:gd name="connsiteX24" fmla="*/ 4080254 w 6569477"/>
              <a:gd name="connsiteY24" fmla="*/ 6424489 h 6858000"/>
              <a:gd name="connsiteX25" fmla="*/ 4080253 w 6569477"/>
              <a:gd name="connsiteY25" fmla="*/ 6424742 h 6858000"/>
              <a:gd name="connsiteX26" fmla="*/ 4071818 w 6569477"/>
              <a:gd name="connsiteY26" fmla="*/ 6433178 h 6858000"/>
              <a:gd name="connsiteX27" fmla="*/ 4239510 w 6569477"/>
              <a:gd name="connsiteY27" fmla="*/ 6367480 h 6858000"/>
              <a:gd name="connsiteX28" fmla="*/ 4236315 w 6569477"/>
              <a:gd name="connsiteY28" fmla="*/ 6373075 h 6858000"/>
              <a:gd name="connsiteX29" fmla="*/ 4232912 w 6569477"/>
              <a:gd name="connsiteY29" fmla="*/ 6373925 h 6858000"/>
              <a:gd name="connsiteX30" fmla="*/ 4238687 w 6569477"/>
              <a:gd name="connsiteY30" fmla="*/ 6368327 h 6858000"/>
              <a:gd name="connsiteX31" fmla="*/ 4265838 w 6569477"/>
              <a:gd name="connsiteY31" fmla="*/ 6340386 h 6858000"/>
              <a:gd name="connsiteX32" fmla="*/ 4239510 w 6569477"/>
              <a:gd name="connsiteY32" fmla="*/ 6367480 h 6858000"/>
              <a:gd name="connsiteX33" fmla="*/ 4240531 w 6569477"/>
              <a:gd name="connsiteY33" fmla="*/ 6365693 h 6858000"/>
              <a:gd name="connsiteX34" fmla="*/ 4248968 w 6569477"/>
              <a:gd name="connsiteY34" fmla="*/ 6357257 h 6858000"/>
              <a:gd name="connsiteX35" fmla="*/ 4265838 w 6569477"/>
              <a:gd name="connsiteY35" fmla="*/ 6340386 h 6858000"/>
              <a:gd name="connsiteX36" fmla="*/ 4291147 w 6569477"/>
              <a:gd name="connsiteY36" fmla="*/ 6272900 h 6858000"/>
              <a:gd name="connsiteX37" fmla="*/ 4299581 w 6569477"/>
              <a:gd name="connsiteY37" fmla="*/ 6272900 h 6858000"/>
              <a:gd name="connsiteX38" fmla="*/ 4308018 w 6569477"/>
              <a:gd name="connsiteY38" fmla="*/ 6272900 h 6858000"/>
              <a:gd name="connsiteX39" fmla="*/ 4291147 w 6569477"/>
              <a:gd name="connsiteY39" fmla="*/ 6289772 h 6858000"/>
              <a:gd name="connsiteX40" fmla="*/ 4274273 w 6569477"/>
              <a:gd name="connsiteY40" fmla="*/ 6306643 h 6858000"/>
              <a:gd name="connsiteX41" fmla="*/ 4257404 w 6569477"/>
              <a:gd name="connsiteY41" fmla="*/ 6323512 h 6858000"/>
              <a:gd name="connsiteX42" fmla="*/ 4257404 w 6569477"/>
              <a:gd name="connsiteY42" fmla="*/ 6331950 h 6858000"/>
              <a:gd name="connsiteX43" fmla="*/ 4215224 w 6569477"/>
              <a:gd name="connsiteY43" fmla="*/ 6374128 h 6858000"/>
              <a:gd name="connsiteX44" fmla="*/ 4215223 w 6569477"/>
              <a:gd name="connsiteY44" fmla="*/ 6382562 h 6858000"/>
              <a:gd name="connsiteX45" fmla="*/ 4223663 w 6569477"/>
              <a:gd name="connsiteY45" fmla="*/ 6382564 h 6858000"/>
              <a:gd name="connsiteX46" fmla="*/ 4232099 w 6569477"/>
              <a:gd name="connsiteY46" fmla="*/ 6374128 h 6858000"/>
              <a:gd name="connsiteX47" fmla="*/ 4232912 w 6569477"/>
              <a:gd name="connsiteY47" fmla="*/ 6373925 h 6858000"/>
              <a:gd name="connsiteX48" fmla="*/ 4215378 w 6569477"/>
              <a:gd name="connsiteY48" fmla="*/ 6390919 h 6858000"/>
              <a:gd name="connsiteX49" fmla="*/ 4215224 w 6569477"/>
              <a:gd name="connsiteY49" fmla="*/ 6391000 h 6858000"/>
              <a:gd name="connsiteX50" fmla="*/ 4215199 w 6569477"/>
              <a:gd name="connsiteY50" fmla="*/ 6391088 h 6858000"/>
              <a:gd name="connsiteX51" fmla="*/ 4213115 w 6569477"/>
              <a:gd name="connsiteY51" fmla="*/ 6393108 h 6858000"/>
              <a:gd name="connsiteX52" fmla="*/ 4198356 w 6569477"/>
              <a:gd name="connsiteY52" fmla="*/ 6382564 h 6858000"/>
              <a:gd name="connsiteX53" fmla="*/ 4113994 w 6569477"/>
              <a:gd name="connsiteY53" fmla="*/ 6475357 h 6858000"/>
              <a:gd name="connsiteX54" fmla="*/ 4122431 w 6569477"/>
              <a:gd name="connsiteY54" fmla="*/ 6475355 h 6858000"/>
              <a:gd name="connsiteX55" fmla="*/ 4097125 w 6569477"/>
              <a:gd name="connsiteY55" fmla="*/ 6500664 h 6858000"/>
              <a:gd name="connsiteX56" fmla="*/ 4088687 w 6569477"/>
              <a:gd name="connsiteY56" fmla="*/ 6500664 h 6858000"/>
              <a:gd name="connsiteX57" fmla="*/ 4088688 w 6569477"/>
              <a:gd name="connsiteY57" fmla="*/ 6509098 h 6858000"/>
              <a:gd name="connsiteX58" fmla="*/ 4080256 w 6569477"/>
              <a:gd name="connsiteY58" fmla="*/ 6509098 h 6858000"/>
              <a:gd name="connsiteX59" fmla="*/ 4063383 w 6569477"/>
              <a:gd name="connsiteY59" fmla="*/ 6525971 h 6858000"/>
              <a:gd name="connsiteX60" fmla="*/ 4054946 w 6569477"/>
              <a:gd name="connsiteY60" fmla="*/ 6542841 h 6858000"/>
              <a:gd name="connsiteX61" fmla="*/ 4046513 w 6569477"/>
              <a:gd name="connsiteY61" fmla="*/ 6551277 h 6858000"/>
              <a:gd name="connsiteX62" fmla="*/ 4021201 w 6569477"/>
              <a:gd name="connsiteY62" fmla="*/ 6576584 h 6858000"/>
              <a:gd name="connsiteX63" fmla="*/ 4021203 w 6569477"/>
              <a:gd name="connsiteY63" fmla="*/ 6585021 h 6858000"/>
              <a:gd name="connsiteX64" fmla="*/ 4012768 w 6569477"/>
              <a:gd name="connsiteY64" fmla="*/ 6593455 h 6858000"/>
              <a:gd name="connsiteX65" fmla="*/ 3936845 w 6569477"/>
              <a:gd name="connsiteY65" fmla="*/ 6660941 h 6858000"/>
              <a:gd name="connsiteX66" fmla="*/ 3928411 w 6569477"/>
              <a:gd name="connsiteY66" fmla="*/ 6652505 h 6858000"/>
              <a:gd name="connsiteX67" fmla="*/ 3936844 w 6569477"/>
              <a:gd name="connsiteY67" fmla="*/ 6644069 h 6858000"/>
              <a:gd name="connsiteX68" fmla="*/ 3945281 w 6569477"/>
              <a:gd name="connsiteY68" fmla="*/ 6635634 h 6858000"/>
              <a:gd name="connsiteX69" fmla="*/ 3936845 w 6569477"/>
              <a:gd name="connsiteY69" fmla="*/ 6635634 h 6858000"/>
              <a:gd name="connsiteX70" fmla="*/ 3928411 w 6569477"/>
              <a:gd name="connsiteY70" fmla="*/ 6644072 h 6858000"/>
              <a:gd name="connsiteX71" fmla="*/ 3919975 w 6569477"/>
              <a:gd name="connsiteY71" fmla="*/ 6652505 h 6858000"/>
              <a:gd name="connsiteX72" fmla="*/ 3919975 w 6569477"/>
              <a:gd name="connsiteY72" fmla="*/ 6660941 h 6858000"/>
              <a:gd name="connsiteX73" fmla="*/ 3919974 w 6569477"/>
              <a:gd name="connsiteY73" fmla="*/ 6669377 h 6858000"/>
              <a:gd name="connsiteX74" fmla="*/ 3844054 w 6569477"/>
              <a:gd name="connsiteY74" fmla="*/ 6728426 h 6858000"/>
              <a:gd name="connsiteX75" fmla="*/ 3844051 w 6569477"/>
              <a:gd name="connsiteY75" fmla="*/ 6736860 h 6858000"/>
              <a:gd name="connsiteX76" fmla="*/ 3675339 w 6569477"/>
              <a:gd name="connsiteY76" fmla="*/ 6854962 h 6858000"/>
              <a:gd name="connsiteX77" fmla="*/ 3671147 w 6569477"/>
              <a:gd name="connsiteY77" fmla="*/ 6858000 h 6858000"/>
              <a:gd name="connsiteX78" fmla="*/ 3532438 w 6569477"/>
              <a:gd name="connsiteY78" fmla="*/ 6858000 h 6858000"/>
              <a:gd name="connsiteX79" fmla="*/ 3566728 w 6569477"/>
              <a:gd name="connsiteY79" fmla="*/ 6830708 h 6858000"/>
              <a:gd name="connsiteX80" fmla="*/ 3624722 w 6569477"/>
              <a:gd name="connsiteY80" fmla="*/ 6795912 h 6858000"/>
              <a:gd name="connsiteX81" fmla="*/ 3633161 w 6569477"/>
              <a:gd name="connsiteY81" fmla="*/ 6787476 h 6858000"/>
              <a:gd name="connsiteX82" fmla="*/ 3633160 w 6569477"/>
              <a:gd name="connsiteY82" fmla="*/ 6779041 h 6858000"/>
              <a:gd name="connsiteX83" fmla="*/ 3641596 w 6569477"/>
              <a:gd name="connsiteY83" fmla="*/ 6779041 h 6858000"/>
              <a:gd name="connsiteX84" fmla="*/ 3641596 w 6569477"/>
              <a:gd name="connsiteY84" fmla="*/ 6787476 h 6858000"/>
              <a:gd name="connsiteX85" fmla="*/ 3683775 w 6569477"/>
              <a:gd name="connsiteY85" fmla="*/ 6770605 h 6858000"/>
              <a:gd name="connsiteX86" fmla="*/ 3683775 w 6569477"/>
              <a:gd name="connsiteY86" fmla="*/ 6762169 h 6858000"/>
              <a:gd name="connsiteX87" fmla="*/ 3675339 w 6569477"/>
              <a:gd name="connsiteY87" fmla="*/ 6787476 h 6858000"/>
              <a:gd name="connsiteX88" fmla="*/ 3742824 w 6569477"/>
              <a:gd name="connsiteY88" fmla="*/ 6736862 h 6858000"/>
              <a:gd name="connsiteX89" fmla="*/ 3785001 w 6569477"/>
              <a:gd name="connsiteY89" fmla="*/ 6703120 h 6858000"/>
              <a:gd name="connsiteX90" fmla="*/ 3827182 w 6569477"/>
              <a:gd name="connsiteY90" fmla="*/ 6669377 h 6858000"/>
              <a:gd name="connsiteX91" fmla="*/ 3903102 w 6569477"/>
              <a:gd name="connsiteY91" fmla="*/ 6601891 h 6858000"/>
              <a:gd name="connsiteX92" fmla="*/ 3928411 w 6569477"/>
              <a:gd name="connsiteY92" fmla="*/ 6585021 h 6858000"/>
              <a:gd name="connsiteX93" fmla="*/ 3945281 w 6569477"/>
              <a:gd name="connsiteY93" fmla="*/ 6568148 h 6858000"/>
              <a:gd name="connsiteX94" fmla="*/ 3962152 w 6569477"/>
              <a:gd name="connsiteY94" fmla="*/ 6559714 h 6858000"/>
              <a:gd name="connsiteX95" fmla="*/ 3987461 w 6569477"/>
              <a:gd name="connsiteY95" fmla="*/ 6534407 h 6858000"/>
              <a:gd name="connsiteX96" fmla="*/ 4012768 w 6569477"/>
              <a:gd name="connsiteY96" fmla="*/ 6517534 h 6858000"/>
              <a:gd name="connsiteX97" fmla="*/ 4029637 w 6569477"/>
              <a:gd name="connsiteY97" fmla="*/ 6492227 h 6858000"/>
              <a:gd name="connsiteX98" fmla="*/ 4038075 w 6569477"/>
              <a:gd name="connsiteY98" fmla="*/ 6492227 h 6858000"/>
              <a:gd name="connsiteX99" fmla="*/ 4291147 w 6569477"/>
              <a:gd name="connsiteY99" fmla="*/ 6272900 h 6858000"/>
              <a:gd name="connsiteX100" fmla="*/ 4561089 w 6569477"/>
              <a:gd name="connsiteY100" fmla="*/ 6171673 h 6858000"/>
              <a:gd name="connsiteX101" fmla="*/ 4556321 w 6569477"/>
              <a:gd name="connsiteY101" fmla="*/ 6179312 h 6858000"/>
              <a:gd name="connsiteX102" fmla="*/ 4554763 w 6569477"/>
              <a:gd name="connsiteY102" fmla="*/ 6179053 h 6858000"/>
              <a:gd name="connsiteX103" fmla="*/ 4561089 w 6569477"/>
              <a:gd name="connsiteY103" fmla="*/ 6171673 h 6858000"/>
              <a:gd name="connsiteX104" fmla="*/ 4671175 w 6569477"/>
              <a:gd name="connsiteY104" fmla="*/ 5979022 h 6858000"/>
              <a:gd name="connsiteX105" fmla="*/ 4669173 w 6569477"/>
              <a:gd name="connsiteY105" fmla="*/ 5981473 h 6858000"/>
              <a:gd name="connsiteX106" fmla="*/ 4645447 w 6569477"/>
              <a:gd name="connsiteY106" fmla="*/ 5994524 h 6858000"/>
              <a:gd name="connsiteX107" fmla="*/ 4644391 w 6569477"/>
              <a:gd name="connsiteY107" fmla="*/ 6000718 h 6858000"/>
              <a:gd name="connsiteX108" fmla="*/ 4645606 w 6569477"/>
              <a:gd name="connsiteY108" fmla="*/ 6000505 h 6858000"/>
              <a:gd name="connsiteX109" fmla="*/ 4646686 w 6569477"/>
              <a:gd name="connsiteY109" fmla="*/ 5998475 h 6858000"/>
              <a:gd name="connsiteX110" fmla="*/ 4647927 w 6569477"/>
              <a:gd name="connsiteY110" fmla="*/ 6000099 h 6858000"/>
              <a:gd name="connsiteX111" fmla="*/ 4649663 w 6569477"/>
              <a:gd name="connsiteY111" fmla="*/ 5999795 h 6858000"/>
              <a:gd name="connsiteX112" fmla="*/ 4654936 w 6569477"/>
              <a:gd name="connsiteY112" fmla="*/ 6000454 h 6858000"/>
              <a:gd name="connsiteX113" fmla="*/ 4654647 w 6569477"/>
              <a:gd name="connsiteY113" fmla="*/ 6003455 h 6858000"/>
              <a:gd name="connsiteX114" fmla="*/ 4658944 w 6569477"/>
              <a:gd name="connsiteY114" fmla="*/ 5998240 h 6858000"/>
              <a:gd name="connsiteX115" fmla="*/ 5823292 w 6569477"/>
              <a:gd name="connsiteY115" fmla="*/ 5722907 h 6858000"/>
              <a:gd name="connsiteX116" fmla="*/ 5800797 w 6569477"/>
              <a:gd name="connsiteY116" fmla="*/ 5768179 h 6858000"/>
              <a:gd name="connsiteX117" fmla="*/ 5806978 w 6569477"/>
              <a:gd name="connsiteY117" fmla="*/ 5758327 h 6858000"/>
              <a:gd name="connsiteX118" fmla="*/ 5818310 w 6569477"/>
              <a:gd name="connsiteY118" fmla="*/ 5744909 h 6858000"/>
              <a:gd name="connsiteX119" fmla="*/ 5822096 w 6569477"/>
              <a:gd name="connsiteY119" fmla="*/ 5732580 h 6858000"/>
              <a:gd name="connsiteX120" fmla="*/ 5907073 w 6569477"/>
              <a:gd name="connsiteY120" fmla="*/ 5708785 h 6858000"/>
              <a:gd name="connsiteX121" fmla="*/ 5869741 w 6569477"/>
              <a:gd name="connsiteY121" fmla="*/ 5783136 h 6858000"/>
              <a:gd name="connsiteX122" fmla="*/ 5842500 w 6569477"/>
              <a:gd name="connsiteY122" fmla="*/ 5863847 h 6858000"/>
              <a:gd name="connsiteX123" fmla="*/ 5690433 w 6569477"/>
              <a:gd name="connsiteY123" fmla="*/ 6081162 h 6858000"/>
              <a:gd name="connsiteX124" fmla="*/ 5663883 w 6569477"/>
              <a:gd name="connsiteY124" fmla="*/ 6103351 h 6858000"/>
              <a:gd name="connsiteX125" fmla="*/ 5636415 w 6569477"/>
              <a:gd name="connsiteY125" fmla="*/ 6152111 h 6858000"/>
              <a:gd name="connsiteX126" fmla="*/ 5637318 w 6569477"/>
              <a:gd name="connsiteY126" fmla="*/ 6151784 h 6858000"/>
              <a:gd name="connsiteX127" fmla="*/ 5618612 w 6569477"/>
              <a:gd name="connsiteY127" fmla="*/ 6190081 h 6858000"/>
              <a:gd name="connsiteX128" fmla="*/ 5611094 w 6569477"/>
              <a:gd name="connsiteY128" fmla="*/ 6205514 h 6858000"/>
              <a:gd name="connsiteX129" fmla="*/ 5619596 w 6569477"/>
              <a:gd name="connsiteY129" fmla="*/ 6194628 h 6858000"/>
              <a:gd name="connsiteX130" fmla="*/ 5636991 w 6569477"/>
              <a:gd name="connsiteY130" fmla="*/ 6166061 h 6858000"/>
              <a:gd name="connsiteX131" fmla="*/ 5657339 w 6569477"/>
              <a:gd name="connsiteY131" fmla="*/ 6161951 h 6858000"/>
              <a:gd name="connsiteX132" fmla="*/ 5638432 w 6569477"/>
              <a:gd name="connsiteY132" fmla="*/ 6208150 h 6858000"/>
              <a:gd name="connsiteX133" fmla="*/ 5718245 w 6569477"/>
              <a:gd name="connsiteY133" fmla="*/ 6079013 h 6858000"/>
              <a:gd name="connsiteX134" fmla="*/ 5802168 w 6569477"/>
              <a:gd name="connsiteY134" fmla="*/ 5970237 h 6858000"/>
              <a:gd name="connsiteX135" fmla="*/ 5917053 w 6569477"/>
              <a:gd name="connsiteY135" fmla="*/ 5735129 h 6858000"/>
              <a:gd name="connsiteX136" fmla="*/ 5902116 w 6569477"/>
              <a:gd name="connsiteY136" fmla="*/ 5731083 h 6858000"/>
              <a:gd name="connsiteX137" fmla="*/ 5917201 w 6569477"/>
              <a:gd name="connsiteY137" fmla="*/ 5634092 h 6858000"/>
              <a:gd name="connsiteX138" fmla="*/ 5891750 w 6569477"/>
              <a:gd name="connsiteY138" fmla="*/ 5667883 h 6858000"/>
              <a:gd name="connsiteX139" fmla="*/ 5781231 w 6569477"/>
              <a:gd name="connsiteY139" fmla="*/ 5830035 h 6858000"/>
              <a:gd name="connsiteX140" fmla="*/ 5766290 w 6569477"/>
              <a:gd name="connsiteY140" fmla="*/ 5839137 h 6858000"/>
              <a:gd name="connsiteX141" fmla="*/ 5764238 w 6569477"/>
              <a:gd name="connsiteY141" fmla="*/ 5841451 h 6858000"/>
              <a:gd name="connsiteX142" fmla="*/ 5588834 w 6569477"/>
              <a:gd name="connsiteY142" fmla="*/ 6142779 h 6858000"/>
              <a:gd name="connsiteX143" fmla="*/ 5549933 w 6569477"/>
              <a:gd name="connsiteY143" fmla="*/ 6201116 h 6858000"/>
              <a:gd name="connsiteX144" fmla="*/ 5547357 w 6569477"/>
              <a:gd name="connsiteY144" fmla="*/ 6207173 h 6858000"/>
              <a:gd name="connsiteX145" fmla="*/ 5529789 w 6569477"/>
              <a:gd name="connsiteY145" fmla="*/ 6231324 h 6858000"/>
              <a:gd name="connsiteX146" fmla="*/ 5464244 w 6569477"/>
              <a:gd name="connsiteY146" fmla="*/ 6329615 h 6858000"/>
              <a:gd name="connsiteX147" fmla="*/ 5402037 w 6569477"/>
              <a:gd name="connsiteY147" fmla="*/ 6435651 h 6858000"/>
              <a:gd name="connsiteX148" fmla="*/ 5408957 w 6569477"/>
              <a:gd name="connsiteY148" fmla="*/ 6435651 h 6858000"/>
              <a:gd name="connsiteX149" fmla="*/ 5422798 w 6569477"/>
              <a:gd name="connsiteY149" fmla="*/ 6428728 h 6858000"/>
              <a:gd name="connsiteX150" fmla="*/ 5421385 w 6569477"/>
              <a:gd name="connsiteY150" fmla="*/ 6432963 h 6858000"/>
              <a:gd name="connsiteX151" fmla="*/ 5408956 w 6569477"/>
              <a:gd name="connsiteY151" fmla="*/ 6449499 h 6858000"/>
              <a:gd name="connsiteX152" fmla="*/ 5415877 w 6569477"/>
              <a:gd name="connsiteY152" fmla="*/ 6449499 h 6858000"/>
              <a:gd name="connsiteX153" fmla="*/ 5421385 w 6569477"/>
              <a:gd name="connsiteY153" fmla="*/ 6432963 h 6858000"/>
              <a:gd name="connsiteX154" fmla="*/ 5487674 w 6569477"/>
              <a:gd name="connsiteY154" fmla="*/ 6344780 h 6858000"/>
              <a:gd name="connsiteX155" fmla="*/ 5495039 w 6569477"/>
              <a:gd name="connsiteY155" fmla="*/ 6334691 h 6858000"/>
              <a:gd name="connsiteX156" fmla="*/ 5485269 w 6569477"/>
              <a:gd name="connsiteY156" fmla="*/ 6342855 h 6858000"/>
              <a:gd name="connsiteX157" fmla="*/ 5480829 w 6569477"/>
              <a:gd name="connsiteY157" fmla="*/ 6337541 h 6858000"/>
              <a:gd name="connsiteX158" fmla="*/ 5525918 w 6569477"/>
              <a:gd name="connsiteY158" fmla="*/ 6272793 h 6858000"/>
              <a:gd name="connsiteX159" fmla="*/ 5577186 w 6569477"/>
              <a:gd name="connsiteY159" fmla="*/ 6193853 h 6858000"/>
              <a:gd name="connsiteX160" fmla="*/ 5598425 w 6569477"/>
              <a:gd name="connsiteY160" fmla="*/ 6176103 h 6858000"/>
              <a:gd name="connsiteX161" fmla="*/ 5613302 w 6569477"/>
              <a:gd name="connsiteY161" fmla="*/ 6163670 h 6858000"/>
              <a:gd name="connsiteX162" fmla="*/ 5616665 w 6569477"/>
              <a:gd name="connsiteY162" fmla="*/ 6159249 h 6858000"/>
              <a:gd name="connsiteX163" fmla="*/ 5619814 w 6569477"/>
              <a:gd name="connsiteY163" fmla="*/ 6158111 h 6858000"/>
              <a:gd name="connsiteX164" fmla="*/ 5641844 w 6569477"/>
              <a:gd name="connsiteY164" fmla="*/ 6122335 h 6858000"/>
              <a:gd name="connsiteX165" fmla="*/ 5694784 w 6569477"/>
              <a:gd name="connsiteY165" fmla="*/ 6032412 h 6858000"/>
              <a:gd name="connsiteX166" fmla="*/ 5727512 w 6569477"/>
              <a:gd name="connsiteY166" fmla="*/ 5996037 h 6858000"/>
              <a:gd name="connsiteX167" fmla="*/ 5723942 w 6569477"/>
              <a:gd name="connsiteY167" fmla="*/ 5980974 h 6858000"/>
              <a:gd name="connsiteX168" fmla="*/ 5822911 w 6569477"/>
              <a:gd name="connsiteY168" fmla="*/ 5808034 h 6858000"/>
              <a:gd name="connsiteX169" fmla="*/ 5877583 w 6569477"/>
              <a:gd name="connsiteY169" fmla="*/ 5711587 h 6858000"/>
              <a:gd name="connsiteX170" fmla="*/ 6242698 w 6569477"/>
              <a:gd name="connsiteY170" fmla="*/ 5517691 h 6858000"/>
              <a:gd name="connsiteX171" fmla="*/ 6208261 w 6569477"/>
              <a:gd name="connsiteY171" fmla="*/ 5662208 h 6858000"/>
              <a:gd name="connsiteX172" fmla="*/ 6146276 w 6569477"/>
              <a:gd name="connsiteY172" fmla="*/ 5765433 h 6858000"/>
              <a:gd name="connsiteX173" fmla="*/ 6153163 w 6569477"/>
              <a:gd name="connsiteY173" fmla="*/ 5772316 h 6858000"/>
              <a:gd name="connsiteX174" fmla="*/ 6139388 w 6569477"/>
              <a:gd name="connsiteY174" fmla="*/ 5792960 h 6858000"/>
              <a:gd name="connsiteX175" fmla="*/ 6132502 w 6569477"/>
              <a:gd name="connsiteY175" fmla="*/ 5799841 h 6858000"/>
              <a:gd name="connsiteX176" fmla="*/ 6139387 w 6569477"/>
              <a:gd name="connsiteY176" fmla="*/ 5799843 h 6858000"/>
              <a:gd name="connsiteX177" fmla="*/ 6098063 w 6569477"/>
              <a:gd name="connsiteY177" fmla="*/ 5903069 h 6858000"/>
              <a:gd name="connsiteX178" fmla="*/ 6098064 w 6569477"/>
              <a:gd name="connsiteY178" fmla="*/ 5909950 h 6858000"/>
              <a:gd name="connsiteX179" fmla="*/ 6098065 w 6569477"/>
              <a:gd name="connsiteY179" fmla="*/ 5916833 h 6858000"/>
              <a:gd name="connsiteX180" fmla="*/ 6098065 w 6569477"/>
              <a:gd name="connsiteY180" fmla="*/ 5923714 h 6858000"/>
              <a:gd name="connsiteX181" fmla="*/ 6091178 w 6569477"/>
              <a:gd name="connsiteY181" fmla="*/ 5923714 h 6858000"/>
              <a:gd name="connsiteX182" fmla="*/ 6098065 w 6569477"/>
              <a:gd name="connsiteY182" fmla="*/ 5930597 h 6858000"/>
              <a:gd name="connsiteX183" fmla="*/ 6084290 w 6569477"/>
              <a:gd name="connsiteY183" fmla="*/ 5985651 h 6858000"/>
              <a:gd name="connsiteX184" fmla="*/ 6118727 w 6569477"/>
              <a:gd name="connsiteY184" fmla="*/ 5965005 h 6858000"/>
              <a:gd name="connsiteX185" fmla="*/ 6115283 w 6569477"/>
              <a:gd name="connsiteY185" fmla="*/ 5978768 h 6858000"/>
              <a:gd name="connsiteX186" fmla="*/ 6113562 w 6569477"/>
              <a:gd name="connsiteY186" fmla="*/ 5985649 h 6858000"/>
              <a:gd name="connsiteX187" fmla="*/ 6111840 w 6569477"/>
              <a:gd name="connsiteY187" fmla="*/ 5985651 h 6858000"/>
              <a:gd name="connsiteX188" fmla="*/ 6111840 w 6569477"/>
              <a:gd name="connsiteY188" fmla="*/ 5992530 h 6858000"/>
              <a:gd name="connsiteX189" fmla="*/ 6113562 w 6569477"/>
              <a:gd name="connsiteY189" fmla="*/ 5985649 h 6858000"/>
              <a:gd name="connsiteX190" fmla="*/ 6118727 w 6569477"/>
              <a:gd name="connsiteY190" fmla="*/ 5985649 h 6858000"/>
              <a:gd name="connsiteX191" fmla="*/ 6118727 w 6569477"/>
              <a:gd name="connsiteY191" fmla="*/ 5992532 h 6858000"/>
              <a:gd name="connsiteX192" fmla="*/ 6118727 w 6569477"/>
              <a:gd name="connsiteY192" fmla="*/ 5999413 h 6858000"/>
              <a:gd name="connsiteX193" fmla="*/ 6098065 w 6569477"/>
              <a:gd name="connsiteY193" fmla="*/ 6033823 h 6858000"/>
              <a:gd name="connsiteX194" fmla="*/ 6091178 w 6569477"/>
              <a:gd name="connsiteY194" fmla="*/ 6040704 h 6858000"/>
              <a:gd name="connsiteX195" fmla="*/ 6084290 w 6569477"/>
              <a:gd name="connsiteY195" fmla="*/ 6054467 h 6858000"/>
              <a:gd name="connsiteX196" fmla="*/ 6077403 w 6569477"/>
              <a:gd name="connsiteY196" fmla="*/ 6061350 h 6858000"/>
              <a:gd name="connsiteX197" fmla="*/ 6084290 w 6569477"/>
              <a:gd name="connsiteY197" fmla="*/ 6047585 h 6858000"/>
              <a:gd name="connsiteX198" fmla="*/ 6091178 w 6569477"/>
              <a:gd name="connsiteY198" fmla="*/ 6033821 h 6858000"/>
              <a:gd name="connsiteX199" fmla="*/ 6056740 w 6569477"/>
              <a:gd name="connsiteY199" fmla="*/ 6068231 h 6858000"/>
              <a:gd name="connsiteX200" fmla="*/ 6036078 w 6569477"/>
              <a:gd name="connsiteY200" fmla="*/ 6047587 h 6858000"/>
              <a:gd name="connsiteX201" fmla="*/ 5884558 w 6569477"/>
              <a:gd name="connsiteY201" fmla="*/ 6329737 h 6858000"/>
              <a:gd name="connsiteX202" fmla="*/ 5877670 w 6569477"/>
              <a:gd name="connsiteY202" fmla="*/ 6343502 h 6858000"/>
              <a:gd name="connsiteX203" fmla="*/ 5870783 w 6569477"/>
              <a:gd name="connsiteY203" fmla="*/ 6350383 h 6858000"/>
              <a:gd name="connsiteX204" fmla="*/ 5801910 w 6569477"/>
              <a:gd name="connsiteY204" fmla="*/ 6460490 h 6858000"/>
              <a:gd name="connsiteX205" fmla="*/ 5719261 w 6569477"/>
              <a:gd name="connsiteY205" fmla="*/ 6598128 h 6858000"/>
              <a:gd name="connsiteX206" fmla="*/ 5615952 w 6569477"/>
              <a:gd name="connsiteY206" fmla="*/ 6728880 h 6858000"/>
              <a:gd name="connsiteX207" fmla="*/ 5540191 w 6569477"/>
              <a:gd name="connsiteY207" fmla="*/ 6825223 h 6858000"/>
              <a:gd name="connsiteX208" fmla="*/ 5514417 w 6569477"/>
              <a:gd name="connsiteY208" fmla="*/ 6858000 h 6858000"/>
              <a:gd name="connsiteX209" fmla="*/ 5432172 w 6569477"/>
              <a:gd name="connsiteY209" fmla="*/ 6858000 h 6858000"/>
              <a:gd name="connsiteX210" fmla="*/ 5485092 w 6569477"/>
              <a:gd name="connsiteY210" fmla="*/ 6818343 h 6858000"/>
              <a:gd name="connsiteX211" fmla="*/ 5498867 w 6569477"/>
              <a:gd name="connsiteY211" fmla="*/ 6832106 h 6858000"/>
              <a:gd name="connsiteX212" fmla="*/ 5547078 w 6569477"/>
              <a:gd name="connsiteY212" fmla="*/ 6777051 h 6858000"/>
              <a:gd name="connsiteX213" fmla="*/ 5540191 w 6569477"/>
              <a:gd name="connsiteY213" fmla="*/ 6777052 h 6858000"/>
              <a:gd name="connsiteX214" fmla="*/ 5533303 w 6569477"/>
              <a:gd name="connsiteY214" fmla="*/ 6783935 h 6858000"/>
              <a:gd name="connsiteX215" fmla="*/ 5533304 w 6569477"/>
              <a:gd name="connsiteY215" fmla="*/ 6777052 h 6858000"/>
              <a:gd name="connsiteX216" fmla="*/ 5512641 w 6569477"/>
              <a:gd name="connsiteY216" fmla="*/ 6783935 h 6858000"/>
              <a:gd name="connsiteX217" fmla="*/ 5547078 w 6569477"/>
              <a:gd name="connsiteY217" fmla="*/ 6742645 h 6858000"/>
              <a:gd name="connsiteX218" fmla="*/ 5547077 w 6569477"/>
              <a:gd name="connsiteY218" fmla="*/ 6735761 h 6858000"/>
              <a:gd name="connsiteX219" fmla="*/ 5553964 w 6569477"/>
              <a:gd name="connsiteY219" fmla="*/ 6735759 h 6858000"/>
              <a:gd name="connsiteX220" fmla="*/ 5560853 w 6569477"/>
              <a:gd name="connsiteY220" fmla="*/ 6721997 h 6858000"/>
              <a:gd name="connsiteX221" fmla="*/ 5567740 w 6569477"/>
              <a:gd name="connsiteY221" fmla="*/ 6721999 h 6858000"/>
              <a:gd name="connsiteX222" fmla="*/ 5615951 w 6569477"/>
              <a:gd name="connsiteY222" fmla="*/ 6639417 h 6858000"/>
              <a:gd name="connsiteX223" fmla="*/ 5677937 w 6569477"/>
              <a:gd name="connsiteY223" fmla="*/ 6591244 h 6858000"/>
              <a:gd name="connsiteX224" fmla="*/ 5684824 w 6569477"/>
              <a:gd name="connsiteY224" fmla="*/ 6584361 h 6858000"/>
              <a:gd name="connsiteX225" fmla="*/ 5698599 w 6569477"/>
              <a:gd name="connsiteY225" fmla="*/ 6570599 h 6858000"/>
              <a:gd name="connsiteX226" fmla="*/ 5698600 w 6569477"/>
              <a:gd name="connsiteY226" fmla="*/ 6577480 h 6858000"/>
              <a:gd name="connsiteX227" fmla="*/ 5691712 w 6569477"/>
              <a:gd name="connsiteY227" fmla="*/ 6584363 h 6858000"/>
              <a:gd name="connsiteX228" fmla="*/ 5691711 w 6569477"/>
              <a:gd name="connsiteY228" fmla="*/ 6591244 h 6858000"/>
              <a:gd name="connsiteX229" fmla="*/ 5719261 w 6569477"/>
              <a:gd name="connsiteY229" fmla="*/ 6543072 h 6858000"/>
              <a:gd name="connsiteX230" fmla="*/ 5712373 w 6569477"/>
              <a:gd name="connsiteY230" fmla="*/ 6549953 h 6858000"/>
              <a:gd name="connsiteX231" fmla="*/ 5712373 w 6569477"/>
              <a:gd name="connsiteY231" fmla="*/ 6543070 h 6858000"/>
              <a:gd name="connsiteX232" fmla="*/ 5712374 w 6569477"/>
              <a:gd name="connsiteY232" fmla="*/ 6536189 h 6858000"/>
              <a:gd name="connsiteX233" fmla="*/ 5698599 w 6569477"/>
              <a:gd name="connsiteY233" fmla="*/ 6543072 h 6858000"/>
              <a:gd name="connsiteX234" fmla="*/ 5733036 w 6569477"/>
              <a:gd name="connsiteY234" fmla="*/ 6508664 h 6858000"/>
              <a:gd name="connsiteX235" fmla="*/ 5739923 w 6569477"/>
              <a:gd name="connsiteY235" fmla="*/ 6501783 h 6858000"/>
              <a:gd name="connsiteX236" fmla="*/ 5745949 w 6569477"/>
              <a:gd name="connsiteY236" fmla="*/ 6498341 h 6858000"/>
              <a:gd name="connsiteX237" fmla="*/ 5746479 w 6569477"/>
              <a:gd name="connsiteY237" fmla="*/ 6496223 h 6858000"/>
              <a:gd name="connsiteX238" fmla="*/ 5774791 w 6569477"/>
              <a:gd name="connsiteY238" fmla="*/ 6472212 h 6858000"/>
              <a:gd name="connsiteX239" fmla="*/ 5863896 w 6569477"/>
              <a:gd name="connsiteY239" fmla="*/ 6343502 h 6858000"/>
              <a:gd name="connsiteX240" fmla="*/ 5870782 w 6569477"/>
              <a:gd name="connsiteY240" fmla="*/ 6336621 h 6858000"/>
              <a:gd name="connsiteX241" fmla="*/ 5877670 w 6569477"/>
              <a:gd name="connsiteY241" fmla="*/ 6322854 h 6858000"/>
              <a:gd name="connsiteX242" fmla="*/ 5877670 w 6569477"/>
              <a:gd name="connsiteY242" fmla="*/ 6329736 h 6858000"/>
              <a:gd name="connsiteX243" fmla="*/ 5896073 w 6569477"/>
              <a:gd name="connsiteY243" fmla="*/ 6274575 h 6858000"/>
              <a:gd name="connsiteX244" fmla="*/ 5897128 w 6569477"/>
              <a:gd name="connsiteY244" fmla="*/ 6268192 h 6858000"/>
              <a:gd name="connsiteX245" fmla="*/ 5897471 w 6569477"/>
              <a:gd name="connsiteY245" fmla="*/ 6267801 h 6858000"/>
              <a:gd name="connsiteX246" fmla="*/ 5898331 w 6569477"/>
              <a:gd name="connsiteY246" fmla="*/ 6260920 h 6858000"/>
              <a:gd name="connsiteX247" fmla="*/ 5897128 w 6569477"/>
              <a:gd name="connsiteY247" fmla="*/ 6268192 h 6858000"/>
              <a:gd name="connsiteX248" fmla="*/ 5891445 w 6569477"/>
              <a:gd name="connsiteY248" fmla="*/ 6274682 h 6858000"/>
              <a:gd name="connsiteX249" fmla="*/ 5884558 w 6569477"/>
              <a:gd name="connsiteY249" fmla="*/ 6274684 h 6858000"/>
              <a:gd name="connsiteX250" fmla="*/ 5891444 w 6569477"/>
              <a:gd name="connsiteY250" fmla="*/ 6260922 h 6858000"/>
              <a:gd name="connsiteX251" fmla="*/ 5891445 w 6569477"/>
              <a:gd name="connsiteY251" fmla="*/ 6258416 h 6858000"/>
              <a:gd name="connsiteX252" fmla="*/ 5894028 w 6569477"/>
              <a:gd name="connsiteY252" fmla="*/ 6254899 h 6858000"/>
              <a:gd name="connsiteX253" fmla="*/ 5898332 w 6569477"/>
              <a:gd name="connsiteY253" fmla="*/ 6247155 h 6858000"/>
              <a:gd name="connsiteX254" fmla="*/ 5891444 w 6569477"/>
              <a:gd name="connsiteY254" fmla="*/ 6254039 h 6858000"/>
              <a:gd name="connsiteX255" fmla="*/ 5891445 w 6569477"/>
              <a:gd name="connsiteY255" fmla="*/ 6258416 h 6858000"/>
              <a:gd name="connsiteX256" fmla="*/ 5884558 w 6569477"/>
              <a:gd name="connsiteY256" fmla="*/ 6267801 h 6858000"/>
              <a:gd name="connsiteX257" fmla="*/ 6022303 w 6569477"/>
              <a:gd name="connsiteY257" fmla="*/ 5992532 h 6858000"/>
              <a:gd name="connsiteX258" fmla="*/ 6049854 w 6569477"/>
              <a:gd name="connsiteY258" fmla="*/ 5958122 h 6858000"/>
              <a:gd name="connsiteX259" fmla="*/ 6042968 w 6569477"/>
              <a:gd name="connsiteY259" fmla="*/ 5944358 h 6858000"/>
              <a:gd name="connsiteX260" fmla="*/ 6049853 w 6569477"/>
              <a:gd name="connsiteY260" fmla="*/ 5937477 h 6858000"/>
              <a:gd name="connsiteX261" fmla="*/ 6056739 w 6569477"/>
              <a:gd name="connsiteY261" fmla="*/ 5923714 h 6858000"/>
              <a:gd name="connsiteX262" fmla="*/ 6110010 w 6569477"/>
              <a:gd name="connsiteY262" fmla="*/ 5829842 h 6858000"/>
              <a:gd name="connsiteX263" fmla="*/ 6122376 w 6569477"/>
              <a:gd name="connsiteY263" fmla="*/ 5811522 h 6858000"/>
              <a:gd name="connsiteX264" fmla="*/ 6124752 w 6569477"/>
              <a:gd name="connsiteY264" fmla="*/ 5810165 h 6858000"/>
              <a:gd name="connsiteX265" fmla="*/ 6125614 w 6569477"/>
              <a:gd name="connsiteY265" fmla="*/ 5806724 h 6858000"/>
              <a:gd name="connsiteX266" fmla="*/ 6122376 w 6569477"/>
              <a:gd name="connsiteY266" fmla="*/ 5811522 h 6858000"/>
              <a:gd name="connsiteX267" fmla="*/ 6118726 w 6569477"/>
              <a:gd name="connsiteY267" fmla="*/ 5813605 h 6858000"/>
              <a:gd name="connsiteX268" fmla="*/ 6111839 w 6569477"/>
              <a:gd name="connsiteY268" fmla="*/ 5806722 h 6858000"/>
              <a:gd name="connsiteX269" fmla="*/ 6118725 w 6569477"/>
              <a:gd name="connsiteY269" fmla="*/ 5799843 h 6858000"/>
              <a:gd name="connsiteX270" fmla="*/ 6118726 w 6569477"/>
              <a:gd name="connsiteY270" fmla="*/ 5792960 h 6858000"/>
              <a:gd name="connsiteX271" fmla="*/ 6180713 w 6569477"/>
              <a:gd name="connsiteY271" fmla="*/ 5682851 h 6858000"/>
              <a:gd name="connsiteX272" fmla="*/ 6242698 w 6569477"/>
              <a:gd name="connsiteY272" fmla="*/ 5517691 h 6858000"/>
              <a:gd name="connsiteX273" fmla="*/ 6031724 w 6569477"/>
              <a:gd name="connsiteY273" fmla="*/ 5503741 h 6858000"/>
              <a:gd name="connsiteX274" fmla="*/ 6030787 w 6569477"/>
              <a:gd name="connsiteY274" fmla="*/ 5503894 h 6858000"/>
              <a:gd name="connsiteX275" fmla="*/ 6006746 w 6569477"/>
              <a:gd name="connsiteY275" fmla="*/ 5510028 h 6858000"/>
              <a:gd name="connsiteX276" fmla="*/ 5958107 w 6569477"/>
              <a:gd name="connsiteY276" fmla="*/ 5613697 h 6858000"/>
              <a:gd name="connsiteX277" fmla="*/ 5918354 w 6569477"/>
              <a:gd name="connsiteY277" fmla="*/ 5687414 h 6858000"/>
              <a:gd name="connsiteX278" fmla="*/ 5923128 w 6569477"/>
              <a:gd name="connsiteY278" fmla="*/ 5688762 h 6858000"/>
              <a:gd name="connsiteX279" fmla="*/ 5945484 w 6569477"/>
              <a:gd name="connsiteY279" fmla="*/ 5701131 h 6858000"/>
              <a:gd name="connsiteX280" fmla="*/ 6002207 w 6569477"/>
              <a:gd name="connsiteY280" fmla="*/ 5562534 h 6858000"/>
              <a:gd name="connsiteX281" fmla="*/ 4900498 w 6569477"/>
              <a:gd name="connsiteY281" fmla="*/ 5370762 h 6858000"/>
              <a:gd name="connsiteX282" fmla="*/ 4900627 w 6569477"/>
              <a:gd name="connsiteY282" fmla="*/ 5371339 h 6858000"/>
              <a:gd name="connsiteX283" fmla="*/ 4890083 w 6569477"/>
              <a:gd name="connsiteY283" fmla="*/ 5387153 h 6858000"/>
              <a:gd name="connsiteX284" fmla="*/ 6059700 w 6569477"/>
              <a:gd name="connsiteY284" fmla="*/ 5339561 h 6858000"/>
              <a:gd name="connsiteX285" fmla="*/ 6048904 w 6569477"/>
              <a:gd name="connsiteY285" fmla="*/ 5362569 h 6858000"/>
              <a:gd name="connsiteX286" fmla="*/ 5960539 w 6569477"/>
              <a:gd name="connsiteY286" fmla="*/ 5532008 h 6858000"/>
              <a:gd name="connsiteX287" fmla="*/ 5934065 w 6569477"/>
              <a:gd name="connsiteY287" fmla="*/ 5610445 h 6858000"/>
              <a:gd name="connsiteX288" fmla="*/ 5937012 w 6569477"/>
              <a:gd name="connsiteY288" fmla="*/ 5610037 h 6858000"/>
              <a:gd name="connsiteX289" fmla="*/ 5948427 w 6569477"/>
              <a:gd name="connsiteY289" fmla="*/ 5612905 h 6858000"/>
              <a:gd name="connsiteX290" fmla="*/ 6012835 w 6569477"/>
              <a:gd name="connsiteY290" fmla="*/ 5441778 h 6858000"/>
              <a:gd name="connsiteX291" fmla="*/ 6060534 w 6569477"/>
              <a:gd name="connsiteY291" fmla="*/ 5347774 h 6858000"/>
              <a:gd name="connsiteX292" fmla="*/ 5092541 w 6569477"/>
              <a:gd name="connsiteY292" fmla="*/ 5302798 h 6858000"/>
              <a:gd name="connsiteX293" fmla="*/ 5084105 w 6569477"/>
              <a:gd name="connsiteY293" fmla="*/ 5311234 h 6858000"/>
              <a:gd name="connsiteX294" fmla="*/ 5092541 w 6569477"/>
              <a:gd name="connsiteY294" fmla="*/ 5302798 h 6858000"/>
              <a:gd name="connsiteX295" fmla="*/ 4274497 w 6569477"/>
              <a:gd name="connsiteY295" fmla="*/ 5281926 h 6858000"/>
              <a:gd name="connsiteX296" fmla="*/ 4273967 w 6569477"/>
              <a:gd name="connsiteY296" fmla="*/ 5284044 h 6858000"/>
              <a:gd name="connsiteX297" fmla="*/ 4267941 w 6569477"/>
              <a:gd name="connsiteY297" fmla="*/ 5287486 h 6858000"/>
              <a:gd name="connsiteX298" fmla="*/ 6147025 w 6569477"/>
              <a:gd name="connsiteY298" fmla="*/ 5207320 h 6858000"/>
              <a:gd name="connsiteX299" fmla="*/ 6127664 w 6569477"/>
              <a:gd name="connsiteY299" fmla="*/ 5251775 h 6858000"/>
              <a:gd name="connsiteX300" fmla="*/ 6127242 w 6569477"/>
              <a:gd name="connsiteY300" fmla="*/ 5251844 h 6858000"/>
              <a:gd name="connsiteX301" fmla="*/ 6127919 w 6569477"/>
              <a:gd name="connsiteY301" fmla="*/ 5262990 h 6858000"/>
              <a:gd name="connsiteX302" fmla="*/ 6131360 w 6569477"/>
              <a:gd name="connsiteY302" fmla="*/ 5253356 h 6858000"/>
              <a:gd name="connsiteX303" fmla="*/ 5028123 w 6569477"/>
              <a:gd name="connsiteY303" fmla="*/ 5195433 h 6858000"/>
              <a:gd name="connsiteX304" fmla="*/ 5025054 w 6569477"/>
              <a:gd name="connsiteY304" fmla="*/ 5201570 h 6858000"/>
              <a:gd name="connsiteX305" fmla="*/ 5025055 w 6569477"/>
              <a:gd name="connsiteY305" fmla="*/ 5210004 h 6858000"/>
              <a:gd name="connsiteX306" fmla="*/ 5016618 w 6569477"/>
              <a:gd name="connsiteY306" fmla="*/ 5218441 h 6858000"/>
              <a:gd name="connsiteX307" fmla="*/ 5016619 w 6569477"/>
              <a:gd name="connsiteY307" fmla="*/ 5201568 h 6858000"/>
              <a:gd name="connsiteX308" fmla="*/ 5038512 w 6569477"/>
              <a:gd name="connsiteY308" fmla="*/ 5179677 h 6858000"/>
              <a:gd name="connsiteX309" fmla="*/ 5030458 w 6569477"/>
              <a:gd name="connsiteY309" fmla="*/ 5194189 h 6858000"/>
              <a:gd name="connsiteX310" fmla="*/ 5028123 w 6569477"/>
              <a:gd name="connsiteY310" fmla="*/ 5195433 h 6858000"/>
              <a:gd name="connsiteX311" fmla="*/ 5033492 w 6569477"/>
              <a:gd name="connsiteY311" fmla="*/ 5184698 h 6858000"/>
              <a:gd name="connsiteX312" fmla="*/ 5051826 w 6569477"/>
              <a:gd name="connsiteY312" fmla="*/ 5150955 h 6858000"/>
              <a:gd name="connsiteX313" fmla="*/ 5058797 w 6569477"/>
              <a:gd name="connsiteY313" fmla="*/ 5150956 h 6858000"/>
              <a:gd name="connsiteX314" fmla="*/ 5041926 w 6569477"/>
              <a:gd name="connsiteY314" fmla="*/ 5176263 h 6858000"/>
              <a:gd name="connsiteX315" fmla="*/ 5038512 w 6569477"/>
              <a:gd name="connsiteY315" fmla="*/ 5179677 h 6858000"/>
              <a:gd name="connsiteX316" fmla="*/ 5045089 w 6569477"/>
              <a:gd name="connsiteY316" fmla="*/ 5167825 h 6858000"/>
              <a:gd name="connsiteX317" fmla="*/ 5057164 w 6569477"/>
              <a:gd name="connsiteY317" fmla="*/ 5137575 h 6858000"/>
              <a:gd name="connsiteX318" fmla="*/ 5051826 w 6569477"/>
              <a:gd name="connsiteY318" fmla="*/ 5150955 h 6858000"/>
              <a:gd name="connsiteX319" fmla="*/ 5050362 w 6569477"/>
              <a:gd name="connsiteY319" fmla="*/ 5150956 h 6858000"/>
              <a:gd name="connsiteX320" fmla="*/ 4431848 w 6569477"/>
              <a:gd name="connsiteY320" fmla="*/ 5083476 h 6858000"/>
              <a:gd name="connsiteX321" fmla="*/ 4414009 w 6569477"/>
              <a:gd name="connsiteY321" fmla="*/ 5091602 h 6858000"/>
              <a:gd name="connsiteX322" fmla="*/ 4405686 w 6569477"/>
              <a:gd name="connsiteY322" fmla="*/ 5115441 h 6858000"/>
              <a:gd name="connsiteX323" fmla="*/ 4405685 w 6569477"/>
              <a:gd name="connsiteY323" fmla="*/ 5108559 h 6858000"/>
              <a:gd name="connsiteX324" fmla="*/ 4398800 w 6569477"/>
              <a:gd name="connsiteY324" fmla="*/ 5122323 h 6858000"/>
              <a:gd name="connsiteX325" fmla="*/ 4391913 w 6569477"/>
              <a:gd name="connsiteY325" fmla="*/ 5129203 h 6858000"/>
              <a:gd name="connsiteX326" fmla="*/ 4302808 w 6569477"/>
              <a:gd name="connsiteY326" fmla="*/ 5257916 h 6858000"/>
              <a:gd name="connsiteX327" fmla="*/ 4274497 w 6569477"/>
              <a:gd name="connsiteY327" fmla="*/ 5281926 h 6858000"/>
              <a:gd name="connsiteX328" fmla="*/ 4274828 w 6569477"/>
              <a:gd name="connsiteY328" fmla="*/ 5280603 h 6858000"/>
              <a:gd name="connsiteX329" fmla="*/ 4267941 w 6569477"/>
              <a:gd name="connsiteY329" fmla="*/ 5273721 h 6858000"/>
              <a:gd name="connsiteX330" fmla="*/ 4267941 w 6569477"/>
              <a:gd name="connsiteY330" fmla="*/ 5280603 h 6858000"/>
              <a:gd name="connsiteX331" fmla="*/ 4267941 w 6569477"/>
              <a:gd name="connsiteY331" fmla="*/ 5287486 h 6858000"/>
              <a:gd name="connsiteX332" fmla="*/ 4261052 w 6569477"/>
              <a:gd name="connsiteY332" fmla="*/ 5294367 h 6858000"/>
              <a:gd name="connsiteX333" fmla="*/ 4226617 w 6569477"/>
              <a:gd name="connsiteY333" fmla="*/ 5328775 h 6858000"/>
              <a:gd name="connsiteX334" fmla="*/ 4240390 w 6569477"/>
              <a:gd name="connsiteY334" fmla="*/ 5321894 h 6858000"/>
              <a:gd name="connsiteX335" fmla="*/ 4240389 w 6569477"/>
              <a:gd name="connsiteY335" fmla="*/ 5328775 h 6858000"/>
              <a:gd name="connsiteX336" fmla="*/ 4240390 w 6569477"/>
              <a:gd name="connsiteY336" fmla="*/ 5335658 h 6858000"/>
              <a:gd name="connsiteX337" fmla="*/ 4247279 w 6569477"/>
              <a:gd name="connsiteY337" fmla="*/ 5328773 h 6858000"/>
              <a:gd name="connsiteX338" fmla="*/ 4219728 w 6569477"/>
              <a:gd name="connsiteY338" fmla="*/ 5376947 h 6858000"/>
              <a:gd name="connsiteX339" fmla="*/ 4219727 w 6569477"/>
              <a:gd name="connsiteY339" fmla="*/ 5370066 h 6858000"/>
              <a:gd name="connsiteX340" fmla="*/ 4226616 w 6569477"/>
              <a:gd name="connsiteY340" fmla="*/ 5363185 h 6858000"/>
              <a:gd name="connsiteX341" fmla="*/ 4226617 w 6569477"/>
              <a:gd name="connsiteY341" fmla="*/ 5356304 h 6858000"/>
              <a:gd name="connsiteX342" fmla="*/ 4212842 w 6569477"/>
              <a:gd name="connsiteY342" fmla="*/ 5370066 h 6858000"/>
              <a:gd name="connsiteX343" fmla="*/ 4205955 w 6569477"/>
              <a:gd name="connsiteY343" fmla="*/ 5376946 h 6858000"/>
              <a:gd name="connsiteX344" fmla="*/ 4143968 w 6569477"/>
              <a:gd name="connsiteY344" fmla="*/ 5425119 h 6858000"/>
              <a:gd name="connsiteX345" fmla="*/ 4114698 w 6569477"/>
              <a:gd name="connsiteY345" fmla="*/ 5468991 h 6858000"/>
              <a:gd name="connsiteX346" fmla="*/ 4106774 w 6569477"/>
              <a:gd name="connsiteY346" fmla="*/ 5485182 h 6858000"/>
              <a:gd name="connsiteX347" fmla="*/ 4105934 w 6569477"/>
              <a:gd name="connsiteY347" fmla="*/ 5519940 h 6858000"/>
              <a:gd name="connsiteX348" fmla="*/ 4076469 w 6569477"/>
              <a:gd name="connsiteY348" fmla="*/ 5566880 h 6858000"/>
              <a:gd name="connsiteX349" fmla="*/ 4038190 w 6569477"/>
              <a:gd name="connsiteY349" fmla="*/ 5604898 h 6858000"/>
              <a:gd name="connsiteX350" fmla="*/ 4036241 w 6569477"/>
              <a:gd name="connsiteY350" fmla="*/ 5607124 h 6858000"/>
              <a:gd name="connsiteX351" fmla="*/ 4050421 w 6569477"/>
              <a:gd name="connsiteY351" fmla="*/ 5633545 h 6858000"/>
              <a:gd name="connsiteX352" fmla="*/ 4143968 w 6569477"/>
              <a:gd name="connsiteY352" fmla="*/ 5514583 h 6858000"/>
              <a:gd name="connsiteX353" fmla="*/ 4247279 w 6569477"/>
              <a:gd name="connsiteY353" fmla="*/ 5383830 h 6858000"/>
              <a:gd name="connsiteX354" fmla="*/ 4329927 w 6569477"/>
              <a:gd name="connsiteY354" fmla="*/ 5246195 h 6858000"/>
              <a:gd name="connsiteX355" fmla="*/ 4398800 w 6569477"/>
              <a:gd name="connsiteY355" fmla="*/ 5136086 h 6858000"/>
              <a:gd name="connsiteX356" fmla="*/ 4405686 w 6569477"/>
              <a:gd name="connsiteY356" fmla="*/ 5129203 h 6858000"/>
              <a:gd name="connsiteX357" fmla="*/ 4412575 w 6569477"/>
              <a:gd name="connsiteY357" fmla="*/ 5115438 h 6858000"/>
              <a:gd name="connsiteX358" fmla="*/ 4424641 w 6569477"/>
              <a:gd name="connsiteY358" fmla="*/ 5024444 h 6858000"/>
              <a:gd name="connsiteX359" fmla="*/ 4412574 w 6569477"/>
              <a:gd name="connsiteY359" fmla="*/ 5053506 h 6858000"/>
              <a:gd name="connsiteX360" fmla="*/ 4419461 w 6569477"/>
              <a:gd name="connsiteY360" fmla="*/ 5044121 h 6858000"/>
              <a:gd name="connsiteX361" fmla="*/ 4419461 w 6569477"/>
              <a:gd name="connsiteY361" fmla="*/ 5046624 h 6858000"/>
              <a:gd name="connsiteX362" fmla="*/ 4412574 w 6569477"/>
              <a:gd name="connsiteY362" fmla="*/ 5060387 h 6858000"/>
              <a:gd name="connsiteX363" fmla="*/ 4416932 w 6569477"/>
              <a:gd name="connsiteY363" fmla="*/ 5060387 h 6858000"/>
              <a:gd name="connsiteX364" fmla="*/ 4420817 w 6569477"/>
              <a:gd name="connsiteY364" fmla="*/ 5042274 h 6858000"/>
              <a:gd name="connsiteX365" fmla="*/ 4419461 w 6569477"/>
              <a:gd name="connsiteY365" fmla="*/ 5044121 h 6858000"/>
              <a:gd name="connsiteX366" fmla="*/ 4419462 w 6569477"/>
              <a:gd name="connsiteY366" fmla="*/ 5039742 h 6858000"/>
              <a:gd name="connsiteX367" fmla="*/ 4421877 w 6569477"/>
              <a:gd name="connsiteY367" fmla="*/ 5037328 h 6858000"/>
              <a:gd name="connsiteX368" fmla="*/ 6184910 w 6569477"/>
              <a:gd name="connsiteY368" fmla="*/ 5000207 h 6858000"/>
              <a:gd name="connsiteX369" fmla="*/ 6182308 w 6569477"/>
              <a:gd name="connsiteY369" fmla="*/ 5002382 h 6858000"/>
              <a:gd name="connsiteX370" fmla="*/ 6184369 w 6569477"/>
              <a:gd name="connsiteY370" fmla="*/ 5004325 h 6858000"/>
              <a:gd name="connsiteX371" fmla="*/ 6185038 w 6569477"/>
              <a:gd name="connsiteY371" fmla="*/ 5003800 h 6858000"/>
              <a:gd name="connsiteX372" fmla="*/ 4530169 w 6569477"/>
              <a:gd name="connsiteY372" fmla="*/ 4904952 h 6858000"/>
              <a:gd name="connsiteX373" fmla="*/ 4471060 w 6569477"/>
              <a:gd name="connsiteY373" fmla="*/ 5018446 h 6858000"/>
              <a:gd name="connsiteX374" fmla="*/ 4496083 w 6569477"/>
              <a:gd name="connsiteY374" fmla="*/ 4976946 h 6858000"/>
              <a:gd name="connsiteX375" fmla="*/ 5279291 w 6569477"/>
              <a:gd name="connsiteY375" fmla="*/ 4811201 h 6858000"/>
              <a:gd name="connsiteX376" fmla="*/ 5278126 w 6569477"/>
              <a:gd name="connsiteY376" fmla="*/ 4830398 h 6858000"/>
              <a:gd name="connsiteX377" fmla="*/ 5278126 w 6569477"/>
              <a:gd name="connsiteY377" fmla="*/ 4821965 h 6858000"/>
              <a:gd name="connsiteX378" fmla="*/ 5278125 w 6569477"/>
              <a:gd name="connsiteY378" fmla="*/ 4813529 h 6858000"/>
              <a:gd name="connsiteX379" fmla="*/ 4639857 w 6569477"/>
              <a:gd name="connsiteY379" fmla="*/ 4771353 h 6858000"/>
              <a:gd name="connsiteX380" fmla="*/ 4641578 w 6569477"/>
              <a:gd name="connsiteY380" fmla="*/ 4771353 h 6858000"/>
              <a:gd name="connsiteX381" fmla="*/ 4639859 w 6569477"/>
              <a:gd name="connsiteY381" fmla="*/ 4778235 h 6858000"/>
              <a:gd name="connsiteX382" fmla="*/ 4639857 w 6569477"/>
              <a:gd name="connsiteY382" fmla="*/ 4771353 h 6858000"/>
              <a:gd name="connsiteX383" fmla="*/ 6300040 w 6569477"/>
              <a:gd name="connsiteY383" fmla="*/ 4758666 h 6858000"/>
              <a:gd name="connsiteX384" fmla="*/ 6294570 w 6569477"/>
              <a:gd name="connsiteY384" fmla="*/ 4787455 h 6858000"/>
              <a:gd name="connsiteX385" fmla="*/ 6297038 w 6569477"/>
              <a:gd name="connsiteY385" fmla="*/ 4785392 h 6858000"/>
              <a:gd name="connsiteX386" fmla="*/ 6301896 w 6569477"/>
              <a:gd name="connsiteY386" fmla="*/ 4759338 h 6858000"/>
              <a:gd name="connsiteX387" fmla="*/ 4624114 w 6569477"/>
              <a:gd name="connsiteY387" fmla="*/ 4714333 h 6858000"/>
              <a:gd name="connsiteX388" fmla="*/ 4608083 w 6569477"/>
              <a:gd name="connsiteY388" fmla="*/ 4755346 h 6858000"/>
              <a:gd name="connsiteX389" fmla="*/ 4566989 w 6569477"/>
              <a:gd name="connsiteY389" fmla="*/ 4834251 h 6858000"/>
              <a:gd name="connsiteX390" fmla="*/ 4579591 w 6569477"/>
              <a:gd name="connsiteY390" fmla="*/ 4838449 h 6858000"/>
              <a:gd name="connsiteX391" fmla="*/ 4584759 w 6569477"/>
              <a:gd name="connsiteY391" fmla="*/ 4853934 h 6858000"/>
              <a:gd name="connsiteX392" fmla="*/ 4619195 w 6569477"/>
              <a:gd name="connsiteY392" fmla="*/ 4819526 h 6858000"/>
              <a:gd name="connsiteX393" fmla="*/ 4612310 w 6569477"/>
              <a:gd name="connsiteY393" fmla="*/ 4833285 h 6858000"/>
              <a:gd name="connsiteX394" fmla="*/ 4605419 w 6569477"/>
              <a:gd name="connsiteY394" fmla="*/ 4847052 h 6858000"/>
              <a:gd name="connsiteX395" fmla="*/ 4612308 w 6569477"/>
              <a:gd name="connsiteY395" fmla="*/ 4840169 h 6858000"/>
              <a:gd name="connsiteX396" fmla="*/ 4619195 w 6569477"/>
              <a:gd name="connsiteY396" fmla="*/ 4826408 h 6858000"/>
              <a:gd name="connsiteX397" fmla="*/ 4626081 w 6569477"/>
              <a:gd name="connsiteY397" fmla="*/ 4819526 h 6858000"/>
              <a:gd name="connsiteX398" fmla="*/ 4646742 w 6569477"/>
              <a:gd name="connsiteY398" fmla="*/ 4785116 h 6858000"/>
              <a:gd name="connsiteX399" fmla="*/ 4646742 w 6569477"/>
              <a:gd name="connsiteY399" fmla="*/ 4778236 h 6858000"/>
              <a:gd name="connsiteX400" fmla="*/ 4646742 w 6569477"/>
              <a:gd name="connsiteY400" fmla="*/ 4771353 h 6858000"/>
              <a:gd name="connsiteX401" fmla="*/ 4641578 w 6569477"/>
              <a:gd name="connsiteY401" fmla="*/ 4771353 h 6858000"/>
              <a:gd name="connsiteX402" fmla="*/ 4643300 w 6569477"/>
              <a:gd name="connsiteY402" fmla="*/ 4764470 h 6858000"/>
              <a:gd name="connsiteX403" fmla="*/ 4646744 w 6569477"/>
              <a:gd name="connsiteY403" fmla="*/ 4750706 h 6858000"/>
              <a:gd name="connsiteX404" fmla="*/ 4612308 w 6569477"/>
              <a:gd name="connsiteY404" fmla="*/ 4771353 h 6858000"/>
              <a:gd name="connsiteX405" fmla="*/ 4626081 w 6569477"/>
              <a:gd name="connsiteY405" fmla="*/ 4716301 h 6858000"/>
              <a:gd name="connsiteX406" fmla="*/ 4626083 w 6569477"/>
              <a:gd name="connsiteY406" fmla="*/ 4709296 h 6858000"/>
              <a:gd name="connsiteX407" fmla="*/ 4626036 w 6569477"/>
              <a:gd name="connsiteY407" fmla="*/ 4709417 h 6858000"/>
              <a:gd name="connsiteX408" fmla="*/ 4626083 w 6569477"/>
              <a:gd name="connsiteY408" fmla="*/ 4709417 h 6858000"/>
              <a:gd name="connsiteX409" fmla="*/ 4669890 w 6569477"/>
              <a:gd name="connsiteY409" fmla="*/ 4597214 h 6858000"/>
              <a:gd name="connsiteX410" fmla="*/ 4652597 w 6569477"/>
              <a:gd name="connsiteY410" fmla="*/ 4641464 h 6858000"/>
              <a:gd name="connsiteX411" fmla="*/ 4662239 w 6569477"/>
              <a:gd name="connsiteY411" fmla="*/ 4624254 h 6858000"/>
              <a:gd name="connsiteX412" fmla="*/ 4670635 w 6569477"/>
              <a:gd name="connsiteY412" fmla="*/ 4600705 h 6858000"/>
              <a:gd name="connsiteX413" fmla="*/ 6312651 w 6569477"/>
              <a:gd name="connsiteY413" fmla="*/ 4449732 h 6858000"/>
              <a:gd name="connsiteX414" fmla="*/ 6267859 w 6569477"/>
              <a:gd name="connsiteY414" fmla="*/ 4610691 h 6858000"/>
              <a:gd name="connsiteX415" fmla="*/ 6182372 w 6569477"/>
              <a:gd name="connsiteY415" fmla="*/ 4871073 h 6858000"/>
              <a:gd name="connsiteX416" fmla="*/ 5921253 w 6569477"/>
              <a:gd name="connsiteY416" fmla="*/ 5525765 h 6858000"/>
              <a:gd name="connsiteX417" fmla="*/ 5877945 w 6569477"/>
              <a:gd name="connsiteY417" fmla="*/ 5612921 h 6858000"/>
              <a:gd name="connsiteX418" fmla="*/ 5913709 w 6569477"/>
              <a:gd name="connsiteY418" fmla="*/ 5556906 h 6858000"/>
              <a:gd name="connsiteX419" fmla="*/ 6019724 w 6569477"/>
              <a:gd name="connsiteY419" fmla="*/ 5360027 h 6858000"/>
              <a:gd name="connsiteX420" fmla="*/ 6039225 w 6569477"/>
              <a:gd name="connsiteY420" fmla="*/ 5361777 h 6858000"/>
              <a:gd name="connsiteX421" fmla="*/ 6048547 w 6569477"/>
              <a:gd name="connsiteY421" fmla="*/ 5341824 h 6858000"/>
              <a:gd name="connsiteX422" fmla="*/ 6046345 w 6569477"/>
              <a:gd name="connsiteY422" fmla="*/ 5341588 h 6858000"/>
              <a:gd name="connsiteX423" fmla="*/ 6084294 w 6569477"/>
              <a:gd name="connsiteY423" fmla="*/ 5246712 h 6858000"/>
              <a:gd name="connsiteX424" fmla="*/ 6089991 w 6569477"/>
              <a:gd name="connsiteY424" fmla="*/ 5252078 h 6858000"/>
              <a:gd name="connsiteX425" fmla="*/ 6098822 w 6569477"/>
              <a:gd name="connsiteY425" fmla="*/ 5228225 h 6858000"/>
              <a:gd name="connsiteX426" fmla="*/ 6103633 w 6569477"/>
              <a:gd name="connsiteY426" fmla="*/ 5190650 h 6858000"/>
              <a:gd name="connsiteX427" fmla="*/ 6151332 w 6569477"/>
              <a:gd name="connsiteY427" fmla="*/ 5096646 h 6858000"/>
              <a:gd name="connsiteX428" fmla="*/ 6137143 w 6569477"/>
              <a:gd name="connsiteY428" fmla="*/ 5090460 h 6858000"/>
              <a:gd name="connsiteX429" fmla="*/ 6155791 w 6569477"/>
              <a:gd name="connsiteY429" fmla="*/ 5046678 h 6858000"/>
              <a:gd name="connsiteX430" fmla="*/ 6163274 w 6569477"/>
              <a:gd name="connsiteY430" fmla="*/ 5026869 h 6858000"/>
              <a:gd name="connsiteX431" fmla="*/ 6160038 w 6569477"/>
              <a:gd name="connsiteY431" fmla="*/ 5031146 h 6858000"/>
              <a:gd name="connsiteX432" fmla="*/ 6158362 w 6569477"/>
              <a:gd name="connsiteY432" fmla="*/ 5022395 h 6858000"/>
              <a:gd name="connsiteX433" fmla="*/ 6191781 w 6569477"/>
              <a:gd name="connsiteY433" fmla="*/ 4868143 h 6858000"/>
              <a:gd name="connsiteX434" fmla="*/ 6200750 w 6569477"/>
              <a:gd name="connsiteY434" fmla="*/ 4932832 h 6858000"/>
              <a:gd name="connsiteX435" fmla="*/ 6218420 w 6569477"/>
              <a:gd name="connsiteY435" fmla="*/ 4900018 h 6858000"/>
              <a:gd name="connsiteX436" fmla="*/ 6222771 w 6569477"/>
              <a:gd name="connsiteY436" fmla="*/ 4851267 h 6858000"/>
              <a:gd name="connsiteX437" fmla="*/ 6309018 w 6569477"/>
              <a:gd name="connsiteY437" fmla="*/ 4490449 h 6858000"/>
              <a:gd name="connsiteX438" fmla="*/ 6312390 w 6569477"/>
              <a:gd name="connsiteY438" fmla="*/ 4452667 h 6858000"/>
              <a:gd name="connsiteX439" fmla="*/ 4770714 w 6569477"/>
              <a:gd name="connsiteY439" fmla="*/ 4303393 h 6858000"/>
              <a:gd name="connsiteX440" fmla="*/ 4768098 w 6569477"/>
              <a:gd name="connsiteY440" fmla="*/ 4309185 h 6858000"/>
              <a:gd name="connsiteX441" fmla="*/ 4730786 w 6569477"/>
              <a:gd name="connsiteY441" fmla="*/ 4441413 h 6858000"/>
              <a:gd name="connsiteX442" fmla="*/ 4697881 w 6569477"/>
              <a:gd name="connsiteY442" fmla="*/ 4525604 h 6858000"/>
              <a:gd name="connsiteX443" fmla="*/ 4705286 w 6569477"/>
              <a:gd name="connsiteY443" fmla="*/ 4517587 h 6858000"/>
              <a:gd name="connsiteX444" fmla="*/ 4736280 w 6569477"/>
              <a:gd name="connsiteY444" fmla="*/ 4447908 h 6858000"/>
              <a:gd name="connsiteX445" fmla="*/ 4770714 w 6569477"/>
              <a:gd name="connsiteY445" fmla="*/ 4303393 h 6858000"/>
              <a:gd name="connsiteX446" fmla="*/ 5516941 w 6569477"/>
              <a:gd name="connsiteY446" fmla="*/ 4034216 h 6858000"/>
              <a:gd name="connsiteX447" fmla="*/ 5516585 w 6569477"/>
              <a:gd name="connsiteY447" fmla="*/ 4035638 h 6858000"/>
              <a:gd name="connsiteX448" fmla="*/ 5517415 w 6569477"/>
              <a:gd name="connsiteY448" fmla="*/ 4034843 h 6858000"/>
              <a:gd name="connsiteX449" fmla="*/ 4464361 w 6569477"/>
              <a:gd name="connsiteY449" fmla="*/ 3887629 h 6858000"/>
              <a:gd name="connsiteX450" fmla="*/ 4447219 w 6569477"/>
              <a:gd name="connsiteY450" fmla="*/ 3951032 h 6858000"/>
              <a:gd name="connsiteX451" fmla="*/ 4449788 w 6569477"/>
              <a:gd name="connsiteY451" fmla="*/ 3945610 h 6858000"/>
              <a:gd name="connsiteX452" fmla="*/ 4458042 w 6569477"/>
              <a:gd name="connsiteY452" fmla="*/ 3931642 h 6858000"/>
              <a:gd name="connsiteX453" fmla="*/ 5497455 w 6569477"/>
              <a:gd name="connsiteY453" fmla="*/ 3860297 h 6858000"/>
              <a:gd name="connsiteX454" fmla="*/ 5497454 w 6569477"/>
              <a:gd name="connsiteY454" fmla="*/ 3868735 h 6858000"/>
              <a:gd name="connsiteX455" fmla="*/ 5496941 w 6569477"/>
              <a:gd name="connsiteY455" fmla="*/ 3868220 h 6858000"/>
              <a:gd name="connsiteX456" fmla="*/ 5489018 w 6569477"/>
              <a:gd name="connsiteY456" fmla="*/ 3851862 h 6858000"/>
              <a:gd name="connsiteX457" fmla="*/ 5489416 w 6569477"/>
              <a:gd name="connsiteY457" fmla="*/ 3851862 h 6858000"/>
              <a:gd name="connsiteX458" fmla="*/ 5489019 w 6569477"/>
              <a:gd name="connsiteY458" fmla="*/ 3860299 h 6858000"/>
              <a:gd name="connsiteX459" fmla="*/ 5911079 w 6569477"/>
              <a:gd name="connsiteY459" fmla="*/ 3772494 h 6858000"/>
              <a:gd name="connsiteX460" fmla="*/ 5910807 w 6569477"/>
              <a:gd name="connsiteY460" fmla="*/ 3775940 h 6858000"/>
              <a:gd name="connsiteX461" fmla="*/ 5911685 w 6569477"/>
              <a:gd name="connsiteY461" fmla="*/ 3774713 h 6858000"/>
              <a:gd name="connsiteX462" fmla="*/ 6449798 w 6569477"/>
              <a:gd name="connsiteY462" fmla="*/ 3769517 h 6858000"/>
              <a:gd name="connsiteX463" fmla="*/ 6435579 w 6569477"/>
              <a:gd name="connsiteY463" fmla="*/ 3779144 h 6858000"/>
              <a:gd name="connsiteX464" fmla="*/ 6426392 w 6569477"/>
              <a:gd name="connsiteY464" fmla="*/ 3784213 h 6858000"/>
              <a:gd name="connsiteX465" fmla="*/ 6421513 w 6569477"/>
              <a:gd name="connsiteY465" fmla="*/ 3924977 h 6858000"/>
              <a:gd name="connsiteX466" fmla="*/ 6405797 w 6569477"/>
              <a:gd name="connsiteY466" fmla="*/ 4066691 h 6858000"/>
              <a:gd name="connsiteX467" fmla="*/ 6410326 w 6569477"/>
              <a:gd name="connsiteY467" fmla="*/ 4126067 h 6858000"/>
              <a:gd name="connsiteX468" fmla="*/ 6395881 w 6569477"/>
              <a:gd name="connsiteY468" fmla="*/ 4232882 h 6858000"/>
              <a:gd name="connsiteX469" fmla="*/ 6391736 w 6569477"/>
              <a:gd name="connsiteY469" fmla="*/ 4265027 h 6858000"/>
              <a:gd name="connsiteX470" fmla="*/ 6399816 w 6569477"/>
              <a:gd name="connsiteY470" fmla="*/ 4239321 h 6858000"/>
              <a:gd name="connsiteX471" fmla="*/ 6405907 w 6569477"/>
              <a:gd name="connsiteY471" fmla="*/ 4171069 h 6858000"/>
              <a:gd name="connsiteX472" fmla="*/ 6428796 w 6569477"/>
              <a:gd name="connsiteY472" fmla="*/ 4079755 h 6858000"/>
              <a:gd name="connsiteX473" fmla="*/ 6419916 w 6569477"/>
              <a:gd name="connsiteY473" fmla="*/ 4069130 h 6858000"/>
              <a:gd name="connsiteX474" fmla="*/ 6433836 w 6569477"/>
              <a:gd name="connsiteY474" fmla="*/ 3913127 h 6858000"/>
              <a:gd name="connsiteX475" fmla="*/ 6455766 w 6569477"/>
              <a:gd name="connsiteY475" fmla="*/ 3777500 h 6858000"/>
              <a:gd name="connsiteX476" fmla="*/ 6449798 w 6569477"/>
              <a:gd name="connsiteY476" fmla="*/ 3769517 h 6858000"/>
              <a:gd name="connsiteX477" fmla="*/ 6431269 w 6569477"/>
              <a:gd name="connsiteY477" fmla="*/ 3677444 h 6858000"/>
              <a:gd name="connsiteX478" fmla="*/ 6429099 w 6569477"/>
              <a:gd name="connsiteY478" fmla="*/ 3684082 h 6858000"/>
              <a:gd name="connsiteX479" fmla="*/ 6428712 w 6569477"/>
              <a:gd name="connsiteY479" fmla="*/ 3698653 h 6858000"/>
              <a:gd name="connsiteX480" fmla="*/ 6430840 w 6569477"/>
              <a:gd name="connsiteY480" fmla="*/ 3685964 h 6858000"/>
              <a:gd name="connsiteX481" fmla="*/ 6441196 w 6569477"/>
              <a:gd name="connsiteY481" fmla="*/ 3504743 h 6858000"/>
              <a:gd name="connsiteX482" fmla="*/ 6440326 w 6569477"/>
              <a:gd name="connsiteY482" fmla="*/ 3514494 h 6858000"/>
              <a:gd name="connsiteX483" fmla="*/ 6440393 w 6569477"/>
              <a:gd name="connsiteY483" fmla="*/ 3514771 h 6858000"/>
              <a:gd name="connsiteX484" fmla="*/ 6438704 w 6569477"/>
              <a:gd name="connsiteY484" fmla="*/ 3535807 h 6858000"/>
              <a:gd name="connsiteX485" fmla="*/ 6440401 w 6569477"/>
              <a:gd name="connsiteY485" fmla="*/ 3531965 h 6858000"/>
              <a:gd name="connsiteX486" fmla="*/ 6441548 w 6569477"/>
              <a:gd name="connsiteY486" fmla="*/ 3519646 h 6858000"/>
              <a:gd name="connsiteX487" fmla="*/ 6440393 w 6569477"/>
              <a:gd name="connsiteY487" fmla="*/ 3514771 h 6858000"/>
              <a:gd name="connsiteX488" fmla="*/ 6458019 w 6569477"/>
              <a:gd name="connsiteY488" fmla="*/ 3495196 h 6858000"/>
              <a:gd name="connsiteX489" fmla="*/ 6453910 w 6569477"/>
              <a:gd name="connsiteY489" fmla="*/ 3495641 h 6858000"/>
              <a:gd name="connsiteX490" fmla="*/ 6451579 w 6569477"/>
              <a:gd name="connsiteY490" fmla="*/ 3538789 h 6858000"/>
              <a:gd name="connsiteX491" fmla="*/ 6438544 w 6569477"/>
              <a:gd name="connsiteY491" fmla="*/ 3621912 h 6858000"/>
              <a:gd name="connsiteX492" fmla="*/ 6434839 w 6569477"/>
              <a:gd name="connsiteY492" fmla="*/ 3651648 h 6858000"/>
              <a:gd name="connsiteX493" fmla="*/ 6440156 w 6569477"/>
              <a:gd name="connsiteY493" fmla="*/ 3649560 h 6858000"/>
              <a:gd name="connsiteX494" fmla="*/ 6448445 w 6569477"/>
              <a:gd name="connsiteY494" fmla="*/ 3639248 h 6858000"/>
              <a:gd name="connsiteX495" fmla="*/ 6452125 w 6569477"/>
              <a:gd name="connsiteY495" fmla="*/ 3653091 h 6858000"/>
              <a:gd name="connsiteX496" fmla="*/ 6452316 w 6569477"/>
              <a:gd name="connsiteY496" fmla="*/ 3654200 h 6858000"/>
              <a:gd name="connsiteX497" fmla="*/ 6453358 w 6569477"/>
              <a:gd name="connsiteY497" fmla="*/ 3623160 h 6858000"/>
              <a:gd name="connsiteX498" fmla="*/ 6456256 w 6569477"/>
              <a:gd name="connsiteY498" fmla="*/ 3501181 h 6858000"/>
              <a:gd name="connsiteX499" fmla="*/ 6458019 w 6569477"/>
              <a:gd name="connsiteY499" fmla="*/ 3495196 h 6858000"/>
              <a:gd name="connsiteX500" fmla="*/ 5472148 w 6569477"/>
              <a:gd name="connsiteY500" fmla="*/ 3455387 h 6858000"/>
              <a:gd name="connsiteX501" fmla="*/ 5480584 w 6569477"/>
              <a:gd name="connsiteY501" fmla="*/ 3463821 h 6858000"/>
              <a:gd name="connsiteX502" fmla="*/ 5472148 w 6569477"/>
              <a:gd name="connsiteY502" fmla="*/ 3463821 h 6858000"/>
              <a:gd name="connsiteX503" fmla="*/ 5489019 w 6569477"/>
              <a:gd name="connsiteY503" fmla="*/ 3362594 h 6858000"/>
              <a:gd name="connsiteX504" fmla="*/ 5497455 w 6569477"/>
              <a:gd name="connsiteY504" fmla="*/ 3514435 h 6858000"/>
              <a:gd name="connsiteX505" fmla="*/ 5522761 w 6569477"/>
              <a:gd name="connsiteY505" fmla="*/ 3581921 h 6858000"/>
              <a:gd name="connsiteX506" fmla="*/ 5531197 w 6569477"/>
              <a:gd name="connsiteY506" fmla="*/ 3666278 h 6858000"/>
              <a:gd name="connsiteX507" fmla="*/ 5514328 w 6569477"/>
              <a:gd name="connsiteY507" fmla="*/ 3809685 h 6858000"/>
              <a:gd name="connsiteX508" fmla="*/ 5505888 w 6569477"/>
              <a:gd name="connsiteY508" fmla="*/ 3801249 h 6858000"/>
              <a:gd name="connsiteX509" fmla="*/ 5505890 w 6569477"/>
              <a:gd name="connsiteY509" fmla="*/ 3809685 h 6858000"/>
              <a:gd name="connsiteX510" fmla="*/ 5497454 w 6569477"/>
              <a:gd name="connsiteY510" fmla="*/ 3843426 h 6858000"/>
              <a:gd name="connsiteX511" fmla="*/ 5497455 w 6569477"/>
              <a:gd name="connsiteY511" fmla="*/ 3851862 h 6858000"/>
              <a:gd name="connsiteX512" fmla="*/ 5489416 w 6569477"/>
              <a:gd name="connsiteY512" fmla="*/ 3851862 h 6858000"/>
              <a:gd name="connsiteX513" fmla="*/ 5490073 w 6569477"/>
              <a:gd name="connsiteY513" fmla="*/ 3838023 h 6858000"/>
              <a:gd name="connsiteX514" fmla="*/ 5480584 w 6569477"/>
              <a:gd name="connsiteY514" fmla="*/ 3801246 h 6858000"/>
              <a:gd name="connsiteX515" fmla="*/ 5489019 w 6569477"/>
              <a:gd name="connsiteY515" fmla="*/ 3792812 h 6858000"/>
              <a:gd name="connsiteX516" fmla="*/ 5489019 w 6569477"/>
              <a:gd name="connsiteY516" fmla="*/ 3784378 h 6858000"/>
              <a:gd name="connsiteX517" fmla="*/ 5497455 w 6569477"/>
              <a:gd name="connsiteY517" fmla="*/ 3775942 h 6858000"/>
              <a:gd name="connsiteX518" fmla="*/ 5497455 w 6569477"/>
              <a:gd name="connsiteY518" fmla="*/ 3767506 h 6858000"/>
              <a:gd name="connsiteX519" fmla="*/ 5489019 w 6569477"/>
              <a:gd name="connsiteY519" fmla="*/ 3767506 h 6858000"/>
              <a:gd name="connsiteX520" fmla="*/ 5480584 w 6569477"/>
              <a:gd name="connsiteY520" fmla="*/ 3700021 h 6858000"/>
              <a:gd name="connsiteX521" fmla="*/ 5489019 w 6569477"/>
              <a:gd name="connsiteY521" fmla="*/ 3700021 h 6858000"/>
              <a:gd name="connsiteX522" fmla="*/ 5489018 w 6569477"/>
              <a:gd name="connsiteY522" fmla="*/ 3683147 h 6858000"/>
              <a:gd name="connsiteX523" fmla="*/ 5489019 w 6569477"/>
              <a:gd name="connsiteY523" fmla="*/ 3674714 h 6858000"/>
              <a:gd name="connsiteX524" fmla="*/ 5497455 w 6569477"/>
              <a:gd name="connsiteY524" fmla="*/ 3590358 h 6858000"/>
              <a:gd name="connsiteX525" fmla="*/ 5489019 w 6569477"/>
              <a:gd name="connsiteY525" fmla="*/ 3590355 h 6858000"/>
              <a:gd name="connsiteX526" fmla="*/ 5497454 w 6569477"/>
              <a:gd name="connsiteY526" fmla="*/ 3581921 h 6858000"/>
              <a:gd name="connsiteX527" fmla="*/ 5489016 w 6569477"/>
              <a:gd name="connsiteY527" fmla="*/ 3573485 h 6858000"/>
              <a:gd name="connsiteX528" fmla="*/ 5489019 w 6569477"/>
              <a:gd name="connsiteY528" fmla="*/ 3522871 h 6858000"/>
              <a:gd name="connsiteX529" fmla="*/ 5480583 w 6569477"/>
              <a:gd name="connsiteY529" fmla="*/ 3497564 h 6858000"/>
              <a:gd name="connsiteX530" fmla="*/ 5489019 w 6569477"/>
              <a:gd name="connsiteY530" fmla="*/ 3489128 h 6858000"/>
              <a:gd name="connsiteX531" fmla="*/ 5472148 w 6569477"/>
              <a:gd name="connsiteY531" fmla="*/ 3480692 h 6858000"/>
              <a:gd name="connsiteX532" fmla="*/ 5480583 w 6569477"/>
              <a:gd name="connsiteY532" fmla="*/ 3480694 h 6858000"/>
              <a:gd name="connsiteX533" fmla="*/ 5480584 w 6569477"/>
              <a:gd name="connsiteY533" fmla="*/ 3472258 h 6858000"/>
              <a:gd name="connsiteX534" fmla="*/ 5480584 w 6569477"/>
              <a:gd name="connsiteY534" fmla="*/ 3463821 h 6858000"/>
              <a:gd name="connsiteX535" fmla="*/ 5480583 w 6569477"/>
              <a:gd name="connsiteY535" fmla="*/ 3455387 h 6858000"/>
              <a:gd name="connsiteX536" fmla="*/ 5480584 w 6569477"/>
              <a:gd name="connsiteY536" fmla="*/ 3446949 h 6858000"/>
              <a:gd name="connsiteX537" fmla="*/ 5489018 w 6569477"/>
              <a:gd name="connsiteY537" fmla="*/ 3430080 h 6858000"/>
              <a:gd name="connsiteX538" fmla="*/ 5480583 w 6569477"/>
              <a:gd name="connsiteY538" fmla="*/ 3413208 h 6858000"/>
              <a:gd name="connsiteX539" fmla="*/ 5489019 w 6569477"/>
              <a:gd name="connsiteY539" fmla="*/ 3362594 h 6858000"/>
              <a:gd name="connsiteX540" fmla="*/ 6476672 w 6569477"/>
              <a:gd name="connsiteY540" fmla="*/ 3330681 h 6858000"/>
              <a:gd name="connsiteX541" fmla="*/ 6474216 w 6569477"/>
              <a:gd name="connsiteY541" fmla="*/ 3344735 h 6858000"/>
              <a:gd name="connsiteX542" fmla="*/ 6474237 w 6569477"/>
              <a:gd name="connsiteY542" fmla="*/ 3389156 h 6858000"/>
              <a:gd name="connsiteX543" fmla="*/ 6473057 w 6569477"/>
              <a:gd name="connsiteY543" fmla="*/ 3436128 h 6858000"/>
              <a:gd name="connsiteX544" fmla="*/ 6474117 w 6569477"/>
              <a:gd name="connsiteY544" fmla="*/ 3429860 h 6858000"/>
              <a:gd name="connsiteX545" fmla="*/ 6484385 w 6569477"/>
              <a:gd name="connsiteY545" fmla="*/ 3401681 h 6858000"/>
              <a:gd name="connsiteX546" fmla="*/ 6476754 w 6569477"/>
              <a:gd name="connsiteY546" fmla="*/ 3334041 h 6858000"/>
              <a:gd name="connsiteX547" fmla="*/ 4591997 w 6569477"/>
              <a:gd name="connsiteY547" fmla="*/ 3197452 h 6858000"/>
              <a:gd name="connsiteX548" fmla="*/ 4573874 w 6569477"/>
              <a:gd name="connsiteY548" fmla="*/ 3239660 h 6858000"/>
              <a:gd name="connsiteX549" fmla="*/ 4466612 w 6569477"/>
              <a:gd name="connsiteY549" fmla="*/ 4099989 h 6858000"/>
              <a:gd name="connsiteX550" fmla="*/ 4461265 w 6569477"/>
              <a:gd name="connsiteY550" fmla="*/ 4132980 h 6858000"/>
              <a:gd name="connsiteX551" fmla="*/ 4451817 w 6569477"/>
              <a:gd name="connsiteY551" fmla="*/ 4150441 h 6858000"/>
              <a:gd name="connsiteX552" fmla="*/ 4445021 w 6569477"/>
              <a:gd name="connsiteY552" fmla="*/ 4150252 h 6858000"/>
              <a:gd name="connsiteX553" fmla="*/ 4440617 w 6569477"/>
              <a:gd name="connsiteY553" fmla="*/ 4171396 h 6858000"/>
              <a:gd name="connsiteX554" fmla="*/ 4419203 w 6569477"/>
              <a:gd name="connsiteY554" fmla="*/ 4256889 h 6858000"/>
              <a:gd name="connsiteX555" fmla="*/ 4407405 w 6569477"/>
              <a:gd name="connsiteY555" fmla="*/ 4258040 h 6858000"/>
              <a:gd name="connsiteX556" fmla="*/ 4396892 w 6569477"/>
              <a:gd name="connsiteY556" fmla="*/ 4321021 h 6858000"/>
              <a:gd name="connsiteX557" fmla="*/ 4369578 w 6569477"/>
              <a:gd name="connsiteY557" fmla="*/ 4407090 h 6858000"/>
              <a:gd name="connsiteX558" fmla="*/ 4333800 w 6569477"/>
              <a:gd name="connsiteY558" fmla="*/ 4479686 h 6858000"/>
              <a:gd name="connsiteX559" fmla="*/ 4325334 w 6569477"/>
              <a:gd name="connsiteY559" fmla="*/ 4466213 h 6858000"/>
              <a:gd name="connsiteX560" fmla="*/ 4280710 w 6569477"/>
              <a:gd name="connsiteY560" fmla="*/ 4594480 h 6858000"/>
              <a:gd name="connsiteX561" fmla="*/ 4225440 w 6569477"/>
              <a:gd name="connsiteY561" fmla="*/ 4735700 h 6858000"/>
              <a:gd name="connsiteX562" fmla="*/ 4207997 w 6569477"/>
              <a:gd name="connsiteY562" fmla="*/ 4727870 h 6858000"/>
              <a:gd name="connsiteX563" fmla="*/ 4197352 w 6569477"/>
              <a:gd name="connsiteY563" fmla="*/ 4740823 h 6858000"/>
              <a:gd name="connsiteX564" fmla="*/ 4196197 w 6569477"/>
              <a:gd name="connsiteY564" fmla="*/ 4729021 h 6858000"/>
              <a:gd name="connsiteX565" fmla="*/ 4197864 w 6569477"/>
              <a:gd name="connsiteY565" fmla="*/ 4721710 h 6858000"/>
              <a:gd name="connsiteX566" fmla="*/ 4198377 w 6569477"/>
              <a:gd name="connsiteY566" fmla="*/ 4702596 h 6858000"/>
              <a:gd name="connsiteX567" fmla="*/ 4205687 w 6569477"/>
              <a:gd name="connsiteY567" fmla="*/ 4704265 h 6858000"/>
              <a:gd name="connsiteX568" fmla="*/ 4211842 w 6569477"/>
              <a:gd name="connsiteY568" fmla="*/ 4694134 h 6858000"/>
              <a:gd name="connsiteX569" fmla="*/ 4212998 w 6569477"/>
              <a:gd name="connsiteY569" fmla="*/ 4705936 h 6858000"/>
              <a:gd name="connsiteX570" fmla="*/ 4211331 w 6569477"/>
              <a:gd name="connsiteY570" fmla="*/ 4713247 h 6858000"/>
              <a:gd name="connsiteX571" fmla="*/ 4241466 w 6569477"/>
              <a:gd name="connsiteY571" fmla="*/ 4631670 h 6858000"/>
              <a:gd name="connsiteX572" fmla="*/ 4288913 w 6569477"/>
              <a:gd name="connsiteY572" fmla="*/ 4507894 h 6858000"/>
              <a:gd name="connsiteX573" fmla="*/ 4316357 w 6569477"/>
              <a:gd name="connsiteY573" fmla="*/ 4471856 h 6858000"/>
              <a:gd name="connsiteX574" fmla="*/ 4320714 w 6569477"/>
              <a:gd name="connsiteY574" fmla="*/ 4419005 h 6858000"/>
              <a:gd name="connsiteX575" fmla="*/ 4355338 w 6569477"/>
              <a:gd name="connsiteY575" fmla="*/ 4334607 h 6858000"/>
              <a:gd name="connsiteX576" fmla="*/ 4378161 w 6569477"/>
              <a:gd name="connsiteY576" fmla="*/ 4251360 h 6858000"/>
              <a:gd name="connsiteX577" fmla="*/ 4394450 w 6569477"/>
              <a:gd name="connsiteY577" fmla="*/ 4247389 h 6858000"/>
              <a:gd name="connsiteX578" fmla="*/ 4413578 w 6569477"/>
              <a:gd name="connsiteY578" fmla="*/ 4184571 h 6858000"/>
              <a:gd name="connsiteX579" fmla="*/ 4421652 w 6569477"/>
              <a:gd name="connsiteY579" fmla="*/ 4146369 h 6858000"/>
              <a:gd name="connsiteX580" fmla="*/ 4419667 w 6569477"/>
              <a:gd name="connsiteY580" fmla="*/ 4145669 h 6858000"/>
              <a:gd name="connsiteX581" fmla="*/ 4417525 w 6569477"/>
              <a:gd name="connsiteY581" fmla="*/ 4118952 h 6858000"/>
              <a:gd name="connsiteX582" fmla="*/ 4441264 w 6569477"/>
              <a:gd name="connsiteY582" fmla="*/ 4013294 h 6858000"/>
              <a:gd name="connsiteX583" fmla="*/ 4436422 w 6569477"/>
              <a:gd name="connsiteY583" fmla="*/ 4018999 h 6858000"/>
              <a:gd name="connsiteX584" fmla="*/ 4431567 w 6569477"/>
              <a:gd name="connsiteY584" fmla="*/ 4022637 h 6858000"/>
              <a:gd name="connsiteX585" fmla="*/ 4428326 w 6569477"/>
              <a:gd name="connsiteY585" fmla="*/ 4020913 h 6858000"/>
              <a:gd name="connsiteX586" fmla="*/ 4391474 w 6569477"/>
              <a:gd name="connsiteY586" fmla="*/ 4157215 h 6858000"/>
              <a:gd name="connsiteX587" fmla="*/ 3740297 w 6569477"/>
              <a:gd name="connsiteY587" fmla="*/ 5325287 h 6858000"/>
              <a:gd name="connsiteX588" fmla="*/ 3673269 w 6569477"/>
              <a:gd name="connsiteY588" fmla="*/ 5399037 h 6858000"/>
              <a:gd name="connsiteX589" fmla="*/ 3669727 w 6569477"/>
              <a:gd name="connsiteY589" fmla="*/ 5403831 h 6858000"/>
              <a:gd name="connsiteX590" fmla="*/ 3640004 w 6569477"/>
              <a:gd name="connsiteY590" fmla="*/ 5455366 h 6858000"/>
              <a:gd name="connsiteX591" fmla="*/ 3518669 w 6569477"/>
              <a:gd name="connsiteY591" fmla="*/ 5580675 h 6858000"/>
              <a:gd name="connsiteX592" fmla="*/ 3333378 w 6569477"/>
              <a:gd name="connsiteY592" fmla="*/ 5787546 h 6858000"/>
              <a:gd name="connsiteX593" fmla="*/ 2632692 w 6569477"/>
              <a:gd name="connsiteY593" fmla="*/ 6357958 h 6858000"/>
              <a:gd name="connsiteX594" fmla="*/ 2932959 w 6569477"/>
              <a:gd name="connsiteY594" fmla="*/ 6170259 h 6858000"/>
              <a:gd name="connsiteX595" fmla="*/ 3209727 w 6569477"/>
              <a:gd name="connsiteY595" fmla="*/ 5975694 h 6858000"/>
              <a:gd name="connsiteX596" fmla="*/ 3479318 w 6569477"/>
              <a:gd name="connsiteY596" fmla="*/ 5724393 h 6858000"/>
              <a:gd name="connsiteX597" fmla="*/ 3630789 w 6569477"/>
              <a:gd name="connsiteY597" fmla="*/ 5574052 h 6858000"/>
              <a:gd name="connsiteX598" fmla="*/ 3641784 w 6569477"/>
              <a:gd name="connsiteY598" fmla="*/ 5558498 h 6858000"/>
              <a:gd name="connsiteX599" fmla="*/ 3648847 w 6569477"/>
              <a:gd name="connsiteY599" fmla="*/ 5558267 h 6858000"/>
              <a:gd name="connsiteX600" fmla="*/ 3723992 w 6569477"/>
              <a:gd name="connsiteY600" fmla="*/ 5473810 h 6858000"/>
              <a:gd name="connsiteX601" fmla="*/ 3661585 w 6569477"/>
              <a:gd name="connsiteY601" fmla="*/ 5560315 h 6858000"/>
              <a:gd name="connsiteX602" fmla="*/ 3668289 w 6569477"/>
              <a:gd name="connsiteY602" fmla="*/ 5568400 h 6858000"/>
              <a:gd name="connsiteX603" fmla="*/ 3671349 w 6569477"/>
              <a:gd name="connsiteY603" fmla="*/ 5565159 h 6858000"/>
              <a:gd name="connsiteX604" fmla="*/ 3704743 w 6569477"/>
              <a:gd name="connsiteY604" fmla="*/ 5518593 h 6858000"/>
              <a:gd name="connsiteX605" fmla="*/ 3742448 w 6569477"/>
              <a:gd name="connsiteY605" fmla="*/ 5493487 h 6858000"/>
              <a:gd name="connsiteX606" fmla="*/ 3763817 w 6569477"/>
              <a:gd name="connsiteY606" fmla="*/ 5444954 h 6858000"/>
              <a:gd name="connsiteX607" fmla="*/ 3824093 w 6569477"/>
              <a:gd name="connsiteY607" fmla="*/ 5376481 h 6858000"/>
              <a:gd name="connsiteX608" fmla="*/ 3872840 w 6569477"/>
              <a:gd name="connsiteY608" fmla="*/ 5305243 h 6858000"/>
              <a:gd name="connsiteX609" fmla="*/ 3889533 w 6569477"/>
              <a:gd name="connsiteY609" fmla="*/ 5306806 h 6858000"/>
              <a:gd name="connsiteX610" fmla="*/ 4015119 w 6569477"/>
              <a:gd name="connsiteY610" fmla="*/ 5097899 h 6858000"/>
              <a:gd name="connsiteX611" fmla="*/ 3994464 w 6569477"/>
              <a:gd name="connsiteY611" fmla="*/ 5102704 h 6858000"/>
              <a:gd name="connsiteX612" fmla="*/ 4092802 w 6569477"/>
              <a:gd name="connsiteY612" fmla="*/ 4987260 h 6858000"/>
              <a:gd name="connsiteX613" fmla="*/ 4080850 w 6569477"/>
              <a:gd name="connsiteY613" fmla="*/ 5021436 h 6858000"/>
              <a:gd name="connsiteX614" fmla="*/ 4078382 w 6569477"/>
              <a:gd name="connsiteY614" fmla="*/ 5029071 h 6858000"/>
              <a:gd name="connsiteX615" fmla="*/ 4076190 w 6569477"/>
              <a:gd name="connsiteY615" fmla="*/ 5029922 h 6858000"/>
              <a:gd name="connsiteX616" fmla="*/ 4076596 w 6569477"/>
              <a:gd name="connsiteY616" fmla="*/ 5034592 h 6858000"/>
              <a:gd name="connsiteX617" fmla="*/ 4078382 w 6569477"/>
              <a:gd name="connsiteY617" fmla="*/ 5029071 h 6858000"/>
              <a:gd name="connsiteX618" fmla="*/ 4080559 w 6569477"/>
              <a:gd name="connsiteY618" fmla="*/ 5028225 h 6858000"/>
              <a:gd name="connsiteX619" fmla="*/ 4085722 w 6569477"/>
              <a:gd name="connsiteY619" fmla="*/ 5027024 h 6858000"/>
              <a:gd name="connsiteX620" fmla="*/ 4077797 w 6569477"/>
              <a:gd name="connsiteY620" fmla="*/ 5039757 h 6858000"/>
              <a:gd name="connsiteX621" fmla="*/ 4079000 w 6569477"/>
              <a:gd name="connsiteY621" fmla="*/ 5044924 h 6858000"/>
              <a:gd name="connsiteX622" fmla="*/ 4073836 w 6569477"/>
              <a:gd name="connsiteY622" fmla="*/ 5046125 h 6858000"/>
              <a:gd name="connsiteX623" fmla="*/ 3990632 w 6569477"/>
              <a:gd name="connsiteY623" fmla="*/ 5179830 h 6858000"/>
              <a:gd name="connsiteX624" fmla="*/ 3909830 w 6569477"/>
              <a:gd name="connsiteY624" fmla="*/ 5323866 h 6858000"/>
              <a:gd name="connsiteX625" fmla="*/ 3898301 w 6569477"/>
              <a:gd name="connsiteY625" fmla="*/ 5321102 h 6858000"/>
              <a:gd name="connsiteX626" fmla="*/ 3867806 w 6569477"/>
              <a:gd name="connsiteY626" fmla="*/ 5377204 h 6858000"/>
              <a:gd name="connsiteX627" fmla="*/ 3813895 w 6569477"/>
              <a:gd name="connsiteY627" fmla="*/ 5449641 h 6858000"/>
              <a:gd name="connsiteX628" fmla="*/ 3756379 w 6569477"/>
              <a:gd name="connsiteY628" fmla="*/ 5506583 h 6858000"/>
              <a:gd name="connsiteX629" fmla="*/ 3752775 w 6569477"/>
              <a:gd name="connsiteY629" fmla="*/ 5491084 h 6858000"/>
              <a:gd name="connsiteX630" fmla="*/ 3709265 w 6569477"/>
              <a:gd name="connsiteY630" fmla="*/ 5546809 h 6858000"/>
              <a:gd name="connsiteX631" fmla="*/ 3669885 w 6569477"/>
              <a:gd name="connsiteY631" fmla="*/ 5596303 h 6858000"/>
              <a:gd name="connsiteX632" fmla="*/ 3646499 w 6569477"/>
              <a:gd name="connsiteY632" fmla="*/ 5639958 h 6858000"/>
              <a:gd name="connsiteX633" fmla="*/ 3613620 w 6569477"/>
              <a:gd name="connsiteY633" fmla="*/ 5675270 h 6858000"/>
              <a:gd name="connsiteX634" fmla="*/ 3413507 w 6569477"/>
              <a:gd name="connsiteY634" fmla="*/ 5872624 h 6858000"/>
              <a:gd name="connsiteX635" fmla="*/ 3322805 w 6569477"/>
              <a:gd name="connsiteY635" fmla="*/ 5952776 h 6858000"/>
              <a:gd name="connsiteX636" fmla="*/ 3320558 w 6569477"/>
              <a:gd name="connsiteY636" fmla="*/ 5955085 h 6858000"/>
              <a:gd name="connsiteX637" fmla="*/ 3314757 w 6569477"/>
              <a:gd name="connsiteY637" fmla="*/ 5959888 h 6858000"/>
              <a:gd name="connsiteX638" fmla="*/ 3307300 w 6569477"/>
              <a:gd name="connsiteY638" fmla="*/ 5966478 h 6858000"/>
              <a:gd name="connsiteX639" fmla="*/ 3303928 w 6569477"/>
              <a:gd name="connsiteY639" fmla="*/ 5968852 h 6858000"/>
              <a:gd name="connsiteX640" fmla="*/ 3201349 w 6569477"/>
              <a:gd name="connsiteY640" fmla="*/ 6053762 h 6858000"/>
              <a:gd name="connsiteX641" fmla="*/ 3207992 w 6569477"/>
              <a:gd name="connsiteY641" fmla="*/ 6056670 h 6858000"/>
              <a:gd name="connsiteX642" fmla="*/ 3225724 w 6569477"/>
              <a:gd name="connsiteY642" fmla="*/ 6055701 h 6858000"/>
              <a:gd name="connsiteX643" fmla="*/ 3234055 w 6569477"/>
              <a:gd name="connsiteY643" fmla="*/ 6055584 h 6858000"/>
              <a:gd name="connsiteX644" fmla="*/ 3383085 w 6569477"/>
              <a:gd name="connsiteY644" fmla="*/ 5947757 h 6858000"/>
              <a:gd name="connsiteX645" fmla="*/ 3692178 w 6569477"/>
              <a:gd name="connsiteY645" fmla="*/ 5663100 h 6858000"/>
              <a:gd name="connsiteX646" fmla="*/ 3726668 w 6569477"/>
              <a:gd name="connsiteY646" fmla="*/ 5628774 h 6858000"/>
              <a:gd name="connsiteX647" fmla="*/ 3751517 w 6569477"/>
              <a:gd name="connsiteY647" fmla="*/ 5601329 h 6858000"/>
              <a:gd name="connsiteX648" fmla="*/ 3758066 w 6569477"/>
              <a:gd name="connsiteY648" fmla="*/ 5598201 h 6858000"/>
              <a:gd name="connsiteX649" fmla="*/ 4021526 w 6569477"/>
              <a:gd name="connsiteY649" fmla="*/ 5278330 h 6858000"/>
              <a:gd name="connsiteX650" fmla="*/ 4018741 w 6569477"/>
              <a:gd name="connsiteY650" fmla="*/ 5279415 h 6858000"/>
              <a:gd name="connsiteX651" fmla="*/ 4005846 w 6569477"/>
              <a:gd name="connsiteY651" fmla="*/ 5290131 h 6858000"/>
              <a:gd name="connsiteX652" fmla="*/ 4006936 w 6569477"/>
              <a:gd name="connsiteY652" fmla="*/ 5278323 h 6858000"/>
              <a:gd name="connsiteX653" fmla="*/ 4009950 w 6569477"/>
              <a:gd name="connsiteY653" fmla="*/ 5271457 h 6858000"/>
              <a:gd name="connsiteX654" fmla="*/ 4014054 w 6569477"/>
              <a:gd name="connsiteY654" fmla="*/ 5252781 h 6858000"/>
              <a:gd name="connsiteX655" fmla="*/ 4020918 w 6569477"/>
              <a:gd name="connsiteY655" fmla="*/ 5255799 h 6858000"/>
              <a:gd name="connsiteX656" fmla="*/ 4028873 w 6569477"/>
              <a:gd name="connsiteY656" fmla="*/ 5247008 h 6858000"/>
              <a:gd name="connsiteX657" fmla="*/ 4027784 w 6569477"/>
              <a:gd name="connsiteY657" fmla="*/ 5258816 h 6858000"/>
              <a:gd name="connsiteX658" fmla="*/ 4024769 w 6569477"/>
              <a:gd name="connsiteY658" fmla="*/ 5265682 h 6858000"/>
              <a:gd name="connsiteX659" fmla="*/ 4069734 w 6569477"/>
              <a:gd name="connsiteY659" fmla="*/ 5191244 h 6858000"/>
              <a:gd name="connsiteX660" fmla="*/ 4139652 w 6569477"/>
              <a:gd name="connsiteY660" fmla="*/ 5078624 h 6858000"/>
              <a:gd name="connsiteX661" fmla="*/ 4173395 w 6569477"/>
              <a:gd name="connsiteY661" fmla="*/ 5048402 h 6858000"/>
              <a:gd name="connsiteX662" fmla="*/ 4187632 w 6569477"/>
              <a:gd name="connsiteY662" fmla="*/ 4997320 h 6858000"/>
              <a:gd name="connsiteX663" fmla="*/ 4237537 w 6569477"/>
              <a:gd name="connsiteY663" fmla="*/ 4920957 h 6858000"/>
              <a:gd name="connsiteX664" fmla="*/ 4275637 w 6569477"/>
              <a:gd name="connsiteY664" fmla="*/ 4843501 h 6858000"/>
              <a:gd name="connsiteX665" fmla="*/ 4292382 w 6569477"/>
              <a:gd name="connsiteY665" fmla="*/ 4842669 h 6858000"/>
              <a:gd name="connsiteX666" fmla="*/ 4386922 w 6569477"/>
              <a:gd name="connsiteY666" fmla="*/ 4618000 h 6858000"/>
              <a:gd name="connsiteX667" fmla="*/ 4367162 w 6569477"/>
              <a:gd name="connsiteY667" fmla="*/ 4625699 h 6858000"/>
              <a:gd name="connsiteX668" fmla="*/ 4425731 w 6569477"/>
              <a:gd name="connsiteY668" fmla="*/ 4531642 h 6858000"/>
              <a:gd name="connsiteX669" fmla="*/ 4440463 w 6569477"/>
              <a:gd name="connsiteY669" fmla="*/ 4509053 h 6858000"/>
              <a:gd name="connsiteX670" fmla="*/ 4496479 w 6569477"/>
              <a:gd name="connsiteY670" fmla="*/ 4324901 h 6858000"/>
              <a:gd name="connsiteX671" fmla="*/ 4558379 w 6569477"/>
              <a:gd name="connsiteY671" fmla="*/ 4048002 h 6858000"/>
              <a:gd name="connsiteX672" fmla="*/ 4558015 w 6569477"/>
              <a:gd name="connsiteY672" fmla="*/ 3905566 h 6858000"/>
              <a:gd name="connsiteX673" fmla="*/ 4557679 w 6569477"/>
              <a:gd name="connsiteY673" fmla="*/ 3800467 h 6858000"/>
              <a:gd name="connsiteX674" fmla="*/ 4604555 w 6569477"/>
              <a:gd name="connsiteY674" fmla="*/ 3232475 h 6858000"/>
              <a:gd name="connsiteX675" fmla="*/ 4591997 w 6569477"/>
              <a:gd name="connsiteY675" fmla="*/ 3197452 h 6858000"/>
              <a:gd name="connsiteX676" fmla="*/ 6452746 w 6569477"/>
              <a:gd name="connsiteY676" fmla="*/ 3122946 h 6858000"/>
              <a:gd name="connsiteX677" fmla="*/ 6453162 w 6569477"/>
              <a:gd name="connsiteY677" fmla="*/ 3130579 h 6858000"/>
              <a:gd name="connsiteX678" fmla="*/ 6456587 w 6569477"/>
              <a:gd name="connsiteY678" fmla="*/ 3167050 h 6858000"/>
              <a:gd name="connsiteX679" fmla="*/ 6461451 w 6569477"/>
              <a:gd name="connsiteY679" fmla="*/ 3181937 h 6858000"/>
              <a:gd name="connsiteX680" fmla="*/ 6467043 w 6569477"/>
              <a:gd name="connsiteY680" fmla="*/ 3130919 h 6858000"/>
              <a:gd name="connsiteX681" fmla="*/ 6466334 w 6569477"/>
              <a:gd name="connsiteY681" fmla="*/ 3130706 h 6858000"/>
              <a:gd name="connsiteX682" fmla="*/ 6458257 w 6569477"/>
              <a:gd name="connsiteY682" fmla="*/ 3143801 h 6858000"/>
              <a:gd name="connsiteX683" fmla="*/ 6455200 w 6569477"/>
              <a:gd name="connsiteY683" fmla="*/ 3129015 h 6858000"/>
              <a:gd name="connsiteX684" fmla="*/ 5899755 w 6569477"/>
              <a:gd name="connsiteY684" fmla="*/ 3090904 h 6858000"/>
              <a:gd name="connsiteX685" fmla="*/ 5899749 w 6569477"/>
              <a:gd name="connsiteY685" fmla="*/ 3090971 h 6858000"/>
              <a:gd name="connsiteX686" fmla="*/ 5913876 w 6569477"/>
              <a:gd name="connsiteY686" fmla="*/ 3255517 h 6858000"/>
              <a:gd name="connsiteX687" fmla="*/ 5902787 w 6569477"/>
              <a:gd name="connsiteY687" fmla="*/ 3259712 h 6858000"/>
              <a:gd name="connsiteX688" fmla="*/ 5909097 w 6569477"/>
              <a:gd name="connsiteY688" fmla="*/ 3323253 h 6858000"/>
              <a:gd name="connsiteX689" fmla="*/ 5905223 w 6569477"/>
              <a:gd name="connsiteY689" fmla="*/ 3413467 h 6858000"/>
              <a:gd name="connsiteX690" fmla="*/ 5889655 w 6569477"/>
              <a:gd name="connsiteY690" fmla="*/ 3492889 h 6858000"/>
              <a:gd name="connsiteX691" fmla="*/ 5877964 w 6569477"/>
              <a:gd name="connsiteY691" fmla="*/ 3482098 h 6858000"/>
              <a:gd name="connsiteX692" fmla="*/ 5873297 w 6569477"/>
              <a:gd name="connsiteY692" fmla="*/ 3552644 h 6858000"/>
              <a:gd name="connsiteX693" fmla="*/ 5868721 w 6569477"/>
              <a:gd name="connsiteY693" fmla="*/ 3613366 h 6858000"/>
              <a:gd name="connsiteX694" fmla="*/ 5868626 w 6569477"/>
              <a:gd name="connsiteY694" fmla="*/ 3615664 h 6858000"/>
              <a:gd name="connsiteX695" fmla="*/ 5902370 w 6569477"/>
              <a:gd name="connsiteY695" fmla="*/ 3649406 h 6858000"/>
              <a:gd name="connsiteX696" fmla="*/ 5893933 w 6569477"/>
              <a:gd name="connsiteY696" fmla="*/ 3759069 h 6858000"/>
              <a:gd name="connsiteX697" fmla="*/ 5910807 w 6569477"/>
              <a:gd name="connsiteY697" fmla="*/ 3708454 h 6858000"/>
              <a:gd name="connsiteX698" fmla="*/ 5913969 w 6569477"/>
              <a:gd name="connsiteY698" fmla="*/ 3735871 h 6858000"/>
              <a:gd name="connsiteX699" fmla="*/ 5913771 w 6569477"/>
              <a:gd name="connsiteY699" fmla="*/ 3738386 h 6858000"/>
              <a:gd name="connsiteX700" fmla="*/ 5919568 w 6569477"/>
              <a:gd name="connsiteY700" fmla="*/ 3702380 h 6858000"/>
              <a:gd name="connsiteX701" fmla="*/ 5920803 w 6569477"/>
              <a:gd name="connsiteY701" fmla="*/ 3653480 h 6858000"/>
              <a:gd name="connsiteX702" fmla="*/ 5935379 w 6569477"/>
              <a:gd name="connsiteY702" fmla="*/ 3617663 h 6858000"/>
              <a:gd name="connsiteX703" fmla="*/ 5927180 w 6569477"/>
              <a:gd name="connsiteY703" fmla="*/ 3573144 h 6858000"/>
              <a:gd name="connsiteX704" fmla="*/ 5936885 w 6569477"/>
              <a:gd name="connsiteY704" fmla="*/ 3495878 h 6858000"/>
              <a:gd name="connsiteX705" fmla="*/ 5937123 w 6569477"/>
              <a:gd name="connsiteY705" fmla="*/ 3422193 h 6858000"/>
              <a:gd name="connsiteX706" fmla="*/ 5949659 w 6569477"/>
              <a:gd name="connsiteY706" fmla="*/ 3415287 h 6858000"/>
              <a:gd name="connsiteX707" fmla="*/ 5948577 w 6569477"/>
              <a:gd name="connsiteY707" fmla="*/ 3308820 h 6858000"/>
              <a:gd name="connsiteX708" fmla="*/ 5940173 w 6569477"/>
              <a:gd name="connsiteY708" fmla="*/ 3227623 h 6858000"/>
              <a:gd name="connsiteX709" fmla="*/ 5936112 w 6569477"/>
              <a:gd name="connsiteY709" fmla="*/ 3227623 h 6858000"/>
              <a:gd name="connsiteX710" fmla="*/ 5934113 w 6569477"/>
              <a:gd name="connsiteY710" fmla="*/ 3216005 h 6858000"/>
              <a:gd name="connsiteX711" fmla="*/ 5933300 w 6569477"/>
              <a:gd name="connsiteY711" fmla="*/ 3217735 h 6858000"/>
              <a:gd name="connsiteX712" fmla="*/ 5925816 w 6569477"/>
              <a:gd name="connsiteY712" fmla="*/ 3220835 h 6858000"/>
              <a:gd name="connsiteX713" fmla="*/ 5922789 w 6569477"/>
              <a:gd name="connsiteY713" fmla="*/ 3182917 h 6858000"/>
              <a:gd name="connsiteX714" fmla="*/ 5925668 w 6569477"/>
              <a:gd name="connsiteY714" fmla="*/ 3166923 h 6858000"/>
              <a:gd name="connsiteX715" fmla="*/ 5922799 w 6569477"/>
              <a:gd name="connsiteY715" fmla="*/ 3150253 h 6858000"/>
              <a:gd name="connsiteX716" fmla="*/ 6470079 w 6569477"/>
              <a:gd name="connsiteY716" fmla="*/ 2971783 h 6858000"/>
              <a:gd name="connsiteX717" fmla="*/ 6459848 w 6569477"/>
              <a:gd name="connsiteY717" fmla="*/ 2985189 h 6858000"/>
              <a:gd name="connsiteX718" fmla="*/ 6446665 w 6569477"/>
              <a:gd name="connsiteY718" fmla="*/ 2989730 h 6858000"/>
              <a:gd name="connsiteX719" fmla="*/ 6447438 w 6569477"/>
              <a:gd name="connsiteY719" fmla="*/ 2994236 h 6858000"/>
              <a:gd name="connsiteX720" fmla="*/ 6440386 w 6569477"/>
              <a:gd name="connsiteY720" fmla="*/ 3018174 h 6858000"/>
              <a:gd name="connsiteX721" fmla="*/ 6450805 w 6569477"/>
              <a:gd name="connsiteY721" fmla="*/ 3087293 h 6858000"/>
              <a:gd name="connsiteX722" fmla="*/ 6451373 w 6569477"/>
              <a:gd name="connsiteY722" fmla="*/ 3097752 h 6858000"/>
              <a:gd name="connsiteX723" fmla="*/ 6456557 w 6569477"/>
              <a:gd name="connsiteY723" fmla="*/ 3096583 h 6858000"/>
              <a:gd name="connsiteX724" fmla="*/ 6467490 w 6569477"/>
              <a:gd name="connsiteY724" fmla="*/ 3085383 h 6858000"/>
              <a:gd name="connsiteX725" fmla="*/ 6469775 w 6569477"/>
              <a:gd name="connsiteY725" fmla="*/ 3085600 h 6858000"/>
              <a:gd name="connsiteX726" fmla="*/ 6473655 w 6569477"/>
              <a:gd name="connsiteY726" fmla="*/ 3017169 h 6858000"/>
              <a:gd name="connsiteX727" fmla="*/ 6473968 w 6569477"/>
              <a:gd name="connsiteY727" fmla="*/ 2994029 h 6858000"/>
              <a:gd name="connsiteX728" fmla="*/ 5796128 w 6569477"/>
              <a:gd name="connsiteY728" fmla="*/ 2808658 h 6858000"/>
              <a:gd name="connsiteX729" fmla="*/ 5796854 w 6569477"/>
              <a:gd name="connsiteY729" fmla="*/ 2813211 h 6858000"/>
              <a:gd name="connsiteX730" fmla="*/ 5790016 w 6569477"/>
              <a:gd name="connsiteY730" fmla="*/ 2888065 h 6858000"/>
              <a:gd name="connsiteX731" fmla="*/ 5804143 w 6569477"/>
              <a:gd name="connsiteY731" fmla="*/ 3052612 h 6858000"/>
              <a:gd name="connsiteX732" fmla="*/ 5793054 w 6569477"/>
              <a:gd name="connsiteY732" fmla="*/ 3056806 h 6858000"/>
              <a:gd name="connsiteX733" fmla="*/ 5799363 w 6569477"/>
              <a:gd name="connsiteY733" fmla="*/ 3120348 h 6858000"/>
              <a:gd name="connsiteX734" fmla="*/ 5795489 w 6569477"/>
              <a:gd name="connsiteY734" fmla="*/ 3210561 h 6858000"/>
              <a:gd name="connsiteX735" fmla="*/ 5779922 w 6569477"/>
              <a:gd name="connsiteY735" fmla="*/ 3289984 h 6858000"/>
              <a:gd name="connsiteX736" fmla="*/ 5768230 w 6569477"/>
              <a:gd name="connsiteY736" fmla="*/ 3279192 h 6858000"/>
              <a:gd name="connsiteX737" fmla="*/ 5758672 w 6569477"/>
              <a:gd name="connsiteY737" fmla="*/ 3414663 h 6858000"/>
              <a:gd name="connsiteX738" fmla="*/ 5755841 w 6569477"/>
              <a:gd name="connsiteY738" fmla="*/ 3484197 h 6858000"/>
              <a:gd name="connsiteX739" fmla="*/ 5751250 w 6569477"/>
              <a:gd name="connsiteY739" fmla="*/ 3511578 h 6858000"/>
              <a:gd name="connsiteX740" fmla="*/ 5753689 w 6569477"/>
              <a:gd name="connsiteY740" fmla="*/ 3558722 h 6858000"/>
              <a:gd name="connsiteX741" fmla="*/ 5750526 w 6569477"/>
              <a:gd name="connsiteY741" fmla="*/ 3632535 h 6858000"/>
              <a:gd name="connsiteX742" fmla="*/ 5834884 w 6569477"/>
              <a:gd name="connsiteY742" fmla="*/ 3413208 h 6858000"/>
              <a:gd name="connsiteX743" fmla="*/ 5868624 w 6569477"/>
              <a:gd name="connsiteY743" fmla="*/ 3387901 h 6858000"/>
              <a:gd name="connsiteX744" fmla="*/ 5866517 w 6569477"/>
              <a:gd name="connsiteY744" fmla="*/ 3410045 h 6858000"/>
              <a:gd name="connsiteX745" fmla="*/ 5867131 w 6569477"/>
              <a:gd name="connsiteY745" fmla="*/ 3410229 h 6858000"/>
              <a:gd name="connsiteX746" fmla="*/ 5872246 w 6569477"/>
              <a:gd name="connsiteY746" fmla="*/ 3386637 h 6858000"/>
              <a:gd name="connsiteX747" fmla="*/ 5872535 w 6569477"/>
              <a:gd name="connsiteY747" fmla="*/ 3347224 h 6858000"/>
              <a:gd name="connsiteX748" fmla="*/ 5872815 w 6569477"/>
              <a:gd name="connsiteY748" fmla="*/ 3260906 h 6858000"/>
              <a:gd name="connsiteX749" fmla="*/ 5887499 w 6569477"/>
              <a:gd name="connsiteY749" fmla="*/ 3252816 h 6858000"/>
              <a:gd name="connsiteX750" fmla="*/ 5880163 w 6569477"/>
              <a:gd name="connsiteY750" fmla="*/ 3070525 h 6858000"/>
              <a:gd name="connsiteX751" fmla="*/ 5878087 w 6569477"/>
              <a:gd name="connsiteY751" fmla="*/ 3050101 h 6858000"/>
              <a:gd name="connsiteX752" fmla="*/ 5870867 w 6569477"/>
              <a:gd name="connsiteY752" fmla="*/ 3036635 h 6858000"/>
              <a:gd name="connsiteX753" fmla="*/ 5865140 w 6569477"/>
              <a:gd name="connsiteY753" fmla="*/ 3025482 h 6858000"/>
              <a:gd name="connsiteX754" fmla="*/ 5864600 w 6569477"/>
              <a:gd name="connsiteY754" fmla="*/ 3026174 h 6858000"/>
              <a:gd name="connsiteX755" fmla="*/ 5859570 w 6569477"/>
              <a:gd name="connsiteY755" fmla="*/ 3025027 h 6858000"/>
              <a:gd name="connsiteX756" fmla="*/ 5858588 w 6569477"/>
              <a:gd name="connsiteY756" fmla="*/ 3012722 h 6858000"/>
              <a:gd name="connsiteX757" fmla="*/ 5843319 w 6569477"/>
              <a:gd name="connsiteY757" fmla="*/ 2982990 h 6858000"/>
              <a:gd name="connsiteX758" fmla="*/ 5834884 w 6569477"/>
              <a:gd name="connsiteY758" fmla="*/ 3016734 h 6858000"/>
              <a:gd name="connsiteX759" fmla="*/ 5818012 w 6569477"/>
              <a:gd name="connsiteY759" fmla="*/ 2864891 h 6858000"/>
              <a:gd name="connsiteX760" fmla="*/ 5804304 w 6569477"/>
              <a:gd name="connsiteY760" fmla="*/ 2829962 h 6858000"/>
              <a:gd name="connsiteX761" fmla="*/ 6508420 w 6569477"/>
              <a:gd name="connsiteY761" fmla="*/ 2779156 h 6858000"/>
              <a:gd name="connsiteX762" fmla="*/ 6507136 w 6569477"/>
              <a:gd name="connsiteY762" fmla="*/ 2780799 h 6858000"/>
              <a:gd name="connsiteX763" fmla="*/ 6500134 w 6569477"/>
              <a:gd name="connsiteY763" fmla="*/ 2779246 h 6858000"/>
              <a:gd name="connsiteX764" fmla="*/ 6502399 w 6569477"/>
              <a:gd name="connsiteY764" fmla="*/ 2890359 h 6858000"/>
              <a:gd name="connsiteX765" fmla="*/ 6505686 w 6569477"/>
              <a:gd name="connsiteY765" fmla="*/ 2887611 h 6858000"/>
              <a:gd name="connsiteX766" fmla="*/ 6511866 w 6569477"/>
              <a:gd name="connsiteY766" fmla="*/ 2873422 h 6858000"/>
              <a:gd name="connsiteX767" fmla="*/ 6513497 w 6569477"/>
              <a:gd name="connsiteY767" fmla="*/ 2877577 h 6858000"/>
              <a:gd name="connsiteX768" fmla="*/ 6514565 w 6569477"/>
              <a:gd name="connsiteY768" fmla="*/ 2898237 h 6858000"/>
              <a:gd name="connsiteX769" fmla="*/ 6519875 w 6569477"/>
              <a:gd name="connsiteY769" fmla="*/ 2893798 h 6858000"/>
              <a:gd name="connsiteX770" fmla="*/ 6513497 w 6569477"/>
              <a:gd name="connsiteY770" fmla="*/ 2877577 h 6858000"/>
              <a:gd name="connsiteX771" fmla="*/ 5404661 w 6569477"/>
              <a:gd name="connsiteY771" fmla="*/ 2763661 h 6858000"/>
              <a:gd name="connsiteX772" fmla="*/ 5413098 w 6569477"/>
              <a:gd name="connsiteY772" fmla="*/ 2788968 h 6858000"/>
              <a:gd name="connsiteX773" fmla="*/ 5413098 w 6569477"/>
              <a:gd name="connsiteY773" fmla="*/ 2797406 h 6858000"/>
              <a:gd name="connsiteX774" fmla="*/ 5413098 w 6569477"/>
              <a:gd name="connsiteY774" fmla="*/ 2805841 h 6858000"/>
              <a:gd name="connsiteX775" fmla="*/ 5413098 w 6569477"/>
              <a:gd name="connsiteY775" fmla="*/ 2814276 h 6858000"/>
              <a:gd name="connsiteX776" fmla="*/ 5404662 w 6569477"/>
              <a:gd name="connsiteY776" fmla="*/ 2797406 h 6858000"/>
              <a:gd name="connsiteX777" fmla="*/ 6368014 w 6569477"/>
              <a:gd name="connsiteY777" fmla="*/ 2752114 h 6858000"/>
              <a:gd name="connsiteX778" fmla="*/ 6354550 w 6569477"/>
              <a:gd name="connsiteY778" fmla="*/ 2796770 h 6858000"/>
              <a:gd name="connsiteX779" fmla="*/ 6353593 w 6569477"/>
              <a:gd name="connsiteY779" fmla="*/ 2805446 h 6858000"/>
              <a:gd name="connsiteX780" fmla="*/ 6374570 w 6569477"/>
              <a:gd name="connsiteY780" fmla="*/ 2874671 h 6858000"/>
              <a:gd name="connsiteX781" fmla="*/ 6409578 w 6569477"/>
              <a:gd name="connsiteY781" fmla="*/ 3143175 h 6858000"/>
              <a:gd name="connsiteX782" fmla="*/ 6414888 w 6569477"/>
              <a:gd name="connsiteY782" fmla="*/ 3138739 h 6858000"/>
              <a:gd name="connsiteX783" fmla="*/ 6421068 w 6569477"/>
              <a:gd name="connsiteY783" fmla="*/ 3124551 h 6858000"/>
              <a:gd name="connsiteX784" fmla="*/ 6422700 w 6569477"/>
              <a:gd name="connsiteY784" fmla="*/ 3128706 h 6858000"/>
              <a:gd name="connsiteX785" fmla="*/ 6423768 w 6569477"/>
              <a:gd name="connsiteY785" fmla="*/ 3149362 h 6858000"/>
              <a:gd name="connsiteX786" fmla="*/ 6429077 w 6569477"/>
              <a:gd name="connsiteY786" fmla="*/ 3144926 h 6858000"/>
              <a:gd name="connsiteX787" fmla="*/ 6422700 w 6569477"/>
              <a:gd name="connsiteY787" fmla="*/ 3128706 h 6858000"/>
              <a:gd name="connsiteX788" fmla="*/ 6417015 w 6569477"/>
              <a:gd name="connsiteY788" fmla="*/ 3018534 h 6858000"/>
              <a:gd name="connsiteX789" fmla="*/ 6414015 w 6569477"/>
              <a:gd name="connsiteY789" fmla="*/ 2972866 h 6858000"/>
              <a:gd name="connsiteX790" fmla="*/ 6406544 w 6569477"/>
              <a:gd name="connsiteY790" fmla="*/ 2951752 h 6858000"/>
              <a:gd name="connsiteX791" fmla="*/ 6389030 w 6569477"/>
              <a:gd name="connsiteY791" fmla="*/ 2804652 h 6858000"/>
              <a:gd name="connsiteX792" fmla="*/ 6368014 w 6569477"/>
              <a:gd name="connsiteY792" fmla="*/ 2752114 h 6858000"/>
              <a:gd name="connsiteX793" fmla="*/ 6478241 w 6569477"/>
              <a:gd name="connsiteY793" fmla="*/ 2723750 h 6858000"/>
              <a:gd name="connsiteX794" fmla="*/ 6481412 w 6569477"/>
              <a:gd name="connsiteY794" fmla="*/ 2772854 h 6858000"/>
              <a:gd name="connsiteX795" fmla="*/ 6481359 w 6569477"/>
              <a:gd name="connsiteY795" fmla="*/ 2778262 h 6858000"/>
              <a:gd name="connsiteX796" fmla="*/ 6492255 w 6569477"/>
              <a:gd name="connsiteY796" fmla="*/ 2843453 h 6858000"/>
              <a:gd name="connsiteX797" fmla="*/ 6492103 w 6569477"/>
              <a:gd name="connsiteY797" fmla="*/ 2836567 h 6858000"/>
              <a:gd name="connsiteX798" fmla="*/ 6487688 w 6569477"/>
              <a:gd name="connsiteY798" fmla="*/ 2751180 h 6858000"/>
              <a:gd name="connsiteX799" fmla="*/ 6471948 w 6569477"/>
              <a:gd name="connsiteY799" fmla="*/ 2602764 h 6858000"/>
              <a:gd name="connsiteX800" fmla="*/ 6470476 w 6569477"/>
              <a:gd name="connsiteY800" fmla="*/ 2603507 h 6858000"/>
              <a:gd name="connsiteX801" fmla="*/ 6474714 w 6569477"/>
              <a:gd name="connsiteY801" fmla="*/ 2669154 h 6858000"/>
              <a:gd name="connsiteX802" fmla="*/ 6474578 w 6569477"/>
              <a:gd name="connsiteY802" fmla="*/ 2659237 h 6858000"/>
              <a:gd name="connsiteX803" fmla="*/ 6476460 w 6569477"/>
              <a:gd name="connsiteY803" fmla="*/ 2609956 h 6858000"/>
              <a:gd name="connsiteX804" fmla="*/ 6471948 w 6569477"/>
              <a:gd name="connsiteY804" fmla="*/ 2602764 h 6858000"/>
              <a:gd name="connsiteX805" fmla="*/ 6458450 w 6569477"/>
              <a:gd name="connsiteY805" fmla="*/ 2239645 h 6858000"/>
              <a:gd name="connsiteX806" fmla="*/ 6450161 w 6569477"/>
              <a:gd name="connsiteY806" fmla="*/ 2257976 h 6858000"/>
              <a:gd name="connsiteX807" fmla="*/ 6433952 w 6569477"/>
              <a:gd name="connsiteY807" fmla="*/ 2243260 h 6858000"/>
              <a:gd name="connsiteX808" fmla="*/ 6419984 w 6569477"/>
              <a:gd name="connsiteY808" fmla="*/ 2274915 h 6858000"/>
              <a:gd name="connsiteX809" fmla="*/ 6412070 w 6569477"/>
              <a:gd name="connsiteY809" fmla="*/ 2253880 h 6858000"/>
              <a:gd name="connsiteX810" fmla="*/ 6438066 w 6569477"/>
              <a:gd name="connsiteY810" fmla="*/ 2377354 h 6858000"/>
              <a:gd name="connsiteX811" fmla="*/ 6458698 w 6569477"/>
              <a:gd name="connsiteY811" fmla="*/ 2510576 h 6858000"/>
              <a:gd name="connsiteX812" fmla="*/ 6465170 w 6569477"/>
              <a:gd name="connsiteY812" fmla="*/ 2512554 h 6858000"/>
              <a:gd name="connsiteX813" fmla="*/ 6466949 w 6569477"/>
              <a:gd name="connsiteY813" fmla="*/ 2477172 h 6858000"/>
              <a:gd name="connsiteX814" fmla="*/ 6512779 w 6569477"/>
              <a:gd name="connsiteY814" fmla="*/ 2527655 h 6858000"/>
              <a:gd name="connsiteX815" fmla="*/ 6482025 w 6569477"/>
              <a:gd name="connsiteY815" fmla="*/ 2340112 h 6858000"/>
              <a:gd name="connsiteX816" fmla="*/ 6479231 w 6569477"/>
              <a:gd name="connsiteY816" fmla="*/ 2346442 h 6858000"/>
              <a:gd name="connsiteX817" fmla="*/ 6476437 w 6569477"/>
              <a:gd name="connsiteY817" fmla="*/ 2352774 h 6858000"/>
              <a:gd name="connsiteX818" fmla="*/ 6472897 w 6569477"/>
              <a:gd name="connsiteY818" fmla="*/ 2343650 h 6858000"/>
              <a:gd name="connsiteX819" fmla="*/ 6472151 w 6569477"/>
              <a:gd name="connsiteY819" fmla="*/ 2328192 h 6858000"/>
              <a:gd name="connsiteX820" fmla="*/ 6469356 w 6569477"/>
              <a:gd name="connsiteY820" fmla="*/ 2334523 h 6858000"/>
              <a:gd name="connsiteX821" fmla="*/ 6467117 w 6569477"/>
              <a:gd name="connsiteY821" fmla="*/ 2288151 h 6858000"/>
              <a:gd name="connsiteX822" fmla="*/ 6460782 w 6569477"/>
              <a:gd name="connsiteY822" fmla="*/ 2285355 h 6858000"/>
              <a:gd name="connsiteX823" fmla="*/ 6457242 w 6569477"/>
              <a:gd name="connsiteY823" fmla="*/ 2276229 h 6858000"/>
              <a:gd name="connsiteX824" fmla="*/ 6460035 w 6569477"/>
              <a:gd name="connsiteY824" fmla="*/ 2269898 h 6858000"/>
              <a:gd name="connsiteX825" fmla="*/ 6462830 w 6569477"/>
              <a:gd name="connsiteY825" fmla="*/ 2263567 h 6858000"/>
              <a:gd name="connsiteX826" fmla="*/ 6466369 w 6569477"/>
              <a:gd name="connsiteY826" fmla="*/ 2272693 h 6858000"/>
              <a:gd name="connsiteX827" fmla="*/ 6469164 w 6569477"/>
              <a:gd name="connsiteY827" fmla="*/ 2266362 h 6858000"/>
              <a:gd name="connsiteX828" fmla="*/ 6461975 w 6569477"/>
              <a:gd name="connsiteY828" fmla="*/ 2240852 h 6858000"/>
              <a:gd name="connsiteX829" fmla="*/ 6458450 w 6569477"/>
              <a:gd name="connsiteY829" fmla="*/ 2239645 h 6858000"/>
              <a:gd name="connsiteX830" fmla="*/ 6119324 w 6569477"/>
              <a:gd name="connsiteY830" fmla="*/ 1470230 h 6858000"/>
              <a:gd name="connsiteX831" fmla="*/ 6182372 w 6569477"/>
              <a:gd name="connsiteY831" fmla="*/ 1708395 h 6858000"/>
              <a:gd name="connsiteX832" fmla="*/ 6213896 w 6569477"/>
              <a:gd name="connsiteY832" fmla="*/ 1718901 h 6858000"/>
              <a:gd name="connsiteX833" fmla="*/ 6230856 w 6569477"/>
              <a:gd name="connsiteY833" fmla="*/ 1709003 h 6858000"/>
              <a:gd name="connsiteX834" fmla="*/ 6226890 w 6569477"/>
              <a:gd name="connsiteY834" fmla="*/ 1691895 h 6858000"/>
              <a:gd name="connsiteX835" fmla="*/ 6185731 w 6569477"/>
              <a:gd name="connsiteY835" fmla="*/ 1576670 h 6858000"/>
              <a:gd name="connsiteX836" fmla="*/ 6173508 w 6569477"/>
              <a:gd name="connsiteY836" fmla="*/ 1521886 h 6858000"/>
              <a:gd name="connsiteX837" fmla="*/ 6172469 w 6569477"/>
              <a:gd name="connsiteY837" fmla="*/ 1515742 h 6858000"/>
              <a:gd name="connsiteX838" fmla="*/ 6170551 w 6569477"/>
              <a:gd name="connsiteY838" fmla="*/ 1514447 h 6858000"/>
              <a:gd name="connsiteX839" fmla="*/ 6119324 w 6569477"/>
              <a:gd name="connsiteY839" fmla="*/ 1470230 h 6858000"/>
              <a:gd name="connsiteX840" fmla="*/ 6220785 w 6569477"/>
              <a:gd name="connsiteY840" fmla="*/ 1467284 h 6858000"/>
              <a:gd name="connsiteX841" fmla="*/ 6224419 w 6569477"/>
              <a:gd name="connsiteY841" fmla="*/ 1484860 h 6858000"/>
              <a:gd name="connsiteX842" fmla="*/ 6221902 w 6569477"/>
              <a:gd name="connsiteY842" fmla="*/ 1506545 h 6858000"/>
              <a:gd name="connsiteX843" fmla="*/ 6228674 w 6569477"/>
              <a:gd name="connsiteY843" fmla="*/ 1507988 h 6858000"/>
              <a:gd name="connsiteX844" fmla="*/ 6234004 w 6569477"/>
              <a:gd name="connsiteY844" fmla="*/ 1516199 h 6858000"/>
              <a:gd name="connsiteX845" fmla="*/ 6229680 w 6569477"/>
              <a:gd name="connsiteY845" fmla="*/ 1536503 h 6858000"/>
              <a:gd name="connsiteX846" fmla="*/ 6224350 w 6569477"/>
              <a:gd name="connsiteY846" fmla="*/ 1528292 h 6858000"/>
              <a:gd name="connsiteX847" fmla="*/ 6223684 w 6569477"/>
              <a:gd name="connsiteY847" fmla="*/ 1527266 h 6858000"/>
              <a:gd name="connsiteX848" fmla="*/ 6220817 w 6569477"/>
              <a:gd name="connsiteY848" fmla="*/ 1522851 h 6858000"/>
              <a:gd name="connsiteX849" fmla="*/ 6221874 w 6569477"/>
              <a:gd name="connsiteY849" fmla="*/ 1531073 h 6858000"/>
              <a:gd name="connsiteX850" fmla="*/ 6242353 w 6569477"/>
              <a:gd name="connsiteY850" fmla="*/ 1609953 h 6858000"/>
              <a:gd name="connsiteX851" fmla="*/ 6223042 w 6569477"/>
              <a:gd name="connsiteY851" fmla="*/ 1634143 h 6858000"/>
              <a:gd name="connsiteX852" fmla="*/ 6239473 w 6569477"/>
              <a:gd name="connsiteY852" fmla="*/ 1705560 h 6858000"/>
              <a:gd name="connsiteX853" fmla="*/ 6250673 w 6569477"/>
              <a:gd name="connsiteY853" fmla="*/ 1702375 h 6858000"/>
              <a:gd name="connsiteX854" fmla="*/ 6297961 w 6569477"/>
              <a:gd name="connsiteY854" fmla="*/ 1764435 h 6858000"/>
              <a:gd name="connsiteX855" fmla="*/ 6373267 w 6569477"/>
              <a:gd name="connsiteY855" fmla="*/ 2069581 h 6858000"/>
              <a:gd name="connsiteX856" fmla="*/ 6384393 w 6569477"/>
              <a:gd name="connsiteY856" fmla="*/ 2122429 h 6858000"/>
              <a:gd name="connsiteX857" fmla="*/ 6393144 w 6569477"/>
              <a:gd name="connsiteY857" fmla="*/ 2124321 h 6858000"/>
              <a:gd name="connsiteX858" fmla="*/ 6418298 w 6569477"/>
              <a:gd name="connsiteY858" fmla="*/ 2175842 h 6858000"/>
              <a:gd name="connsiteX859" fmla="*/ 6419599 w 6569477"/>
              <a:gd name="connsiteY859" fmla="*/ 2138595 h 6858000"/>
              <a:gd name="connsiteX860" fmla="*/ 6401898 w 6569477"/>
              <a:gd name="connsiteY860" fmla="*/ 2092964 h 6858000"/>
              <a:gd name="connsiteX861" fmla="*/ 6319338 w 6569477"/>
              <a:gd name="connsiteY861" fmla="*/ 1731284 h 6858000"/>
              <a:gd name="connsiteX862" fmla="*/ 6294555 w 6569477"/>
              <a:gd name="connsiteY862" fmla="*/ 1667400 h 6858000"/>
              <a:gd name="connsiteX863" fmla="*/ 6274614 w 6569477"/>
              <a:gd name="connsiteY863" fmla="*/ 1575398 h 6858000"/>
              <a:gd name="connsiteX864" fmla="*/ 6261945 w 6569477"/>
              <a:gd name="connsiteY864" fmla="*/ 1569807 h 6858000"/>
              <a:gd name="connsiteX865" fmla="*/ 6227264 w 6569477"/>
              <a:gd name="connsiteY865" fmla="*/ 1485482 h 6858000"/>
              <a:gd name="connsiteX866" fmla="*/ 6163232 w 6569477"/>
              <a:gd name="connsiteY866" fmla="*/ 1291657 h 6858000"/>
              <a:gd name="connsiteX867" fmla="*/ 6169423 w 6569477"/>
              <a:gd name="connsiteY867" fmla="*/ 1308672 h 6858000"/>
              <a:gd name="connsiteX868" fmla="*/ 6164862 w 6569477"/>
              <a:gd name="connsiteY868" fmla="*/ 1292485 h 6858000"/>
              <a:gd name="connsiteX869" fmla="*/ 4999747 w 6569477"/>
              <a:gd name="connsiteY869" fmla="*/ 1084964 h 6858000"/>
              <a:gd name="connsiteX870" fmla="*/ 5004170 w 6569477"/>
              <a:gd name="connsiteY870" fmla="*/ 1092826 h 6858000"/>
              <a:gd name="connsiteX871" fmla="*/ 5000801 w 6569477"/>
              <a:gd name="connsiteY871" fmla="*/ 1092344 h 6858000"/>
              <a:gd name="connsiteX872" fmla="*/ 4999747 w 6569477"/>
              <a:gd name="connsiteY872" fmla="*/ 1084964 h 6858000"/>
              <a:gd name="connsiteX873" fmla="*/ 4933923 w 6569477"/>
              <a:gd name="connsiteY873" fmla="*/ 1003153 h 6858000"/>
              <a:gd name="connsiteX874" fmla="*/ 4947450 w 6569477"/>
              <a:gd name="connsiteY874" fmla="*/ 1028780 h 6858000"/>
              <a:gd name="connsiteX875" fmla="*/ 4940697 w 6569477"/>
              <a:gd name="connsiteY875" fmla="*/ 1009043 h 6858000"/>
              <a:gd name="connsiteX876" fmla="*/ 4932262 w 6569477"/>
              <a:gd name="connsiteY876" fmla="*/ 644497 h 6858000"/>
              <a:gd name="connsiteX877" fmla="*/ 4940697 w 6569477"/>
              <a:gd name="connsiteY877" fmla="*/ 654745 h 6858000"/>
              <a:gd name="connsiteX878" fmla="*/ 4932262 w 6569477"/>
              <a:gd name="connsiteY878" fmla="*/ 646309 h 6858000"/>
              <a:gd name="connsiteX879" fmla="*/ 5581482 w 6569477"/>
              <a:gd name="connsiteY879" fmla="*/ 244629 h 6858000"/>
              <a:gd name="connsiteX880" fmla="*/ 5577991 w 6569477"/>
              <a:gd name="connsiteY880" fmla="*/ 250629 h 6858000"/>
              <a:gd name="connsiteX881" fmla="*/ 5577495 w 6569477"/>
              <a:gd name="connsiteY881" fmla="*/ 252297 h 6858000"/>
              <a:gd name="connsiteX882" fmla="*/ 5647778 w 6569477"/>
              <a:gd name="connsiteY882" fmla="*/ 373537 h 6858000"/>
              <a:gd name="connsiteX883" fmla="*/ 5709512 w 6569477"/>
              <a:gd name="connsiteY883" fmla="*/ 510569 h 6858000"/>
              <a:gd name="connsiteX884" fmla="*/ 5951197 w 6569477"/>
              <a:gd name="connsiteY884" fmla="*/ 1025425 h 6858000"/>
              <a:gd name="connsiteX885" fmla="*/ 5942878 w 6569477"/>
              <a:gd name="connsiteY885" fmla="*/ 913784 h 6858000"/>
              <a:gd name="connsiteX886" fmla="*/ 5930115 w 6569477"/>
              <a:gd name="connsiteY886" fmla="*/ 859785 h 6858000"/>
              <a:gd name="connsiteX887" fmla="*/ 5902782 w 6569477"/>
              <a:gd name="connsiteY887" fmla="*/ 807112 h 6858000"/>
              <a:gd name="connsiteX888" fmla="*/ 5831966 w 6569477"/>
              <a:gd name="connsiteY888" fmla="*/ 645218 h 6858000"/>
              <a:gd name="connsiteX889" fmla="*/ 5794655 w 6569477"/>
              <a:gd name="connsiteY889" fmla="*/ 587744 h 6858000"/>
              <a:gd name="connsiteX890" fmla="*/ 5756339 w 6569477"/>
              <a:gd name="connsiteY890" fmla="*/ 501756 h 6858000"/>
              <a:gd name="connsiteX891" fmla="*/ 5742795 w 6569477"/>
              <a:gd name="connsiteY891" fmla="*/ 498872 h 6858000"/>
              <a:gd name="connsiteX892" fmla="*/ 5657513 w 6569477"/>
              <a:gd name="connsiteY892" fmla="*/ 367504 h 6858000"/>
              <a:gd name="connsiteX893" fmla="*/ 5591104 w 6569477"/>
              <a:gd name="connsiteY893" fmla="*/ 247231 h 6858000"/>
              <a:gd name="connsiteX894" fmla="*/ 5581482 w 6569477"/>
              <a:gd name="connsiteY894" fmla="*/ 244629 h 6858000"/>
              <a:gd name="connsiteX895" fmla="*/ 4684964 w 6569477"/>
              <a:gd name="connsiteY895" fmla="*/ 0 h 6858000"/>
              <a:gd name="connsiteX896" fmla="*/ 5380578 w 6569477"/>
              <a:gd name="connsiteY896" fmla="*/ 0 h 6858000"/>
              <a:gd name="connsiteX897" fmla="*/ 5478611 w 6569477"/>
              <a:gd name="connsiteY897" fmla="*/ 117479 h 6858000"/>
              <a:gd name="connsiteX898" fmla="*/ 5500013 w 6569477"/>
              <a:gd name="connsiteY898" fmla="*/ 146283 h 6858000"/>
              <a:gd name="connsiteX899" fmla="*/ 5500055 w 6569477"/>
              <a:gd name="connsiteY899" fmla="*/ 142937 h 6858000"/>
              <a:gd name="connsiteX900" fmla="*/ 5534919 w 6569477"/>
              <a:gd name="connsiteY900" fmla="*/ 178662 h 6858000"/>
              <a:gd name="connsiteX901" fmla="*/ 5448194 w 6569477"/>
              <a:gd name="connsiteY901" fmla="*/ 54062 h 6858000"/>
              <a:gd name="connsiteX902" fmla="*/ 5412460 w 6569477"/>
              <a:gd name="connsiteY902" fmla="*/ 0 h 6858000"/>
              <a:gd name="connsiteX903" fmla="*/ 5476134 w 6569477"/>
              <a:gd name="connsiteY903" fmla="*/ 0 h 6858000"/>
              <a:gd name="connsiteX904" fmla="*/ 5485373 w 6569477"/>
              <a:gd name="connsiteY904" fmla="*/ 12455 h 6858000"/>
              <a:gd name="connsiteX905" fmla="*/ 5571665 w 6569477"/>
              <a:gd name="connsiteY905" fmla="*/ 130771 h 6858000"/>
              <a:gd name="connsiteX906" fmla="*/ 5619902 w 6569477"/>
              <a:gd name="connsiteY906" fmla="*/ 208686 h 6858000"/>
              <a:gd name="connsiteX907" fmla="*/ 5662149 w 6569477"/>
              <a:gd name="connsiteY907" fmla="*/ 253738 h 6858000"/>
              <a:gd name="connsiteX908" fmla="*/ 5686327 w 6569477"/>
              <a:gd name="connsiteY908" fmla="*/ 295355 h 6858000"/>
              <a:gd name="connsiteX909" fmla="*/ 5686913 w 6569477"/>
              <a:gd name="connsiteY909" fmla="*/ 295939 h 6858000"/>
              <a:gd name="connsiteX910" fmla="*/ 5696157 w 6569477"/>
              <a:gd name="connsiteY910" fmla="*/ 311903 h 6858000"/>
              <a:gd name="connsiteX911" fmla="*/ 5731531 w 6569477"/>
              <a:gd name="connsiteY911" fmla="*/ 366614 h 6858000"/>
              <a:gd name="connsiteX912" fmla="*/ 5812509 w 6569477"/>
              <a:gd name="connsiteY912" fmla="*/ 478933 h 6858000"/>
              <a:gd name="connsiteX913" fmla="*/ 5815302 w 6569477"/>
              <a:gd name="connsiteY913" fmla="*/ 472602 h 6858000"/>
              <a:gd name="connsiteX914" fmla="*/ 5814555 w 6569477"/>
              <a:gd name="connsiteY914" fmla="*/ 457145 h 6858000"/>
              <a:gd name="connsiteX915" fmla="*/ 5817860 w 6569477"/>
              <a:gd name="connsiteY915" fmla="*/ 460147 h 6858000"/>
              <a:gd name="connsiteX916" fmla="*/ 5827972 w 6569477"/>
              <a:gd name="connsiteY916" fmla="*/ 478193 h 6858000"/>
              <a:gd name="connsiteX917" fmla="*/ 5830766 w 6569477"/>
              <a:gd name="connsiteY917" fmla="*/ 471862 h 6858000"/>
              <a:gd name="connsiteX918" fmla="*/ 5817860 w 6569477"/>
              <a:gd name="connsiteY918" fmla="*/ 460147 h 6858000"/>
              <a:gd name="connsiteX919" fmla="*/ 5763946 w 6569477"/>
              <a:gd name="connsiteY919" fmla="*/ 363899 h 6858000"/>
              <a:gd name="connsiteX920" fmla="*/ 5712077 w 6569477"/>
              <a:gd name="connsiteY920" fmla="*/ 260643 h 6858000"/>
              <a:gd name="connsiteX921" fmla="*/ 5647795 w 6569477"/>
              <a:gd name="connsiteY921" fmla="*/ 149075 h 6858000"/>
              <a:gd name="connsiteX922" fmla="*/ 5750084 w 6569477"/>
              <a:gd name="connsiteY922" fmla="*/ 277415 h 6858000"/>
              <a:gd name="connsiteX923" fmla="*/ 5737415 w 6569477"/>
              <a:gd name="connsiteY923" fmla="*/ 271824 h 6858000"/>
              <a:gd name="connsiteX924" fmla="*/ 5780454 w 6569477"/>
              <a:gd name="connsiteY924" fmla="*/ 328637 h 6858000"/>
              <a:gd name="connsiteX925" fmla="*/ 5784739 w 6569477"/>
              <a:gd name="connsiteY925" fmla="*/ 353221 h 6858000"/>
              <a:gd name="connsiteX926" fmla="*/ 5865230 w 6569477"/>
              <a:gd name="connsiteY926" fmla="*/ 479507 h 6858000"/>
              <a:gd name="connsiteX927" fmla="*/ 5891313 w 6569477"/>
              <a:gd name="connsiteY927" fmla="*/ 506145 h 6858000"/>
              <a:gd name="connsiteX928" fmla="*/ 6056025 w 6569477"/>
              <a:gd name="connsiteY928" fmla="*/ 836005 h 6858000"/>
              <a:gd name="connsiteX929" fmla="*/ 6104098 w 6569477"/>
              <a:gd name="connsiteY929" fmla="*/ 932857 h 6858000"/>
              <a:gd name="connsiteX930" fmla="*/ 6138008 w 6569477"/>
              <a:gd name="connsiteY930" fmla="*/ 993205 h 6858000"/>
              <a:gd name="connsiteX931" fmla="*/ 6123293 w 6569477"/>
              <a:gd name="connsiteY931" fmla="*/ 1009405 h 6858000"/>
              <a:gd name="connsiteX932" fmla="*/ 6012986 w 6569477"/>
              <a:gd name="connsiteY932" fmla="*/ 779192 h 6858000"/>
              <a:gd name="connsiteX933" fmla="*/ 6006652 w 6569477"/>
              <a:gd name="connsiteY933" fmla="*/ 776396 h 6858000"/>
              <a:gd name="connsiteX934" fmla="*/ 6010193 w 6569477"/>
              <a:gd name="connsiteY934" fmla="*/ 785523 h 6858000"/>
              <a:gd name="connsiteX935" fmla="*/ 6014480 w 6569477"/>
              <a:gd name="connsiteY935" fmla="*/ 810107 h 6858000"/>
              <a:gd name="connsiteX936" fmla="*/ 6004788 w 6569477"/>
              <a:gd name="connsiteY936" fmla="*/ 798404 h 6858000"/>
              <a:gd name="connsiteX937" fmla="*/ 6001064 w 6569477"/>
              <a:gd name="connsiteY937" fmla="*/ 789058 h 6858000"/>
              <a:gd name="connsiteX938" fmla="*/ 6004605 w 6569477"/>
              <a:gd name="connsiteY938" fmla="*/ 798185 h 6858000"/>
              <a:gd name="connsiteX939" fmla="*/ 6004788 w 6569477"/>
              <a:gd name="connsiteY939" fmla="*/ 798404 h 6858000"/>
              <a:gd name="connsiteX940" fmla="*/ 6051771 w 6569477"/>
              <a:gd name="connsiteY940" fmla="*/ 916385 h 6858000"/>
              <a:gd name="connsiteX941" fmla="*/ 6109323 w 6569477"/>
              <a:gd name="connsiteY941" fmla="*/ 1041059 h 6858000"/>
              <a:gd name="connsiteX942" fmla="*/ 6218330 w 6569477"/>
              <a:gd name="connsiteY942" fmla="*/ 1308516 h 6858000"/>
              <a:gd name="connsiteX943" fmla="*/ 6248699 w 6569477"/>
              <a:gd name="connsiteY943" fmla="*/ 1359737 h 6858000"/>
              <a:gd name="connsiteX944" fmla="*/ 6317460 w 6569477"/>
              <a:gd name="connsiteY944" fmla="*/ 1564049 h 6858000"/>
              <a:gd name="connsiteX945" fmla="*/ 6327364 w 6569477"/>
              <a:gd name="connsiteY945" fmla="*/ 1565758 h 6858000"/>
              <a:gd name="connsiteX946" fmla="*/ 6405224 w 6569477"/>
              <a:gd name="connsiteY946" fmla="*/ 1840478 h 6858000"/>
              <a:gd name="connsiteX947" fmla="*/ 6402944 w 6569477"/>
              <a:gd name="connsiteY947" fmla="*/ 1841928 h 6858000"/>
              <a:gd name="connsiteX948" fmla="*/ 6401876 w 6569477"/>
              <a:gd name="connsiteY948" fmla="*/ 1835782 h 6858000"/>
              <a:gd name="connsiteX949" fmla="*/ 6399693 w 6569477"/>
              <a:gd name="connsiteY949" fmla="*/ 1834088 h 6858000"/>
              <a:gd name="connsiteX950" fmla="*/ 6398335 w 6569477"/>
              <a:gd name="connsiteY950" fmla="*/ 1826656 h 6858000"/>
              <a:gd name="connsiteX951" fmla="*/ 6399057 w 6569477"/>
              <a:gd name="connsiteY951" fmla="*/ 1833594 h 6858000"/>
              <a:gd name="connsiteX952" fmla="*/ 6399693 w 6569477"/>
              <a:gd name="connsiteY952" fmla="*/ 1834088 h 6858000"/>
              <a:gd name="connsiteX953" fmla="*/ 6403601 w 6569477"/>
              <a:gd name="connsiteY953" fmla="*/ 1855454 h 6858000"/>
              <a:gd name="connsiteX954" fmla="*/ 6404114 w 6569477"/>
              <a:gd name="connsiteY954" fmla="*/ 1882153 h 6858000"/>
              <a:gd name="connsiteX955" fmla="*/ 6473067 w 6569477"/>
              <a:gd name="connsiteY955" fmla="*/ 2154626 h 6858000"/>
              <a:gd name="connsiteX956" fmla="*/ 6483134 w 6569477"/>
              <a:gd name="connsiteY956" fmla="*/ 2234707 h 6858000"/>
              <a:gd name="connsiteX957" fmla="*/ 6520415 w 6569477"/>
              <a:gd name="connsiteY957" fmla="*/ 2493203 h 6858000"/>
              <a:gd name="connsiteX958" fmla="*/ 6531980 w 6569477"/>
              <a:gd name="connsiteY958" fmla="*/ 2633394 h 6858000"/>
              <a:gd name="connsiteX959" fmla="*/ 6527593 w 6569477"/>
              <a:gd name="connsiteY959" fmla="*/ 2646575 h 6858000"/>
              <a:gd name="connsiteX960" fmla="*/ 6529126 w 6569477"/>
              <a:gd name="connsiteY960" fmla="*/ 2655889 h 6858000"/>
              <a:gd name="connsiteX961" fmla="*/ 6530629 w 6569477"/>
              <a:gd name="connsiteY961" fmla="*/ 2656552 h 6858000"/>
              <a:gd name="connsiteX962" fmla="*/ 6531421 w 6569477"/>
              <a:gd name="connsiteY962" fmla="*/ 2656903 h 6858000"/>
              <a:gd name="connsiteX963" fmla="*/ 6534962 w 6569477"/>
              <a:gd name="connsiteY963" fmla="*/ 2666028 h 6858000"/>
              <a:gd name="connsiteX964" fmla="*/ 6531926 w 6569477"/>
              <a:gd name="connsiteY964" fmla="*/ 2672908 h 6858000"/>
              <a:gd name="connsiteX965" fmla="*/ 6533706 w 6569477"/>
              <a:gd name="connsiteY965" fmla="*/ 2683731 h 6858000"/>
              <a:gd name="connsiteX966" fmla="*/ 6528462 w 6569477"/>
              <a:gd name="connsiteY966" fmla="*/ 2680756 h 6858000"/>
              <a:gd name="connsiteX967" fmla="*/ 6526580 w 6569477"/>
              <a:gd name="connsiteY967" fmla="*/ 2685022 h 6858000"/>
              <a:gd name="connsiteX968" fmla="*/ 6526136 w 6569477"/>
              <a:gd name="connsiteY968" fmla="*/ 2683881 h 6858000"/>
              <a:gd name="connsiteX969" fmla="*/ 6524812 w 6569477"/>
              <a:gd name="connsiteY969" fmla="*/ 2680466 h 6858000"/>
              <a:gd name="connsiteX970" fmla="*/ 6524804 w 6569477"/>
              <a:gd name="connsiteY970" fmla="*/ 2684545 h 6858000"/>
              <a:gd name="connsiteX971" fmla="*/ 6538236 w 6569477"/>
              <a:gd name="connsiteY971" fmla="*/ 2743109 h 6858000"/>
              <a:gd name="connsiteX972" fmla="*/ 6531185 w 6569477"/>
              <a:gd name="connsiteY972" fmla="*/ 2767044 h 6858000"/>
              <a:gd name="connsiteX973" fmla="*/ 6547385 w 6569477"/>
              <a:gd name="connsiteY973" fmla="*/ 2915923 h 6858000"/>
              <a:gd name="connsiteX974" fmla="*/ 6558964 w 6569477"/>
              <a:gd name="connsiteY974" fmla="*/ 2951360 h 6858000"/>
              <a:gd name="connsiteX975" fmla="*/ 6560463 w 6569477"/>
              <a:gd name="connsiteY975" fmla="*/ 3320054 h 6858000"/>
              <a:gd name="connsiteX976" fmla="*/ 6560643 w 6569477"/>
              <a:gd name="connsiteY976" fmla="*/ 3428182 h 6858000"/>
              <a:gd name="connsiteX977" fmla="*/ 6564303 w 6569477"/>
              <a:gd name="connsiteY977" fmla="*/ 3497307 h 6858000"/>
              <a:gd name="connsiteX978" fmla="*/ 6543934 w 6569477"/>
              <a:gd name="connsiteY978" fmla="*/ 3505308 h 6858000"/>
              <a:gd name="connsiteX979" fmla="*/ 6547053 w 6569477"/>
              <a:gd name="connsiteY979" fmla="*/ 3250053 h 6858000"/>
              <a:gd name="connsiteX980" fmla="*/ 6542614 w 6569477"/>
              <a:gd name="connsiteY980" fmla="*/ 3244740 h 6858000"/>
              <a:gd name="connsiteX981" fmla="*/ 6541744 w 6569477"/>
              <a:gd name="connsiteY981" fmla="*/ 3254490 h 6858000"/>
              <a:gd name="connsiteX982" fmla="*/ 6534694 w 6569477"/>
              <a:gd name="connsiteY982" fmla="*/ 3278429 h 6858000"/>
              <a:gd name="connsiteX983" fmla="*/ 6531190 w 6569477"/>
              <a:gd name="connsiteY983" fmla="*/ 3263643 h 6858000"/>
              <a:gd name="connsiteX984" fmla="*/ 6531994 w 6569477"/>
              <a:gd name="connsiteY984" fmla="*/ 3253615 h 6858000"/>
              <a:gd name="connsiteX985" fmla="*/ 6531124 w 6569477"/>
              <a:gd name="connsiteY985" fmla="*/ 3263366 h 6858000"/>
              <a:gd name="connsiteX986" fmla="*/ 6531190 w 6569477"/>
              <a:gd name="connsiteY986" fmla="*/ 3263643 h 6858000"/>
              <a:gd name="connsiteX987" fmla="*/ 6521033 w 6569477"/>
              <a:gd name="connsiteY987" fmla="*/ 3390229 h 6858000"/>
              <a:gd name="connsiteX988" fmla="*/ 6517384 w 6569477"/>
              <a:gd name="connsiteY988" fmla="*/ 3527497 h 6858000"/>
              <a:gd name="connsiteX989" fmla="*/ 6496595 w 6569477"/>
              <a:gd name="connsiteY989" fmla="*/ 3815563 h 6858000"/>
              <a:gd name="connsiteX990" fmla="*/ 6501124 w 6569477"/>
              <a:gd name="connsiteY990" fmla="*/ 3874940 h 6858000"/>
              <a:gd name="connsiteX991" fmla="*/ 6472234 w 6569477"/>
              <a:gd name="connsiteY991" fmla="*/ 4088567 h 6858000"/>
              <a:gd name="connsiteX992" fmla="*/ 6480357 w 6569477"/>
              <a:gd name="connsiteY992" fmla="*/ 4094487 h 6858000"/>
              <a:gd name="connsiteX993" fmla="*/ 6428427 w 6569477"/>
              <a:gd name="connsiteY993" fmla="*/ 4375267 h 6858000"/>
              <a:gd name="connsiteX994" fmla="*/ 6425741 w 6569477"/>
              <a:gd name="connsiteY994" fmla="*/ 4375556 h 6858000"/>
              <a:gd name="connsiteX995" fmla="*/ 6427506 w 6569477"/>
              <a:gd name="connsiteY995" fmla="*/ 4369573 h 6858000"/>
              <a:gd name="connsiteX996" fmla="*/ 6426300 w 6569477"/>
              <a:gd name="connsiteY996" fmla="*/ 4367087 h 6858000"/>
              <a:gd name="connsiteX997" fmla="*/ 6428376 w 6569477"/>
              <a:gd name="connsiteY997" fmla="*/ 4359822 h 6858000"/>
              <a:gd name="connsiteX998" fmla="*/ 6425949 w 6569477"/>
              <a:gd name="connsiteY998" fmla="*/ 4366362 h 6858000"/>
              <a:gd name="connsiteX999" fmla="*/ 6426300 w 6569477"/>
              <a:gd name="connsiteY999" fmla="*/ 4367087 h 6858000"/>
              <a:gd name="connsiteX1000" fmla="*/ 6420336 w 6569477"/>
              <a:gd name="connsiteY1000" fmla="*/ 4387972 h 6858000"/>
              <a:gd name="connsiteX1001" fmla="*/ 6408966 w 6569477"/>
              <a:gd name="connsiteY1001" fmla="*/ 4412135 h 6858000"/>
              <a:gd name="connsiteX1002" fmla="*/ 6350047 w 6569477"/>
              <a:gd name="connsiteY1002" fmla="*/ 4686953 h 6858000"/>
              <a:gd name="connsiteX1003" fmla="*/ 6323588 w 6569477"/>
              <a:gd name="connsiteY1003" fmla="*/ 4763203 h 6858000"/>
              <a:gd name="connsiteX1004" fmla="*/ 6242470 w 6569477"/>
              <a:gd name="connsiteY1004" fmla="*/ 5011457 h 6858000"/>
              <a:gd name="connsiteX1005" fmla="*/ 6206632 w 6569477"/>
              <a:gd name="connsiteY1005" fmla="*/ 5110210 h 6858000"/>
              <a:gd name="connsiteX1006" fmla="*/ 6191507 w 6569477"/>
              <a:gd name="connsiteY1006" fmla="*/ 5140673 h 6858000"/>
              <a:gd name="connsiteX1007" fmla="*/ 6172300 w 6569477"/>
              <a:gd name="connsiteY1007" fmla="*/ 5199455 h 6858000"/>
              <a:gd name="connsiteX1008" fmla="*/ 6156345 w 6569477"/>
              <a:gd name="connsiteY1008" fmla="*/ 5277115 h 6858000"/>
              <a:gd name="connsiteX1009" fmla="*/ 6059140 w 6569477"/>
              <a:gd name="connsiteY1009" fmla="*/ 5529842 h 6858000"/>
              <a:gd name="connsiteX1010" fmla="*/ 6065922 w 6569477"/>
              <a:gd name="connsiteY1010" fmla="*/ 5528472 h 6858000"/>
              <a:gd name="connsiteX1011" fmla="*/ 6078119 w 6569477"/>
              <a:gd name="connsiteY1011" fmla="*/ 5518945 h 6858000"/>
              <a:gd name="connsiteX1012" fmla="*/ 6077573 w 6569477"/>
              <a:gd name="connsiteY1012" fmla="*/ 5523376 h 6858000"/>
              <a:gd name="connsiteX1013" fmla="*/ 6068664 w 6569477"/>
              <a:gd name="connsiteY1013" fmla="*/ 5542046 h 6858000"/>
              <a:gd name="connsiteX1014" fmla="*/ 6075448 w 6569477"/>
              <a:gd name="connsiteY1014" fmla="*/ 5540675 h 6858000"/>
              <a:gd name="connsiteX1015" fmla="*/ 6077573 w 6569477"/>
              <a:gd name="connsiteY1015" fmla="*/ 5523376 h 6858000"/>
              <a:gd name="connsiteX1016" fmla="*/ 6125089 w 6569477"/>
              <a:gd name="connsiteY1016" fmla="*/ 5423814 h 6858000"/>
              <a:gd name="connsiteX1017" fmla="*/ 6179507 w 6569477"/>
              <a:gd name="connsiteY1017" fmla="*/ 5321879 h 6858000"/>
              <a:gd name="connsiteX1018" fmla="*/ 6233557 w 6569477"/>
              <a:gd name="connsiteY1018" fmla="*/ 5205010 h 6858000"/>
              <a:gd name="connsiteX1019" fmla="*/ 6187733 w 6569477"/>
              <a:gd name="connsiteY1019" fmla="*/ 5362599 h 6858000"/>
              <a:gd name="connsiteX1020" fmla="*/ 6184992 w 6569477"/>
              <a:gd name="connsiteY1020" fmla="*/ 5349026 h 6858000"/>
              <a:gd name="connsiteX1021" fmla="*/ 6163414 w 6569477"/>
              <a:gd name="connsiteY1021" fmla="*/ 5416956 h 6858000"/>
              <a:gd name="connsiteX1022" fmla="*/ 6145805 w 6569477"/>
              <a:gd name="connsiteY1022" fmla="*/ 5434638 h 6858000"/>
              <a:gd name="connsiteX1023" fmla="*/ 6089085 w 6569477"/>
              <a:gd name="connsiteY1023" fmla="*/ 5573237 h 6858000"/>
              <a:gd name="connsiteX1024" fmla="*/ 6082373 w 6569477"/>
              <a:gd name="connsiteY1024" fmla="*/ 5609909 h 6858000"/>
              <a:gd name="connsiteX1025" fmla="*/ 5907955 w 6569477"/>
              <a:gd name="connsiteY1025" fmla="*/ 5934742 h 6858000"/>
              <a:gd name="connsiteX1026" fmla="*/ 5856575 w 6569477"/>
              <a:gd name="connsiteY1026" fmla="*/ 6029882 h 6858000"/>
              <a:gd name="connsiteX1027" fmla="*/ 5826843 w 6569477"/>
              <a:gd name="connsiteY1027" fmla="*/ 6092393 h 6858000"/>
              <a:gd name="connsiteX1028" fmla="*/ 5805124 w 6569477"/>
              <a:gd name="connsiteY1028" fmla="*/ 6089719 h 6858000"/>
              <a:gd name="connsiteX1029" fmla="*/ 5929533 w 6569477"/>
              <a:gd name="connsiteY1029" fmla="*/ 5866812 h 6858000"/>
              <a:gd name="connsiteX1030" fmla="*/ 5928163 w 6569477"/>
              <a:gd name="connsiteY1030" fmla="*/ 5860025 h 6858000"/>
              <a:gd name="connsiteX1031" fmla="*/ 5922749 w 6569477"/>
              <a:gd name="connsiteY1031" fmla="*/ 5868182 h 6858000"/>
              <a:gd name="connsiteX1032" fmla="*/ 5905143 w 6569477"/>
              <a:gd name="connsiteY1032" fmla="*/ 5885866 h 6858000"/>
              <a:gd name="connsiteX1033" fmla="*/ 5909110 w 6569477"/>
              <a:gd name="connsiteY1033" fmla="*/ 5871199 h 6858000"/>
              <a:gd name="connsiteX1034" fmla="*/ 5914596 w 6569477"/>
              <a:gd name="connsiteY1034" fmla="*/ 5862765 h 6858000"/>
              <a:gd name="connsiteX1035" fmla="*/ 5909184 w 6569477"/>
              <a:gd name="connsiteY1035" fmla="*/ 5870922 h 6858000"/>
              <a:gd name="connsiteX1036" fmla="*/ 5909110 w 6569477"/>
              <a:gd name="connsiteY1036" fmla="*/ 5871199 h 6858000"/>
              <a:gd name="connsiteX1037" fmla="*/ 5839843 w 6569477"/>
              <a:gd name="connsiteY1037" fmla="*/ 5977637 h 6858000"/>
              <a:gd name="connsiteX1038" fmla="*/ 5771208 w 6569477"/>
              <a:gd name="connsiteY1038" fmla="*/ 6096571 h 6858000"/>
              <a:gd name="connsiteX1039" fmla="*/ 5615626 w 6569477"/>
              <a:gd name="connsiteY1039" fmla="*/ 6339899 h 6858000"/>
              <a:gd name="connsiteX1040" fmla="*/ 5591306 w 6569477"/>
              <a:gd name="connsiteY1040" fmla="*/ 6394255 h 6858000"/>
              <a:gd name="connsiteX1041" fmla="*/ 5464086 w 6569477"/>
              <a:gd name="connsiteY1041" fmla="*/ 6568285 h 6858000"/>
              <a:gd name="connsiteX1042" fmla="*/ 5468405 w 6569477"/>
              <a:gd name="connsiteY1042" fmla="*/ 6577359 h 6858000"/>
              <a:gd name="connsiteX1043" fmla="*/ 5288922 w 6569477"/>
              <a:gd name="connsiteY1043" fmla="*/ 6799441 h 6858000"/>
              <a:gd name="connsiteX1044" fmla="*/ 5286422 w 6569477"/>
              <a:gd name="connsiteY1044" fmla="*/ 6798415 h 6858000"/>
              <a:gd name="connsiteX1045" fmla="*/ 5290826 w 6569477"/>
              <a:gd name="connsiteY1045" fmla="*/ 6793995 h 6858000"/>
              <a:gd name="connsiteX1046" fmla="*/ 5290950 w 6569477"/>
              <a:gd name="connsiteY1046" fmla="*/ 6791235 h 6858000"/>
              <a:gd name="connsiteX1047" fmla="*/ 5296238 w 6569477"/>
              <a:gd name="connsiteY1047" fmla="*/ 6785838 h 6858000"/>
              <a:gd name="connsiteX1048" fmla="*/ 5290987 w 6569477"/>
              <a:gd name="connsiteY1048" fmla="*/ 6790431 h 6858000"/>
              <a:gd name="connsiteX1049" fmla="*/ 5290950 w 6569477"/>
              <a:gd name="connsiteY1049" fmla="*/ 6791235 h 6858000"/>
              <a:gd name="connsiteX1050" fmla="*/ 5275753 w 6569477"/>
              <a:gd name="connsiteY1050" fmla="*/ 6806752 h 6858000"/>
              <a:gd name="connsiteX1051" fmla="*/ 5254239 w 6569477"/>
              <a:gd name="connsiteY1051" fmla="*/ 6822575 h 6858000"/>
              <a:gd name="connsiteX1052" fmla="*/ 5225321 w 6569477"/>
              <a:gd name="connsiteY1052" fmla="*/ 6858000 h 6858000"/>
              <a:gd name="connsiteX1053" fmla="*/ 5157501 w 6569477"/>
              <a:gd name="connsiteY1053" fmla="*/ 6858000 h 6858000"/>
              <a:gd name="connsiteX1054" fmla="*/ 5208211 w 6569477"/>
              <a:gd name="connsiteY1054" fmla="*/ 6795673 h 6858000"/>
              <a:gd name="connsiteX1055" fmla="*/ 5328568 w 6569477"/>
              <a:gd name="connsiteY1055" fmla="*/ 6666293 h 6858000"/>
              <a:gd name="connsiteX1056" fmla="*/ 5366453 w 6569477"/>
              <a:gd name="connsiteY1056" fmla="*/ 6609197 h 6858000"/>
              <a:gd name="connsiteX1057" fmla="*/ 5430099 w 6569477"/>
              <a:gd name="connsiteY1057" fmla="*/ 6539833 h 6858000"/>
              <a:gd name="connsiteX1058" fmla="*/ 5427358 w 6569477"/>
              <a:gd name="connsiteY1058" fmla="*/ 6526259 h 6858000"/>
              <a:gd name="connsiteX1059" fmla="*/ 5513952 w 6569477"/>
              <a:gd name="connsiteY1059" fmla="*/ 6395753 h 6858000"/>
              <a:gd name="connsiteX1060" fmla="*/ 5597877 w 6569477"/>
              <a:gd name="connsiteY1060" fmla="*/ 6286977 h 6858000"/>
              <a:gd name="connsiteX1061" fmla="*/ 5589542 w 6569477"/>
              <a:gd name="connsiteY1061" fmla="*/ 6276299 h 6858000"/>
              <a:gd name="connsiteX1062" fmla="*/ 5579347 w 6569477"/>
              <a:gd name="connsiteY1062" fmla="*/ 6278801 h 6858000"/>
              <a:gd name="connsiteX1063" fmla="*/ 5572013 w 6569477"/>
              <a:gd name="connsiteY1063" fmla="*/ 6278854 h 6858000"/>
              <a:gd name="connsiteX1064" fmla="*/ 5561199 w 6569477"/>
              <a:gd name="connsiteY1064" fmla="*/ 6297181 h 6858000"/>
              <a:gd name="connsiteX1065" fmla="*/ 5561199 w 6569477"/>
              <a:gd name="connsiteY1065" fmla="*/ 6283333 h 6858000"/>
              <a:gd name="connsiteX1066" fmla="*/ 5526598 w 6569477"/>
              <a:gd name="connsiteY1066" fmla="*/ 6345645 h 6858000"/>
              <a:gd name="connsiteX1067" fmla="*/ 5505837 w 6569477"/>
              <a:gd name="connsiteY1067" fmla="*/ 6359491 h 6858000"/>
              <a:gd name="connsiteX1068" fmla="*/ 5422797 w 6569477"/>
              <a:gd name="connsiteY1068" fmla="*/ 6484116 h 6858000"/>
              <a:gd name="connsiteX1069" fmla="*/ 5408957 w 6569477"/>
              <a:gd name="connsiteY1069" fmla="*/ 6518733 h 6858000"/>
              <a:gd name="connsiteX1070" fmla="*/ 5173676 w 6569477"/>
              <a:gd name="connsiteY1070" fmla="*/ 6802601 h 6858000"/>
              <a:gd name="connsiteX1071" fmla="*/ 5153132 w 6569477"/>
              <a:gd name="connsiteY1071" fmla="*/ 6832134 h 6858000"/>
              <a:gd name="connsiteX1072" fmla="*/ 5136638 w 6569477"/>
              <a:gd name="connsiteY1072" fmla="*/ 6858000 h 6858000"/>
              <a:gd name="connsiteX1073" fmla="*/ 5106051 w 6569477"/>
              <a:gd name="connsiteY1073" fmla="*/ 6858000 h 6858000"/>
              <a:gd name="connsiteX1074" fmla="*/ 5127832 w 6569477"/>
              <a:gd name="connsiteY1074" fmla="*/ 6832026 h 6858000"/>
              <a:gd name="connsiteX1075" fmla="*/ 5208277 w 6569477"/>
              <a:gd name="connsiteY1075" fmla="*/ 6740288 h 6858000"/>
              <a:gd name="connsiteX1076" fmla="*/ 5208277 w 6569477"/>
              <a:gd name="connsiteY1076" fmla="*/ 6733364 h 6858000"/>
              <a:gd name="connsiteX1077" fmla="*/ 5201357 w 6569477"/>
              <a:gd name="connsiteY1077" fmla="*/ 6740288 h 6858000"/>
              <a:gd name="connsiteX1078" fmla="*/ 5180596 w 6569477"/>
              <a:gd name="connsiteY1078" fmla="*/ 6754136 h 6858000"/>
              <a:gd name="connsiteX1079" fmla="*/ 5187389 w 6569477"/>
              <a:gd name="connsiteY1079" fmla="*/ 6740544 h 6858000"/>
              <a:gd name="connsiteX1080" fmla="*/ 5194437 w 6569477"/>
              <a:gd name="connsiteY1080" fmla="*/ 6733364 h 6858000"/>
              <a:gd name="connsiteX1081" fmla="*/ 5187516 w 6569477"/>
              <a:gd name="connsiteY1081" fmla="*/ 6740288 h 6858000"/>
              <a:gd name="connsiteX1082" fmla="*/ 5187389 w 6569477"/>
              <a:gd name="connsiteY1082" fmla="*/ 6740544 h 6858000"/>
              <a:gd name="connsiteX1083" fmla="*/ 5098421 w 6569477"/>
              <a:gd name="connsiteY1083" fmla="*/ 6831161 h 6858000"/>
              <a:gd name="connsiteX1084" fmla="*/ 5074751 w 6569477"/>
              <a:gd name="connsiteY1084" fmla="*/ 6858000 h 6858000"/>
              <a:gd name="connsiteX1085" fmla="*/ 4627783 w 6569477"/>
              <a:gd name="connsiteY1085" fmla="*/ 6858000 h 6858000"/>
              <a:gd name="connsiteX1086" fmla="*/ 4759894 w 6569477"/>
              <a:gd name="connsiteY1086" fmla="*/ 6716663 h 6858000"/>
              <a:gd name="connsiteX1087" fmla="*/ 5986727 w 6569477"/>
              <a:gd name="connsiteY1087" fmla="*/ 3868735 h 6858000"/>
              <a:gd name="connsiteX1088" fmla="*/ 6003597 w 6569477"/>
              <a:gd name="connsiteY1088" fmla="*/ 3548178 h 6858000"/>
              <a:gd name="connsiteX1089" fmla="*/ 6012034 w 6569477"/>
              <a:gd name="connsiteY1089" fmla="*/ 3539742 h 6858000"/>
              <a:gd name="connsiteX1090" fmla="*/ 6012033 w 6569477"/>
              <a:gd name="connsiteY1090" fmla="*/ 3514433 h 6858000"/>
              <a:gd name="connsiteX1091" fmla="*/ 6003597 w 6569477"/>
              <a:gd name="connsiteY1091" fmla="*/ 3506001 h 6858000"/>
              <a:gd name="connsiteX1092" fmla="*/ 6003597 w 6569477"/>
              <a:gd name="connsiteY1092" fmla="*/ 3269799 h 6858000"/>
              <a:gd name="connsiteX1093" fmla="*/ 5952984 w 6569477"/>
              <a:gd name="connsiteY1093" fmla="*/ 2721484 h 6858000"/>
              <a:gd name="connsiteX1094" fmla="*/ 5404662 w 6569477"/>
              <a:gd name="connsiteY1094" fmla="*/ 1051221 h 6858000"/>
              <a:gd name="connsiteX1095" fmla="*/ 4873211 w 6569477"/>
              <a:gd name="connsiteY1095" fmla="*/ 224525 h 6858000"/>
              <a:gd name="connsiteX1096" fmla="*/ 4890083 w 6569477"/>
              <a:gd name="connsiteY1096" fmla="*/ 232961 h 6858000"/>
              <a:gd name="connsiteX1097" fmla="*/ 4797289 w 6569477"/>
              <a:gd name="connsiteY1097" fmla="*/ 114861 h 6858000"/>
              <a:gd name="connsiteX1098" fmla="*/ 4738239 w 6569477"/>
              <a:gd name="connsiteY1098" fmla="*/ 55811 h 6858000"/>
              <a:gd name="connsiteX1099" fmla="*/ 0 w 6569477"/>
              <a:gd name="connsiteY1099" fmla="*/ 0 h 6858000"/>
              <a:gd name="connsiteX1100" fmla="*/ 4229922 w 6569477"/>
              <a:gd name="connsiteY1100" fmla="*/ 0 h 6858000"/>
              <a:gd name="connsiteX1101" fmla="*/ 4372273 w 6569477"/>
              <a:gd name="connsiteY1101" fmla="*/ 157015 h 6858000"/>
              <a:gd name="connsiteX1102" fmla="*/ 4543809 w 6569477"/>
              <a:gd name="connsiteY1102" fmla="*/ 370769 h 6858000"/>
              <a:gd name="connsiteX1103" fmla="*/ 4849592 w 6569477"/>
              <a:gd name="connsiteY1103" fmla="*/ 843375 h 6858000"/>
              <a:gd name="connsiteX1104" fmla="*/ 4914877 w 6569477"/>
              <a:gd name="connsiteY1104" fmla="*/ 967066 h 6858000"/>
              <a:gd name="connsiteX1105" fmla="*/ 4925933 w 6569477"/>
              <a:gd name="connsiteY1105" fmla="*/ 979122 h 6858000"/>
              <a:gd name="connsiteX1106" fmla="*/ 4982878 w 6569477"/>
              <a:gd name="connsiteY1106" fmla="*/ 1068093 h 6858000"/>
              <a:gd name="connsiteX1107" fmla="*/ 4982876 w 6569477"/>
              <a:gd name="connsiteY1107" fmla="*/ 1076527 h 6858000"/>
              <a:gd name="connsiteX1108" fmla="*/ 4982876 w 6569477"/>
              <a:gd name="connsiteY1108" fmla="*/ 1084962 h 6858000"/>
              <a:gd name="connsiteX1109" fmla="*/ 4991312 w 6569477"/>
              <a:gd name="connsiteY1109" fmla="*/ 1084964 h 6858000"/>
              <a:gd name="connsiteX1110" fmla="*/ 5008183 w 6569477"/>
              <a:gd name="connsiteY1110" fmla="*/ 1127139 h 6858000"/>
              <a:gd name="connsiteX1111" fmla="*/ 5008183 w 6569477"/>
              <a:gd name="connsiteY1111" fmla="*/ 1135577 h 6858000"/>
              <a:gd name="connsiteX1112" fmla="*/ 5016618 w 6569477"/>
              <a:gd name="connsiteY1112" fmla="*/ 1144015 h 6858000"/>
              <a:gd name="connsiteX1113" fmla="*/ 5016619 w 6569477"/>
              <a:gd name="connsiteY1113" fmla="*/ 1135576 h 6858000"/>
              <a:gd name="connsiteX1114" fmla="*/ 5075670 w 6569477"/>
              <a:gd name="connsiteY1114" fmla="*/ 1228369 h 6858000"/>
              <a:gd name="connsiteX1115" fmla="*/ 5067232 w 6569477"/>
              <a:gd name="connsiteY1115" fmla="*/ 1228371 h 6858000"/>
              <a:gd name="connsiteX1116" fmla="*/ 5067232 w 6569477"/>
              <a:gd name="connsiteY1116" fmla="*/ 1236805 h 6858000"/>
              <a:gd name="connsiteX1117" fmla="*/ 5075669 w 6569477"/>
              <a:gd name="connsiteY1117" fmla="*/ 1245241 h 6858000"/>
              <a:gd name="connsiteX1118" fmla="*/ 5084105 w 6569477"/>
              <a:gd name="connsiteY1118" fmla="*/ 1245241 h 6858000"/>
              <a:gd name="connsiteX1119" fmla="*/ 5084107 w 6569477"/>
              <a:gd name="connsiteY1119" fmla="*/ 1253677 h 6858000"/>
              <a:gd name="connsiteX1120" fmla="*/ 5100976 w 6569477"/>
              <a:gd name="connsiteY1120" fmla="*/ 1304291 h 6858000"/>
              <a:gd name="connsiteX1121" fmla="*/ 5117847 w 6569477"/>
              <a:gd name="connsiteY1121" fmla="*/ 1312726 h 6858000"/>
              <a:gd name="connsiteX1122" fmla="*/ 5126282 w 6569477"/>
              <a:gd name="connsiteY1122" fmla="*/ 1329598 h 6858000"/>
              <a:gd name="connsiteX1123" fmla="*/ 5117847 w 6569477"/>
              <a:gd name="connsiteY1123" fmla="*/ 1338033 h 6858000"/>
              <a:gd name="connsiteX1124" fmla="*/ 5126283 w 6569477"/>
              <a:gd name="connsiteY1124" fmla="*/ 1346469 h 6858000"/>
              <a:gd name="connsiteX1125" fmla="*/ 5134719 w 6569477"/>
              <a:gd name="connsiteY1125" fmla="*/ 1354905 h 6858000"/>
              <a:gd name="connsiteX1126" fmla="*/ 5176898 w 6569477"/>
              <a:gd name="connsiteY1126" fmla="*/ 1430824 h 6858000"/>
              <a:gd name="connsiteX1127" fmla="*/ 5168461 w 6569477"/>
              <a:gd name="connsiteY1127" fmla="*/ 1397082 h 6858000"/>
              <a:gd name="connsiteX1128" fmla="*/ 5143155 w 6569477"/>
              <a:gd name="connsiteY1128" fmla="*/ 1363341 h 6858000"/>
              <a:gd name="connsiteX1129" fmla="*/ 5143154 w 6569477"/>
              <a:gd name="connsiteY1129" fmla="*/ 1354903 h 6858000"/>
              <a:gd name="connsiteX1130" fmla="*/ 5143155 w 6569477"/>
              <a:gd name="connsiteY1130" fmla="*/ 1346469 h 6858000"/>
              <a:gd name="connsiteX1131" fmla="*/ 5134719 w 6569477"/>
              <a:gd name="connsiteY1131" fmla="*/ 1329598 h 6858000"/>
              <a:gd name="connsiteX1132" fmla="*/ 5092539 w 6569477"/>
              <a:gd name="connsiteY1132" fmla="*/ 1262112 h 6858000"/>
              <a:gd name="connsiteX1133" fmla="*/ 5092540 w 6569477"/>
              <a:gd name="connsiteY1133" fmla="*/ 1245241 h 6858000"/>
              <a:gd name="connsiteX1134" fmla="*/ 5092539 w 6569477"/>
              <a:gd name="connsiteY1134" fmla="*/ 1236803 h 6858000"/>
              <a:gd name="connsiteX1135" fmla="*/ 5092539 w 6569477"/>
              <a:gd name="connsiteY1135" fmla="*/ 1219933 h 6858000"/>
              <a:gd name="connsiteX1136" fmla="*/ 5084107 w 6569477"/>
              <a:gd name="connsiteY1136" fmla="*/ 1219935 h 6858000"/>
              <a:gd name="connsiteX1137" fmla="*/ 5075668 w 6569477"/>
              <a:gd name="connsiteY1137" fmla="*/ 1219935 h 6858000"/>
              <a:gd name="connsiteX1138" fmla="*/ 5050362 w 6569477"/>
              <a:gd name="connsiteY1138" fmla="*/ 1186189 h 6858000"/>
              <a:gd name="connsiteX1139" fmla="*/ 5025055 w 6569477"/>
              <a:gd name="connsiteY1139" fmla="*/ 1135578 h 6858000"/>
              <a:gd name="connsiteX1140" fmla="*/ 5025054 w 6569477"/>
              <a:gd name="connsiteY1140" fmla="*/ 1127141 h 6858000"/>
              <a:gd name="connsiteX1141" fmla="*/ 5025055 w 6569477"/>
              <a:gd name="connsiteY1141" fmla="*/ 1118707 h 6858000"/>
              <a:gd name="connsiteX1142" fmla="*/ 5009238 w 6569477"/>
              <a:gd name="connsiteY1142" fmla="*/ 1101833 h 6858000"/>
              <a:gd name="connsiteX1143" fmla="*/ 5004170 w 6569477"/>
              <a:gd name="connsiteY1143" fmla="*/ 1092826 h 6858000"/>
              <a:gd name="connsiteX1144" fmla="*/ 5008183 w 6569477"/>
              <a:gd name="connsiteY1144" fmla="*/ 1093400 h 6858000"/>
              <a:gd name="connsiteX1145" fmla="*/ 5008182 w 6569477"/>
              <a:gd name="connsiteY1145" fmla="*/ 1084964 h 6858000"/>
              <a:gd name="connsiteX1146" fmla="*/ 4999746 w 6569477"/>
              <a:gd name="connsiteY1146" fmla="*/ 1076527 h 6858000"/>
              <a:gd name="connsiteX1147" fmla="*/ 4991312 w 6569477"/>
              <a:gd name="connsiteY1147" fmla="*/ 1068091 h 6858000"/>
              <a:gd name="connsiteX1148" fmla="*/ 4982876 w 6569477"/>
              <a:gd name="connsiteY1148" fmla="*/ 1042786 h 6858000"/>
              <a:gd name="connsiteX1149" fmla="*/ 4966004 w 6569477"/>
              <a:gd name="connsiteY1149" fmla="*/ 1025912 h 6858000"/>
              <a:gd name="connsiteX1150" fmla="*/ 4982876 w 6569477"/>
              <a:gd name="connsiteY1150" fmla="*/ 1034349 h 6858000"/>
              <a:gd name="connsiteX1151" fmla="*/ 4957571 w 6569477"/>
              <a:gd name="connsiteY1151" fmla="*/ 1009043 h 6858000"/>
              <a:gd name="connsiteX1152" fmla="*/ 4932262 w 6569477"/>
              <a:gd name="connsiteY1152" fmla="*/ 966864 h 6858000"/>
              <a:gd name="connsiteX1153" fmla="*/ 4957569 w 6569477"/>
              <a:gd name="connsiteY1153" fmla="*/ 966864 h 6858000"/>
              <a:gd name="connsiteX1154" fmla="*/ 4923825 w 6569477"/>
              <a:gd name="connsiteY1154" fmla="*/ 933123 h 6858000"/>
              <a:gd name="connsiteX1155" fmla="*/ 4932261 w 6569477"/>
              <a:gd name="connsiteY1155" fmla="*/ 933122 h 6858000"/>
              <a:gd name="connsiteX1156" fmla="*/ 4932262 w 6569477"/>
              <a:gd name="connsiteY1156" fmla="*/ 924686 h 6858000"/>
              <a:gd name="connsiteX1157" fmla="*/ 4923825 w 6569477"/>
              <a:gd name="connsiteY1157" fmla="*/ 916250 h 6858000"/>
              <a:gd name="connsiteX1158" fmla="*/ 4898518 w 6569477"/>
              <a:gd name="connsiteY1158" fmla="*/ 890943 h 6858000"/>
              <a:gd name="connsiteX1159" fmla="*/ 4890083 w 6569477"/>
              <a:gd name="connsiteY1159" fmla="*/ 874073 h 6858000"/>
              <a:gd name="connsiteX1160" fmla="*/ 4881646 w 6569477"/>
              <a:gd name="connsiteY1160" fmla="*/ 865638 h 6858000"/>
              <a:gd name="connsiteX1161" fmla="*/ 4881647 w 6569477"/>
              <a:gd name="connsiteY1161" fmla="*/ 874073 h 6858000"/>
              <a:gd name="connsiteX1162" fmla="*/ 4881647 w 6569477"/>
              <a:gd name="connsiteY1162" fmla="*/ 882507 h 6858000"/>
              <a:gd name="connsiteX1163" fmla="*/ 4839470 w 6569477"/>
              <a:gd name="connsiteY1163" fmla="*/ 815023 h 6858000"/>
              <a:gd name="connsiteX1164" fmla="*/ 4864776 w 6569477"/>
              <a:gd name="connsiteY1164" fmla="*/ 823459 h 6858000"/>
              <a:gd name="connsiteX1165" fmla="*/ 4814160 w 6569477"/>
              <a:gd name="connsiteY1165" fmla="*/ 772843 h 6858000"/>
              <a:gd name="connsiteX1166" fmla="*/ 4771982 w 6569477"/>
              <a:gd name="connsiteY1166" fmla="*/ 705360 h 6858000"/>
              <a:gd name="connsiteX1167" fmla="*/ 4780419 w 6569477"/>
              <a:gd name="connsiteY1167" fmla="*/ 713795 h 6858000"/>
              <a:gd name="connsiteX1168" fmla="*/ 4788853 w 6569477"/>
              <a:gd name="connsiteY1168" fmla="*/ 713795 h 6858000"/>
              <a:gd name="connsiteX1169" fmla="*/ 4797292 w 6569477"/>
              <a:gd name="connsiteY1169" fmla="*/ 713795 h 6858000"/>
              <a:gd name="connsiteX1170" fmla="*/ 4788854 w 6569477"/>
              <a:gd name="connsiteY1170" fmla="*/ 696923 h 6858000"/>
              <a:gd name="connsiteX1171" fmla="*/ 4797290 w 6569477"/>
              <a:gd name="connsiteY1171" fmla="*/ 696923 h 6858000"/>
              <a:gd name="connsiteX1172" fmla="*/ 4805728 w 6569477"/>
              <a:gd name="connsiteY1172" fmla="*/ 705359 h 6858000"/>
              <a:gd name="connsiteX1173" fmla="*/ 4805726 w 6569477"/>
              <a:gd name="connsiteY1173" fmla="*/ 713795 h 6858000"/>
              <a:gd name="connsiteX1174" fmla="*/ 4814160 w 6569477"/>
              <a:gd name="connsiteY1174" fmla="*/ 722229 h 6858000"/>
              <a:gd name="connsiteX1175" fmla="*/ 4822596 w 6569477"/>
              <a:gd name="connsiteY1175" fmla="*/ 730666 h 6858000"/>
              <a:gd name="connsiteX1176" fmla="*/ 4991311 w 6569477"/>
              <a:gd name="connsiteY1176" fmla="*/ 1000607 h 6858000"/>
              <a:gd name="connsiteX1177" fmla="*/ 4991312 w 6569477"/>
              <a:gd name="connsiteY1177" fmla="*/ 1009043 h 6858000"/>
              <a:gd name="connsiteX1178" fmla="*/ 4999746 w 6569477"/>
              <a:gd name="connsiteY1178" fmla="*/ 1017476 h 6858000"/>
              <a:gd name="connsiteX1179" fmla="*/ 5033490 w 6569477"/>
              <a:gd name="connsiteY1179" fmla="*/ 1068093 h 6858000"/>
              <a:gd name="connsiteX1180" fmla="*/ 5041925 w 6569477"/>
              <a:gd name="connsiteY1180" fmla="*/ 1093401 h 6858000"/>
              <a:gd name="connsiteX1181" fmla="*/ 5050362 w 6569477"/>
              <a:gd name="connsiteY1181" fmla="*/ 1101835 h 6858000"/>
              <a:gd name="connsiteX1182" fmla="*/ 5092540 w 6569477"/>
              <a:gd name="connsiteY1182" fmla="*/ 1160885 h 6858000"/>
              <a:gd name="connsiteX1183" fmla="*/ 5100975 w 6569477"/>
              <a:gd name="connsiteY1183" fmla="*/ 1169321 h 6858000"/>
              <a:gd name="connsiteX1184" fmla="*/ 5100976 w 6569477"/>
              <a:gd name="connsiteY1184" fmla="*/ 1194627 h 6858000"/>
              <a:gd name="connsiteX1185" fmla="*/ 5143155 w 6569477"/>
              <a:gd name="connsiteY1185" fmla="*/ 1253676 h 6858000"/>
              <a:gd name="connsiteX1186" fmla="*/ 5151590 w 6569477"/>
              <a:gd name="connsiteY1186" fmla="*/ 1262112 h 6858000"/>
              <a:gd name="connsiteX1187" fmla="*/ 5151590 w 6569477"/>
              <a:gd name="connsiteY1187" fmla="*/ 1270548 h 6858000"/>
              <a:gd name="connsiteX1188" fmla="*/ 5261254 w 6569477"/>
              <a:gd name="connsiteY1188" fmla="*/ 1506748 h 6858000"/>
              <a:gd name="connsiteX1189" fmla="*/ 5278126 w 6569477"/>
              <a:gd name="connsiteY1189" fmla="*/ 1532055 h 6858000"/>
              <a:gd name="connsiteX1190" fmla="*/ 5278128 w 6569477"/>
              <a:gd name="connsiteY1190" fmla="*/ 1557362 h 6858000"/>
              <a:gd name="connsiteX1191" fmla="*/ 5294998 w 6569477"/>
              <a:gd name="connsiteY1191" fmla="*/ 1557362 h 6858000"/>
              <a:gd name="connsiteX1192" fmla="*/ 5303433 w 6569477"/>
              <a:gd name="connsiteY1192" fmla="*/ 1574233 h 6858000"/>
              <a:gd name="connsiteX1193" fmla="*/ 5345614 w 6569477"/>
              <a:gd name="connsiteY1193" fmla="*/ 1692332 h 6858000"/>
              <a:gd name="connsiteX1194" fmla="*/ 5345612 w 6569477"/>
              <a:gd name="connsiteY1194" fmla="*/ 1700767 h 6858000"/>
              <a:gd name="connsiteX1195" fmla="*/ 5345612 w 6569477"/>
              <a:gd name="connsiteY1195" fmla="*/ 1717637 h 6858000"/>
              <a:gd name="connsiteX1196" fmla="*/ 5354048 w 6569477"/>
              <a:gd name="connsiteY1196" fmla="*/ 1717639 h 6858000"/>
              <a:gd name="connsiteX1197" fmla="*/ 5413098 w 6569477"/>
              <a:gd name="connsiteY1197" fmla="*/ 1844173 h 6858000"/>
              <a:gd name="connsiteX1198" fmla="*/ 5480584 w 6569477"/>
              <a:gd name="connsiteY1198" fmla="*/ 2012887 h 6858000"/>
              <a:gd name="connsiteX1199" fmla="*/ 5514328 w 6569477"/>
              <a:gd name="connsiteY1199" fmla="*/ 2105680 h 6858000"/>
              <a:gd name="connsiteX1200" fmla="*/ 5514328 w 6569477"/>
              <a:gd name="connsiteY1200" fmla="*/ 2114117 h 6858000"/>
              <a:gd name="connsiteX1201" fmla="*/ 5514327 w 6569477"/>
              <a:gd name="connsiteY1201" fmla="*/ 2122551 h 6858000"/>
              <a:gd name="connsiteX1202" fmla="*/ 5514328 w 6569477"/>
              <a:gd name="connsiteY1202" fmla="*/ 2130987 h 6858000"/>
              <a:gd name="connsiteX1203" fmla="*/ 5522762 w 6569477"/>
              <a:gd name="connsiteY1203" fmla="*/ 2130987 h 6858000"/>
              <a:gd name="connsiteX1204" fmla="*/ 5539633 w 6569477"/>
              <a:gd name="connsiteY1204" fmla="*/ 2139424 h 6858000"/>
              <a:gd name="connsiteX1205" fmla="*/ 5556503 w 6569477"/>
              <a:gd name="connsiteY1205" fmla="*/ 2198472 h 6858000"/>
              <a:gd name="connsiteX1206" fmla="*/ 5573376 w 6569477"/>
              <a:gd name="connsiteY1206" fmla="*/ 2215344 h 6858000"/>
              <a:gd name="connsiteX1207" fmla="*/ 5531197 w 6569477"/>
              <a:gd name="connsiteY1207" fmla="*/ 2114117 h 6858000"/>
              <a:gd name="connsiteX1208" fmla="*/ 5531198 w 6569477"/>
              <a:gd name="connsiteY1208" fmla="*/ 2097245 h 6858000"/>
              <a:gd name="connsiteX1209" fmla="*/ 5522762 w 6569477"/>
              <a:gd name="connsiteY1209" fmla="*/ 2088808 h 6858000"/>
              <a:gd name="connsiteX1210" fmla="*/ 5480583 w 6569477"/>
              <a:gd name="connsiteY1210" fmla="*/ 1953837 h 6858000"/>
              <a:gd name="connsiteX1211" fmla="*/ 5362484 w 6569477"/>
              <a:gd name="connsiteY1211" fmla="*/ 1641717 h 6858000"/>
              <a:gd name="connsiteX1212" fmla="*/ 5235948 w 6569477"/>
              <a:gd name="connsiteY1212" fmla="*/ 1346470 h 6858000"/>
              <a:gd name="connsiteX1213" fmla="*/ 5210643 w 6569477"/>
              <a:gd name="connsiteY1213" fmla="*/ 1304291 h 6858000"/>
              <a:gd name="connsiteX1214" fmla="*/ 5109412 w 6569477"/>
              <a:gd name="connsiteY1214" fmla="*/ 1093400 h 6858000"/>
              <a:gd name="connsiteX1215" fmla="*/ 5067234 w 6569477"/>
              <a:gd name="connsiteY1215" fmla="*/ 1025914 h 6858000"/>
              <a:gd name="connsiteX1216" fmla="*/ 4974440 w 6569477"/>
              <a:gd name="connsiteY1216" fmla="*/ 882507 h 6858000"/>
              <a:gd name="connsiteX1217" fmla="*/ 4814162 w 6569477"/>
              <a:gd name="connsiteY1217" fmla="*/ 637873 h 6858000"/>
              <a:gd name="connsiteX1218" fmla="*/ 4771983 w 6569477"/>
              <a:gd name="connsiteY1218" fmla="*/ 595695 h 6858000"/>
              <a:gd name="connsiteX1219" fmla="*/ 4729804 w 6569477"/>
              <a:gd name="connsiteY1219" fmla="*/ 519774 h 6858000"/>
              <a:gd name="connsiteX1220" fmla="*/ 4712933 w 6569477"/>
              <a:gd name="connsiteY1220" fmla="*/ 511338 h 6858000"/>
              <a:gd name="connsiteX1221" fmla="*/ 4628576 w 6569477"/>
              <a:gd name="connsiteY1221" fmla="*/ 393238 h 6858000"/>
              <a:gd name="connsiteX1222" fmla="*/ 4594833 w 6569477"/>
              <a:gd name="connsiteY1222" fmla="*/ 376368 h 6858000"/>
              <a:gd name="connsiteX1223" fmla="*/ 4577960 w 6569477"/>
              <a:gd name="connsiteY1223" fmla="*/ 342623 h 6858000"/>
              <a:gd name="connsiteX1224" fmla="*/ 4324890 w 6569477"/>
              <a:gd name="connsiteY1224" fmla="*/ 72683 h 6858000"/>
              <a:gd name="connsiteX1225" fmla="*/ 4273221 w 6569477"/>
              <a:gd name="connsiteY1225" fmla="*/ 16797 h 6858000"/>
              <a:gd name="connsiteX1226" fmla="*/ 4257562 w 6569477"/>
              <a:gd name="connsiteY1226" fmla="*/ 0 h 6858000"/>
              <a:gd name="connsiteX1227" fmla="*/ 4303981 w 6569477"/>
              <a:gd name="connsiteY1227" fmla="*/ 0 h 6858000"/>
              <a:gd name="connsiteX1228" fmla="*/ 4319485 w 6569477"/>
              <a:gd name="connsiteY1228" fmla="*/ 14161 h 6858000"/>
              <a:gd name="connsiteX1229" fmla="*/ 4341761 w 6569477"/>
              <a:gd name="connsiteY1229" fmla="*/ 38940 h 6858000"/>
              <a:gd name="connsiteX1230" fmla="*/ 4333323 w 6569477"/>
              <a:gd name="connsiteY1230" fmla="*/ 38940 h 6858000"/>
              <a:gd name="connsiteX1231" fmla="*/ 4341761 w 6569477"/>
              <a:gd name="connsiteY1231" fmla="*/ 47377 h 6858000"/>
              <a:gd name="connsiteX1232" fmla="*/ 4316454 w 6569477"/>
              <a:gd name="connsiteY1232" fmla="*/ 38940 h 6858000"/>
              <a:gd name="connsiteX1233" fmla="*/ 4358630 w 6569477"/>
              <a:gd name="connsiteY1233" fmla="*/ 64247 h 6858000"/>
              <a:gd name="connsiteX1234" fmla="*/ 4367067 w 6569477"/>
              <a:gd name="connsiteY1234" fmla="*/ 81121 h 6858000"/>
              <a:gd name="connsiteX1235" fmla="*/ 4375504 w 6569477"/>
              <a:gd name="connsiteY1235" fmla="*/ 89556 h 6858000"/>
              <a:gd name="connsiteX1236" fmla="*/ 4383940 w 6569477"/>
              <a:gd name="connsiteY1236" fmla="*/ 81120 h 6858000"/>
              <a:gd name="connsiteX1237" fmla="*/ 4434553 w 6569477"/>
              <a:gd name="connsiteY1237" fmla="*/ 131733 h 6858000"/>
              <a:gd name="connsiteX1238" fmla="*/ 4442990 w 6569477"/>
              <a:gd name="connsiteY1238" fmla="*/ 140168 h 6858000"/>
              <a:gd name="connsiteX1239" fmla="*/ 4451426 w 6569477"/>
              <a:gd name="connsiteY1239" fmla="*/ 140168 h 6858000"/>
              <a:gd name="connsiteX1240" fmla="*/ 4611704 w 6569477"/>
              <a:gd name="connsiteY1240" fmla="*/ 300447 h 6858000"/>
              <a:gd name="connsiteX1241" fmla="*/ 4620140 w 6569477"/>
              <a:gd name="connsiteY1241" fmla="*/ 325755 h 6858000"/>
              <a:gd name="connsiteX1242" fmla="*/ 4637011 w 6569477"/>
              <a:gd name="connsiteY1242" fmla="*/ 334188 h 6858000"/>
              <a:gd name="connsiteX1243" fmla="*/ 4755110 w 6569477"/>
              <a:gd name="connsiteY1243" fmla="*/ 477595 h 6858000"/>
              <a:gd name="connsiteX1244" fmla="*/ 4873211 w 6569477"/>
              <a:gd name="connsiteY1244" fmla="*/ 629438 h 6858000"/>
              <a:gd name="connsiteX1245" fmla="*/ 4881646 w 6569477"/>
              <a:gd name="connsiteY1245" fmla="*/ 654745 h 6858000"/>
              <a:gd name="connsiteX1246" fmla="*/ 4890082 w 6569477"/>
              <a:gd name="connsiteY1246" fmla="*/ 646309 h 6858000"/>
              <a:gd name="connsiteX1247" fmla="*/ 4949133 w 6569477"/>
              <a:gd name="connsiteY1247" fmla="*/ 739102 h 6858000"/>
              <a:gd name="connsiteX1248" fmla="*/ 4991312 w 6569477"/>
              <a:gd name="connsiteY1248" fmla="*/ 798150 h 6858000"/>
              <a:gd name="connsiteX1249" fmla="*/ 5058797 w 6569477"/>
              <a:gd name="connsiteY1249" fmla="*/ 899380 h 6858000"/>
              <a:gd name="connsiteX1250" fmla="*/ 5143155 w 6569477"/>
              <a:gd name="connsiteY1250" fmla="*/ 1034350 h 6858000"/>
              <a:gd name="connsiteX1251" fmla="*/ 5143154 w 6569477"/>
              <a:gd name="connsiteY1251" fmla="*/ 1051222 h 6858000"/>
              <a:gd name="connsiteX1252" fmla="*/ 5227512 w 6569477"/>
              <a:gd name="connsiteY1252" fmla="*/ 1203064 h 6858000"/>
              <a:gd name="connsiteX1253" fmla="*/ 5244383 w 6569477"/>
              <a:gd name="connsiteY1253" fmla="*/ 1219935 h 6858000"/>
              <a:gd name="connsiteX1254" fmla="*/ 5278126 w 6569477"/>
              <a:gd name="connsiteY1254" fmla="*/ 1295855 h 6858000"/>
              <a:gd name="connsiteX1255" fmla="*/ 5311869 w 6569477"/>
              <a:gd name="connsiteY1255" fmla="*/ 1338033 h 6858000"/>
              <a:gd name="connsiteX1256" fmla="*/ 5379354 w 6569477"/>
              <a:gd name="connsiteY1256" fmla="*/ 1523620 h 6858000"/>
              <a:gd name="connsiteX1257" fmla="*/ 5480584 w 6569477"/>
              <a:gd name="connsiteY1257" fmla="*/ 1768253 h 6858000"/>
              <a:gd name="connsiteX1258" fmla="*/ 5514328 w 6569477"/>
              <a:gd name="connsiteY1258" fmla="*/ 1835738 h 6858000"/>
              <a:gd name="connsiteX1259" fmla="*/ 5505890 w 6569477"/>
              <a:gd name="connsiteY1259" fmla="*/ 1827301 h 6858000"/>
              <a:gd name="connsiteX1260" fmla="*/ 5539634 w 6569477"/>
              <a:gd name="connsiteY1260" fmla="*/ 1920094 h 6858000"/>
              <a:gd name="connsiteX1261" fmla="*/ 5539634 w 6569477"/>
              <a:gd name="connsiteY1261" fmla="*/ 1945401 h 6858000"/>
              <a:gd name="connsiteX1262" fmla="*/ 5623989 w 6569477"/>
              <a:gd name="connsiteY1262" fmla="*/ 2215343 h 6858000"/>
              <a:gd name="connsiteX1263" fmla="*/ 5615554 w 6569477"/>
              <a:gd name="connsiteY1263" fmla="*/ 2215342 h 6858000"/>
              <a:gd name="connsiteX1264" fmla="*/ 5615555 w 6569477"/>
              <a:gd name="connsiteY1264" fmla="*/ 2223779 h 6858000"/>
              <a:gd name="connsiteX1265" fmla="*/ 5623988 w 6569477"/>
              <a:gd name="connsiteY1265" fmla="*/ 2232216 h 6858000"/>
              <a:gd name="connsiteX1266" fmla="*/ 5649298 w 6569477"/>
              <a:gd name="connsiteY1266" fmla="*/ 2325008 h 6858000"/>
              <a:gd name="connsiteX1267" fmla="*/ 5649298 w 6569477"/>
              <a:gd name="connsiteY1267" fmla="*/ 2333444 h 6858000"/>
              <a:gd name="connsiteX1268" fmla="*/ 5649298 w 6569477"/>
              <a:gd name="connsiteY1268" fmla="*/ 2341878 h 6858000"/>
              <a:gd name="connsiteX1269" fmla="*/ 5657733 w 6569477"/>
              <a:gd name="connsiteY1269" fmla="*/ 2341879 h 6858000"/>
              <a:gd name="connsiteX1270" fmla="*/ 5657733 w 6569477"/>
              <a:gd name="connsiteY1270" fmla="*/ 2333443 h 6858000"/>
              <a:gd name="connsiteX1271" fmla="*/ 5666169 w 6569477"/>
              <a:gd name="connsiteY1271" fmla="*/ 2367185 h 6858000"/>
              <a:gd name="connsiteX1272" fmla="*/ 5683040 w 6569477"/>
              <a:gd name="connsiteY1272" fmla="*/ 2367183 h 6858000"/>
              <a:gd name="connsiteX1273" fmla="*/ 5674605 w 6569477"/>
              <a:gd name="connsiteY1273" fmla="*/ 2341878 h 6858000"/>
              <a:gd name="connsiteX1274" fmla="*/ 5683040 w 6569477"/>
              <a:gd name="connsiteY1274" fmla="*/ 2341879 h 6858000"/>
              <a:gd name="connsiteX1275" fmla="*/ 5649298 w 6569477"/>
              <a:gd name="connsiteY1275" fmla="*/ 2274394 h 6858000"/>
              <a:gd name="connsiteX1276" fmla="*/ 5649298 w 6569477"/>
              <a:gd name="connsiteY1276" fmla="*/ 2257524 h 6858000"/>
              <a:gd name="connsiteX1277" fmla="*/ 5649298 w 6569477"/>
              <a:gd name="connsiteY1277" fmla="*/ 2249087 h 6858000"/>
              <a:gd name="connsiteX1278" fmla="*/ 5649297 w 6569477"/>
              <a:gd name="connsiteY1278" fmla="*/ 2240649 h 6858000"/>
              <a:gd name="connsiteX1279" fmla="*/ 5640860 w 6569477"/>
              <a:gd name="connsiteY1279" fmla="*/ 2240651 h 6858000"/>
              <a:gd name="connsiteX1280" fmla="*/ 5640862 w 6569477"/>
              <a:gd name="connsiteY1280" fmla="*/ 2223779 h 6858000"/>
              <a:gd name="connsiteX1281" fmla="*/ 5657734 w 6569477"/>
              <a:gd name="connsiteY1281" fmla="*/ 2232217 h 6858000"/>
              <a:gd name="connsiteX1282" fmla="*/ 5649298 w 6569477"/>
              <a:gd name="connsiteY1282" fmla="*/ 2206908 h 6858000"/>
              <a:gd name="connsiteX1283" fmla="*/ 5649298 w 6569477"/>
              <a:gd name="connsiteY1283" fmla="*/ 2198470 h 6858000"/>
              <a:gd name="connsiteX1284" fmla="*/ 5649297 w 6569477"/>
              <a:gd name="connsiteY1284" fmla="*/ 2190035 h 6858000"/>
              <a:gd name="connsiteX1285" fmla="*/ 5649298 w 6569477"/>
              <a:gd name="connsiteY1285" fmla="*/ 2181601 h 6858000"/>
              <a:gd name="connsiteX1286" fmla="*/ 5640859 w 6569477"/>
              <a:gd name="connsiteY1286" fmla="*/ 2147859 h 6858000"/>
              <a:gd name="connsiteX1287" fmla="*/ 5632426 w 6569477"/>
              <a:gd name="connsiteY1287" fmla="*/ 2139423 h 6858000"/>
              <a:gd name="connsiteX1288" fmla="*/ 5607121 w 6569477"/>
              <a:gd name="connsiteY1288" fmla="*/ 2055067 h 6858000"/>
              <a:gd name="connsiteX1289" fmla="*/ 5607118 w 6569477"/>
              <a:gd name="connsiteY1289" fmla="*/ 2038194 h 6858000"/>
              <a:gd name="connsiteX1290" fmla="*/ 5598684 w 6569477"/>
              <a:gd name="connsiteY1290" fmla="*/ 2038192 h 6858000"/>
              <a:gd name="connsiteX1291" fmla="*/ 5573377 w 6569477"/>
              <a:gd name="connsiteY1291" fmla="*/ 1962273 h 6858000"/>
              <a:gd name="connsiteX1292" fmla="*/ 5564941 w 6569477"/>
              <a:gd name="connsiteY1292" fmla="*/ 1962273 h 6858000"/>
              <a:gd name="connsiteX1293" fmla="*/ 5564941 w 6569477"/>
              <a:gd name="connsiteY1293" fmla="*/ 1953837 h 6858000"/>
              <a:gd name="connsiteX1294" fmla="*/ 5573376 w 6569477"/>
              <a:gd name="connsiteY1294" fmla="*/ 1953838 h 6858000"/>
              <a:gd name="connsiteX1295" fmla="*/ 5573377 w 6569477"/>
              <a:gd name="connsiteY1295" fmla="*/ 1945401 h 6858000"/>
              <a:gd name="connsiteX1296" fmla="*/ 5564941 w 6569477"/>
              <a:gd name="connsiteY1296" fmla="*/ 1936967 h 6858000"/>
              <a:gd name="connsiteX1297" fmla="*/ 5489019 w 6569477"/>
              <a:gd name="connsiteY1297" fmla="*/ 1700769 h 6858000"/>
              <a:gd name="connsiteX1298" fmla="*/ 5472148 w 6569477"/>
              <a:gd name="connsiteY1298" fmla="*/ 1633282 h 6858000"/>
              <a:gd name="connsiteX1299" fmla="*/ 5446841 w 6569477"/>
              <a:gd name="connsiteY1299" fmla="*/ 1591103 h 6858000"/>
              <a:gd name="connsiteX1300" fmla="*/ 5413098 w 6569477"/>
              <a:gd name="connsiteY1300" fmla="*/ 1523619 h 6858000"/>
              <a:gd name="connsiteX1301" fmla="*/ 5176900 w 6569477"/>
              <a:gd name="connsiteY1301" fmla="*/ 1034350 h 6858000"/>
              <a:gd name="connsiteX1302" fmla="*/ 5185333 w 6569477"/>
              <a:gd name="connsiteY1302" fmla="*/ 1017477 h 6858000"/>
              <a:gd name="connsiteX1303" fmla="*/ 5185335 w 6569477"/>
              <a:gd name="connsiteY1303" fmla="*/ 1025912 h 6858000"/>
              <a:gd name="connsiteX1304" fmla="*/ 5193769 w 6569477"/>
              <a:gd name="connsiteY1304" fmla="*/ 1025914 h 6858000"/>
              <a:gd name="connsiteX1305" fmla="*/ 5185332 w 6569477"/>
              <a:gd name="connsiteY1305" fmla="*/ 1009044 h 6858000"/>
              <a:gd name="connsiteX1306" fmla="*/ 5185332 w 6569477"/>
              <a:gd name="connsiteY1306" fmla="*/ 983737 h 6858000"/>
              <a:gd name="connsiteX1307" fmla="*/ 5151590 w 6569477"/>
              <a:gd name="connsiteY1307" fmla="*/ 958427 h 6858000"/>
              <a:gd name="connsiteX1308" fmla="*/ 5151589 w 6569477"/>
              <a:gd name="connsiteY1308" fmla="*/ 949995 h 6858000"/>
              <a:gd name="connsiteX1309" fmla="*/ 5143155 w 6569477"/>
              <a:gd name="connsiteY1309" fmla="*/ 941557 h 6858000"/>
              <a:gd name="connsiteX1310" fmla="*/ 5143155 w 6569477"/>
              <a:gd name="connsiteY1310" fmla="*/ 933122 h 6858000"/>
              <a:gd name="connsiteX1311" fmla="*/ 5134718 w 6569477"/>
              <a:gd name="connsiteY1311" fmla="*/ 933123 h 6858000"/>
              <a:gd name="connsiteX1312" fmla="*/ 5126283 w 6569477"/>
              <a:gd name="connsiteY1312" fmla="*/ 916250 h 6858000"/>
              <a:gd name="connsiteX1313" fmla="*/ 5109414 w 6569477"/>
              <a:gd name="connsiteY1313" fmla="*/ 874074 h 6858000"/>
              <a:gd name="connsiteX1314" fmla="*/ 5117847 w 6569477"/>
              <a:gd name="connsiteY1314" fmla="*/ 874073 h 6858000"/>
              <a:gd name="connsiteX1315" fmla="*/ 5126285 w 6569477"/>
              <a:gd name="connsiteY1315" fmla="*/ 882507 h 6858000"/>
              <a:gd name="connsiteX1316" fmla="*/ 5117848 w 6569477"/>
              <a:gd name="connsiteY1316" fmla="*/ 865636 h 6858000"/>
              <a:gd name="connsiteX1317" fmla="*/ 5109412 w 6569477"/>
              <a:gd name="connsiteY1317" fmla="*/ 857200 h 6858000"/>
              <a:gd name="connsiteX1318" fmla="*/ 5084104 w 6569477"/>
              <a:gd name="connsiteY1318" fmla="*/ 823460 h 6858000"/>
              <a:gd name="connsiteX1319" fmla="*/ 5084105 w 6569477"/>
              <a:gd name="connsiteY1319" fmla="*/ 815023 h 6858000"/>
              <a:gd name="connsiteX1320" fmla="*/ 5075670 w 6569477"/>
              <a:gd name="connsiteY1320" fmla="*/ 798150 h 6858000"/>
              <a:gd name="connsiteX1321" fmla="*/ 5067233 w 6569477"/>
              <a:gd name="connsiteY1321" fmla="*/ 798150 h 6858000"/>
              <a:gd name="connsiteX1322" fmla="*/ 5067232 w 6569477"/>
              <a:gd name="connsiteY1322" fmla="*/ 806587 h 6858000"/>
              <a:gd name="connsiteX1323" fmla="*/ 5058798 w 6569477"/>
              <a:gd name="connsiteY1323" fmla="*/ 781279 h 6858000"/>
              <a:gd name="connsiteX1324" fmla="*/ 5041925 w 6569477"/>
              <a:gd name="connsiteY1324" fmla="*/ 781279 h 6858000"/>
              <a:gd name="connsiteX1325" fmla="*/ 5041926 w 6569477"/>
              <a:gd name="connsiteY1325" fmla="*/ 764409 h 6858000"/>
              <a:gd name="connsiteX1326" fmla="*/ 5033489 w 6569477"/>
              <a:gd name="connsiteY1326" fmla="*/ 755973 h 6858000"/>
              <a:gd name="connsiteX1327" fmla="*/ 5033489 w 6569477"/>
              <a:gd name="connsiteY1327" fmla="*/ 747536 h 6858000"/>
              <a:gd name="connsiteX1328" fmla="*/ 5025055 w 6569477"/>
              <a:gd name="connsiteY1328" fmla="*/ 747536 h 6858000"/>
              <a:gd name="connsiteX1329" fmla="*/ 5025055 w 6569477"/>
              <a:gd name="connsiteY1329" fmla="*/ 755973 h 6858000"/>
              <a:gd name="connsiteX1330" fmla="*/ 4957570 w 6569477"/>
              <a:gd name="connsiteY1330" fmla="*/ 663182 h 6858000"/>
              <a:gd name="connsiteX1331" fmla="*/ 4949133 w 6569477"/>
              <a:gd name="connsiteY1331" fmla="*/ 646309 h 6858000"/>
              <a:gd name="connsiteX1332" fmla="*/ 4932264 w 6569477"/>
              <a:gd name="connsiteY1332" fmla="*/ 637873 h 6858000"/>
              <a:gd name="connsiteX1333" fmla="*/ 4932262 w 6569477"/>
              <a:gd name="connsiteY1333" fmla="*/ 644497 h 6858000"/>
              <a:gd name="connsiteX1334" fmla="*/ 4910645 w 6569477"/>
              <a:gd name="connsiteY1334" fmla="*/ 618234 h 6858000"/>
              <a:gd name="connsiteX1335" fmla="*/ 4839468 w 6569477"/>
              <a:gd name="connsiteY1335" fmla="*/ 519774 h 6858000"/>
              <a:gd name="connsiteX1336" fmla="*/ 4797289 w 6569477"/>
              <a:gd name="connsiteY1336" fmla="*/ 494466 h 6858000"/>
              <a:gd name="connsiteX1337" fmla="*/ 4797289 w 6569477"/>
              <a:gd name="connsiteY1337" fmla="*/ 469162 h 6858000"/>
              <a:gd name="connsiteX1338" fmla="*/ 4755109 w 6569477"/>
              <a:gd name="connsiteY1338" fmla="*/ 418545 h 6858000"/>
              <a:gd name="connsiteX1339" fmla="*/ 4721368 w 6569477"/>
              <a:gd name="connsiteY1339" fmla="*/ 401675 h 6858000"/>
              <a:gd name="connsiteX1340" fmla="*/ 4696060 w 6569477"/>
              <a:gd name="connsiteY1340" fmla="*/ 359495 h 6858000"/>
              <a:gd name="connsiteX1341" fmla="*/ 4704496 w 6569477"/>
              <a:gd name="connsiteY1341" fmla="*/ 359495 h 6858000"/>
              <a:gd name="connsiteX1342" fmla="*/ 4721369 w 6569477"/>
              <a:gd name="connsiteY1342" fmla="*/ 367932 h 6858000"/>
              <a:gd name="connsiteX1343" fmla="*/ 4712933 w 6569477"/>
              <a:gd name="connsiteY1343" fmla="*/ 351061 h 6858000"/>
              <a:gd name="connsiteX1344" fmla="*/ 4704497 w 6569477"/>
              <a:gd name="connsiteY1344" fmla="*/ 342625 h 6858000"/>
              <a:gd name="connsiteX1345" fmla="*/ 4729804 w 6569477"/>
              <a:gd name="connsiteY1345" fmla="*/ 359495 h 6858000"/>
              <a:gd name="connsiteX1346" fmla="*/ 4696060 w 6569477"/>
              <a:gd name="connsiteY1346" fmla="*/ 325754 h 6858000"/>
              <a:gd name="connsiteX1347" fmla="*/ 4687626 w 6569477"/>
              <a:gd name="connsiteY1347" fmla="*/ 317318 h 6858000"/>
              <a:gd name="connsiteX1348" fmla="*/ 4662317 w 6569477"/>
              <a:gd name="connsiteY1348" fmla="*/ 300447 h 6858000"/>
              <a:gd name="connsiteX1349" fmla="*/ 4670754 w 6569477"/>
              <a:gd name="connsiteY1349" fmla="*/ 317320 h 6858000"/>
              <a:gd name="connsiteX1350" fmla="*/ 4670753 w 6569477"/>
              <a:gd name="connsiteY1350" fmla="*/ 325755 h 6858000"/>
              <a:gd name="connsiteX1351" fmla="*/ 4645447 w 6569477"/>
              <a:gd name="connsiteY1351" fmla="*/ 300448 h 6858000"/>
              <a:gd name="connsiteX1352" fmla="*/ 4653882 w 6569477"/>
              <a:gd name="connsiteY1352" fmla="*/ 334188 h 6858000"/>
              <a:gd name="connsiteX1353" fmla="*/ 4620140 w 6569477"/>
              <a:gd name="connsiteY1353" fmla="*/ 275141 h 6858000"/>
              <a:gd name="connsiteX1354" fmla="*/ 4628578 w 6569477"/>
              <a:gd name="connsiteY1354" fmla="*/ 283575 h 6858000"/>
              <a:gd name="connsiteX1355" fmla="*/ 4645446 w 6569477"/>
              <a:gd name="connsiteY1355" fmla="*/ 283575 h 6858000"/>
              <a:gd name="connsiteX1356" fmla="*/ 4628576 w 6569477"/>
              <a:gd name="connsiteY1356" fmla="*/ 266706 h 6858000"/>
              <a:gd name="connsiteX1357" fmla="*/ 4628576 w 6569477"/>
              <a:gd name="connsiteY1357" fmla="*/ 258268 h 6858000"/>
              <a:gd name="connsiteX1358" fmla="*/ 4628578 w 6569477"/>
              <a:gd name="connsiteY1358" fmla="*/ 249831 h 6858000"/>
              <a:gd name="connsiteX1359" fmla="*/ 4637010 w 6569477"/>
              <a:gd name="connsiteY1359" fmla="*/ 249831 h 6858000"/>
              <a:gd name="connsiteX1360" fmla="*/ 4620140 w 6569477"/>
              <a:gd name="connsiteY1360" fmla="*/ 241397 h 6858000"/>
              <a:gd name="connsiteX1361" fmla="*/ 4611704 w 6569477"/>
              <a:gd name="connsiteY1361" fmla="*/ 232961 h 6858000"/>
              <a:gd name="connsiteX1362" fmla="*/ 4594835 w 6569477"/>
              <a:gd name="connsiteY1362" fmla="*/ 199218 h 6858000"/>
              <a:gd name="connsiteX1363" fmla="*/ 4603267 w 6569477"/>
              <a:gd name="connsiteY1363" fmla="*/ 207654 h 6858000"/>
              <a:gd name="connsiteX1364" fmla="*/ 4620140 w 6569477"/>
              <a:gd name="connsiteY1364" fmla="*/ 216090 h 6858000"/>
              <a:gd name="connsiteX1365" fmla="*/ 4603267 w 6569477"/>
              <a:gd name="connsiteY1365" fmla="*/ 190783 h 6858000"/>
              <a:gd name="connsiteX1366" fmla="*/ 4594832 w 6569477"/>
              <a:gd name="connsiteY1366" fmla="*/ 182347 h 6858000"/>
              <a:gd name="connsiteX1367" fmla="*/ 4586397 w 6569477"/>
              <a:gd name="connsiteY1367" fmla="*/ 173911 h 6858000"/>
              <a:gd name="connsiteX1368" fmla="*/ 4569526 w 6569477"/>
              <a:gd name="connsiteY1368" fmla="*/ 173913 h 6858000"/>
              <a:gd name="connsiteX1369" fmla="*/ 4577960 w 6569477"/>
              <a:gd name="connsiteY1369" fmla="*/ 190784 h 6858000"/>
              <a:gd name="connsiteX1370" fmla="*/ 4586396 w 6569477"/>
              <a:gd name="connsiteY1370" fmla="*/ 190783 h 6858000"/>
              <a:gd name="connsiteX1371" fmla="*/ 4594835 w 6569477"/>
              <a:gd name="connsiteY1371" fmla="*/ 199218 h 6858000"/>
              <a:gd name="connsiteX1372" fmla="*/ 4603267 w 6569477"/>
              <a:gd name="connsiteY1372" fmla="*/ 232961 h 6858000"/>
              <a:gd name="connsiteX1373" fmla="*/ 4594833 w 6569477"/>
              <a:gd name="connsiteY1373" fmla="*/ 224525 h 6858000"/>
              <a:gd name="connsiteX1374" fmla="*/ 4594835 w 6569477"/>
              <a:gd name="connsiteY1374" fmla="*/ 232961 h 6858000"/>
              <a:gd name="connsiteX1375" fmla="*/ 4594833 w 6569477"/>
              <a:gd name="connsiteY1375" fmla="*/ 241395 h 6858000"/>
              <a:gd name="connsiteX1376" fmla="*/ 4603266 w 6569477"/>
              <a:gd name="connsiteY1376" fmla="*/ 241396 h 6858000"/>
              <a:gd name="connsiteX1377" fmla="*/ 4611704 w 6569477"/>
              <a:gd name="connsiteY1377" fmla="*/ 249833 h 6858000"/>
              <a:gd name="connsiteX1378" fmla="*/ 4603267 w 6569477"/>
              <a:gd name="connsiteY1378" fmla="*/ 249831 h 6858000"/>
              <a:gd name="connsiteX1379" fmla="*/ 4611704 w 6569477"/>
              <a:gd name="connsiteY1379" fmla="*/ 258268 h 6858000"/>
              <a:gd name="connsiteX1380" fmla="*/ 4611703 w 6569477"/>
              <a:gd name="connsiteY1380" fmla="*/ 266704 h 6858000"/>
              <a:gd name="connsiteX1381" fmla="*/ 4552654 w 6569477"/>
              <a:gd name="connsiteY1381" fmla="*/ 207654 h 6858000"/>
              <a:gd name="connsiteX1382" fmla="*/ 4561090 w 6569477"/>
              <a:gd name="connsiteY1382" fmla="*/ 207654 h 6858000"/>
              <a:gd name="connsiteX1383" fmla="*/ 4569525 w 6569477"/>
              <a:gd name="connsiteY1383" fmla="*/ 207654 h 6858000"/>
              <a:gd name="connsiteX1384" fmla="*/ 4561090 w 6569477"/>
              <a:gd name="connsiteY1384" fmla="*/ 199218 h 6858000"/>
              <a:gd name="connsiteX1385" fmla="*/ 4552654 w 6569477"/>
              <a:gd name="connsiteY1385" fmla="*/ 199219 h 6858000"/>
              <a:gd name="connsiteX1386" fmla="*/ 4544217 w 6569477"/>
              <a:gd name="connsiteY1386" fmla="*/ 190783 h 6858000"/>
              <a:gd name="connsiteX1387" fmla="*/ 4527347 w 6569477"/>
              <a:gd name="connsiteY1387" fmla="*/ 157040 h 6858000"/>
              <a:gd name="connsiteX1388" fmla="*/ 4527346 w 6569477"/>
              <a:gd name="connsiteY1388" fmla="*/ 148604 h 6858000"/>
              <a:gd name="connsiteX1389" fmla="*/ 4518910 w 6569477"/>
              <a:gd name="connsiteY1389" fmla="*/ 140168 h 6858000"/>
              <a:gd name="connsiteX1390" fmla="*/ 4510474 w 6569477"/>
              <a:gd name="connsiteY1390" fmla="*/ 140168 h 6858000"/>
              <a:gd name="connsiteX1391" fmla="*/ 4510474 w 6569477"/>
              <a:gd name="connsiteY1391" fmla="*/ 148604 h 6858000"/>
              <a:gd name="connsiteX1392" fmla="*/ 4476732 w 6569477"/>
              <a:gd name="connsiteY1392" fmla="*/ 106427 h 6858000"/>
              <a:gd name="connsiteX1393" fmla="*/ 4468297 w 6569477"/>
              <a:gd name="connsiteY1393" fmla="*/ 97990 h 6858000"/>
              <a:gd name="connsiteX1394" fmla="*/ 4459861 w 6569477"/>
              <a:gd name="connsiteY1394" fmla="*/ 97990 h 6858000"/>
              <a:gd name="connsiteX1395" fmla="*/ 4459861 w 6569477"/>
              <a:gd name="connsiteY1395" fmla="*/ 106428 h 6858000"/>
              <a:gd name="connsiteX1396" fmla="*/ 4426117 w 6569477"/>
              <a:gd name="connsiteY1396" fmla="*/ 89554 h 6858000"/>
              <a:gd name="connsiteX1397" fmla="*/ 4388156 w 6569477"/>
              <a:gd name="connsiteY1397" fmla="*/ 29450 h 6858000"/>
              <a:gd name="connsiteX1398" fmla="*/ 4360109 w 6569477"/>
              <a:gd name="connsiteY1398" fmla="*/ 0 h 6858000"/>
              <a:gd name="connsiteX1399" fmla="*/ 4638592 w 6569477"/>
              <a:gd name="connsiteY1399" fmla="*/ 0 h 6858000"/>
              <a:gd name="connsiteX1400" fmla="*/ 4699158 w 6569477"/>
              <a:gd name="connsiteY1400" fmla="*/ 62995 h 6858000"/>
              <a:gd name="connsiteX1401" fmla="*/ 5404662 w 6569477"/>
              <a:gd name="connsiteY1401" fmla="*/ 1051221 h 6858000"/>
              <a:gd name="connsiteX1402" fmla="*/ 5938418 w 6569477"/>
              <a:gd name="connsiteY1402" fmla="*/ 2935851 h 6858000"/>
              <a:gd name="connsiteX1403" fmla="*/ 5947253 w 6569477"/>
              <a:gd name="connsiteY1403" fmla="*/ 3112842 h 6858000"/>
              <a:gd name="connsiteX1404" fmla="*/ 5951125 w 6569477"/>
              <a:gd name="connsiteY1404" fmla="*/ 3133338 h 6858000"/>
              <a:gd name="connsiteX1405" fmla="*/ 5950868 w 6569477"/>
              <a:gd name="connsiteY1405" fmla="*/ 3126941 h 6858000"/>
              <a:gd name="connsiteX1406" fmla="*/ 5953938 w 6569477"/>
              <a:gd name="connsiteY1406" fmla="*/ 3123616 h 6858000"/>
              <a:gd name="connsiteX1407" fmla="*/ 5954453 w 6569477"/>
              <a:gd name="connsiteY1407" fmla="*/ 3136408 h 6858000"/>
              <a:gd name="connsiteX1408" fmla="*/ 5957779 w 6569477"/>
              <a:gd name="connsiteY1408" fmla="*/ 3139480 h 6858000"/>
              <a:gd name="connsiteX1409" fmla="*/ 5954710 w 6569477"/>
              <a:gd name="connsiteY1409" fmla="*/ 3142804 h 6858000"/>
              <a:gd name="connsiteX1410" fmla="*/ 5960116 w 6569477"/>
              <a:gd name="connsiteY1410" fmla="*/ 3277128 h 6858000"/>
              <a:gd name="connsiteX1411" fmla="*/ 5972174 w 6569477"/>
              <a:gd name="connsiteY1411" fmla="*/ 3417593 h 6858000"/>
              <a:gd name="connsiteX1412" fmla="*/ 5962709 w 6569477"/>
              <a:gd name="connsiteY1412" fmla="*/ 3421173 h 6858000"/>
              <a:gd name="connsiteX1413" fmla="*/ 5968094 w 6569477"/>
              <a:gd name="connsiteY1413" fmla="*/ 3475415 h 6858000"/>
              <a:gd name="connsiteX1414" fmla="*/ 5964787 w 6569477"/>
              <a:gd name="connsiteY1414" fmla="*/ 3552426 h 6858000"/>
              <a:gd name="connsiteX1415" fmla="*/ 5951498 w 6569477"/>
              <a:gd name="connsiteY1415" fmla="*/ 3620225 h 6858000"/>
              <a:gd name="connsiteX1416" fmla="*/ 5941518 w 6569477"/>
              <a:gd name="connsiteY1416" fmla="*/ 3611013 h 6858000"/>
              <a:gd name="connsiteX1417" fmla="*/ 5933358 w 6569477"/>
              <a:gd name="connsiteY1417" fmla="*/ 3726657 h 6858000"/>
              <a:gd name="connsiteX1418" fmla="*/ 5932401 w 6569477"/>
              <a:gd name="connsiteY1418" fmla="*/ 3750159 h 6858000"/>
              <a:gd name="connsiteX1419" fmla="*/ 5936112 w 6569477"/>
              <a:gd name="connsiteY1419" fmla="*/ 3742197 h 6858000"/>
              <a:gd name="connsiteX1420" fmla="*/ 5931041 w 6569477"/>
              <a:gd name="connsiteY1420" fmla="*/ 3783572 h 6858000"/>
              <a:gd name="connsiteX1421" fmla="*/ 5930942 w 6569477"/>
              <a:gd name="connsiteY1421" fmla="*/ 3786013 h 6858000"/>
              <a:gd name="connsiteX1422" fmla="*/ 5930199 w 6569477"/>
              <a:gd name="connsiteY1422" fmla="*/ 3790443 h 6858000"/>
              <a:gd name="connsiteX1423" fmla="*/ 5909750 w 6569477"/>
              <a:gd name="connsiteY1423" fmla="*/ 3957308 h 6858000"/>
              <a:gd name="connsiteX1424" fmla="*/ 5877062 w 6569477"/>
              <a:gd name="connsiteY1424" fmla="*/ 4172416 h 6858000"/>
              <a:gd name="connsiteX1425" fmla="*/ 5868625 w 6569477"/>
              <a:gd name="connsiteY1425" fmla="*/ 4214595 h 6858000"/>
              <a:gd name="connsiteX1426" fmla="*/ 5609277 w 6569477"/>
              <a:gd name="connsiteY1426" fmla="*/ 5137233 h 6858000"/>
              <a:gd name="connsiteX1427" fmla="*/ 5491924 w 6569477"/>
              <a:gd name="connsiteY1427" fmla="*/ 5411666 h 6858000"/>
              <a:gd name="connsiteX1428" fmla="*/ 5491547 w 6569477"/>
              <a:gd name="connsiteY1428" fmla="*/ 5414872 h 6858000"/>
              <a:gd name="connsiteX1429" fmla="*/ 5487221 w 6569477"/>
              <a:gd name="connsiteY1429" fmla="*/ 5422780 h 6858000"/>
              <a:gd name="connsiteX1430" fmla="*/ 5489486 w 6569477"/>
              <a:gd name="connsiteY1430" fmla="*/ 5427576 h 6858000"/>
              <a:gd name="connsiteX1431" fmla="*/ 5484693 w 6569477"/>
              <a:gd name="connsiteY1431" fmla="*/ 5429840 h 6858000"/>
              <a:gd name="connsiteX1432" fmla="*/ 5431604 w 6569477"/>
              <a:gd name="connsiteY1432" fmla="*/ 5578103 h 6858000"/>
              <a:gd name="connsiteX1433" fmla="*/ 5383045 w 6569477"/>
              <a:gd name="connsiteY1433" fmla="*/ 5735954 h 6858000"/>
              <a:gd name="connsiteX1434" fmla="*/ 5371193 w 6569477"/>
              <a:gd name="connsiteY1434" fmla="*/ 5735689 h 6858000"/>
              <a:gd name="connsiteX1435" fmla="*/ 5353234 w 6569477"/>
              <a:gd name="connsiteY1435" fmla="*/ 5796964 h 6858000"/>
              <a:gd name="connsiteX1436" fmla="*/ 5315838 w 6569477"/>
              <a:gd name="connsiteY1436" fmla="*/ 5879154 h 6858000"/>
              <a:gd name="connsiteX1437" fmla="*/ 5271646 w 6569477"/>
              <a:gd name="connsiteY1437" fmla="*/ 5946958 h 6858000"/>
              <a:gd name="connsiteX1438" fmla="*/ 5264849 w 6569477"/>
              <a:gd name="connsiteY1438" fmla="*/ 5932571 h 6858000"/>
              <a:gd name="connsiteX1439" fmla="*/ 5205226 w 6569477"/>
              <a:gd name="connsiteY1439" fmla="*/ 6054591 h 6858000"/>
              <a:gd name="connsiteX1440" fmla="*/ 5133488 w 6569477"/>
              <a:gd name="connsiteY1440" fmla="*/ 6188200 h 6858000"/>
              <a:gd name="connsiteX1441" fmla="*/ 5117105 w 6569477"/>
              <a:gd name="connsiteY1441" fmla="*/ 6178342 h 6858000"/>
              <a:gd name="connsiteX1442" fmla="*/ 5104989 w 6569477"/>
              <a:gd name="connsiteY1442" fmla="*/ 6189932 h 6858000"/>
              <a:gd name="connsiteX1443" fmla="*/ 5105252 w 6569477"/>
              <a:gd name="connsiteY1443" fmla="*/ 6178076 h 6858000"/>
              <a:gd name="connsiteX1444" fmla="*/ 5107780 w 6569477"/>
              <a:gd name="connsiteY1444" fmla="*/ 6171017 h 6858000"/>
              <a:gd name="connsiteX1445" fmla="*/ 5110570 w 6569477"/>
              <a:gd name="connsiteY1445" fmla="*/ 6152101 h 6858000"/>
              <a:gd name="connsiteX1446" fmla="*/ 5117630 w 6569477"/>
              <a:gd name="connsiteY1446" fmla="*/ 6154631 h 6858000"/>
              <a:gd name="connsiteX1447" fmla="*/ 5124951 w 6569477"/>
              <a:gd name="connsiteY1447" fmla="*/ 6145306 h 6858000"/>
              <a:gd name="connsiteX1448" fmla="*/ 5124689 w 6569477"/>
              <a:gd name="connsiteY1448" fmla="*/ 6157162 h 6858000"/>
              <a:gd name="connsiteX1449" fmla="*/ 5122160 w 6569477"/>
              <a:gd name="connsiteY1449" fmla="*/ 6164222 h 6858000"/>
              <a:gd name="connsiteX1450" fmla="*/ 5161821 w 6569477"/>
              <a:gd name="connsiteY1450" fmla="*/ 6086827 h 6858000"/>
              <a:gd name="connsiteX1451" fmla="*/ 5223710 w 6569477"/>
              <a:gd name="connsiteY1451" fmla="*/ 5969604 h 6858000"/>
              <a:gd name="connsiteX1452" fmla="*/ 5255262 w 6569477"/>
              <a:gd name="connsiteY1452" fmla="*/ 5937100 h 6858000"/>
              <a:gd name="connsiteX1453" fmla="*/ 5265899 w 6569477"/>
              <a:gd name="connsiteY1453" fmla="*/ 5885149 h 6858000"/>
              <a:gd name="connsiteX1454" fmla="*/ 5310355 w 6569477"/>
              <a:gd name="connsiteY1454" fmla="*/ 5805490 h 6858000"/>
              <a:gd name="connsiteX1455" fmla="*/ 5342957 w 6569477"/>
              <a:gd name="connsiteY1455" fmla="*/ 5725565 h 6858000"/>
              <a:gd name="connsiteX1456" fmla="*/ 5359603 w 6569477"/>
              <a:gd name="connsiteY1456" fmla="*/ 5723566 h 6858000"/>
              <a:gd name="connsiteX1457" fmla="*/ 5405162 w 6569477"/>
              <a:gd name="connsiteY1457" fmla="*/ 5607458 h 6858000"/>
              <a:gd name="connsiteX1458" fmla="*/ 5419834 w 6569477"/>
              <a:gd name="connsiteY1458" fmla="*/ 5556614 h 6858000"/>
              <a:gd name="connsiteX1459" fmla="*/ 5343783 w 6569477"/>
              <a:gd name="connsiteY1459" fmla="*/ 5707015 h 6858000"/>
              <a:gd name="connsiteX1460" fmla="*/ 4588841 w 6569477"/>
              <a:gd name="connsiteY1460" fmla="*/ 6742552 h 6858000"/>
              <a:gd name="connsiteX1461" fmla="*/ 4469515 w 6569477"/>
              <a:gd name="connsiteY1461" fmla="*/ 6858000 h 6858000"/>
              <a:gd name="connsiteX1462" fmla="*/ 4102414 w 6569477"/>
              <a:gd name="connsiteY1462" fmla="*/ 6858000 h 6858000"/>
              <a:gd name="connsiteX1463" fmla="*/ 4156175 w 6569477"/>
              <a:gd name="connsiteY1463" fmla="*/ 6787476 h 6858000"/>
              <a:gd name="connsiteX1464" fmla="*/ 4333324 w 6569477"/>
              <a:gd name="connsiteY1464" fmla="*/ 6525971 h 6858000"/>
              <a:gd name="connsiteX1465" fmla="*/ 4350197 w 6569477"/>
              <a:gd name="connsiteY1465" fmla="*/ 6551277 h 6858000"/>
              <a:gd name="connsiteX1466" fmla="*/ 4451424 w 6569477"/>
              <a:gd name="connsiteY1466" fmla="*/ 6365693 h 6858000"/>
              <a:gd name="connsiteX1467" fmla="*/ 4527346 w 6569477"/>
              <a:gd name="connsiteY1467" fmla="*/ 6225714 h 6858000"/>
              <a:gd name="connsiteX1468" fmla="*/ 4556321 w 6569477"/>
              <a:gd name="connsiteY1468" fmla="*/ 6179312 h 6858000"/>
              <a:gd name="connsiteX1469" fmla="*/ 4561089 w 6569477"/>
              <a:gd name="connsiteY1469" fmla="*/ 6180105 h 6858000"/>
              <a:gd name="connsiteX1470" fmla="*/ 4577961 w 6569477"/>
              <a:gd name="connsiteY1470" fmla="*/ 6171673 h 6858000"/>
              <a:gd name="connsiteX1471" fmla="*/ 4586396 w 6569477"/>
              <a:gd name="connsiteY1471" fmla="*/ 6171671 h 6858000"/>
              <a:gd name="connsiteX1472" fmla="*/ 4603267 w 6569477"/>
              <a:gd name="connsiteY1472" fmla="*/ 6129493 h 6858000"/>
              <a:gd name="connsiteX1473" fmla="*/ 4620139 w 6569477"/>
              <a:gd name="connsiteY1473" fmla="*/ 6112623 h 6858000"/>
              <a:gd name="connsiteX1474" fmla="*/ 4620140 w 6569477"/>
              <a:gd name="connsiteY1474" fmla="*/ 6104185 h 6858000"/>
              <a:gd name="connsiteX1475" fmla="*/ 4611704 w 6569477"/>
              <a:gd name="connsiteY1475" fmla="*/ 6104186 h 6858000"/>
              <a:gd name="connsiteX1476" fmla="*/ 4645446 w 6569477"/>
              <a:gd name="connsiteY1476" fmla="*/ 6049356 h 6858000"/>
              <a:gd name="connsiteX1477" fmla="*/ 4658579 w 6569477"/>
              <a:gd name="connsiteY1477" fmla="*/ 6024607 h 6858000"/>
              <a:gd name="connsiteX1478" fmla="*/ 4657191 w 6569477"/>
              <a:gd name="connsiteY1478" fmla="*/ 6022823 h 6858000"/>
              <a:gd name="connsiteX1479" fmla="*/ 4637720 w 6569477"/>
              <a:gd name="connsiteY1479" fmla="*/ 6031225 h 6858000"/>
              <a:gd name="connsiteX1480" fmla="*/ 4625218 w 6569477"/>
              <a:gd name="connsiteY1480" fmla="*/ 6042395 h 6858000"/>
              <a:gd name="connsiteX1481" fmla="*/ 4625358 w 6569477"/>
              <a:gd name="connsiteY1481" fmla="*/ 6039920 h 6858000"/>
              <a:gd name="connsiteX1482" fmla="*/ 4603267 w 6569477"/>
              <a:gd name="connsiteY1482" fmla="*/ 6062007 h 6858000"/>
              <a:gd name="connsiteX1483" fmla="*/ 4620139 w 6569477"/>
              <a:gd name="connsiteY1483" fmla="*/ 6036700 h 6858000"/>
              <a:gd name="connsiteX1484" fmla="*/ 4502039 w 6569477"/>
              <a:gd name="connsiteY1484" fmla="*/ 6188543 h 6858000"/>
              <a:gd name="connsiteX1485" fmla="*/ 4383940 w 6569477"/>
              <a:gd name="connsiteY1485" fmla="*/ 6357257 h 6858000"/>
              <a:gd name="connsiteX1486" fmla="*/ 4367067 w 6569477"/>
              <a:gd name="connsiteY1486" fmla="*/ 6357256 h 6858000"/>
              <a:gd name="connsiteX1487" fmla="*/ 4240530 w 6569477"/>
              <a:gd name="connsiteY1487" fmla="*/ 6492227 h 6858000"/>
              <a:gd name="connsiteX1488" fmla="*/ 4189918 w 6569477"/>
              <a:gd name="connsiteY1488" fmla="*/ 6542842 h 6858000"/>
              <a:gd name="connsiteX1489" fmla="*/ 4173045 w 6569477"/>
              <a:gd name="connsiteY1489" fmla="*/ 6568148 h 6858000"/>
              <a:gd name="connsiteX1490" fmla="*/ 4130868 w 6569477"/>
              <a:gd name="connsiteY1490" fmla="*/ 6601891 h 6858000"/>
              <a:gd name="connsiteX1491" fmla="*/ 4054944 w 6569477"/>
              <a:gd name="connsiteY1491" fmla="*/ 6686246 h 6858000"/>
              <a:gd name="connsiteX1492" fmla="*/ 3979024 w 6569477"/>
              <a:gd name="connsiteY1492" fmla="*/ 6762169 h 6858000"/>
              <a:gd name="connsiteX1493" fmla="*/ 3916151 w 6569477"/>
              <a:gd name="connsiteY1493" fmla="*/ 6823459 h 6858000"/>
              <a:gd name="connsiteX1494" fmla="*/ 3874750 w 6569477"/>
              <a:gd name="connsiteY1494" fmla="*/ 6858000 h 6858000"/>
              <a:gd name="connsiteX1495" fmla="*/ 3809992 w 6569477"/>
              <a:gd name="connsiteY1495" fmla="*/ 6858000 h 6858000"/>
              <a:gd name="connsiteX1496" fmla="*/ 3835617 w 6569477"/>
              <a:gd name="connsiteY1496" fmla="*/ 6838089 h 6858000"/>
              <a:gd name="connsiteX1497" fmla="*/ 4139304 w 6569477"/>
              <a:gd name="connsiteY1497" fmla="*/ 6576584 h 6858000"/>
              <a:gd name="connsiteX1498" fmla="*/ 4046510 w 6569477"/>
              <a:gd name="connsiteY1498" fmla="*/ 6652505 h 6858000"/>
              <a:gd name="connsiteX1499" fmla="*/ 4021202 w 6569477"/>
              <a:gd name="connsiteY1499" fmla="*/ 6660941 h 6858000"/>
              <a:gd name="connsiteX1500" fmla="*/ 3810311 w 6569477"/>
              <a:gd name="connsiteY1500" fmla="*/ 6829655 h 6858000"/>
              <a:gd name="connsiteX1501" fmla="*/ 3774445 w 6569477"/>
              <a:gd name="connsiteY1501" fmla="*/ 6858000 h 6858000"/>
              <a:gd name="connsiteX1502" fmla="*/ 3720522 w 6569477"/>
              <a:gd name="connsiteY1502" fmla="*/ 6858000 h 6858000"/>
              <a:gd name="connsiteX1503" fmla="*/ 3734388 w 6569477"/>
              <a:gd name="connsiteY1503" fmla="*/ 6846525 h 6858000"/>
              <a:gd name="connsiteX1504" fmla="*/ 3768132 w 6569477"/>
              <a:gd name="connsiteY1504" fmla="*/ 6821217 h 6858000"/>
              <a:gd name="connsiteX1505" fmla="*/ 3869358 w 6569477"/>
              <a:gd name="connsiteY1505" fmla="*/ 6745298 h 6858000"/>
              <a:gd name="connsiteX1506" fmla="*/ 3911538 w 6569477"/>
              <a:gd name="connsiteY1506" fmla="*/ 6711555 h 6858000"/>
              <a:gd name="connsiteX1507" fmla="*/ 3919975 w 6569477"/>
              <a:gd name="connsiteY1507" fmla="*/ 6711555 h 6858000"/>
              <a:gd name="connsiteX1508" fmla="*/ 3928411 w 6569477"/>
              <a:gd name="connsiteY1508" fmla="*/ 6703118 h 6858000"/>
              <a:gd name="connsiteX1509" fmla="*/ 3928411 w 6569477"/>
              <a:gd name="connsiteY1509" fmla="*/ 6694684 h 6858000"/>
              <a:gd name="connsiteX1510" fmla="*/ 3936845 w 6569477"/>
              <a:gd name="connsiteY1510" fmla="*/ 6694684 h 6858000"/>
              <a:gd name="connsiteX1511" fmla="*/ 4097124 w 6569477"/>
              <a:gd name="connsiteY1511" fmla="*/ 6551277 h 6858000"/>
              <a:gd name="connsiteX1512" fmla="*/ 4113995 w 6569477"/>
              <a:gd name="connsiteY1512" fmla="*/ 6542841 h 6858000"/>
              <a:gd name="connsiteX1513" fmla="*/ 4122431 w 6569477"/>
              <a:gd name="connsiteY1513" fmla="*/ 6542841 h 6858000"/>
              <a:gd name="connsiteX1514" fmla="*/ 4130869 w 6569477"/>
              <a:gd name="connsiteY1514" fmla="*/ 6534407 h 6858000"/>
              <a:gd name="connsiteX1515" fmla="*/ 4130868 w 6569477"/>
              <a:gd name="connsiteY1515" fmla="*/ 6525971 h 6858000"/>
              <a:gd name="connsiteX1516" fmla="*/ 4189919 w 6569477"/>
              <a:gd name="connsiteY1516" fmla="*/ 6458484 h 6858000"/>
              <a:gd name="connsiteX1517" fmla="*/ 4198354 w 6569477"/>
              <a:gd name="connsiteY1517" fmla="*/ 6450050 h 6858000"/>
              <a:gd name="connsiteX1518" fmla="*/ 4206790 w 6569477"/>
              <a:gd name="connsiteY1518" fmla="*/ 6433178 h 6858000"/>
              <a:gd name="connsiteX1519" fmla="*/ 4190270 w 6569477"/>
              <a:gd name="connsiteY1519" fmla="*/ 6433178 h 6858000"/>
              <a:gd name="connsiteX1520" fmla="*/ 4207843 w 6569477"/>
              <a:gd name="connsiteY1520" fmla="*/ 6416307 h 6858000"/>
              <a:gd name="connsiteX1521" fmla="*/ 4215199 w 6569477"/>
              <a:gd name="connsiteY1521" fmla="*/ 6391088 h 6858000"/>
              <a:gd name="connsiteX1522" fmla="*/ 4215378 w 6569477"/>
              <a:gd name="connsiteY1522" fmla="*/ 6390919 h 6858000"/>
              <a:gd name="connsiteX1523" fmla="*/ 4244751 w 6569477"/>
              <a:gd name="connsiteY1523" fmla="*/ 6375183 h 6858000"/>
              <a:gd name="connsiteX1524" fmla="*/ 4274275 w 6569477"/>
              <a:gd name="connsiteY1524" fmla="*/ 6340386 h 6858000"/>
              <a:gd name="connsiteX1525" fmla="*/ 4282710 w 6569477"/>
              <a:gd name="connsiteY1525" fmla="*/ 6340386 h 6858000"/>
              <a:gd name="connsiteX1526" fmla="*/ 4282712 w 6569477"/>
              <a:gd name="connsiteY1526" fmla="*/ 6331950 h 6858000"/>
              <a:gd name="connsiteX1527" fmla="*/ 4282711 w 6569477"/>
              <a:gd name="connsiteY1527" fmla="*/ 6323514 h 6858000"/>
              <a:gd name="connsiteX1528" fmla="*/ 4308018 w 6569477"/>
              <a:gd name="connsiteY1528" fmla="*/ 6315078 h 6858000"/>
              <a:gd name="connsiteX1529" fmla="*/ 4299581 w 6569477"/>
              <a:gd name="connsiteY1529" fmla="*/ 6323514 h 6858000"/>
              <a:gd name="connsiteX1530" fmla="*/ 4291147 w 6569477"/>
              <a:gd name="connsiteY1530" fmla="*/ 6340386 h 6858000"/>
              <a:gd name="connsiteX1531" fmla="*/ 4308019 w 6569477"/>
              <a:gd name="connsiteY1531" fmla="*/ 6331950 h 6858000"/>
              <a:gd name="connsiteX1532" fmla="*/ 4316453 w 6569477"/>
              <a:gd name="connsiteY1532" fmla="*/ 6331950 h 6858000"/>
              <a:gd name="connsiteX1533" fmla="*/ 4282711 w 6569477"/>
              <a:gd name="connsiteY1533" fmla="*/ 6374128 h 6858000"/>
              <a:gd name="connsiteX1534" fmla="*/ 4544217 w 6569477"/>
              <a:gd name="connsiteY1534" fmla="*/ 6104187 h 6858000"/>
              <a:gd name="connsiteX1535" fmla="*/ 4569526 w 6569477"/>
              <a:gd name="connsiteY1535" fmla="*/ 6070442 h 6858000"/>
              <a:gd name="connsiteX1536" fmla="*/ 4577961 w 6569477"/>
              <a:gd name="connsiteY1536" fmla="*/ 6062009 h 6858000"/>
              <a:gd name="connsiteX1537" fmla="*/ 4683408 w 6569477"/>
              <a:gd name="connsiteY1537" fmla="*/ 5931256 h 6858000"/>
              <a:gd name="connsiteX1538" fmla="*/ 4748312 w 6569477"/>
              <a:gd name="connsiteY1538" fmla="*/ 5835198 h 6858000"/>
              <a:gd name="connsiteX1539" fmla="*/ 4751363 w 6569477"/>
              <a:gd name="connsiteY1539" fmla="*/ 5826231 h 6858000"/>
              <a:gd name="connsiteX1540" fmla="*/ 4767931 w 6569477"/>
              <a:gd name="connsiteY1540" fmla="*/ 5806085 h 6858000"/>
              <a:gd name="connsiteX1541" fmla="*/ 4768003 w 6569477"/>
              <a:gd name="connsiteY1541" fmla="*/ 5806053 h 6858000"/>
              <a:gd name="connsiteX1542" fmla="*/ 4788853 w 6569477"/>
              <a:gd name="connsiteY1542" fmla="*/ 5775196 h 6858000"/>
              <a:gd name="connsiteX1543" fmla="*/ 4792070 w 6569477"/>
              <a:gd name="connsiteY1543" fmla="*/ 5772856 h 6858000"/>
              <a:gd name="connsiteX1544" fmla="*/ 4793063 w 6569477"/>
              <a:gd name="connsiteY1544" fmla="*/ 5765638 h 6858000"/>
              <a:gd name="connsiteX1545" fmla="*/ 4796398 w 6569477"/>
              <a:gd name="connsiteY1545" fmla="*/ 5743259 h 6858000"/>
              <a:gd name="connsiteX1546" fmla="*/ 4843536 w 6569477"/>
              <a:gd name="connsiteY1546" fmla="*/ 5665159 h 6858000"/>
              <a:gd name="connsiteX1547" fmla="*/ 4878837 w 6569477"/>
              <a:gd name="connsiteY1547" fmla="*/ 5586387 h 6858000"/>
              <a:gd name="connsiteX1548" fmla="*/ 4895541 w 6569477"/>
              <a:gd name="connsiteY1548" fmla="*/ 5584956 h 6858000"/>
              <a:gd name="connsiteX1549" fmla="*/ 4981973 w 6569477"/>
              <a:gd name="connsiteY1549" fmla="*/ 5357045 h 6858000"/>
              <a:gd name="connsiteX1550" fmla="*/ 4962502 w 6569477"/>
              <a:gd name="connsiteY1550" fmla="*/ 5365447 h 6858000"/>
              <a:gd name="connsiteX1551" fmla="*/ 5038742 w 6569477"/>
              <a:gd name="connsiteY1551" fmla="*/ 5234354 h 6858000"/>
              <a:gd name="connsiteX1552" fmla="*/ 5031211 w 6569477"/>
              <a:gd name="connsiteY1552" fmla="*/ 5283813 h 6858000"/>
              <a:gd name="connsiteX1553" fmla="*/ 5033979 w 6569477"/>
              <a:gd name="connsiteY1553" fmla="*/ 5276843 h 6858000"/>
              <a:gd name="connsiteX1554" fmla="*/ 5038846 w 6569477"/>
              <a:gd name="connsiteY1554" fmla="*/ 5274743 h 6858000"/>
              <a:gd name="connsiteX1555" fmla="*/ 5033312 w 6569477"/>
              <a:gd name="connsiteY1555" fmla="*/ 5288683 h 6858000"/>
              <a:gd name="connsiteX1556" fmla="*/ 5035413 w 6569477"/>
              <a:gd name="connsiteY1556" fmla="*/ 5293552 h 6858000"/>
              <a:gd name="connsiteX1557" fmla="*/ 5030545 w 6569477"/>
              <a:gd name="connsiteY1557" fmla="*/ 5295653 h 6858000"/>
              <a:gd name="connsiteX1558" fmla="*/ 4972446 w 6569477"/>
              <a:gd name="connsiteY1558" fmla="*/ 5442024 h 6858000"/>
              <a:gd name="connsiteX1559" fmla="*/ 4918549 w 6569477"/>
              <a:gd name="connsiteY1559" fmla="*/ 5598134 h 6858000"/>
              <a:gd name="connsiteX1560" fmla="*/ 4906713 w 6569477"/>
              <a:gd name="connsiteY1560" fmla="*/ 5597465 h 6858000"/>
              <a:gd name="connsiteX1561" fmla="*/ 4886681 w 6569477"/>
              <a:gd name="connsiteY1561" fmla="*/ 5658095 h 6858000"/>
              <a:gd name="connsiteX1562" fmla="*/ 4846511 w 6569477"/>
              <a:gd name="connsiteY1562" fmla="*/ 5738966 h 6858000"/>
              <a:gd name="connsiteX1563" fmla="*/ 4800039 w 6569477"/>
              <a:gd name="connsiteY1563" fmla="*/ 5805228 h 6858000"/>
              <a:gd name="connsiteX1564" fmla="*/ 4796888 w 6569477"/>
              <a:gd name="connsiteY1564" fmla="*/ 5797923 h 6858000"/>
              <a:gd name="connsiteX1565" fmla="*/ 4793961 w 6569477"/>
              <a:gd name="connsiteY1565" fmla="*/ 5791139 h 6858000"/>
              <a:gd name="connsiteX1566" fmla="*/ 4788854 w 6569477"/>
              <a:gd name="connsiteY1566" fmla="*/ 5800502 h 6858000"/>
              <a:gd name="connsiteX1567" fmla="*/ 4788524 w 6569477"/>
              <a:gd name="connsiteY1567" fmla="*/ 5800530 h 6858000"/>
              <a:gd name="connsiteX1568" fmla="*/ 4772434 w 6569477"/>
              <a:gd name="connsiteY1568" fmla="*/ 5831127 h 6858000"/>
              <a:gd name="connsiteX1569" fmla="*/ 4771983 w 6569477"/>
              <a:gd name="connsiteY1569" fmla="*/ 5834245 h 6858000"/>
              <a:gd name="connsiteX1570" fmla="*/ 4770615 w 6569477"/>
              <a:gd name="connsiteY1570" fmla="*/ 5834587 h 6858000"/>
              <a:gd name="connsiteX1571" fmla="*/ 4763546 w 6569477"/>
              <a:gd name="connsiteY1571" fmla="*/ 5848027 h 6858000"/>
              <a:gd name="connsiteX1572" fmla="*/ 4763547 w 6569477"/>
              <a:gd name="connsiteY1572" fmla="*/ 5851116 h 6858000"/>
              <a:gd name="connsiteX1573" fmla="*/ 4729804 w 6569477"/>
              <a:gd name="connsiteY1573" fmla="*/ 5927037 h 6858000"/>
              <a:gd name="connsiteX1574" fmla="*/ 4738240 w 6569477"/>
              <a:gd name="connsiteY1574" fmla="*/ 5910164 h 6858000"/>
              <a:gd name="connsiteX1575" fmla="*/ 4738240 w 6569477"/>
              <a:gd name="connsiteY1575" fmla="*/ 5927039 h 6858000"/>
              <a:gd name="connsiteX1576" fmla="*/ 4755110 w 6569477"/>
              <a:gd name="connsiteY1576" fmla="*/ 5918603 h 6858000"/>
              <a:gd name="connsiteX1577" fmla="*/ 4755112 w 6569477"/>
              <a:gd name="connsiteY1577" fmla="*/ 5927039 h 6858000"/>
              <a:gd name="connsiteX1578" fmla="*/ 4746676 w 6569477"/>
              <a:gd name="connsiteY1578" fmla="*/ 5935473 h 6858000"/>
              <a:gd name="connsiteX1579" fmla="*/ 4746678 w 6569477"/>
              <a:gd name="connsiteY1579" fmla="*/ 5943907 h 6858000"/>
              <a:gd name="connsiteX1580" fmla="*/ 4721368 w 6569477"/>
              <a:gd name="connsiteY1580" fmla="*/ 5994521 h 6858000"/>
              <a:gd name="connsiteX1581" fmla="*/ 4721369 w 6569477"/>
              <a:gd name="connsiteY1581" fmla="*/ 6002959 h 6858000"/>
              <a:gd name="connsiteX1582" fmla="*/ 4729804 w 6569477"/>
              <a:gd name="connsiteY1582" fmla="*/ 5994523 h 6858000"/>
              <a:gd name="connsiteX1583" fmla="*/ 4738240 w 6569477"/>
              <a:gd name="connsiteY1583" fmla="*/ 5994523 h 6858000"/>
              <a:gd name="connsiteX1584" fmla="*/ 4653883 w 6569477"/>
              <a:gd name="connsiteY1584" fmla="*/ 6146366 h 6858000"/>
              <a:gd name="connsiteX1585" fmla="*/ 4561090 w 6569477"/>
              <a:gd name="connsiteY1585" fmla="*/ 6289771 h 6858000"/>
              <a:gd name="connsiteX1586" fmla="*/ 4561089 w 6569477"/>
              <a:gd name="connsiteY1586" fmla="*/ 6298205 h 6858000"/>
              <a:gd name="connsiteX1587" fmla="*/ 4552654 w 6569477"/>
              <a:gd name="connsiteY1587" fmla="*/ 6298207 h 6858000"/>
              <a:gd name="connsiteX1588" fmla="*/ 4552653 w 6569477"/>
              <a:gd name="connsiteY1588" fmla="*/ 6306643 h 6858000"/>
              <a:gd name="connsiteX1589" fmla="*/ 4544217 w 6569477"/>
              <a:gd name="connsiteY1589" fmla="*/ 6315080 h 6858000"/>
              <a:gd name="connsiteX1590" fmla="*/ 4527347 w 6569477"/>
              <a:gd name="connsiteY1590" fmla="*/ 6340384 h 6858000"/>
              <a:gd name="connsiteX1591" fmla="*/ 4527349 w 6569477"/>
              <a:gd name="connsiteY1591" fmla="*/ 6357257 h 6858000"/>
              <a:gd name="connsiteX1592" fmla="*/ 4544216 w 6569477"/>
              <a:gd name="connsiteY1592" fmla="*/ 6323514 h 6858000"/>
              <a:gd name="connsiteX1593" fmla="*/ 4552655 w 6569477"/>
              <a:gd name="connsiteY1593" fmla="*/ 6323514 h 6858000"/>
              <a:gd name="connsiteX1594" fmla="*/ 4552653 w 6569477"/>
              <a:gd name="connsiteY1594" fmla="*/ 6331950 h 6858000"/>
              <a:gd name="connsiteX1595" fmla="*/ 4561089 w 6569477"/>
              <a:gd name="connsiteY1595" fmla="*/ 6323512 h 6858000"/>
              <a:gd name="connsiteX1596" fmla="*/ 4561090 w 6569477"/>
              <a:gd name="connsiteY1596" fmla="*/ 6315079 h 6858000"/>
              <a:gd name="connsiteX1597" fmla="*/ 4569526 w 6569477"/>
              <a:gd name="connsiteY1597" fmla="*/ 6306641 h 6858000"/>
              <a:gd name="connsiteX1598" fmla="*/ 4586397 w 6569477"/>
              <a:gd name="connsiteY1598" fmla="*/ 6281336 h 6858000"/>
              <a:gd name="connsiteX1599" fmla="*/ 4586397 w 6569477"/>
              <a:gd name="connsiteY1599" fmla="*/ 6264464 h 6858000"/>
              <a:gd name="connsiteX1600" fmla="*/ 4603267 w 6569477"/>
              <a:gd name="connsiteY1600" fmla="*/ 6264464 h 6858000"/>
              <a:gd name="connsiteX1601" fmla="*/ 4628576 w 6569477"/>
              <a:gd name="connsiteY1601" fmla="*/ 6205416 h 6858000"/>
              <a:gd name="connsiteX1602" fmla="*/ 4696061 w 6569477"/>
              <a:gd name="connsiteY1602" fmla="*/ 6104186 h 6858000"/>
              <a:gd name="connsiteX1603" fmla="*/ 4687626 w 6569477"/>
              <a:gd name="connsiteY1603" fmla="*/ 6104185 h 6858000"/>
              <a:gd name="connsiteX1604" fmla="*/ 4704496 w 6569477"/>
              <a:gd name="connsiteY1604" fmla="*/ 6087316 h 6858000"/>
              <a:gd name="connsiteX1605" fmla="*/ 4704497 w 6569477"/>
              <a:gd name="connsiteY1605" fmla="*/ 6070444 h 6858000"/>
              <a:gd name="connsiteX1606" fmla="*/ 4712933 w 6569477"/>
              <a:gd name="connsiteY1606" fmla="*/ 6070444 h 6858000"/>
              <a:gd name="connsiteX1607" fmla="*/ 4729804 w 6569477"/>
              <a:gd name="connsiteY1607" fmla="*/ 6053573 h 6858000"/>
              <a:gd name="connsiteX1608" fmla="*/ 4770138 w 6569477"/>
              <a:gd name="connsiteY1608" fmla="*/ 5956299 h 6858000"/>
              <a:gd name="connsiteX1609" fmla="*/ 4783304 w 6569477"/>
              <a:gd name="connsiteY1609" fmla="*/ 5941648 h 6858000"/>
              <a:gd name="connsiteX1610" fmla="*/ 4783581 w 6569477"/>
              <a:gd name="connsiteY1610" fmla="*/ 5941799 h 6858000"/>
              <a:gd name="connsiteX1611" fmla="*/ 4788853 w 6569477"/>
              <a:gd name="connsiteY1611" fmla="*/ 5935473 h 6858000"/>
              <a:gd name="connsiteX1612" fmla="*/ 4783304 w 6569477"/>
              <a:gd name="connsiteY1612" fmla="*/ 5941648 h 6858000"/>
              <a:gd name="connsiteX1613" fmla="*/ 4771983 w 6569477"/>
              <a:gd name="connsiteY1613" fmla="*/ 5935471 h 6858000"/>
              <a:gd name="connsiteX1614" fmla="*/ 4873212 w 6569477"/>
              <a:gd name="connsiteY1614" fmla="*/ 5749889 h 6858000"/>
              <a:gd name="connsiteX1615" fmla="*/ 4949133 w 6569477"/>
              <a:gd name="connsiteY1615" fmla="*/ 5598046 h 6858000"/>
              <a:gd name="connsiteX1616" fmla="*/ 4957571 w 6569477"/>
              <a:gd name="connsiteY1616" fmla="*/ 5598047 h 6858000"/>
              <a:gd name="connsiteX1617" fmla="*/ 5008183 w 6569477"/>
              <a:gd name="connsiteY1617" fmla="*/ 5496818 h 6858000"/>
              <a:gd name="connsiteX1618" fmla="*/ 5008182 w 6569477"/>
              <a:gd name="connsiteY1618" fmla="*/ 5522123 h 6858000"/>
              <a:gd name="connsiteX1619" fmla="*/ 4999747 w 6569477"/>
              <a:gd name="connsiteY1619" fmla="*/ 5488384 h 6858000"/>
              <a:gd name="connsiteX1620" fmla="*/ 5067232 w 6569477"/>
              <a:gd name="connsiteY1620" fmla="*/ 5378718 h 6858000"/>
              <a:gd name="connsiteX1621" fmla="*/ 5075669 w 6569477"/>
              <a:gd name="connsiteY1621" fmla="*/ 5370283 h 6858000"/>
              <a:gd name="connsiteX1622" fmla="*/ 5075669 w 6569477"/>
              <a:gd name="connsiteY1622" fmla="*/ 5361848 h 6858000"/>
              <a:gd name="connsiteX1623" fmla="*/ 5067234 w 6569477"/>
              <a:gd name="connsiteY1623" fmla="*/ 5361848 h 6858000"/>
              <a:gd name="connsiteX1624" fmla="*/ 5075669 w 6569477"/>
              <a:gd name="connsiteY1624" fmla="*/ 5344976 h 6858000"/>
              <a:gd name="connsiteX1625" fmla="*/ 5075671 w 6569477"/>
              <a:gd name="connsiteY1625" fmla="*/ 5353411 h 6858000"/>
              <a:gd name="connsiteX1626" fmla="*/ 5084105 w 6569477"/>
              <a:gd name="connsiteY1626" fmla="*/ 5353411 h 6858000"/>
              <a:gd name="connsiteX1627" fmla="*/ 5084105 w 6569477"/>
              <a:gd name="connsiteY1627" fmla="*/ 5336541 h 6858000"/>
              <a:gd name="connsiteX1628" fmla="*/ 5092541 w 6569477"/>
              <a:gd name="connsiteY1628" fmla="*/ 5328103 h 6858000"/>
              <a:gd name="connsiteX1629" fmla="*/ 5092541 w 6569477"/>
              <a:gd name="connsiteY1629" fmla="*/ 5302798 h 6858000"/>
              <a:gd name="connsiteX1630" fmla="*/ 5100978 w 6569477"/>
              <a:gd name="connsiteY1630" fmla="*/ 5285927 h 6858000"/>
              <a:gd name="connsiteX1631" fmla="*/ 5092541 w 6569477"/>
              <a:gd name="connsiteY1631" fmla="*/ 5294363 h 6858000"/>
              <a:gd name="connsiteX1632" fmla="*/ 5084105 w 6569477"/>
              <a:gd name="connsiteY1632" fmla="*/ 5302796 h 6858000"/>
              <a:gd name="connsiteX1633" fmla="*/ 5084105 w 6569477"/>
              <a:gd name="connsiteY1633" fmla="*/ 5285927 h 6858000"/>
              <a:gd name="connsiteX1634" fmla="*/ 5109412 w 6569477"/>
              <a:gd name="connsiteY1634" fmla="*/ 5235313 h 6858000"/>
              <a:gd name="connsiteX1635" fmla="*/ 5151589 w 6569477"/>
              <a:gd name="connsiteY1635" fmla="*/ 5142520 h 6858000"/>
              <a:gd name="connsiteX1636" fmla="*/ 5160025 w 6569477"/>
              <a:gd name="connsiteY1636" fmla="*/ 5134084 h 6858000"/>
              <a:gd name="connsiteX1637" fmla="*/ 5160025 w 6569477"/>
              <a:gd name="connsiteY1637" fmla="*/ 5125649 h 6858000"/>
              <a:gd name="connsiteX1638" fmla="*/ 5176898 w 6569477"/>
              <a:gd name="connsiteY1638" fmla="*/ 5083470 h 6858000"/>
              <a:gd name="connsiteX1639" fmla="*/ 5185333 w 6569477"/>
              <a:gd name="connsiteY1639" fmla="*/ 5049729 h 6858000"/>
              <a:gd name="connsiteX1640" fmla="*/ 5219076 w 6569477"/>
              <a:gd name="connsiteY1640" fmla="*/ 4990679 h 6858000"/>
              <a:gd name="connsiteX1641" fmla="*/ 5227514 w 6569477"/>
              <a:gd name="connsiteY1641" fmla="*/ 4990679 h 6858000"/>
              <a:gd name="connsiteX1642" fmla="*/ 5227511 w 6569477"/>
              <a:gd name="connsiteY1642" fmla="*/ 4973806 h 6858000"/>
              <a:gd name="connsiteX1643" fmla="*/ 5227512 w 6569477"/>
              <a:gd name="connsiteY1643" fmla="*/ 4965372 h 6858000"/>
              <a:gd name="connsiteX1644" fmla="*/ 5219077 w 6569477"/>
              <a:gd name="connsiteY1644" fmla="*/ 4973806 h 6858000"/>
              <a:gd name="connsiteX1645" fmla="*/ 5244383 w 6569477"/>
              <a:gd name="connsiteY1645" fmla="*/ 4914756 h 6858000"/>
              <a:gd name="connsiteX1646" fmla="*/ 5252819 w 6569477"/>
              <a:gd name="connsiteY1646" fmla="*/ 4906320 h 6858000"/>
              <a:gd name="connsiteX1647" fmla="*/ 5252821 w 6569477"/>
              <a:gd name="connsiteY1647" fmla="*/ 4897886 h 6858000"/>
              <a:gd name="connsiteX1648" fmla="*/ 5269691 w 6569477"/>
              <a:gd name="connsiteY1648" fmla="*/ 4838836 h 6858000"/>
              <a:gd name="connsiteX1649" fmla="*/ 5269691 w 6569477"/>
              <a:gd name="connsiteY1649" fmla="*/ 4847272 h 6858000"/>
              <a:gd name="connsiteX1650" fmla="*/ 5269693 w 6569477"/>
              <a:gd name="connsiteY1650" fmla="*/ 4872579 h 6858000"/>
              <a:gd name="connsiteX1651" fmla="*/ 5278126 w 6569477"/>
              <a:gd name="connsiteY1651" fmla="*/ 4855707 h 6858000"/>
              <a:gd name="connsiteX1652" fmla="*/ 5286562 w 6569477"/>
              <a:gd name="connsiteY1652" fmla="*/ 4847272 h 6858000"/>
              <a:gd name="connsiteX1653" fmla="*/ 5278125 w 6569477"/>
              <a:gd name="connsiteY1653" fmla="*/ 4881015 h 6858000"/>
              <a:gd name="connsiteX1654" fmla="*/ 5294998 w 6569477"/>
              <a:gd name="connsiteY1654" fmla="*/ 4889450 h 6858000"/>
              <a:gd name="connsiteX1655" fmla="*/ 5320304 w 6569477"/>
              <a:gd name="connsiteY1655" fmla="*/ 4830400 h 6858000"/>
              <a:gd name="connsiteX1656" fmla="*/ 5328741 w 6569477"/>
              <a:gd name="connsiteY1656" fmla="*/ 4821963 h 6858000"/>
              <a:gd name="connsiteX1657" fmla="*/ 5328741 w 6569477"/>
              <a:gd name="connsiteY1657" fmla="*/ 4813530 h 6858000"/>
              <a:gd name="connsiteX1658" fmla="*/ 5328741 w 6569477"/>
              <a:gd name="connsiteY1658" fmla="*/ 4805093 h 6858000"/>
              <a:gd name="connsiteX1659" fmla="*/ 5320305 w 6569477"/>
              <a:gd name="connsiteY1659" fmla="*/ 4813527 h 6858000"/>
              <a:gd name="connsiteX1660" fmla="*/ 5320305 w 6569477"/>
              <a:gd name="connsiteY1660" fmla="*/ 4788222 h 6858000"/>
              <a:gd name="connsiteX1661" fmla="*/ 5311868 w 6569477"/>
              <a:gd name="connsiteY1661" fmla="*/ 4779784 h 6858000"/>
              <a:gd name="connsiteX1662" fmla="*/ 5294998 w 6569477"/>
              <a:gd name="connsiteY1662" fmla="*/ 4821963 h 6858000"/>
              <a:gd name="connsiteX1663" fmla="*/ 5294998 w 6569477"/>
              <a:gd name="connsiteY1663" fmla="*/ 4813529 h 6858000"/>
              <a:gd name="connsiteX1664" fmla="*/ 5286562 w 6569477"/>
              <a:gd name="connsiteY1664" fmla="*/ 4796658 h 6858000"/>
              <a:gd name="connsiteX1665" fmla="*/ 5279291 w 6569477"/>
              <a:gd name="connsiteY1665" fmla="*/ 4811201 h 6858000"/>
              <a:gd name="connsiteX1666" fmla="*/ 5280235 w 6569477"/>
              <a:gd name="connsiteY1666" fmla="*/ 4795603 h 6858000"/>
              <a:gd name="connsiteX1667" fmla="*/ 5294997 w 6569477"/>
              <a:gd name="connsiteY1667" fmla="*/ 4754479 h 6858000"/>
              <a:gd name="connsiteX1668" fmla="*/ 5269690 w 6569477"/>
              <a:gd name="connsiteY1668" fmla="*/ 4729170 h 6858000"/>
              <a:gd name="connsiteX1669" fmla="*/ 5278128 w 6569477"/>
              <a:gd name="connsiteY1669" fmla="*/ 4737607 h 6858000"/>
              <a:gd name="connsiteX1670" fmla="*/ 5286561 w 6569477"/>
              <a:gd name="connsiteY1670" fmla="*/ 4737608 h 6858000"/>
              <a:gd name="connsiteX1671" fmla="*/ 5294998 w 6569477"/>
              <a:gd name="connsiteY1671" fmla="*/ 4737608 h 6858000"/>
              <a:gd name="connsiteX1672" fmla="*/ 5294999 w 6569477"/>
              <a:gd name="connsiteY1672" fmla="*/ 4720736 h 6858000"/>
              <a:gd name="connsiteX1673" fmla="*/ 5295000 w 6569477"/>
              <a:gd name="connsiteY1673" fmla="*/ 4712301 h 6858000"/>
              <a:gd name="connsiteX1674" fmla="*/ 5311869 w 6569477"/>
              <a:gd name="connsiteY1674" fmla="*/ 4695429 h 6858000"/>
              <a:gd name="connsiteX1675" fmla="*/ 5311869 w 6569477"/>
              <a:gd name="connsiteY1675" fmla="*/ 4712299 h 6858000"/>
              <a:gd name="connsiteX1676" fmla="*/ 5320307 w 6569477"/>
              <a:gd name="connsiteY1676" fmla="*/ 4712301 h 6858000"/>
              <a:gd name="connsiteX1677" fmla="*/ 5328740 w 6569477"/>
              <a:gd name="connsiteY1677" fmla="*/ 4695429 h 6858000"/>
              <a:gd name="connsiteX1678" fmla="*/ 5328740 w 6569477"/>
              <a:gd name="connsiteY1678" fmla="*/ 4678557 h 6858000"/>
              <a:gd name="connsiteX1679" fmla="*/ 5311871 w 6569477"/>
              <a:gd name="connsiteY1679" fmla="*/ 4661688 h 6858000"/>
              <a:gd name="connsiteX1680" fmla="*/ 5303433 w 6569477"/>
              <a:gd name="connsiteY1680" fmla="*/ 4653252 h 6858000"/>
              <a:gd name="connsiteX1681" fmla="*/ 5294998 w 6569477"/>
              <a:gd name="connsiteY1681" fmla="*/ 4661688 h 6858000"/>
              <a:gd name="connsiteX1682" fmla="*/ 5303432 w 6569477"/>
              <a:gd name="connsiteY1682" fmla="*/ 4619508 h 6858000"/>
              <a:gd name="connsiteX1683" fmla="*/ 5303432 w 6569477"/>
              <a:gd name="connsiteY1683" fmla="*/ 4644816 h 6858000"/>
              <a:gd name="connsiteX1684" fmla="*/ 5320305 w 6569477"/>
              <a:gd name="connsiteY1684" fmla="*/ 4611072 h 6858000"/>
              <a:gd name="connsiteX1685" fmla="*/ 5328743 w 6569477"/>
              <a:gd name="connsiteY1685" fmla="*/ 4611070 h 6858000"/>
              <a:gd name="connsiteX1686" fmla="*/ 5328741 w 6569477"/>
              <a:gd name="connsiteY1686" fmla="*/ 4602637 h 6858000"/>
              <a:gd name="connsiteX1687" fmla="*/ 5328741 w 6569477"/>
              <a:gd name="connsiteY1687" fmla="*/ 4594202 h 6858000"/>
              <a:gd name="connsiteX1688" fmla="*/ 5320304 w 6569477"/>
              <a:gd name="connsiteY1688" fmla="*/ 4594202 h 6858000"/>
              <a:gd name="connsiteX1689" fmla="*/ 5337175 w 6569477"/>
              <a:gd name="connsiteY1689" fmla="*/ 4577331 h 6858000"/>
              <a:gd name="connsiteX1690" fmla="*/ 5337175 w 6569477"/>
              <a:gd name="connsiteY1690" fmla="*/ 4526717 h 6858000"/>
              <a:gd name="connsiteX1691" fmla="*/ 5337176 w 6569477"/>
              <a:gd name="connsiteY1691" fmla="*/ 4543586 h 6858000"/>
              <a:gd name="connsiteX1692" fmla="*/ 5354048 w 6569477"/>
              <a:gd name="connsiteY1692" fmla="*/ 4492974 h 6858000"/>
              <a:gd name="connsiteX1693" fmla="*/ 5362484 w 6569477"/>
              <a:gd name="connsiteY1693" fmla="*/ 4501408 h 6858000"/>
              <a:gd name="connsiteX1694" fmla="*/ 5362484 w 6569477"/>
              <a:gd name="connsiteY1694" fmla="*/ 4492972 h 6858000"/>
              <a:gd name="connsiteX1695" fmla="*/ 5370918 w 6569477"/>
              <a:gd name="connsiteY1695" fmla="*/ 4492974 h 6858000"/>
              <a:gd name="connsiteX1696" fmla="*/ 5379355 w 6569477"/>
              <a:gd name="connsiteY1696" fmla="*/ 4501407 h 6858000"/>
              <a:gd name="connsiteX1697" fmla="*/ 5362484 w 6569477"/>
              <a:gd name="connsiteY1697" fmla="*/ 4577331 h 6858000"/>
              <a:gd name="connsiteX1698" fmla="*/ 5354048 w 6569477"/>
              <a:gd name="connsiteY1698" fmla="*/ 4577331 h 6858000"/>
              <a:gd name="connsiteX1699" fmla="*/ 5345612 w 6569477"/>
              <a:gd name="connsiteY1699" fmla="*/ 4611072 h 6858000"/>
              <a:gd name="connsiteX1700" fmla="*/ 5362483 w 6569477"/>
              <a:gd name="connsiteY1700" fmla="*/ 4585763 h 6858000"/>
              <a:gd name="connsiteX1701" fmla="*/ 5354047 w 6569477"/>
              <a:gd name="connsiteY1701" fmla="*/ 4627944 h 6858000"/>
              <a:gd name="connsiteX1702" fmla="*/ 5345611 w 6569477"/>
              <a:gd name="connsiteY1702" fmla="*/ 4636382 h 6858000"/>
              <a:gd name="connsiteX1703" fmla="*/ 5345612 w 6569477"/>
              <a:gd name="connsiteY1703" fmla="*/ 4644813 h 6858000"/>
              <a:gd name="connsiteX1704" fmla="*/ 5354047 w 6569477"/>
              <a:gd name="connsiteY1704" fmla="*/ 4653250 h 6858000"/>
              <a:gd name="connsiteX1705" fmla="*/ 5362483 w 6569477"/>
              <a:gd name="connsiteY1705" fmla="*/ 4644815 h 6858000"/>
              <a:gd name="connsiteX1706" fmla="*/ 5370919 w 6569477"/>
              <a:gd name="connsiteY1706" fmla="*/ 4627945 h 6858000"/>
              <a:gd name="connsiteX1707" fmla="*/ 5370919 w 6569477"/>
              <a:gd name="connsiteY1707" fmla="*/ 4619508 h 6858000"/>
              <a:gd name="connsiteX1708" fmla="*/ 5362483 w 6569477"/>
              <a:gd name="connsiteY1708" fmla="*/ 4619508 h 6858000"/>
              <a:gd name="connsiteX1709" fmla="*/ 5387791 w 6569477"/>
              <a:gd name="connsiteY1709" fmla="*/ 4501408 h 6858000"/>
              <a:gd name="connsiteX1710" fmla="*/ 5396225 w 6569477"/>
              <a:gd name="connsiteY1710" fmla="*/ 4492972 h 6858000"/>
              <a:gd name="connsiteX1711" fmla="*/ 5396224 w 6569477"/>
              <a:gd name="connsiteY1711" fmla="*/ 4484538 h 6858000"/>
              <a:gd name="connsiteX1712" fmla="*/ 5396225 w 6569477"/>
              <a:gd name="connsiteY1712" fmla="*/ 4476102 h 6858000"/>
              <a:gd name="connsiteX1713" fmla="*/ 5413098 w 6569477"/>
              <a:gd name="connsiteY1713" fmla="*/ 4425488 h 6858000"/>
              <a:gd name="connsiteX1714" fmla="*/ 5404662 w 6569477"/>
              <a:gd name="connsiteY1714" fmla="*/ 4425486 h 6858000"/>
              <a:gd name="connsiteX1715" fmla="*/ 5413098 w 6569477"/>
              <a:gd name="connsiteY1715" fmla="*/ 4417053 h 6858000"/>
              <a:gd name="connsiteX1716" fmla="*/ 5421533 w 6569477"/>
              <a:gd name="connsiteY1716" fmla="*/ 4400179 h 6858000"/>
              <a:gd name="connsiteX1717" fmla="*/ 5413097 w 6569477"/>
              <a:gd name="connsiteY1717" fmla="*/ 4391743 h 6858000"/>
              <a:gd name="connsiteX1718" fmla="*/ 5421797 w 6569477"/>
              <a:gd name="connsiteY1718" fmla="*/ 4335463 h 6858000"/>
              <a:gd name="connsiteX1719" fmla="*/ 5430069 w 6569477"/>
              <a:gd name="connsiteY1719" fmla="*/ 4298454 h 6858000"/>
              <a:gd name="connsiteX1720" fmla="*/ 5422231 w 6569477"/>
              <a:gd name="connsiteY1720" fmla="*/ 4304885 h 6858000"/>
              <a:gd name="connsiteX1721" fmla="*/ 5412724 w 6569477"/>
              <a:gd name="connsiteY1721" fmla="*/ 4318695 h 6858000"/>
              <a:gd name="connsiteX1722" fmla="*/ 5410571 w 6569477"/>
              <a:gd name="connsiteY1722" fmla="*/ 4307033 h 6858000"/>
              <a:gd name="connsiteX1723" fmla="*/ 5411613 w 6569477"/>
              <a:gd name="connsiteY1723" fmla="*/ 4299607 h 6858000"/>
              <a:gd name="connsiteX1724" fmla="*/ 5410500 w 6569477"/>
              <a:gd name="connsiteY1724" fmla="*/ 4280519 h 6858000"/>
              <a:gd name="connsiteX1725" fmla="*/ 5417926 w 6569477"/>
              <a:gd name="connsiteY1725" fmla="*/ 4281562 h 6858000"/>
              <a:gd name="connsiteX1726" fmla="*/ 5423199 w 6569477"/>
              <a:gd name="connsiteY1726" fmla="*/ 4270944 h 6858000"/>
              <a:gd name="connsiteX1727" fmla="*/ 5425352 w 6569477"/>
              <a:gd name="connsiteY1727" fmla="*/ 4282606 h 6858000"/>
              <a:gd name="connsiteX1728" fmla="*/ 5424312 w 6569477"/>
              <a:gd name="connsiteY1728" fmla="*/ 4290032 h 6858000"/>
              <a:gd name="connsiteX1729" fmla="*/ 5435055 w 6569477"/>
              <a:gd name="connsiteY1729" fmla="*/ 4267818 h 6858000"/>
              <a:gd name="connsiteX1730" fmla="*/ 5436591 w 6569477"/>
              <a:gd name="connsiteY1730" fmla="*/ 4263308 h 6858000"/>
              <a:gd name="connsiteX1731" fmla="*/ 5439195 w 6569477"/>
              <a:gd name="connsiteY1731" fmla="*/ 4248207 h 6858000"/>
              <a:gd name="connsiteX1732" fmla="*/ 5438405 w 6569477"/>
              <a:gd name="connsiteY1732" fmla="*/ 4206160 h 6858000"/>
              <a:gd name="connsiteX1733" fmla="*/ 5446841 w 6569477"/>
              <a:gd name="connsiteY1733" fmla="*/ 4189290 h 6858000"/>
              <a:gd name="connsiteX1734" fmla="*/ 5446841 w 6569477"/>
              <a:gd name="connsiteY1734" fmla="*/ 4180852 h 6858000"/>
              <a:gd name="connsiteX1735" fmla="*/ 5438404 w 6569477"/>
              <a:gd name="connsiteY1735" fmla="*/ 4180854 h 6858000"/>
              <a:gd name="connsiteX1736" fmla="*/ 5455276 w 6569477"/>
              <a:gd name="connsiteY1736" fmla="*/ 4130240 h 6858000"/>
              <a:gd name="connsiteX1737" fmla="*/ 5455276 w 6569477"/>
              <a:gd name="connsiteY1737" fmla="*/ 4121804 h 6858000"/>
              <a:gd name="connsiteX1738" fmla="*/ 5455276 w 6569477"/>
              <a:gd name="connsiteY1738" fmla="*/ 4104933 h 6858000"/>
              <a:gd name="connsiteX1739" fmla="*/ 5455276 w 6569477"/>
              <a:gd name="connsiteY1739" fmla="*/ 4096497 h 6858000"/>
              <a:gd name="connsiteX1740" fmla="*/ 5463712 w 6569477"/>
              <a:gd name="connsiteY1740" fmla="*/ 4088062 h 6858000"/>
              <a:gd name="connsiteX1741" fmla="*/ 5463710 w 6569477"/>
              <a:gd name="connsiteY1741" fmla="*/ 4079626 h 6858000"/>
              <a:gd name="connsiteX1742" fmla="*/ 5463711 w 6569477"/>
              <a:gd name="connsiteY1742" fmla="*/ 4029012 h 6858000"/>
              <a:gd name="connsiteX1743" fmla="*/ 5463712 w 6569477"/>
              <a:gd name="connsiteY1743" fmla="*/ 4020574 h 6858000"/>
              <a:gd name="connsiteX1744" fmla="*/ 5463712 w 6569477"/>
              <a:gd name="connsiteY1744" fmla="*/ 4003705 h 6858000"/>
              <a:gd name="connsiteX1745" fmla="*/ 5463712 w 6569477"/>
              <a:gd name="connsiteY1745" fmla="*/ 3995269 h 6858000"/>
              <a:gd name="connsiteX1746" fmla="*/ 5463711 w 6569477"/>
              <a:gd name="connsiteY1746" fmla="*/ 3936219 h 6858000"/>
              <a:gd name="connsiteX1747" fmla="*/ 5480582 w 6569477"/>
              <a:gd name="connsiteY1747" fmla="*/ 3902476 h 6858000"/>
              <a:gd name="connsiteX1748" fmla="*/ 5489019 w 6569477"/>
              <a:gd name="connsiteY1748" fmla="*/ 3894042 h 6858000"/>
              <a:gd name="connsiteX1749" fmla="*/ 5489019 w 6569477"/>
              <a:gd name="connsiteY1749" fmla="*/ 3885606 h 6858000"/>
              <a:gd name="connsiteX1750" fmla="*/ 5480583 w 6569477"/>
              <a:gd name="connsiteY1750" fmla="*/ 3885606 h 6858000"/>
              <a:gd name="connsiteX1751" fmla="*/ 5480584 w 6569477"/>
              <a:gd name="connsiteY1751" fmla="*/ 3894040 h 6858000"/>
              <a:gd name="connsiteX1752" fmla="*/ 5472148 w 6569477"/>
              <a:gd name="connsiteY1752" fmla="*/ 3860298 h 6858000"/>
              <a:gd name="connsiteX1753" fmla="*/ 5489019 w 6569477"/>
              <a:gd name="connsiteY1753" fmla="*/ 3860299 h 6858000"/>
              <a:gd name="connsiteX1754" fmla="*/ 5496941 w 6569477"/>
              <a:gd name="connsiteY1754" fmla="*/ 3868220 h 6858000"/>
              <a:gd name="connsiteX1755" fmla="*/ 5493896 w 6569477"/>
              <a:gd name="connsiteY1755" fmla="*/ 3915262 h 6858000"/>
              <a:gd name="connsiteX1756" fmla="*/ 5497452 w 6569477"/>
              <a:gd name="connsiteY1756" fmla="*/ 4037447 h 6858000"/>
              <a:gd name="connsiteX1757" fmla="*/ 5489016 w 6569477"/>
              <a:gd name="connsiteY1757" fmla="*/ 4045883 h 6858000"/>
              <a:gd name="connsiteX1758" fmla="*/ 5489019 w 6569477"/>
              <a:gd name="connsiteY1758" fmla="*/ 4054319 h 6858000"/>
              <a:gd name="connsiteX1759" fmla="*/ 5489386 w 6569477"/>
              <a:gd name="connsiteY1759" fmla="*/ 4063858 h 6858000"/>
              <a:gd name="connsiteX1760" fmla="*/ 5490041 w 6569477"/>
              <a:gd name="connsiteY1760" fmla="*/ 4061970 h 6858000"/>
              <a:gd name="connsiteX1761" fmla="*/ 5508475 w 6569477"/>
              <a:gd name="connsiteY1761" fmla="*/ 4040599 h 6858000"/>
              <a:gd name="connsiteX1762" fmla="*/ 5508331 w 6569477"/>
              <a:gd name="connsiteY1762" fmla="*/ 3987570 h 6858000"/>
              <a:gd name="connsiteX1763" fmla="*/ 5535669 w 6569477"/>
              <a:gd name="connsiteY1763" fmla="*/ 3900538 h 6858000"/>
              <a:gd name="connsiteX1764" fmla="*/ 5551347 w 6569477"/>
              <a:gd name="connsiteY1764" fmla="*/ 3815654 h 6858000"/>
              <a:gd name="connsiteX1765" fmla="*/ 5567239 w 6569477"/>
              <a:gd name="connsiteY1765" fmla="*/ 3810315 h 6858000"/>
              <a:gd name="connsiteX1766" fmla="*/ 5597339 w 6569477"/>
              <a:gd name="connsiteY1766" fmla="*/ 3568431 h 6858000"/>
              <a:gd name="connsiteX1767" fmla="*/ 5580406 w 6569477"/>
              <a:gd name="connsiteY1767" fmla="*/ 3581198 h 6858000"/>
              <a:gd name="connsiteX1768" fmla="*/ 5623492 w 6569477"/>
              <a:gd name="connsiteY1768" fmla="*/ 3435797 h 6858000"/>
              <a:gd name="connsiteX1769" fmla="*/ 5627870 w 6569477"/>
              <a:gd name="connsiteY1769" fmla="*/ 3485634 h 6858000"/>
              <a:gd name="connsiteX1770" fmla="*/ 5628909 w 6569477"/>
              <a:gd name="connsiteY1770" fmla="*/ 3478208 h 6858000"/>
              <a:gd name="connsiteX1771" fmla="*/ 5633142 w 6569477"/>
              <a:gd name="connsiteY1771" fmla="*/ 3475016 h 6858000"/>
              <a:gd name="connsiteX1772" fmla="*/ 5631062 w 6569477"/>
              <a:gd name="connsiteY1772" fmla="*/ 3489870 h 6858000"/>
              <a:gd name="connsiteX1773" fmla="*/ 5634255 w 6569477"/>
              <a:gd name="connsiteY1773" fmla="*/ 3494104 h 6858000"/>
              <a:gd name="connsiteX1774" fmla="*/ 5630021 w 6569477"/>
              <a:gd name="connsiteY1774" fmla="*/ 3497296 h 6858000"/>
              <a:gd name="connsiteX1775" fmla="*/ 5608173 w 6569477"/>
              <a:gd name="connsiteY1775" fmla="*/ 3653253 h 6858000"/>
              <a:gd name="connsiteX1776" fmla="*/ 5592710 w 6569477"/>
              <a:gd name="connsiteY1776" fmla="*/ 3817680 h 6858000"/>
              <a:gd name="connsiteX1777" fmla="*/ 5581051 w 6569477"/>
              <a:gd name="connsiteY1777" fmla="*/ 3819828 h 6858000"/>
              <a:gd name="connsiteX1778" fmla="*/ 5575920 w 6569477"/>
              <a:gd name="connsiteY1778" fmla="*/ 3883475 h 6858000"/>
              <a:gd name="connsiteX1779" fmla="*/ 5563598 w 6569477"/>
              <a:gd name="connsiteY1779" fmla="*/ 3934280 h 6858000"/>
              <a:gd name="connsiteX1780" fmla="*/ 5562972 w 6569477"/>
              <a:gd name="connsiteY1780" fmla="*/ 3937349 h 6858000"/>
              <a:gd name="connsiteX1781" fmla="*/ 5571794 w 6569477"/>
              <a:gd name="connsiteY1781" fmla="*/ 3923038 h 6858000"/>
              <a:gd name="connsiteX1782" fmla="*/ 5623989 w 6569477"/>
              <a:gd name="connsiteY1782" fmla="*/ 3775941 h 6858000"/>
              <a:gd name="connsiteX1783" fmla="*/ 5632426 w 6569477"/>
              <a:gd name="connsiteY1783" fmla="*/ 3767506 h 6858000"/>
              <a:gd name="connsiteX1784" fmla="*/ 5640861 w 6569477"/>
              <a:gd name="connsiteY1784" fmla="*/ 3759071 h 6858000"/>
              <a:gd name="connsiteX1785" fmla="*/ 5649298 w 6569477"/>
              <a:gd name="connsiteY1785" fmla="*/ 3767505 h 6858000"/>
              <a:gd name="connsiteX1786" fmla="*/ 5649298 w 6569477"/>
              <a:gd name="connsiteY1786" fmla="*/ 3742197 h 6858000"/>
              <a:gd name="connsiteX1787" fmla="*/ 5683041 w 6569477"/>
              <a:gd name="connsiteY1787" fmla="*/ 3581921 h 6858000"/>
              <a:gd name="connsiteX1788" fmla="*/ 5691475 w 6569477"/>
              <a:gd name="connsiteY1788" fmla="*/ 3598792 h 6858000"/>
              <a:gd name="connsiteX1789" fmla="*/ 5732996 w 6569477"/>
              <a:gd name="connsiteY1789" fmla="*/ 3493610 h 6858000"/>
              <a:gd name="connsiteX1790" fmla="*/ 5733449 w 6569477"/>
              <a:gd name="connsiteY1790" fmla="*/ 3493806 h 6858000"/>
              <a:gd name="connsiteX1791" fmla="*/ 5734014 w 6569477"/>
              <a:gd name="connsiteY1791" fmla="*/ 3473633 h 6858000"/>
              <a:gd name="connsiteX1792" fmla="*/ 5730509 w 6569477"/>
              <a:gd name="connsiteY1792" fmla="*/ 3460815 h 6858000"/>
              <a:gd name="connsiteX1793" fmla="*/ 5743964 w 6569477"/>
              <a:gd name="connsiteY1793" fmla="*/ 3328941 h 6858000"/>
              <a:gd name="connsiteX1794" fmla="*/ 5761038 w 6569477"/>
              <a:gd name="connsiteY1794" fmla="*/ 3286983 h 6858000"/>
              <a:gd name="connsiteX1795" fmla="*/ 5751435 w 6569477"/>
              <a:gd name="connsiteY1795" fmla="*/ 3234831 h 6858000"/>
              <a:gd name="connsiteX1796" fmla="*/ 5762802 w 6569477"/>
              <a:gd name="connsiteY1796" fmla="*/ 3144319 h 6858000"/>
              <a:gd name="connsiteX1797" fmla="*/ 5763082 w 6569477"/>
              <a:gd name="connsiteY1797" fmla="*/ 3058000 h 6858000"/>
              <a:gd name="connsiteX1798" fmla="*/ 5777766 w 6569477"/>
              <a:gd name="connsiteY1798" fmla="*/ 3049910 h 6858000"/>
              <a:gd name="connsiteX1799" fmla="*/ 5764220 w 6569477"/>
              <a:gd name="connsiteY1799" fmla="*/ 2806537 h 6858000"/>
              <a:gd name="connsiteX1800" fmla="*/ 5759877 w 6569477"/>
              <a:gd name="connsiteY1800" fmla="*/ 2815776 h 6858000"/>
              <a:gd name="connsiteX1801" fmla="*/ 5758962 w 6569477"/>
              <a:gd name="connsiteY1801" fmla="*/ 2839583 h 6858000"/>
              <a:gd name="connsiteX1802" fmla="*/ 5750526 w 6569477"/>
              <a:gd name="connsiteY1802" fmla="*/ 2831148 h 6858000"/>
              <a:gd name="connsiteX1803" fmla="*/ 5750526 w 6569477"/>
              <a:gd name="connsiteY1803" fmla="*/ 2822713 h 6858000"/>
              <a:gd name="connsiteX1804" fmla="*/ 5750526 w 6569477"/>
              <a:gd name="connsiteY1804" fmla="*/ 2822277 h 6858000"/>
              <a:gd name="connsiteX1805" fmla="*/ 5749837 w 6569477"/>
              <a:gd name="connsiteY1805" fmla="*/ 2822120 h 6858000"/>
              <a:gd name="connsiteX1806" fmla="*/ 5747894 w 6569477"/>
              <a:gd name="connsiteY1806" fmla="*/ 2797782 h 6858000"/>
              <a:gd name="connsiteX1807" fmla="*/ 5743144 w 6569477"/>
              <a:gd name="connsiteY1807" fmla="*/ 2798460 h 6858000"/>
              <a:gd name="connsiteX1808" fmla="*/ 5742091 w 6569477"/>
              <a:gd name="connsiteY1808" fmla="*/ 2805842 h 6858000"/>
              <a:gd name="connsiteX1809" fmla="*/ 5742091 w 6569477"/>
              <a:gd name="connsiteY1809" fmla="*/ 2814279 h 6858000"/>
              <a:gd name="connsiteX1810" fmla="*/ 5742090 w 6569477"/>
              <a:gd name="connsiteY1810" fmla="*/ 2822713 h 6858000"/>
              <a:gd name="connsiteX1811" fmla="*/ 5733655 w 6569477"/>
              <a:gd name="connsiteY1811" fmla="*/ 2848019 h 6858000"/>
              <a:gd name="connsiteX1812" fmla="*/ 5742090 w 6569477"/>
              <a:gd name="connsiteY1812" fmla="*/ 2856452 h 6858000"/>
              <a:gd name="connsiteX1813" fmla="*/ 5742091 w 6569477"/>
              <a:gd name="connsiteY1813" fmla="*/ 2848019 h 6858000"/>
              <a:gd name="connsiteX1814" fmla="*/ 5750526 w 6569477"/>
              <a:gd name="connsiteY1814" fmla="*/ 2839583 h 6858000"/>
              <a:gd name="connsiteX1815" fmla="*/ 5750526 w 6569477"/>
              <a:gd name="connsiteY1815" fmla="*/ 2864888 h 6858000"/>
              <a:gd name="connsiteX1816" fmla="*/ 5750525 w 6569477"/>
              <a:gd name="connsiteY1816" fmla="*/ 2873326 h 6858000"/>
              <a:gd name="connsiteX1817" fmla="*/ 5708345 w 6569477"/>
              <a:gd name="connsiteY1817" fmla="*/ 2940812 h 6858000"/>
              <a:gd name="connsiteX1818" fmla="*/ 5699912 w 6569477"/>
              <a:gd name="connsiteY1818" fmla="*/ 2839583 h 6858000"/>
              <a:gd name="connsiteX1819" fmla="*/ 5689894 w 6569477"/>
              <a:gd name="connsiteY1819" fmla="*/ 2840110 h 6858000"/>
              <a:gd name="connsiteX1820" fmla="*/ 5683185 w 6569477"/>
              <a:gd name="connsiteY1820" fmla="*/ 2849917 h 6858000"/>
              <a:gd name="connsiteX1821" fmla="*/ 5682885 w 6569477"/>
              <a:gd name="connsiteY1821" fmla="*/ 2853046 h 6858000"/>
              <a:gd name="connsiteX1822" fmla="*/ 5680651 w 6569477"/>
              <a:gd name="connsiteY1822" fmla="*/ 2856536 h 6858000"/>
              <a:gd name="connsiteX1823" fmla="*/ 5680060 w 6569477"/>
              <a:gd name="connsiteY1823" fmla="*/ 2855859 h 6858000"/>
              <a:gd name="connsiteX1824" fmla="*/ 5676293 w 6569477"/>
              <a:gd name="connsiteY1824" fmla="*/ 2863103 h 6858000"/>
              <a:gd name="connsiteX1825" fmla="*/ 5680760 w 6569477"/>
              <a:gd name="connsiteY1825" fmla="*/ 2886509 h 6858000"/>
              <a:gd name="connsiteX1826" fmla="*/ 5688352 w 6569477"/>
              <a:gd name="connsiteY1826" fmla="*/ 2910389 h 6858000"/>
              <a:gd name="connsiteX1827" fmla="*/ 5696772 w 6569477"/>
              <a:gd name="connsiteY1827" fmla="*/ 3000293 h 6858000"/>
              <a:gd name="connsiteX1828" fmla="*/ 5692141 w 6569477"/>
              <a:gd name="connsiteY1828" fmla="*/ 3081094 h 6858000"/>
              <a:gd name="connsiteX1829" fmla="*/ 5679091 w 6569477"/>
              <a:gd name="connsiteY1829" fmla="*/ 3071991 h 6858000"/>
              <a:gd name="connsiteX1830" fmla="*/ 5688029 w 6569477"/>
              <a:gd name="connsiteY1830" fmla="*/ 3207504 h 6858000"/>
              <a:gd name="connsiteX1831" fmla="*/ 5692217 w 6569477"/>
              <a:gd name="connsiteY1831" fmla="*/ 3359096 h 6858000"/>
              <a:gd name="connsiteX1832" fmla="*/ 5673101 w 6569477"/>
              <a:gd name="connsiteY1832" fmla="*/ 3358689 h 6858000"/>
              <a:gd name="connsiteX1833" fmla="*/ 5668351 w 6569477"/>
              <a:gd name="connsiteY1833" fmla="*/ 3374768 h 6858000"/>
              <a:gd name="connsiteX1834" fmla="*/ 5662684 w 6569477"/>
              <a:gd name="connsiteY1834" fmla="*/ 3364351 h 6858000"/>
              <a:gd name="connsiteX1835" fmla="*/ 5661368 w 6569477"/>
              <a:gd name="connsiteY1835" fmla="*/ 3356969 h 6858000"/>
              <a:gd name="connsiteX1836" fmla="*/ 5654384 w 6569477"/>
              <a:gd name="connsiteY1836" fmla="*/ 3339170 h 6858000"/>
              <a:gd name="connsiteX1837" fmla="*/ 5661768 w 6569477"/>
              <a:gd name="connsiteY1837" fmla="*/ 3337856 h 6858000"/>
              <a:gd name="connsiteX1838" fmla="*/ 5663483 w 6569477"/>
              <a:gd name="connsiteY1838" fmla="*/ 3326125 h 6858000"/>
              <a:gd name="connsiteX1839" fmla="*/ 5669150 w 6569477"/>
              <a:gd name="connsiteY1839" fmla="*/ 3336542 h 6858000"/>
              <a:gd name="connsiteX1840" fmla="*/ 5670467 w 6569477"/>
              <a:gd name="connsiteY1840" fmla="*/ 3343924 h 6858000"/>
              <a:gd name="connsiteX1841" fmla="*/ 5666398 w 6569477"/>
              <a:gd name="connsiteY1841" fmla="*/ 3257055 h 6858000"/>
              <a:gd name="connsiteX1842" fmla="*/ 5661810 w 6569477"/>
              <a:gd name="connsiteY1842" fmla="*/ 3124576 h 6858000"/>
              <a:gd name="connsiteX1843" fmla="*/ 5673025 w 6569477"/>
              <a:gd name="connsiteY1843" fmla="*/ 3080687 h 6858000"/>
              <a:gd name="connsiteX1844" fmla="*/ 5656425 w 6569477"/>
              <a:gd name="connsiteY1844" fmla="*/ 3030323 h 6858000"/>
              <a:gd name="connsiteX1845" fmla="*/ 5655388 w 6569477"/>
              <a:gd name="connsiteY1845" fmla="*/ 2939106 h 6858000"/>
              <a:gd name="connsiteX1846" fmla="*/ 5643936 w 6569477"/>
              <a:gd name="connsiteY1846" fmla="*/ 2853549 h 6858000"/>
              <a:gd name="connsiteX1847" fmla="*/ 5657385 w 6569477"/>
              <a:gd name="connsiteY1847" fmla="*/ 2843539 h 6858000"/>
              <a:gd name="connsiteX1848" fmla="*/ 5657146 w 6569477"/>
              <a:gd name="connsiteY1848" fmla="*/ 2841276 h 6858000"/>
              <a:gd name="connsiteX1849" fmla="*/ 5648243 w 6569477"/>
              <a:gd name="connsiteY1849" fmla="*/ 2809663 h 6858000"/>
              <a:gd name="connsiteX1850" fmla="*/ 5581811 w 6569477"/>
              <a:gd name="connsiteY1850" fmla="*/ 2670869 h 6858000"/>
              <a:gd name="connsiteX1851" fmla="*/ 5581812 w 6569477"/>
              <a:gd name="connsiteY1851" fmla="*/ 2662431 h 6858000"/>
              <a:gd name="connsiteX1852" fmla="*/ 5581812 w 6569477"/>
              <a:gd name="connsiteY1852" fmla="*/ 2645563 h 6858000"/>
              <a:gd name="connsiteX1853" fmla="*/ 5573376 w 6569477"/>
              <a:gd name="connsiteY1853" fmla="*/ 2637125 h 6858000"/>
              <a:gd name="connsiteX1854" fmla="*/ 5548068 w 6569477"/>
              <a:gd name="connsiteY1854" fmla="*/ 2544335 h 6858000"/>
              <a:gd name="connsiteX1855" fmla="*/ 5539634 w 6569477"/>
              <a:gd name="connsiteY1855" fmla="*/ 2510592 h 6858000"/>
              <a:gd name="connsiteX1856" fmla="*/ 5531197 w 6569477"/>
              <a:gd name="connsiteY1856" fmla="*/ 2502157 h 6858000"/>
              <a:gd name="connsiteX1857" fmla="*/ 5531198 w 6569477"/>
              <a:gd name="connsiteY1857" fmla="*/ 2493721 h 6858000"/>
              <a:gd name="connsiteX1858" fmla="*/ 5522761 w 6569477"/>
              <a:gd name="connsiteY1858" fmla="*/ 2493721 h 6858000"/>
              <a:gd name="connsiteX1859" fmla="*/ 5522762 w 6569477"/>
              <a:gd name="connsiteY1859" fmla="*/ 2485285 h 6858000"/>
              <a:gd name="connsiteX1860" fmla="*/ 5505889 w 6569477"/>
              <a:gd name="connsiteY1860" fmla="*/ 2451543 h 6858000"/>
              <a:gd name="connsiteX1861" fmla="*/ 5497455 w 6569477"/>
              <a:gd name="connsiteY1861" fmla="*/ 2476850 h 6858000"/>
              <a:gd name="connsiteX1862" fmla="*/ 5480584 w 6569477"/>
              <a:gd name="connsiteY1862" fmla="*/ 2459978 h 6858000"/>
              <a:gd name="connsiteX1863" fmla="*/ 5472147 w 6569477"/>
              <a:gd name="connsiteY1863" fmla="*/ 2384058 h 6858000"/>
              <a:gd name="connsiteX1864" fmla="*/ 5404661 w 6569477"/>
              <a:gd name="connsiteY1864" fmla="*/ 2181601 h 6858000"/>
              <a:gd name="connsiteX1865" fmla="*/ 5387791 w 6569477"/>
              <a:gd name="connsiteY1865" fmla="*/ 2130985 h 6858000"/>
              <a:gd name="connsiteX1866" fmla="*/ 5328740 w 6569477"/>
              <a:gd name="connsiteY1866" fmla="*/ 1962273 h 6858000"/>
              <a:gd name="connsiteX1867" fmla="*/ 5328741 w 6569477"/>
              <a:gd name="connsiteY1867" fmla="*/ 1936967 h 6858000"/>
              <a:gd name="connsiteX1868" fmla="*/ 5311869 w 6569477"/>
              <a:gd name="connsiteY1868" fmla="*/ 1920096 h 6858000"/>
              <a:gd name="connsiteX1869" fmla="*/ 5320307 w 6569477"/>
              <a:gd name="connsiteY1869" fmla="*/ 1911660 h 6858000"/>
              <a:gd name="connsiteX1870" fmla="*/ 5269693 w 6569477"/>
              <a:gd name="connsiteY1870" fmla="*/ 1793560 h 6858000"/>
              <a:gd name="connsiteX1871" fmla="*/ 5286562 w 6569477"/>
              <a:gd name="connsiteY1871" fmla="*/ 1793561 h 6858000"/>
              <a:gd name="connsiteX1872" fmla="*/ 5261255 w 6569477"/>
              <a:gd name="connsiteY1872" fmla="*/ 1768254 h 6858000"/>
              <a:gd name="connsiteX1873" fmla="*/ 5235948 w 6569477"/>
              <a:gd name="connsiteY1873" fmla="*/ 1709201 h 6858000"/>
              <a:gd name="connsiteX1874" fmla="*/ 5235947 w 6569477"/>
              <a:gd name="connsiteY1874" fmla="*/ 1700769 h 6858000"/>
              <a:gd name="connsiteX1875" fmla="*/ 5244383 w 6569477"/>
              <a:gd name="connsiteY1875" fmla="*/ 1700769 h 6858000"/>
              <a:gd name="connsiteX1876" fmla="*/ 5252819 w 6569477"/>
              <a:gd name="connsiteY1876" fmla="*/ 1700767 h 6858000"/>
              <a:gd name="connsiteX1877" fmla="*/ 5252819 w 6569477"/>
              <a:gd name="connsiteY1877" fmla="*/ 1692332 h 6858000"/>
              <a:gd name="connsiteX1878" fmla="*/ 5244383 w 6569477"/>
              <a:gd name="connsiteY1878" fmla="*/ 1650153 h 6858000"/>
              <a:gd name="connsiteX1879" fmla="*/ 5252818 w 6569477"/>
              <a:gd name="connsiteY1879" fmla="*/ 1650152 h 6858000"/>
              <a:gd name="connsiteX1880" fmla="*/ 5252819 w 6569477"/>
              <a:gd name="connsiteY1880" fmla="*/ 1641718 h 6858000"/>
              <a:gd name="connsiteX1881" fmla="*/ 5244385 w 6569477"/>
              <a:gd name="connsiteY1881" fmla="*/ 1633283 h 6858000"/>
              <a:gd name="connsiteX1882" fmla="*/ 5176900 w 6569477"/>
              <a:gd name="connsiteY1882" fmla="*/ 1473003 h 6858000"/>
              <a:gd name="connsiteX1883" fmla="*/ 5084104 w 6569477"/>
              <a:gd name="connsiteY1883" fmla="*/ 1312727 h 6858000"/>
              <a:gd name="connsiteX1884" fmla="*/ 5055633 w 6569477"/>
              <a:gd name="connsiteY1884" fmla="*/ 1250514 h 6858000"/>
              <a:gd name="connsiteX1885" fmla="*/ 5041658 w 6569477"/>
              <a:gd name="connsiteY1885" fmla="*/ 1226599 h 6858000"/>
              <a:gd name="connsiteX1886" fmla="*/ 5093541 w 6569477"/>
              <a:gd name="connsiteY1886" fmla="*/ 1340967 h 6858000"/>
              <a:gd name="connsiteX1887" fmla="*/ 5398999 w 6569477"/>
              <a:gd name="connsiteY1887" fmla="*/ 2412246 h 6858000"/>
              <a:gd name="connsiteX1888" fmla="*/ 5458394 w 6569477"/>
              <a:gd name="connsiteY1888" fmla="*/ 2833367 h 6858000"/>
              <a:gd name="connsiteX1889" fmla="*/ 5448705 w 6569477"/>
              <a:gd name="connsiteY1889" fmla="*/ 2871734 h 6858000"/>
              <a:gd name="connsiteX1890" fmla="*/ 5431304 w 6569477"/>
              <a:gd name="connsiteY1890" fmla="*/ 2855892 h 6858000"/>
              <a:gd name="connsiteX1891" fmla="*/ 5100400 w 6569477"/>
              <a:gd name="connsiteY1891" fmla="*/ 1533070 h 6858000"/>
              <a:gd name="connsiteX1892" fmla="*/ 4793286 w 6569477"/>
              <a:gd name="connsiteY1892" fmla="*/ 888652 h 6858000"/>
              <a:gd name="connsiteX1893" fmla="*/ 4754611 w 6569477"/>
              <a:gd name="connsiteY1893" fmla="*/ 811200 h 6858000"/>
              <a:gd name="connsiteX1894" fmla="*/ 4736788 w 6569477"/>
              <a:gd name="connsiteY1894" fmla="*/ 782554 h 6858000"/>
              <a:gd name="connsiteX1895" fmla="*/ 4722369 w 6569477"/>
              <a:gd name="connsiteY1895" fmla="*/ 785144 h 6858000"/>
              <a:gd name="connsiteX1896" fmla="*/ 4716525 w 6569477"/>
              <a:gd name="connsiteY1896" fmla="*/ 831944 h 6858000"/>
              <a:gd name="connsiteX1897" fmla="*/ 4878628 w 6569477"/>
              <a:gd name="connsiteY1897" fmla="*/ 1128191 h 6858000"/>
              <a:gd name="connsiteX1898" fmla="*/ 5018643 w 6569477"/>
              <a:gd name="connsiteY1898" fmla="*/ 1444415 h 6858000"/>
              <a:gd name="connsiteX1899" fmla="*/ 5107372 w 6569477"/>
              <a:gd name="connsiteY1899" fmla="*/ 1685936 h 6858000"/>
              <a:gd name="connsiteX1900" fmla="*/ 5109411 w 6569477"/>
              <a:gd name="connsiteY1900" fmla="*/ 1683895 h 6858000"/>
              <a:gd name="connsiteX1901" fmla="*/ 5151590 w 6569477"/>
              <a:gd name="connsiteY1901" fmla="*/ 1785122 h 6858000"/>
              <a:gd name="connsiteX1902" fmla="*/ 5143154 w 6569477"/>
              <a:gd name="connsiteY1902" fmla="*/ 1785122 h 6858000"/>
              <a:gd name="connsiteX1903" fmla="*/ 5134721 w 6569477"/>
              <a:gd name="connsiteY1903" fmla="*/ 1751382 h 6858000"/>
              <a:gd name="connsiteX1904" fmla="*/ 5122261 w 6569477"/>
              <a:gd name="connsiteY1904" fmla="*/ 1726462 h 6858000"/>
              <a:gd name="connsiteX1905" fmla="*/ 5136116 w 6569477"/>
              <a:gd name="connsiteY1905" fmla="*/ 1764180 h 6858000"/>
              <a:gd name="connsiteX1906" fmla="*/ 5157687 w 6569477"/>
              <a:gd name="connsiteY1906" fmla="*/ 1838582 h 6858000"/>
              <a:gd name="connsiteX1907" fmla="*/ 5167407 w 6569477"/>
              <a:gd name="connsiteY1907" fmla="*/ 1843119 h 6858000"/>
              <a:gd name="connsiteX1908" fmla="*/ 5176898 w 6569477"/>
              <a:gd name="connsiteY1908" fmla="*/ 1844173 h 6858000"/>
              <a:gd name="connsiteX1909" fmla="*/ 5176898 w 6569477"/>
              <a:gd name="connsiteY1909" fmla="*/ 1861046 h 6858000"/>
              <a:gd name="connsiteX1910" fmla="*/ 5168464 w 6569477"/>
              <a:gd name="connsiteY1910" fmla="*/ 1861046 h 6858000"/>
              <a:gd name="connsiteX1911" fmla="*/ 5168463 w 6569477"/>
              <a:gd name="connsiteY1911" fmla="*/ 1869480 h 6858000"/>
              <a:gd name="connsiteX1912" fmla="*/ 5168462 w 6569477"/>
              <a:gd name="connsiteY1912" fmla="*/ 1875756 h 6858000"/>
              <a:gd name="connsiteX1913" fmla="*/ 5229895 w 6569477"/>
              <a:gd name="connsiteY1913" fmla="*/ 2087656 h 6858000"/>
              <a:gd name="connsiteX1914" fmla="*/ 5242098 w 6569477"/>
              <a:gd name="connsiteY1914" fmla="*/ 2145617 h 6858000"/>
              <a:gd name="connsiteX1915" fmla="*/ 5261255 w 6569477"/>
              <a:gd name="connsiteY1915" fmla="*/ 2173166 h 6858000"/>
              <a:gd name="connsiteX1916" fmla="*/ 5278125 w 6569477"/>
              <a:gd name="connsiteY1916" fmla="*/ 2215342 h 6858000"/>
              <a:gd name="connsiteX1917" fmla="*/ 5286562 w 6569477"/>
              <a:gd name="connsiteY1917" fmla="*/ 2265959 h 6858000"/>
              <a:gd name="connsiteX1918" fmla="*/ 5303433 w 6569477"/>
              <a:gd name="connsiteY1918" fmla="*/ 2325006 h 6858000"/>
              <a:gd name="connsiteX1919" fmla="*/ 5320305 w 6569477"/>
              <a:gd name="connsiteY1919" fmla="*/ 2409365 h 6858000"/>
              <a:gd name="connsiteX1920" fmla="*/ 5337176 w 6569477"/>
              <a:gd name="connsiteY1920" fmla="*/ 2459978 h 6858000"/>
              <a:gd name="connsiteX1921" fmla="*/ 5337176 w 6569477"/>
              <a:gd name="connsiteY1921" fmla="*/ 2468415 h 6858000"/>
              <a:gd name="connsiteX1922" fmla="*/ 5354048 w 6569477"/>
              <a:gd name="connsiteY1922" fmla="*/ 2535897 h 6858000"/>
              <a:gd name="connsiteX1923" fmla="*/ 5370919 w 6569477"/>
              <a:gd name="connsiteY1923" fmla="*/ 2594947 h 6858000"/>
              <a:gd name="connsiteX1924" fmla="*/ 5379353 w 6569477"/>
              <a:gd name="connsiteY1924" fmla="*/ 2620256 h 6858000"/>
              <a:gd name="connsiteX1925" fmla="*/ 5379355 w 6569477"/>
              <a:gd name="connsiteY1925" fmla="*/ 2628692 h 6858000"/>
              <a:gd name="connsiteX1926" fmla="*/ 5370919 w 6569477"/>
              <a:gd name="connsiteY1926" fmla="*/ 2653998 h 6858000"/>
              <a:gd name="connsiteX1927" fmla="*/ 5370919 w 6569477"/>
              <a:gd name="connsiteY1927" fmla="*/ 2662431 h 6858000"/>
              <a:gd name="connsiteX1928" fmla="*/ 5379355 w 6569477"/>
              <a:gd name="connsiteY1928" fmla="*/ 2679304 h 6858000"/>
              <a:gd name="connsiteX1929" fmla="*/ 5387791 w 6569477"/>
              <a:gd name="connsiteY1929" fmla="*/ 2679306 h 6858000"/>
              <a:gd name="connsiteX1930" fmla="*/ 5387790 w 6569477"/>
              <a:gd name="connsiteY1930" fmla="*/ 2721484 h 6858000"/>
              <a:gd name="connsiteX1931" fmla="*/ 5396226 w 6569477"/>
              <a:gd name="connsiteY1931" fmla="*/ 2729919 h 6858000"/>
              <a:gd name="connsiteX1932" fmla="*/ 5396226 w 6569477"/>
              <a:gd name="connsiteY1932" fmla="*/ 2721484 h 6858000"/>
              <a:gd name="connsiteX1933" fmla="*/ 5387791 w 6569477"/>
              <a:gd name="connsiteY1933" fmla="*/ 2679306 h 6858000"/>
              <a:gd name="connsiteX1934" fmla="*/ 5396226 w 6569477"/>
              <a:gd name="connsiteY1934" fmla="*/ 2679306 h 6858000"/>
              <a:gd name="connsiteX1935" fmla="*/ 5396225 w 6569477"/>
              <a:gd name="connsiteY1935" fmla="*/ 2696176 h 6858000"/>
              <a:gd name="connsiteX1936" fmla="*/ 5396226 w 6569477"/>
              <a:gd name="connsiteY1936" fmla="*/ 2704613 h 6858000"/>
              <a:gd name="connsiteX1937" fmla="*/ 5404662 w 6569477"/>
              <a:gd name="connsiteY1937" fmla="*/ 2729919 h 6858000"/>
              <a:gd name="connsiteX1938" fmla="*/ 5404661 w 6569477"/>
              <a:gd name="connsiteY1938" fmla="*/ 2763661 h 6858000"/>
              <a:gd name="connsiteX1939" fmla="*/ 5396224 w 6569477"/>
              <a:gd name="connsiteY1939" fmla="*/ 2755225 h 6858000"/>
              <a:gd name="connsiteX1940" fmla="*/ 5396225 w 6569477"/>
              <a:gd name="connsiteY1940" fmla="*/ 2772097 h 6858000"/>
              <a:gd name="connsiteX1941" fmla="*/ 5396225 w 6569477"/>
              <a:gd name="connsiteY1941" fmla="*/ 2788969 h 6858000"/>
              <a:gd name="connsiteX1942" fmla="*/ 5404662 w 6569477"/>
              <a:gd name="connsiteY1942" fmla="*/ 2814279 h 6858000"/>
              <a:gd name="connsiteX1943" fmla="*/ 5404661 w 6569477"/>
              <a:gd name="connsiteY1943" fmla="*/ 2831146 h 6858000"/>
              <a:gd name="connsiteX1944" fmla="*/ 5413098 w 6569477"/>
              <a:gd name="connsiteY1944" fmla="*/ 2839583 h 6858000"/>
              <a:gd name="connsiteX1945" fmla="*/ 5421533 w 6569477"/>
              <a:gd name="connsiteY1945" fmla="*/ 2864890 h 6858000"/>
              <a:gd name="connsiteX1946" fmla="*/ 5421534 w 6569477"/>
              <a:gd name="connsiteY1946" fmla="*/ 2881764 h 6858000"/>
              <a:gd name="connsiteX1947" fmla="*/ 5413098 w 6569477"/>
              <a:gd name="connsiteY1947" fmla="*/ 2890197 h 6858000"/>
              <a:gd name="connsiteX1948" fmla="*/ 5421534 w 6569477"/>
              <a:gd name="connsiteY1948" fmla="*/ 2898631 h 6858000"/>
              <a:gd name="connsiteX1949" fmla="*/ 5413098 w 6569477"/>
              <a:gd name="connsiteY1949" fmla="*/ 2915506 h 6858000"/>
              <a:gd name="connsiteX1950" fmla="*/ 5421534 w 6569477"/>
              <a:gd name="connsiteY1950" fmla="*/ 2932377 h 6858000"/>
              <a:gd name="connsiteX1951" fmla="*/ 5429969 w 6569477"/>
              <a:gd name="connsiteY1951" fmla="*/ 2923940 h 6858000"/>
              <a:gd name="connsiteX1952" fmla="*/ 5429969 w 6569477"/>
              <a:gd name="connsiteY1952" fmla="*/ 2949247 h 6858000"/>
              <a:gd name="connsiteX1953" fmla="*/ 5429967 w 6569477"/>
              <a:gd name="connsiteY1953" fmla="*/ 2957684 h 6858000"/>
              <a:gd name="connsiteX1954" fmla="*/ 5438405 w 6569477"/>
              <a:gd name="connsiteY1954" fmla="*/ 2991425 h 6858000"/>
              <a:gd name="connsiteX1955" fmla="*/ 5438405 w 6569477"/>
              <a:gd name="connsiteY1955" fmla="*/ 3025167 h 6858000"/>
              <a:gd name="connsiteX1956" fmla="*/ 5438405 w 6569477"/>
              <a:gd name="connsiteY1956" fmla="*/ 3050476 h 6858000"/>
              <a:gd name="connsiteX1957" fmla="*/ 5438405 w 6569477"/>
              <a:gd name="connsiteY1957" fmla="*/ 3101088 h 6858000"/>
              <a:gd name="connsiteX1958" fmla="*/ 5429969 w 6569477"/>
              <a:gd name="connsiteY1958" fmla="*/ 3126398 h 6858000"/>
              <a:gd name="connsiteX1959" fmla="*/ 5421534 w 6569477"/>
              <a:gd name="connsiteY1959" fmla="*/ 3117961 h 6858000"/>
              <a:gd name="connsiteX1960" fmla="*/ 5413096 w 6569477"/>
              <a:gd name="connsiteY1960" fmla="*/ 3109525 h 6858000"/>
              <a:gd name="connsiteX1961" fmla="*/ 5413098 w 6569477"/>
              <a:gd name="connsiteY1961" fmla="*/ 3117961 h 6858000"/>
              <a:gd name="connsiteX1962" fmla="*/ 5413098 w 6569477"/>
              <a:gd name="connsiteY1962" fmla="*/ 3126395 h 6858000"/>
              <a:gd name="connsiteX1963" fmla="*/ 5421533 w 6569477"/>
              <a:gd name="connsiteY1963" fmla="*/ 3134833 h 6858000"/>
              <a:gd name="connsiteX1964" fmla="*/ 5429969 w 6569477"/>
              <a:gd name="connsiteY1964" fmla="*/ 3143265 h 6858000"/>
              <a:gd name="connsiteX1965" fmla="*/ 5438404 w 6569477"/>
              <a:gd name="connsiteY1965" fmla="*/ 3143266 h 6858000"/>
              <a:gd name="connsiteX1966" fmla="*/ 5446840 w 6569477"/>
              <a:gd name="connsiteY1966" fmla="*/ 3101088 h 6858000"/>
              <a:gd name="connsiteX1967" fmla="*/ 5446838 w 6569477"/>
              <a:gd name="connsiteY1967" fmla="*/ 3092654 h 6858000"/>
              <a:gd name="connsiteX1968" fmla="*/ 5446840 w 6569477"/>
              <a:gd name="connsiteY1968" fmla="*/ 3058912 h 6858000"/>
              <a:gd name="connsiteX1969" fmla="*/ 5446841 w 6569477"/>
              <a:gd name="connsiteY1969" fmla="*/ 3042041 h 6858000"/>
              <a:gd name="connsiteX1970" fmla="*/ 5455276 w 6569477"/>
              <a:gd name="connsiteY1970" fmla="*/ 3084216 h 6858000"/>
              <a:gd name="connsiteX1971" fmla="*/ 5463712 w 6569477"/>
              <a:gd name="connsiteY1971" fmla="*/ 3134833 h 6858000"/>
              <a:gd name="connsiteX1972" fmla="*/ 5455276 w 6569477"/>
              <a:gd name="connsiteY1972" fmla="*/ 3151703 h 6858000"/>
              <a:gd name="connsiteX1973" fmla="*/ 5455276 w 6569477"/>
              <a:gd name="connsiteY1973" fmla="*/ 3168573 h 6858000"/>
              <a:gd name="connsiteX1974" fmla="*/ 5455273 w 6569477"/>
              <a:gd name="connsiteY1974" fmla="*/ 3210751 h 6858000"/>
              <a:gd name="connsiteX1975" fmla="*/ 5446841 w 6569477"/>
              <a:gd name="connsiteY1975" fmla="*/ 3202314 h 6858000"/>
              <a:gd name="connsiteX1976" fmla="*/ 5438405 w 6569477"/>
              <a:gd name="connsiteY1976" fmla="*/ 3202316 h 6858000"/>
              <a:gd name="connsiteX1977" fmla="*/ 5438405 w 6569477"/>
              <a:gd name="connsiteY1977" fmla="*/ 3210751 h 6858000"/>
              <a:gd name="connsiteX1978" fmla="*/ 5438405 w 6569477"/>
              <a:gd name="connsiteY1978" fmla="*/ 3219184 h 6858000"/>
              <a:gd name="connsiteX1979" fmla="*/ 5446841 w 6569477"/>
              <a:gd name="connsiteY1979" fmla="*/ 3227621 h 6858000"/>
              <a:gd name="connsiteX1980" fmla="*/ 5446840 w 6569477"/>
              <a:gd name="connsiteY1980" fmla="*/ 3236060 h 6858000"/>
              <a:gd name="connsiteX1981" fmla="*/ 5446841 w 6569477"/>
              <a:gd name="connsiteY1981" fmla="*/ 3244494 h 6858000"/>
              <a:gd name="connsiteX1982" fmla="*/ 5455276 w 6569477"/>
              <a:gd name="connsiteY1982" fmla="*/ 3278235 h 6858000"/>
              <a:gd name="connsiteX1983" fmla="*/ 5455276 w 6569477"/>
              <a:gd name="connsiteY1983" fmla="*/ 3320416 h 6858000"/>
              <a:gd name="connsiteX1984" fmla="*/ 5446841 w 6569477"/>
              <a:gd name="connsiteY1984" fmla="*/ 3328851 h 6858000"/>
              <a:gd name="connsiteX1985" fmla="*/ 5438403 w 6569477"/>
              <a:gd name="connsiteY1985" fmla="*/ 3320416 h 6858000"/>
              <a:gd name="connsiteX1986" fmla="*/ 5429968 w 6569477"/>
              <a:gd name="connsiteY1986" fmla="*/ 3219187 h 6858000"/>
              <a:gd name="connsiteX1987" fmla="*/ 5429969 w 6569477"/>
              <a:gd name="connsiteY1987" fmla="*/ 3210749 h 6858000"/>
              <a:gd name="connsiteX1988" fmla="*/ 5421534 w 6569477"/>
              <a:gd name="connsiteY1988" fmla="*/ 3219187 h 6858000"/>
              <a:gd name="connsiteX1989" fmla="*/ 5429969 w 6569477"/>
              <a:gd name="connsiteY1989" fmla="*/ 3320416 h 6858000"/>
              <a:gd name="connsiteX1990" fmla="*/ 5404661 w 6569477"/>
              <a:gd name="connsiteY1990" fmla="*/ 3337285 h 6858000"/>
              <a:gd name="connsiteX1991" fmla="*/ 5387791 w 6569477"/>
              <a:gd name="connsiteY1991" fmla="*/ 3430080 h 6858000"/>
              <a:gd name="connsiteX1992" fmla="*/ 5320304 w 6569477"/>
              <a:gd name="connsiteY1992" fmla="*/ 3767504 h 6858000"/>
              <a:gd name="connsiteX1993" fmla="*/ 5320305 w 6569477"/>
              <a:gd name="connsiteY1993" fmla="*/ 3775942 h 6858000"/>
              <a:gd name="connsiteX1994" fmla="*/ 5320305 w 6569477"/>
              <a:gd name="connsiteY1994" fmla="*/ 3784378 h 6858000"/>
              <a:gd name="connsiteX1995" fmla="*/ 5328741 w 6569477"/>
              <a:gd name="connsiteY1995" fmla="*/ 3775940 h 6858000"/>
              <a:gd name="connsiteX1996" fmla="*/ 5396226 w 6569477"/>
              <a:gd name="connsiteY1996" fmla="*/ 3446949 h 6858000"/>
              <a:gd name="connsiteX1997" fmla="*/ 5396226 w 6569477"/>
              <a:gd name="connsiteY1997" fmla="*/ 3455387 h 6858000"/>
              <a:gd name="connsiteX1998" fmla="*/ 5413098 w 6569477"/>
              <a:gd name="connsiteY1998" fmla="*/ 3438513 h 6858000"/>
              <a:gd name="connsiteX1999" fmla="*/ 5413098 w 6569477"/>
              <a:gd name="connsiteY1999" fmla="*/ 3463820 h 6858000"/>
              <a:gd name="connsiteX2000" fmla="*/ 5404662 w 6569477"/>
              <a:gd name="connsiteY2000" fmla="*/ 3463821 h 6858000"/>
              <a:gd name="connsiteX2001" fmla="*/ 5404662 w 6569477"/>
              <a:gd name="connsiteY2001" fmla="*/ 3472258 h 6858000"/>
              <a:gd name="connsiteX2002" fmla="*/ 5404661 w 6569477"/>
              <a:gd name="connsiteY2002" fmla="*/ 3480692 h 6858000"/>
              <a:gd name="connsiteX2003" fmla="*/ 5413098 w 6569477"/>
              <a:gd name="connsiteY2003" fmla="*/ 3480691 h 6858000"/>
              <a:gd name="connsiteX2004" fmla="*/ 5404662 w 6569477"/>
              <a:gd name="connsiteY2004" fmla="*/ 3522869 h 6858000"/>
              <a:gd name="connsiteX2005" fmla="*/ 5404662 w 6569477"/>
              <a:gd name="connsiteY2005" fmla="*/ 3539744 h 6858000"/>
              <a:gd name="connsiteX2006" fmla="*/ 5404662 w 6569477"/>
              <a:gd name="connsiteY2006" fmla="*/ 3565051 h 6858000"/>
              <a:gd name="connsiteX2007" fmla="*/ 5404662 w 6569477"/>
              <a:gd name="connsiteY2007" fmla="*/ 3573483 h 6858000"/>
              <a:gd name="connsiteX2008" fmla="*/ 5396226 w 6569477"/>
              <a:gd name="connsiteY2008" fmla="*/ 3581921 h 6858000"/>
              <a:gd name="connsiteX2009" fmla="*/ 5396226 w 6569477"/>
              <a:gd name="connsiteY2009" fmla="*/ 3598792 h 6858000"/>
              <a:gd name="connsiteX2010" fmla="*/ 5404662 w 6569477"/>
              <a:gd name="connsiteY2010" fmla="*/ 3607228 h 6858000"/>
              <a:gd name="connsiteX2011" fmla="*/ 5404662 w 6569477"/>
              <a:gd name="connsiteY2011" fmla="*/ 3809683 h 6858000"/>
              <a:gd name="connsiteX2012" fmla="*/ 5387791 w 6569477"/>
              <a:gd name="connsiteY2012" fmla="*/ 3902475 h 6858000"/>
              <a:gd name="connsiteX2013" fmla="*/ 5396226 w 6569477"/>
              <a:gd name="connsiteY2013" fmla="*/ 3894042 h 6858000"/>
              <a:gd name="connsiteX2014" fmla="*/ 5379355 w 6569477"/>
              <a:gd name="connsiteY2014" fmla="*/ 4062754 h 6858000"/>
              <a:gd name="connsiteX2015" fmla="*/ 5387791 w 6569477"/>
              <a:gd name="connsiteY2015" fmla="*/ 4071190 h 6858000"/>
              <a:gd name="connsiteX2016" fmla="*/ 5379355 w 6569477"/>
              <a:gd name="connsiteY2016" fmla="*/ 4113369 h 6858000"/>
              <a:gd name="connsiteX2017" fmla="*/ 5370919 w 6569477"/>
              <a:gd name="connsiteY2017" fmla="*/ 4121804 h 6858000"/>
              <a:gd name="connsiteX2018" fmla="*/ 5379355 w 6569477"/>
              <a:gd name="connsiteY2018" fmla="*/ 4138676 h 6858000"/>
              <a:gd name="connsiteX2019" fmla="*/ 5370918 w 6569477"/>
              <a:gd name="connsiteY2019" fmla="*/ 4189288 h 6858000"/>
              <a:gd name="connsiteX2020" fmla="*/ 5370916 w 6569477"/>
              <a:gd name="connsiteY2020" fmla="*/ 4197726 h 6858000"/>
              <a:gd name="connsiteX2021" fmla="*/ 5362483 w 6569477"/>
              <a:gd name="connsiteY2021" fmla="*/ 4223033 h 6858000"/>
              <a:gd name="connsiteX2022" fmla="*/ 5362484 w 6569477"/>
              <a:gd name="connsiteY2022" fmla="*/ 4231465 h 6858000"/>
              <a:gd name="connsiteX2023" fmla="*/ 5362484 w 6569477"/>
              <a:gd name="connsiteY2023" fmla="*/ 4239904 h 6858000"/>
              <a:gd name="connsiteX2024" fmla="*/ 5328741 w 6569477"/>
              <a:gd name="connsiteY2024" fmla="*/ 4383310 h 6858000"/>
              <a:gd name="connsiteX2025" fmla="*/ 5328741 w 6569477"/>
              <a:gd name="connsiteY2025" fmla="*/ 4408617 h 6858000"/>
              <a:gd name="connsiteX2026" fmla="*/ 5328743 w 6569477"/>
              <a:gd name="connsiteY2026" fmla="*/ 4417053 h 6858000"/>
              <a:gd name="connsiteX2027" fmla="*/ 5328743 w 6569477"/>
              <a:gd name="connsiteY2027" fmla="*/ 4450795 h 6858000"/>
              <a:gd name="connsiteX2028" fmla="*/ 5294997 w 6569477"/>
              <a:gd name="connsiteY2028" fmla="*/ 4543588 h 6858000"/>
              <a:gd name="connsiteX2029" fmla="*/ 5185332 w 6569477"/>
              <a:gd name="connsiteY2029" fmla="*/ 4897886 h 6858000"/>
              <a:gd name="connsiteX2030" fmla="*/ 5185333 w 6569477"/>
              <a:gd name="connsiteY2030" fmla="*/ 4906322 h 6858000"/>
              <a:gd name="connsiteX2031" fmla="*/ 5176898 w 6569477"/>
              <a:gd name="connsiteY2031" fmla="*/ 4914756 h 6858000"/>
              <a:gd name="connsiteX2032" fmla="*/ 5113630 w 6569477"/>
              <a:gd name="connsiteY2032" fmla="*/ 5026528 h 6858000"/>
              <a:gd name="connsiteX2033" fmla="*/ 5057164 w 6569477"/>
              <a:gd name="connsiteY2033" fmla="*/ 5137575 h 6858000"/>
              <a:gd name="connsiteX2034" fmla="*/ 5058139 w 6569477"/>
              <a:gd name="connsiteY2034" fmla="*/ 5135139 h 6858000"/>
              <a:gd name="connsiteX2035" fmla="*/ 5067233 w 6569477"/>
              <a:gd name="connsiteY2035" fmla="*/ 5108777 h 6858000"/>
              <a:gd name="connsiteX2036" fmla="*/ 5075669 w 6569477"/>
              <a:gd name="connsiteY2036" fmla="*/ 5091906 h 6858000"/>
              <a:gd name="connsiteX2037" fmla="*/ 5100977 w 6569477"/>
              <a:gd name="connsiteY2037" fmla="*/ 5032856 h 6858000"/>
              <a:gd name="connsiteX2038" fmla="*/ 5143155 w 6569477"/>
              <a:gd name="connsiteY2038" fmla="*/ 4931629 h 6858000"/>
              <a:gd name="connsiteX2039" fmla="*/ 5151590 w 6569477"/>
              <a:gd name="connsiteY2039" fmla="*/ 4914756 h 6858000"/>
              <a:gd name="connsiteX2040" fmla="*/ 5160025 w 6569477"/>
              <a:gd name="connsiteY2040" fmla="*/ 4897886 h 6858000"/>
              <a:gd name="connsiteX2041" fmla="*/ 5151590 w 6569477"/>
              <a:gd name="connsiteY2041" fmla="*/ 4889450 h 6858000"/>
              <a:gd name="connsiteX2042" fmla="*/ 5126283 w 6569477"/>
              <a:gd name="connsiteY2042" fmla="*/ 4923193 h 6858000"/>
              <a:gd name="connsiteX2043" fmla="*/ 5126282 w 6569477"/>
              <a:gd name="connsiteY2043" fmla="*/ 4931629 h 6858000"/>
              <a:gd name="connsiteX2044" fmla="*/ 5058797 w 6569477"/>
              <a:gd name="connsiteY2044" fmla="*/ 5083468 h 6858000"/>
              <a:gd name="connsiteX2045" fmla="*/ 5058797 w 6569477"/>
              <a:gd name="connsiteY2045" fmla="*/ 5091906 h 6858000"/>
              <a:gd name="connsiteX2046" fmla="*/ 5025055 w 6569477"/>
              <a:gd name="connsiteY2046" fmla="*/ 5134082 h 6858000"/>
              <a:gd name="connsiteX2047" fmla="*/ 4999746 w 6569477"/>
              <a:gd name="connsiteY2047" fmla="*/ 5184698 h 6858000"/>
              <a:gd name="connsiteX2048" fmla="*/ 4954406 w 6569477"/>
              <a:gd name="connsiteY2048" fmla="*/ 5285927 h 6858000"/>
              <a:gd name="connsiteX2049" fmla="*/ 4900498 w 6569477"/>
              <a:gd name="connsiteY2049" fmla="*/ 5370762 h 6858000"/>
              <a:gd name="connsiteX2050" fmla="*/ 4898519 w 6569477"/>
              <a:gd name="connsiteY2050" fmla="*/ 5361848 h 6858000"/>
              <a:gd name="connsiteX2051" fmla="*/ 4662316 w 6569477"/>
              <a:gd name="connsiteY2051" fmla="*/ 5749889 h 6858000"/>
              <a:gd name="connsiteX2052" fmla="*/ 4653884 w 6569477"/>
              <a:gd name="connsiteY2052" fmla="*/ 5749889 h 6858000"/>
              <a:gd name="connsiteX2053" fmla="*/ 4653883 w 6569477"/>
              <a:gd name="connsiteY2053" fmla="*/ 5758325 h 6858000"/>
              <a:gd name="connsiteX2054" fmla="*/ 4653883 w 6569477"/>
              <a:gd name="connsiteY2054" fmla="*/ 5766759 h 6858000"/>
              <a:gd name="connsiteX2055" fmla="*/ 4620140 w 6569477"/>
              <a:gd name="connsiteY2055" fmla="*/ 5792066 h 6858000"/>
              <a:gd name="connsiteX2056" fmla="*/ 4552653 w 6569477"/>
              <a:gd name="connsiteY2056" fmla="*/ 5910164 h 6858000"/>
              <a:gd name="connsiteX2057" fmla="*/ 4552654 w 6569477"/>
              <a:gd name="connsiteY2057" fmla="*/ 5884859 h 6858000"/>
              <a:gd name="connsiteX2058" fmla="*/ 4527347 w 6569477"/>
              <a:gd name="connsiteY2058" fmla="*/ 5943909 h 6858000"/>
              <a:gd name="connsiteX2059" fmla="*/ 4518911 w 6569477"/>
              <a:gd name="connsiteY2059" fmla="*/ 5935473 h 6858000"/>
              <a:gd name="connsiteX2060" fmla="*/ 4417681 w 6569477"/>
              <a:gd name="connsiteY2060" fmla="*/ 6078880 h 6858000"/>
              <a:gd name="connsiteX2061" fmla="*/ 4409247 w 6569477"/>
              <a:gd name="connsiteY2061" fmla="*/ 6078880 h 6858000"/>
              <a:gd name="connsiteX2062" fmla="*/ 4316454 w 6569477"/>
              <a:gd name="connsiteY2062" fmla="*/ 6180105 h 6858000"/>
              <a:gd name="connsiteX2063" fmla="*/ 4206789 w 6569477"/>
              <a:gd name="connsiteY2063" fmla="*/ 6306641 h 6858000"/>
              <a:gd name="connsiteX2064" fmla="*/ 4142466 w 6569477"/>
              <a:gd name="connsiteY2064" fmla="*/ 6360420 h 6858000"/>
              <a:gd name="connsiteX2065" fmla="*/ 4080254 w 6569477"/>
              <a:gd name="connsiteY2065" fmla="*/ 6424489 h 6858000"/>
              <a:gd name="connsiteX2066" fmla="*/ 4080254 w 6569477"/>
              <a:gd name="connsiteY2066" fmla="*/ 6416307 h 6858000"/>
              <a:gd name="connsiteX2067" fmla="*/ 4071818 w 6569477"/>
              <a:gd name="connsiteY2067" fmla="*/ 6424743 h 6858000"/>
              <a:gd name="connsiteX2068" fmla="*/ 4063381 w 6569477"/>
              <a:gd name="connsiteY2068" fmla="*/ 6441614 h 6858000"/>
              <a:gd name="connsiteX2069" fmla="*/ 4063381 w 6569477"/>
              <a:gd name="connsiteY2069" fmla="*/ 6433176 h 6858000"/>
              <a:gd name="connsiteX2070" fmla="*/ 4012767 w 6569477"/>
              <a:gd name="connsiteY2070" fmla="*/ 6483791 h 6858000"/>
              <a:gd name="connsiteX2071" fmla="*/ 4012768 w 6569477"/>
              <a:gd name="connsiteY2071" fmla="*/ 6492227 h 6858000"/>
              <a:gd name="connsiteX2072" fmla="*/ 4004330 w 6569477"/>
              <a:gd name="connsiteY2072" fmla="*/ 6509098 h 6858000"/>
              <a:gd name="connsiteX2073" fmla="*/ 4004330 w 6569477"/>
              <a:gd name="connsiteY2073" fmla="*/ 6492227 h 6858000"/>
              <a:gd name="connsiteX2074" fmla="*/ 3979024 w 6569477"/>
              <a:gd name="connsiteY2074" fmla="*/ 6517534 h 6858000"/>
              <a:gd name="connsiteX2075" fmla="*/ 3979025 w 6569477"/>
              <a:gd name="connsiteY2075" fmla="*/ 6509096 h 6858000"/>
              <a:gd name="connsiteX2076" fmla="*/ 3979024 w 6569477"/>
              <a:gd name="connsiteY2076" fmla="*/ 6500664 h 6858000"/>
              <a:gd name="connsiteX2077" fmla="*/ 3970588 w 6569477"/>
              <a:gd name="connsiteY2077" fmla="*/ 6500664 h 6858000"/>
              <a:gd name="connsiteX2078" fmla="*/ 3970588 w 6569477"/>
              <a:gd name="connsiteY2078" fmla="*/ 6517534 h 6858000"/>
              <a:gd name="connsiteX2079" fmla="*/ 3970590 w 6569477"/>
              <a:gd name="connsiteY2079" fmla="*/ 6525971 h 6858000"/>
              <a:gd name="connsiteX2080" fmla="*/ 3962153 w 6569477"/>
              <a:gd name="connsiteY2080" fmla="*/ 6534407 h 6858000"/>
              <a:gd name="connsiteX2081" fmla="*/ 3953718 w 6569477"/>
              <a:gd name="connsiteY2081" fmla="*/ 6534407 h 6858000"/>
              <a:gd name="connsiteX2082" fmla="*/ 3945280 w 6569477"/>
              <a:gd name="connsiteY2082" fmla="*/ 6534407 h 6858000"/>
              <a:gd name="connsiteX2083" fmla="*/ 3945281 w 6569477"/>
              <a:gd name="connsiteY2083" fmla="*/ 6542841 h 6858000"/>
              <a:gd name="connsiteX2084" fmla="*/ 3945280 w 6569477"/>
              <a:gd name="connsiteY2084" fmla="*/ 6551277 h 6858000"/>
              <a:gd name="connsiteX2085" fmla="*/ 3919974 w 6569477"/>
              <a:gd name="connsiteY2085" fmla="*/ 6568148 h 6858000"/>
              <a:gd name="connsiteX2086" fmla="*/ 3919976 w 6569477"/>
              <a:gd name="connsiteY2086" fmla="*/ 6559714 h 6858000"/>
              <a:gd name="connsiteX2087" fmla="*/ 3911538 w 6569477"/>
              <a:gd name="connsiteY2087" fmla="*/ 6568148 h 6858000"/>
              <a:gd name="connsiteX2088" fmla="*/ 3903102 w 6569477"/>
              <a:gd name="connsiteY2088" fmla="*/ 6576584 h 6858000"/>
              <a:gd name="connsiteX2089" fmla="*/ 3894667 w 6569477"/>
              <a:gd name="connsiteY2089" fmla="*/ 6593455 h 6858000"/>
              <a:gd name="connsiteX2090" fmla="*/ 3894667 w 6569477"/>
              <a:gd name="connsiteY2090" fmla="*/ 6585021 h 6858000"/>
              <a:gd name="connsiteX2091" fmla="*/ 3860924 w 6569477"/>
              <a:gd name="connsiteY2091" fmla="*/ 6601891 h 6858000"/>
              <a:gd name="connsiteX2092" fmla="*/ 3860924 w 6569477"/>
              <a:gd name="connsiteY2092" fmla="*/ 6585021 h 6858000"/>
              <a:gd name="connsiteX2093" fmla="*/ 3827181 w 6569477"/>
              <a:gd name="connsiteY2093" fmla="*/ 6610327 h 6858000"/>
              <a:gd name="connsiteX2094" fmla="*/ 3827182 w 6569477"/>
              <a:gd name="connsiteY2094" fmla="*/ 6601891 h 6858000"/>
              <a:gd name="connsiteX2095" fmla="*/ 3835618 w 6569477"/>
              <a:gd name="connsiteY2095" fmla="*/ 6593455 h 6858000"/>
              <a:gd name="connsiteX2096" fmla="*/ 3835617 w 6569477"/>
              <a:gd name="connsiteY2096" fmla="*/ 6585021 h 6858000"/>
              <a:gd name="connsiteX2097" fmla="*/ 3827181 w 6569477"/>
              <a:gd name="connsiteY2097" fmla="*/ 6593455 h 6858000"/>
              <a:gd name="connsiteX2098" fmla="*/ 3818745 w 6569477"/>
              <a:gd name="connsiteY2098" fmla="*/ 6601891 h 6858000"/>
              <a:gd name="connsiteX2099" fmla="*/ 3810309 w 6569477"/>
              <a:gd name="connsiteY2099" fmla="*/ 6618762 h 6858000"/>
              <a:gd name="connsiteX2100" fmla="*/ 3827181 w 6569477"/>
              <a:gd name="connsiteY2100" fmla="*/ 6618762 h 6858000"/>
              <a:gd name="connsiteX2101" fmla="*/ 3818745 w 6569477"/>
              <a:gd name="connsiteY2101" fmla="*/ 6627198 h 6858000"/>
              <a:gd name="connsiteX2102" fmla="*/ 3776566 w 6569477"/>
              <a:gd name="connsiteY2102" fmla="*/ 6677812 h 6858000"/>
              <a:gd name="connsiteX2103" fmla="*/ 3810308 w 6569477"/>
              <a:gd name="connsiteY2103" fmla="*/ 6669377 h 6858000"/>
              <a:gd name="connsiteX2104" fmla="*/ 3776566 w 6569477"/>
              <a:gd name="connsiteY2104" fmla="*/ 6694684 h 6858000"/>
              <a:gd name="connsiteX2105" fmla="*/ 3751259 w 6569477"/>
              <a:gd name="connsiteY2105" fmla="*/ 6719991 h 6858000"/>
              <a:gd name="connsiteX2106" fmla="*/ 3734388 w 6569477"/>
              <a:gd name="connsiteY2106" fmla="*/ 6728426 h 6858000"/>
              <a:gd name="connsiteX2107" fmla="*/ 3734390 w 6569477"/>
              <a:gd name="connsiteY2107" fmla="*/ 6711555 h 6858000"/>
              <a:gd name="connsiteX2108" fmla="*/ 3700645 w 6569477"/>
              <a:gd name="connsiteY2108" fmla="*/ 6745297 h 6858000"/>
              <a:gd name="connsiteX2109" fmla="*/ 3692211 w 6569477"/>
              <a:gd name="connsiteY2109" fmla="*/ 6736862 h 6858000"/>
              <a:gd name="connsiteX2110" fmla="*/ 3700645 w 6569477"/>
              <a:gd name="connsiteY2110" fmla="*/ 6728426 h 6858000"/>
              <a:gd name="connsiteX2111" fmla="*/ 3700645 w 6569477"/>
              <a:gd name="connsiteY2111" fmla="*/ 6719990 h 6858000"/>
              <a:gd name="connsiteX2112" fmla="*/ 3692209 w 6569477"/>
              <a:gd name="connsiteY2112" fmla="*/ 6719991 h 6858000"/>
              <a:gd name="connsiteX2113" fmla="*/ 3683775 w 6569477"/>
              <a:gd name="connsiteY2113" fmla="*/ 6728426 h 6858000"/>
              <a:gd name="connsiteX2114" fmla="*/ 3683775 w 6569477"/>
              <a:gd name="connsiteY2114" fmla="*/ 6736862 h 6858000"/>
              <a:gd name="connsiteX2115" fmla="*/ 3675338 w 6569477"/>
              <a:gd name="connsiteY2115" fmla="*/ 6745298 h 6858000"/>
              <a:gd name="connsiteX2116" fmla="*/ 3666902 w 6569477"/>
              <a:gd name="connsiteY2116" fmla="*/ 6753735 h 6858000"/>
              <a:gd name="connsiteX2117" fmla="*/ 3658466 w 6569477"/>
              <a:gd name="connsiteY2117" fmla="*/ 6753734 h 6858000"/>
              <a:gd name="connsiteX2118" fmla="*/ 3658466 w 6569477"/>
              <a:gd name="connsiteY2118" fmla="*/ 6762169 h 6858000"/>
              <a:gd name="connsiteX2119" fmla="*/ 3650032 w 6569477"/>
              <a:gd name="connsiteY2119" fmla="*/ 6762169 h 6858000"/>
              <a:gd name="connsiteX2120" fmla="*/ 3650030 w 6569477"/>
              <a:gd name="connsiteY2120" fmla="*/ 6753734 h 6858000"/>
              <a:gd name="connsiteX2121" fmla="*/ 3658466 w 6569477"/>
              <a:gd name="connsiteY2121" fmla="*/ 6736862 h 6858000"/>
              <a:gd name="connsiteX2122" fmla="*/ 3675338 w 6569477"/>
              <a:gd name="connsiteY2122" fmla="*/ 6719991 h 6858000"/>
              <a:gd name="connsiteX2123" fmla="*/ 3666902 w 6569477"/>
              <a:gd name="connsiteY2123" fmla="*/ 6719989 h 6858000"/>
              <a:gd name="connsiteX2124" fmla="*/ 3658466 w 6569477"/>
              <a:gd name="connsiteY2124" fmla="*/ 6728426 h 6858000"/>
              <a:gd name="connsiteX2125" fmla="*/ 3633159 w 6569477"/>
              <a:gd name="connsiteY2125" fmla="*/ 6753734 h 6858000"/>
              <a:gd name="connsiteX2126" fmla="*/ 3633159 w 6569477"/>
              <a:gd name="connsiteY2126" fmla="*/ 6762169 h 6858000"/>
              <a:gd name="connsiteX2127" fmla="*/ 3616289 w 6569477"/>
              <a:gd name="connsiteY2127" fmla="*/ 6787476 h 6858000"/>
              <a:gd name="connsiteX2128" fmla="*/ 3561456 w 6569477"/>
              <a:gd name="connsiteY2128" fmla="*/ 6826490 h 6858000"/>
              <a:gd name="connsiteX2129" fmla="*/ 3523349 w 6569477"/>
              <a:gd name="connsiteY2129" fmla="*/ 6858000 h 6858000"/>
              <a:gd name="connsiteX2130" fmla="*/ 0 w 6569477"/>
              <a:gd name="connsiteY213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</a:cxnLst>
            <a:rect l="l" t="t" r="r" b="b"/>
            <a:pathLst>
              <a:path w="6569477" h="6858000">
                <a:moveTo>
                  <a:pt x="4117221" y="6784486"/>
                </a:moveTo>
                <a:cubicBezTo>
                  <a:pt x="4097055" y="6807977"/>
                  <a:pt x="4081509" y="6827275"/>
                  <a:pt x="4065123" y="6846362"/>
                </a:cubicBezTo>
                <a:lnTo>
                  <a:pt x="4054153" y="6858000"/>
                </a:lnTo>
                <a:lnTo>
                  <a:pt x="4025354" y="6858000"/>
                </a:lnTo>
                <a:lnTo>
                  <a:pt x="4042817" y="6837081"/>
                </a:lnTo>
                <a:cubicBezTo>
                  <a:pt x="4069049" y="6805855"/>
                  <a:pt x="4098350" y="6774394"/>
                  <a:pt x="4117221" y="6784486"/>
                </a:cubicBezTo>
                <a:close/>
                <a:moveTo>
                  <a:pt x="4098863" y="6687079"/>
                </a:moveTo>
                <a:cubicBezTo>
                  <a:pt x="4088750" y="6727370"/>
                  <a:pt x="4048418" y="6774353"/>
                  <a:pt x="4016483" y="6816306"/>
                </a:cubicBezTo>
                <a:cubicBezTo>
                  <a:pt x="4000945" y="6828467"/>
                  <a:pt x="3984565" y="6842201"/>
                  <a:pt x="3967818" y="6856958"/>
                </a:cubicBezTo>
                <a:lnTo>
                  <a:pt x="3966685" y="6858000"/>
                </a:lnTo>
                <a:lnTo>
                  <a:pt x="3929841" y="6858000"/>
                </a:lnTo>
                <a:lnTo>
                  <a:pt x="4004165" y="6784103"/>
                </a:lnTo>
                <a:cubicBezTo>
                  <a:pt x="4033963" y="6753771"/>
                  <a:pt x="4065258" y="6721474"/>
                  <a:pt x="4098863" y="6687079"/>
                </a:cubicBezTo>
                <a:close/>
                <a:moveTo>
                  <a:pt x="5739924" y="6488019"/>
                </a:moveTo>
                <a:cubicBezTo>
                  <a:pt x="5746811" y="6488017"/>
                  <a:pt x="5746811" y="6488017"/>
                  <a:pt x="5746811" y="6494900"/>
                </a:cubicBezTo>
                <a:cubicBezTo>
                  <a:pt x="5746701" y="6495341"/>
                  <a:pt x="5746590" y="6495782"/>
                  <a:pt x="5746479" y="6496223"/>
                </a:cubicBezTo>
                <a:lnTo>
                  <a:pt x="5739923" y="6501783"/>
                </a:lnTo>
                <a:lnTo>
                  <a:pt x="5739923" y="6494900"/>
                </a:lnTo>
                <a:close/>
                <a:moveTo>
                  <a:pt x="4189806" y="6433624"/>
                </a:moveTo>
                <a:lnTo>
                  <a:pt x="4188863" y="6437396"/>
                </a:lnTo>
                <a:cubicBezTo>
                  <a:pt x="4187809" y="6439505"/>
                  <a:pt x="4185699" y="6441614"/>
                  <a:pt x="4181480" y="6441614"/>
                </a:cubicBezTo>
                <a:close/>
                <a:moveTo>
                  <a:pt x="4190270" y="6433178"/>
                </a:moveTo>
                <a:lnTo>
                  <a:pt x="4189806" y="6433624"/>
                </a:lnTo>
                <a:lnTo>
                  <a:pt x="4189918" y="6433179"/>
                </a:lnTo>
                <a:close/>
                <a:moveTo>
                  <a:pt x="4080254" y="6424489"/>
                </a:moveTo>
                <a:lnTo>
                  <a:pt x="4080253" y="6424742"/>
                </a:lnTo>
                <a:lnTo>
                  <a:pt x="4071818" y="6433178"/>
                </a:lnTo>
                <a:close/>
                <a:moveTo>
                  <a:pt x="4239510" y="6367480"/>
                </a:moveTo>
                <a:lnTo>
                  <a:pt x="4236315" y="6373075"/>
                </a:lnTo>
                <a:lnTo>
                  <a:pt x="4232912" y="6373925"/>
                </a:lnTo>
                <a:lnTo>
                  <a:pt x="4238687" y="6368327"/>
                </a:lnTo>
                <a:close/>
                <a:moveTo>
                  <a:pt x="4265838" y="6340386"/>
                </a:moveTo>
                <a:lnTo>
                  <a:pt x="4239510" y="6367480"/>
                </a:lnTo>
                <a:lnTo>
                  <a:pt x="4240531" y="6365693"/>
                </a:lnTo>
                <a:lnTo>
                  <a:pt x="4248968" y="6357257"/>
                </a:lnTo>
                <a:cubicBezTo>
                  <a:pt x="4248968" y="6348821"/>
                  <a:pt x="4257404" y="6348819"/>
                  <a:pt x="4265838" y="6340386"/>
                </a:cubicBezTo>
                <a:close/>
                <a:moveTo>
                  <a:pt x="4291147" y="6272900"/>
                </a:moveTo>
                <a:lnTo>
                  <a:pt x="4299581" y="6272900"/>
                </a:lnTo>
                <a:lnTo>
                  <a:pt x="4308018" y="6272900"/>
                </a:lnTo>
                <a:lnTo>
                  <a:pt x="4291147" y="6289772"/>
                </a:lnTo>
                <a:lnTo>
                  <a:pt x="4274273" y="6306643"/>
                </a:lnTo>
                <a:lnTo>
                  <a:pt x="4257404" y="6323512"/>
                </a:lnTo>
                <a:lnTo>
                  <a:pt x="4257404" y="6331950"/>
                </a:lnTo>
                <a:cubicBezTo>
                  <a:pt x="4240531" y="6340386"/>
                  <a:pt x="4232097" y="6357257"/>
                  <a:pt x="4215224" y="6374128"/>
                </a:cubicBezTo>
                <a:lnTo>
                  <a:pt x="4215223" y="6382562"/>
                </a:lnTo>
                <a:cubicBezTo>
                  <a:pt x="4215224" y="6391000"/>
                  <a:pt x="4223663" y="6382564"/>
                  <a:pt x="4223663" y="6382564"/>
                </a:cubicBezTo>
                <a:lnTo>
                  <a:pt x="4232099" y="6374128"/>
                </a:lnTo>
                <a:lnTo>
                  <a:pt x="4232912" y="6373925"/>
                </a:lnTo>
                <a:lnTo>
                  <a:pt x="4215378" y="6390919"/>
                </a:lnTo>
                <a:lnTo>
                  <a:pt x="4215224" y="6391000"/>
                </a:lnTo>
                <a:cubicBezTo>
                  <a:pt x="4215216" y="6391030"/>
                  <a:pt x="4215206" y="6391059"/>
                  <a:pt x="4215199" y="6391088"/>
                </a:cubicBezTo>
                <a:lnTo>
                  <a:pt x="4213115" y="6393108"/>
                </a:lnTo>
                <a:cubicBezTo>
                  <a:pt x="4198353" y="6405763"/>
                  <a:pt x="4189918" y="6407872"/>
                  <a:pt x="4198356" y="6382564"/>
                </a:cubicBezTo>
                <a:cubicBezTo>
                  <a:pt x="4164611" y="6433179"/>
                  <a:pt x="4147738" y="6441614"/>
                  <a:pt x="4113994" y="6475357"/>
                </a:cubicBezTo>
                <a:lnTo>
                  <a:pt x="4122431" y="6475355"/>
                </a:lnTo>
                <a:lnTo>
                  <a:pt x="4097125" y="6500664"/>
                </a:lnTo>
                <a:lnTo>
                  <a:pt x="4088687" y="6500664"/>
                </a:lnTo>
                <a:lnTo>
                  <a:pt x="4088688" y="6509098"/>
                </a:lnTo>
                <a:lnTo>
                  <a:pt x="4080256" y="6509098"/>
                </a:lnTo>
                <a:cubicBezTo>
                  <a:pt x="4071819" y="6517534"/>
                  <a:pt x="4071818" y="6525971"/>
                  <a:pt x="4063383" y="6525971"/>
                </a:cubicBezTo>
                <a:cubicBezTo>
                  <a:pt x="4063381" y="6534407"/>
                  <a:pt x="4054944" y="6534407"/>
                  <a:pt x="4054946" y="6542841"/>
                </a:cubicBezTo>
                <a:cubicBezTo>
                  <a:pt x="4046511" y="6542841"/>
                  <a:pt x="4046513" y="6551277"/>
                  <a:pt x="4046513" y="6551277"/>
                </a:cubicBezTo>
                <a:lnTo>
                  <a:pt x="4021201" y="6576584"/>
                </a:lnTo>
                <a:cubicBezTo>
                  <a:pt x="4021202" y="6579396"/>
                  <a:pt x="4021202" y="6582209"/>
                  <a:pt x="4021203" y="6585021"/>
                </a:cubicBezTo>
                <a:cubicBezTo>
                  <a:pt x="4021203" y="6585021"/>
                  <a:pt x="4012767" y="6585019"/>
                  <a:pt x="4012768" y="6593455"/>
                </a:cubicBezTo>
                <a:cubicBezTo>
                  <a:pt x="3987460" y="6610327"/>
                  <a:pt x="3962152" y="6635634"/>
                  <a:pt x="3936845" y="6660941"/>
                </a:cubicBezTo>
                <a:lnTo>
                  <a:pt x="3928411" y="6652505"/>
                </a:lnTo>
                <a:lnTo>
                  <a:pt x="3936844" y="6644069"/>
                </a:lnTo>
                <a:cubicBezTo>
                  <a:pt x="3945281" y="6644071"/>
                  <a:pt x="3945281" y="6635634"/>
                  <a:pt x="3945281" y="6635634"/>
                </a:cubicBezTo>
                <a:lnTo>
                  <a:pt x="3936845" y="6635634"/>
                </a:lnTo>
                <a:lnTo>
                  <a:pt x="3928411" y="6644072"/>
                </a:lnTo>
                <a:lnTo>
                  <a:pt x="3919975" y="6652505"/>
                </a:lnTo>
                <a:lnTo>
                  <a:pt x="3919975" y="6660941"/>
                </a:lnTo>
                <a:lnTo>
                  <a:pt x="3919974" y="6669377"/>
                </a:lnTo>
                <a:cubicBezTo>
                  <a:pt x="3894667" y="6686249"/>
                  <a:pt x="3869359" y="6711555"/>
                  <a:pt x="3844054" y="6728426"/>
                </a:cubicBezTo>
                <a:cubicBezTo>
                  <a:pt x="3844052" y="6731237"/>
                  <a:pt x="3844053" y="6734049"/>
                  <a:pt x="3844051" y="6736860"/>
                </a:cubicBezTo>
                <a:cubicBezTo>
                  <a:pt x="3785002" y="6779041"/>
                  <a:pt x="3734388" y="6821217"/>
                  <a:pt x="3675339" y="6854962"/>
                </a:cubicBezTo>
                <a:lnTo>
                  <a:pt x="3671147" y="6858000"/>
                </a:lnTo>
                <a:lnTo>
                  <a:pt x="3532438" y="6858000"/>
                </a:lnTo>
                <a:lnTo>
                  <a:pt x="3566728" y="6830708"/>
                </a:lnTo>
                <a:cubicBezTo>
                  <a:pt x="3584654" y="6817000"/>
                  <a:pt x="3603634" y="6804347"/>
                  <a:pt x="3624722" y="6795912"/>
                </a:cubicBezTo>
                <a:lnTo>
                  <a:pt x="3633161" y="6787476"/>
                </a:lnTo>
                <a:lnTo>
                  <a:pt x="3633160" y="6779041"/>
                </a:lnTo>
                <a:lnTo>
                  <a:pt x="3641596" y="6779041"/>
                </a:lnTo>
                <a:lnTo>
                  <a:pt x="3641596" y="6787476"/>
                </a:lnTo>
                <a:cubicBezTo>
                  <a:pt x="3658466" y="6787476"/>
                  <a:pt x="3666902" y="6779042"/>
                  <a:pt x="3683775" y="6770605"/>
                </a:cubicBezTo>
                <a:lnTo>
                  <a:pt x="3683775" y="6762169"/>
                </a:lnTo>
                <a:cubicBezTo>
                  <a:pt x="3709082" y="6770605"/>
                  <a:pt x="3666902" y="6779042"/>
                  <a:pt x="3675339" y="6787476"/>
                </a:cubicBezTo>
                <a:cubicBezTo>
                  <a:pt x="3683776" y="6779041"/>
                  <a:pt x="3717515" y="6762169"/>
                  <a:pt x="3742824" y="6736862"/>
                </a:cubicBezTo>
                <a:cubicBezTo>
                  <a:pt x="3751259" y="6728426"/>
                  <a:pt x="3768131" y="6711555"/>
                  <a:pt x="3785001" y="6703120"/>
                </a:cubicBezTo>
                <a:cubicBezTo>
                  <a:pt x="3793440" y="6694684"/>
                  <a:pt x="3810310" y="6677812"/>
                  <a:pt x="3827182" y="6669377"/>
                </a:cubicBezTo>
                <a:cubicBezTo>
                  <a:pt x="3852487" y="6644072"/>
                  <a:pt x="3877794" y="6635634"/>
                  <a:pt x="3903102" y="6601891"/>
                </a:cubicBezTo>
                <a:cubicBezTo>
                  <a:pt x="3911538" y="6593455"/>
                  <a:pt x="3928411" y="6585021"/>
                  <a:pt x="3928411" y="6585021"/>
                </a:cubicBezTo>
                <a:cubicBezTo>
                  <a:pt x="3936845" y="6576584"/>
                  <a:pt x="3945280" y="6576584"/>
                  <a:pt x="3945281" y="6568148"/>
                </a:cubicBezTo>
                <a:cubicBezTo>
                  <a:pt x="3953718" y="6568149"/>
                  <a:pt x="3953718" y="6568149"/>
                  <a:pt x="3962152" y="6559714"/>
                </a:cubicBezTo>
                <a:lnTo>
                  <a:pt x="3987461" y="6534407"/>
                </a:lnTo>
                <a:cubicBezTo>
                  <a:pt x="3987461" y="6542841"/>
                  <a:pt x="4012768" y="6517534"/>
                  <a:pt x="4012768" y="6517534"/>
                </a:cubicBezTo>
                <a:cubicBezTo>
                  <a:pt x="4021201" y="6509098"/>
                  <a:pt x="4029637" y="6500662"/>
                  <a:pt x="4029637" y="6492227"/>
                </a:cubicBezTo>
                <a:lnTo>
                  <a:pt x="4038075" y="6492227"/>
                </a:lnTo>
                <a:cubicBezTo>
                  <a:pt x="4122431" y="6433176"/>
                  <a:pt x="4223660" y="6340387"/>
                  <a:pt x="4291147" y="6272900"/>
                </a:cubicBezTo>
                <a:close/>
                <a:moveTo>
                  <a:pt x="4561089" y="6171673"/>
                </a:moveTo>
                <a:lnTo>
                  <a:pt x="4556321" y="6179312"/>
                </a:lnTo>
                <a:lnTo>
                  <a:pt x="4554763" y="6179053"/>
                </a:lnTo>
                <a:cubicBezTo>
                  <a:pt x="4554763" y="6178000"/>
                  <a:pt x="4556872" y="6175890"/>
                  <a:pt x="4561089" y="6171673"/>
                </a:cubicBezTo>
                <a:close/>
                <a:moveTo>
                  <a:pt x="4671175" y="5979022"/>
                </a:moveTo>
                <a:lnTo>
                  <a:pt x="4669173" y="5981473"/>
                </a:lnTo>
                <a:cubicBezTo>
                  <a:pt x="4661263" y="5988195"/>
                  <a:pt x="4658099" y="5981871"/>
                  <a:pt x="4645447" y="5994524"/>
                </a:cubicBezTo>
                <a:cubicBezTo>
                  <a:pt x="4643338" y="5998741"/>
                  <a:pt x="4643337" y="6000322"/>
                  <a:pt x="4644391" y="6000718"/>
                </a:cubicBezTo>
                <a:lnTo>
                  <a:pt x="4645606" y="6000505"/>
                </a:lnTo>
                <a:lnTo>
                  <a:pt x="4646686" y="5998475"/>
                </a:lnTo>
                <a:lnTo>
                  <a:pt x="4647927" y="6000099"/>
                </a:lnTo>
                <a:lnTo>
                  <a:pt x="4649663" y="5999795"/>
                </a:lnTo>
                <a:cubicBezTo>
                  <a:pt x="4651773" y="5999268"/>
                  <a:pt x="4653882" y="5999004"/>
                  <a:pt x="4654936" y="6000454"/>
                </a:cubicBezTo>
                <a:lnTo>
                  <a:pt x="4654647" y="6003455"/>
                </a:lnTo>
                <a:lnTo>
                  <a:pt x="4658944" y="5998240"/>
                </a:lnTo>
                <a:close/>
                <a:moveTo>
                  <a:pt x="5823292" y="5722907"/>
                </a:moveTo>
                <a:lnTo>
                  <a:pt x="5800797" y="5768179"/>
                </a:lnTo>
                <a:lnTo>
                  <a:pt x="5806978" y="5758327"/>
                </a:lnTo>
                <a:cubicBezTo>
                  <a:pt x="5810514" y="5753116"/>
                  <a:pt x="5814328" y="5748237"/>
                  <a:pt x="5818310" y="5744909"/>
                </a:cubicBezTo>
                <a:cubicBezTo>
                  <a:pt x="5819855" y="5741362"/>
                  <a:pt x="5821177" y="5736874"/>
                  <a:pt x="5822096" y="5732580"/>
                </a:cubicBezTo>
                <a:close/>
                <a:moveTo>
                  <a:pt x="5907073" y="5708785"/>
                </a:moveTo>
                <a:lnTo>
                  <a:pt x="5869741" y="5783136"/>
                </a:lnTo>
                <a:cubicBezTo>
                  <a:pt x="5858084" y="5809655"/>
                  <a:pt x="5848657" y="5836145"/>
                  <a:pt x="5842500" y="5863847"/>
                </a:cubicBezTo>
                <a:cubicBezTo>
                  <a:pt x="5785921" y="5947223"/>
                  <a:pt x="5733692" y="5981849"/>
                  <a:pt x="5690433" y="6081162"/>
                </a:cubicBezTo>
                <a:cubicBezTo>
                  <a:pt x="5680683" y="6080287"/>
                  <a:pt x="5669193" y="6098913"/>
                  <a:pt x="5663883" y="6103351"/>
                </a:cubicBezTo>
                <a:lnTo>
                  <a:pt x="5636415" y="6152111"/>
                </a:lnTo>
                <a:lnTo>
                  <a:pt x="5637318" y="6151784"/>
                </a:lnTo>
                <a:cubicBezTo>
                  <a:pt x="5630397" y="6165631"/>
                  <a:pt x="5624342" y="6178180"/>
                  <a:pt x="5618612" y="6190081"/>
                </a:cubicBezTo>
                <a:lnTo>
                  <a:pt x="5611094" y="6205514"/>
                </a:lnTo>
                <a:lnTo>
                  <a:pt x="5619596" y="6194628"/>
                </a:lnTo>
                <a:cubicBezTo>
                  <a:pt x="5624904" y="6187044"/>
                  <a:pt x="5630569" y="6177954"/>
                  <a:pt x="5636991" y="6166061"/>
                </a:cubicBezTo>
                <a:cubicBezTo>
                  <a:pt x="5643774" y="6164691"/>
                  <a:pt x="5645145" y="6171478"/>
                  <a:pt x="5657339" y="6161951"/>
                </a:cubicBezTo>
                <a:cubicBezTo>
                  <a:pt x="5651927" y="6170107"/>
                  <a:pt x="5660082" y="6175522"/>
                  <a:pt x="5638432" y="6208150"/>
                </a:cubicBezTo>
                <a:cubicBezTo>
                  <a:pt x="5666863" y="6174154"/>
                  <a:pt x="5692554" y="6126583"/>
                  <a:pt x="5718245" y="6079013"/>
                </a:cubicBezTo>
                <a:cubicBezTo>
                  <a:pt x="5745305" y="6038231"/>
                  <a:pt x="5770995" y="5990662"/>
                  <a:pt x="5802168" y="5970237"/>
                </a:cubicBezTo>
                <a:cubicBezTo>
                  <a:pt x="5833200" y="5879207"/>
                  <a:pt x="5877868" y="5820741"/>
                  <a:pt x="5917053" y="5735129"/>
                </a:cubicBezTo>
                <a:cubicBezTo>
                  <a:pt x="5923764" y="5698455"/>
                  <a:pt x="5887250" y="5762338"/>
                  <a:pt x="5902116" y="5731083"/>
                </a:cubicBezTo>
                <a:close/>
                <a:moveTo>
                  <a:pt x="5917201" y="5634092"/>
                </a:moveTo>
                <a:lnTo>
                  <a:pt x="5891750" y="5667883"/>
                </a:lnTo>
                <a:cubicBezTo>
                  <a:pt x="5851164" y="5717451"/>
                  <a:pt x="5813675" y="5755549"/>
                  <a:pt x="5781231" y="5830035"/>
                </a:cubicBezTo>
                <a:cubicBezTo>
                  <a:pt x="5776356" y="5829597"/>
                  <a:pt x="5771046" y="5834035"/>
                  <a:pt x="5766290" y="5839137"/>
                </a:cubicBezTo>
                <a:lnTo>
                  <a:pt x="5764238" y="5841451"/>
                </a:lnTo>
                <a:lnTo>
                  <a:pt x="5588834" y="6142779"/>
                </a:lnTo>
                <a:lnTo>
                  <a:pt x="5549933" y="6201116"/>
                </a:lnTo>
                <a:lnTo>
                  <a:pt x="5547357" y="6207173"/>
                </a:lnTo>
                <a:lnTo>
                  <a:pt x="5529789" y="6231324"/>
                </a:lnTo>
                <a:lnTo>
                  <a:pt x="5464244" y="6329615"/>
                </a:lnTo>
                <a:lnTo>
                  <a:pt x="5402037" y="6435651"/>
                </a:lnTo>
                <a:cubicBezTo>
                  <a:pt x="5402037" y="6435651"/>
                  <a:pt x="5402037" y="6435651"/>
                  <a:pt x="5408957" y="6435651"/>
                </a:cubicBezTo>
                <a:cubicBezTo>
                  <a:pt x="5408957" y="6428728"/>
                  <a:pt x="5415877" y="6421804"/>
                  <a:pt x="5422798" y="6428728"/>
                </a:cubicBezTo>
                <a:lnTo>
                  <a:pt x="5421385" y="6432963"/>
                </a:lnTo>
                <a:lnTo>
                  <a:pt x="5408956" y="6449499"/>
                </a:lnTo>
                <a:cubicBezTo>
                  <a:pt x="5415877" y="6449499"/>
                  <a:pt x="5415877" y="6449499"/>
                  <a:pt x="5415877" y="6449499"/>
                </a:cubicBezTo>
                <a:lnTo>
                  <a:pt x="5421385" y="6432963"/>
                </a:lnTo>
                <a:lnTo>
                  <a:pt x="5487674" y="6344780"/>
                </a:lnTo>
                <a:lnTo>
                  <a:pt x="5495039" y="6334691"/>
                </a:lnTo>
                <a:lnTo>
                  <a:pt x="5485269" y="6342855"/>
                </a:lnTo>
                <a:cubicBezTo>
                  <a:pt x="5480829" y="6337541"/>
                  <a:pt x="5480829" y="6337541"/>
                  <a:pt x="5480829" y="6337541"/>
                </a:cubicBezTo>
                <a:cubicBezTo>
                  <a:pt x="5482568" y="6318042"/>
                  <a:pt x="5499368" y="6294978"/>
                  <a:pt x="5525918" y="6272793"/>
                </a:cubicBezTo>
                <a:cubicBezTo>
                  <a:pt x="5548027" y="6245292"/>
                  <a:pt x="5570136" y="6217791"/>
                  <a:pt x="5577186" y="6193853"/>
                </a:cubicBezTo>
                <a:cubicBezTo>
                  <a:pt x="5585150" y="6187197"/>
                  <a:pt x="5591787" y="6181650"/>
                  <a:pt x="5598425" y="6176103"/>
                </a:cubicBezTo>
                <a:lnTo>
                  <a:pt x="5613302" y="6163670"/>
                </a:lnTo>
                <a:lnTo>
                  <a:pt x="5616665" y="6159249"/>
                </a:lnTo>
                <a:lnTo>
                  <a:pt x="5619814" y="6158111"/>
                </a:lnTo>
                <a:lnTo>
                  <a:pt x="5641844" y="6122335"/>
                </a:lnTo>
                <a:cubicBezTo>
                  <a:pt x="5660984" y="6091112"/>
                  <a:pt x="5672914" y="6070992"/>
                  <a:pt x="5694784" y="6032412"/>
                </a:cubicBezTo>
                <a:cubicBezTo>
                  <a:pt x="5698354" y="6047475"/>
                  <a:pt x="5711583" y="6009349"/>
                  <a:pt x="5727512" y="5996037"/>
                </a:cubicBezTo>
                <a:cubicBezTo>
                  <a:pt x="5733692" y="5981849"/>
                  <a:pt x="5736302" y="5952599"/>
                  <a:pt x="5723942" y="5980974"/>
                </a:cubicBezTo>
                <a:cubicBezTo>
                  <a:pt x="5743352" y="5928661"/>
                  <a:pt x="5783130" y="5868347"/>
                  <a:pt x="5822911" y="5808034"/>
                </a:cubicBezTo>
                <a:cubicBezTo>
                  <a:pt x="5840579" y="5775220"/>
                  <a:pt x="5859358" y="5743736"/>
                  <a:pt x="5877583" y="5711587"/>
                </a:cubicBezTo>
                <a:close/>
                <a:moveTo>
                  <a:pt x="6242698" y="5517691"/>
                </a:moveTo>
                <a:cubicBezTo>
                  <a:pt x="6235812" y="5552099"/>
                  <a:pt x="6228924" y="5607154"/>
                  <a:pt x="6208261" y="5662208"/>
                </a:cubicBezTo>
                <a:cubicBezTo>
                  <a:pt x="6187600" y="5717261"/>
                  <a:pt x="6166938" y="5758552"/>
                  <a:pt x="6146276" y="5765433"/>
                </a:cubicBezTo>
                <a:cubicBezTo>
                  <a:pt x="6153164" y="5765433"/>
                  <a:pt x="6153164" y="5765433"/>
                  <a:pt x="6153163" y="5772316"/>
                </a:cubicBezTo>
                <a:cubicBezTo>
                  <a:pt x="6146276" y="5779197"/>
                  <a:pt x="6146274" y="5792962"/>
                  <a:pt x="6139388" y="5792960"/>
                </a:cubicBezTo>
                <a:cubicBezTo>
                  <a:pt x="6139388" y="5792960"/>
                  <a:pt x="6139387" y="5799843"/>
                  <a:pt x="6132502" y="5799841"/>
                </a:cubicBezTo>
                <a:lnTo>
                  <a:pt x="6139387" y="5799843"/>
                </a:lnTo>
                <a:cubicBezTo>
                  <a:pt x="6153163" y="5813605"/>
                  <a:pt x="6125611" y="5854896"/>
                  <a:pt x="6098063" y="5903069"/>
                </a:cubicBezTo>
                <a:cubicBezTo>
                  <a:pt x="6098064" y="5905363"/>
                  <a:pt x="6098064" y="5907656"/>
                  <a:pt x="6098064" y="5909950"/>
                </a:cubicBezTo>
                <a:cubicBezTo>
                  <a:pt x="6104951" y="5909952"/>
                  <a:pt x="6104951" y="5909952"/>
                  <a:pt x="6098065" y="5916833"/>
                </a:cubicBezTo>
                <a:lnTo>
                  <a:pt x="6098065" y="5923714"/>
                </a:lnTo>
                <a:lnTo>
                  <a:pt x="6091178" y="5923714"/>
                </a:lnTo>
                <a:lnTo>
                  <a:pt x="6098065" y="5930597"/>
                </a:lnTo>
                <a:cubicBezTo>
                  <a:pt x="6091178" y="5944360"/>
                  <a:pt x="6098064" y="5951241"/>
                  <a:pt x="6084290" y="5985651"/>
                </a:cubicBezTo>
                <a:cubicBezTo>
                  <a:pt x="6098065" y="5985649"/>
                  <a:pt x="6111840" y="5944360"/>
                  <a:pt x="6118727" y="5965005"/>
                </a:cubicBezTo>
                <a:cubicBezTo>
                  <a:pt x="6115284" y="5971886"/>
                  <a:pt x="6115284" y="5975328"/>
                  <a:pt x="6115283" y="5978768"/>
                </a:cubicBezTo>
                <a:lnTo>
                  <a:pt x="6113562" y="5985649"/>
                </a:lnTo>
                <a:lnTo>
                  <a:pt x="6111840" y="5985651"/>
                </a:lnTo>
                <a:lnTo>
                  <a:pt x="6111840" y="5992530"/>
                </a:lnTo>
                <a:lnTo>
                  <a:pt x="6113562" y="5985649"/>
                </a:lnTo>
                <a:lnTo>
                  <a:pt x="6118727" y="5985649"/>
                </a:lnTo>
                <a:lnTo>
                  <a:pt x="6118727" y="5992532"/>
                </a:lnTo>
                <a:lnTo>
                  <a:pt x="6118727" y="5999413"/>
                </a:lnTo>
                <a:cubicBezTo>
                  <a:pt x="6111840" y="6006295"/>
                  <a:pt x="6104952" y="6020059"/>
                  <a:pt x="6098065" y="6033823"/>
                </a:cubicBezTo>
                <a:lnTo>
                  <a:pt x="6091178" y="6040704"/>
                </a:lnTo>
                <a:cubicBezTo>
                  <a:pt x="6091178" y="6040704"/>
                  <a:pt x="6091178" y="6047587"/>
                  <a:pt x="6084290" y="6054467"/>
                </a:cubicBezTo>
                <a:lnTo>
                  <a:pt x="6077403" y="6061350"/>
                </a:lnTo>
                <a:cubicBezTo>
                  <a:pt x="6077403" y="6054467"/>
                  <a:pt x="6077403" y="6054467"/>
                  <a:pt x="6084290" y="6047585"/>
                </a:cubicBezTo>
                <a:cubicBezTo>
                  <a:pt x="6084290" y="6047585"/>
                  <a:pt x="6084290" y="6040704"/>
                  <a:pt x="6091178" y="6033821"/>
                </a:cubicBezTo>
                <a:cubicBezTo>
                  <a:pt x="6077403" y="6047585"/>
                  <a:pt x="6070516" y="6061350"/>
                  <a:pt x="6056740" y="6068231"/>
                </a:cubicBezTo>
                <a:lnTo>
                  <a:pt x="6036078" y="6047587"/>
                </a:lnTo>
                <a:cubicBezTo>
                  <a:pt x="5987867" y="6150811"/>
                  <a:pt x="5953431" y="6233393"/>
                  <a:pt x="5884558" y="6329737"/>
                </a:cubicBezTo>
                <a:cubicBezTo>
                  <a:pt x="5884558" y="6336619"/>
                  <a:pt x="5884558" y="6336619"/>
                  <a:pt x="5877670" y="6343502"/>
                </a:cubicBezTo>
                <a:lnTo>
                  <a:pt x="5870783" y="6350383"/>
                </a:lnTo>
                <a:cubicBezTo>
                  <a:pt x="5857007" y="6384793"/>
                  <a:pt x="5829458" y="6426082"/>
                  <a:pt x="5801910" y="6460490"/>
                </a:cubicBezTo>
                <a:cubicBezTo>
                  <a:pt x="5788135" y="6494900"/>
                  <a:pt x="5760585" y="6549953"/>
                  <a:pt x="5719261" y="6598128"/>
                </a:cubicBezTo>
                <a:cubicBezTo>
                  <a:pt x="5684825" y="6653181"/>
                  <a:pt x="5643500" y="6701354"/>
                  <a:pt x="5615952" y="6728880"/>
                </a:cubicBezTo>
                <a:cubicBezTo>
                  <a:pt x="5591846" y="6759847"/>
                  <a:pt x="5566018" y="6792535"/>
                  <a:pt x="5540191" y="6825223"/>
                </a:cubicBezTo>
                <a:lnTo>
                  <a:pt x="5514417" y="6858000"/>
                </a:lnTo>
                <a:lnTo>
                  <a:pt x="5432172" y="6858000"/>
                </a:lnTo>
                <a:lnTo>
                  <a:pt x="5485092" y="6818343"/>
                </a:lnTo>
                <a:lnTo>
                  <a:pt x="5498867" y="6832106"/>
                </a:lnTo>
                <a:cubicBezTo>
                  <a:pt x="5512642" y="6818343"/>
                  <a:pt x="5533303" y="6797699"/>
                  <a:pt x="5547078" y="6777051"/>
                </a:cubicBezTo>
                <a:lnTo>
                  <a:pt x="5540191" y="6777052"/>
                </a:lnTo>
                <a:cubicBezTo>
                  <a:pt x="5540191" y="6783935"/>
                  <a:pt x="5533304" y="6790816"/>
                  <a:pt x="5533303" y="6783935"/>
                </a:cubicBezTo>
                <a:lnTo>
                  <a:pt x="5533304" y="6777052"/>
                </a:lnTo>
                <a:cubicBezTo>
                  <a:pt x="5526416" y="6777052"/>
                  <a:pt x="5512641" y="6797699"/>
                  <a:pt x="5512641" y="6783935"/>
                </a:cubicBezTo>
                <a:cubicBezTo>
                  <a:pt x="5526416" y="6756405"/>
                  <a:pt x="5533304" y="6763288"/>
                  <a:pt x="5547078" y="6742645"/>
                </a:cubicBezTo>
                <a:lnTo>
                  <a:pt x="5547077" y="6735761"/>
                </a:lnTo>
                <a:lnTo>
                  <a:pt x="5553964" y="6735759"/>
                </a:lnTo>
                <a:cubicBezTo>
                  <a:pt x="5553965" y="6728877"/>
                  <a:pt x="5560853" y="6721997"/>
                  <a:pt x="5560853" y="6721997"/>
                </a:cubicBezTo>
                <a:lnTo>
                  <a:pt x="5567740" y="6721999"/>
                </a:lnTo>
                <a:cubicBezTo>
                  <a:pt x="5574627" y="6701353"/>
                  <a:pt x="5595289" y="6666943"/>
                  <a:pt x="5615951" y="6639417"/>
                </a:cubicBezTo>
                <a:cubicBezTo>
                  <a:pt x="5643501" y="6611890"/>
                  <a:pt x="5664163" y="6591243"/>
                  <a:pt x="5677937" y="6591244"/>
                </a:cubicBezTo>
                <a:lnTo>
                  <a:pt x="5684824" y="6584361"/>
                </a:lnTo>
                <a:cubicBezTo>
                  <a:pt x="5684825" y="6577480"/>
                  <a:pt x="5691712" y="6570599"/>
                  <a:pt x="5698599" y="6570599"/>
                </a:cubicBezTo>
                <a:lnTo>
                  <a:pt x="5698600" y="6577480"/>
                </a:lnTo>
                <a:lnTo>
                  <a:pt x="5691712" y="6584363"/>
                </a:lnTo>
                <a:lnTo>
                  <a:pt x="5691711" y="6591244"/>
                </a:lnTo>
                <a:cubicBezTo>
                  <a:pt x="5712373" y="6563718"/>
                  <a:pt x="5705487" y="6563719"/>
                  <a:pt x="5719261" y="6543072"/>
                </a:cubicBezTo>
                <a:lnTo>
                  <a:pt x="5712373" y="6549953"/>
                </a:lnTo>
                <a:lnTo>
                  <a:pt x="5712373" y="6543070"/>
                </a:lnTo>
                <a:lnTo>
                  <a:pt x="5712374" y="6536189"/>
                </a:lnTo>
                <a:cubicBezTo>
                  <a:pt x="5712374" y="6536189"/>
                  <a:pt x="5705486" y="6549955"/>
                  <a:pt x="5698599" y="6543072"/>
                </a:cubicBezTo>
                <a:cubicBezTo>
                  <a:pt x="5712374" y="6522426"/>
                  <a:pt x="5726148" y="6501781"/>
                  <a:pt x="5733036" y="6508664"/>
                </a:cubicBezTo>
                <a:lnTo>
                  <a:pt x="5739923" y="6501783"/>
                </a:lnTo>
                <a:cubicBezTo>
                  <a:pt x="5743368" y="6501782"/>
                  <a:pt x="5745089" y="6500061"/>
                  <a:pt x="5745949" y="6498341"/>
                </a:cubicBezTo>
                <a:lnTo>
                  <a:pt x="5746479" y="6496223"/>
                </a:lnTo>
                <a:lnTo>
                  <a:pt x="5774791" y="6472212"/>
                </a:lnTo>
                <a:cubicBezTo>
                  <a:pt x="5808367" y="6438984"/>
                  <a:pt x="5838069" y="6395114"/>
                  <a:pt x="5863896" y="6343502"/>
                </a:cubicBezTo>
                <a:lnTo>
                  <a:pt x="5870782" y="6336621"/>
                </a:lnTo>
                <a:cubicBezTo>
                  <a:pt x="5870783" y="6329737"/>
                  <a:pt x="5877670" y="6322854"/>
                  <a:pt x="5877670" y="6322854"/>
                </a:cubicBezTo>
                <a:lnTo>
                  <a:pt x="5877670" y="6329736"/>
                </a:lnTo>
                <a:cubicBezTo>
                  <a:pt x="5882836" y="6314253"/>
                  <a:pt x="5891875" y="6291028"/>
                  <a:pt x="5896073" y="6274575"/>
                </a:cubicBezTo>
                <a:lnTo>
                  <a:pt x="5897128" y="6268192"/>
                </a:lnTo>
                <a:lnTo>
                  <a:pt x="5897471" y="6267801"/>
                </a:lnTo>
                <a:cubicBezTo>
                  <a:pt x="5898332" y="6266081"/>
                  <a:pt x="5898331" y="6264361"/>
                  <a:pt x="5898331" y="6260920"/>
                </a:cubicBezTo>
                <a:lnTo>
                  <a:pt x="5897128" y="6268192"/>
                </a:lnTo>
                <a:lnTo>
                  <a:pt x="5891445" y="6274682"/>
                </a:lnTo>
                <a:lnTo>
                  <a:pt x="5884558" y="6274684"/>
                </a:lnTo>
                <a:cubicBezTo>
                  <a:pt x="5884558" y="6267801"/>
                  <a:pt x="5884558" y="6267801"/>
                  <a:pt x="5891444" y="6260922"/>
                </a:cubicBezTo>
                <a:lnTo>
                  <a:pt x="5891445" y="6258416"/>
                </a:lnTo>
                <a:lnTo>
                  <a:pt x="5894028" y="6254899"/>
                </a:lnTo>
                <a:cubicBezTo>
                  <a:pt x="5896610" y="6252317"/>
                  <a:pt x="5898332" y="6250597"/>
                  <a:pt x="5898332" y="6247155"/>
                </a:cubicBezTo>
                <a:lnTo>
                  <a:pt x="5891444" y="6254039"/>
                </a:lnTo>
                <a:lnTo>
                  <a:pt x="5891445" y="6258416"/>
                </a:lnTo>
                <a:lnTo>
                  <a:pt x="5884558" y="6267801"/>
                </a:lnTo>
                <a:cubicBezTo>
                  <a:pt x="5912107" y="6178338"/>
                  <a:pt x="5987867" y="6081995"/>
                  <a:pt x="6022303" y="5992532"/>
                </a:cubicBezTo>
                <a:cubicBezTo>
                  <a:pt x="6029192" y="5992532"/>
                  <a:pt x="6042966" y="5965005"/>
                  <a:pt x="6049854" y="5958122"/>
                </a:cubicBezTo>
                <a:cubicBezTo>
                  <a:pt x="6042966" y="5958122"/>
                  <a:pt x="6042966" y="5958122"/>
                  <a:pt x="6042968" y="5944358"/>
                </a:cubicBezTo>
                <a:cubicBezTo>
                  <a:pt x="6042968" y="5944358"/>
                  <a:pt x="6049853" y="5944360"/>
                  <a:pt x="6049853" y="5937477"/>
                </a:cubicBezTo>
                <a:cubicBezTo>
                  <a:pt x="6049853" y="5930595"/>
                  <a:pt x="6056743" y="5930595"/>
                  <a:pt x="6056739" y="5923714"/>
                </a:cubicBezTo>
                <a:cubicBezTo>
                  <a:pt x="6077401" y="5872101"/>
                  <a:pt x="6094190" y="5851455"/>
                  <a:pt x="6110010" y="5829842"/>
                </a:cubicBezTo>
                <a:lnTo>
                  <a:pt x="6122376" y="5811522"/>
                </a:lnTo>
                <a:lnTo>
                  <a:pt x="6124752" y="5810165"/>
                </a:lnTo>
                <a:cubicBezTo>
                  <a:pt x="6125613" y="5808444"/>
                  <a:pt x="6125614" y="5806724"/>
                  <a:pt x="6125614" y="5806724"/>
                </a:cubicBezTo>
                <a:lnTo>
                  <a:pt x="6122376" y="5811522"/>
                </a:lnTo>
                <a:lnTo>
                  <a:pt x="6118726" y="5813605"/>
                </a:lnTo>
                <a:cubicBezTo>
                  <a:pt x="6118726" y="5813605"/>
                  <a:pt x="6111839" y="5813605"/>
                  <a:pt x="6111839" y="5806722"/>
                </a:cubicBezTo>
                <a:lnTo>
                  <a:pt x="6118725" y="5799843"/>
                </a:lnTo>
                <a:cubicBezTo>
                  <a:pt x="6118726" y="5797549"/>
                  <a:pt x="6118725" y="5795254"/>
                  <a:pt x="6118726" y="5792960"/>
                </a:cubicBezTo>
                <a:cubicBezTo>
                  <a:pt x="6118727" y="5758552"/>
                  <a:pt x="6160050" y="5675970"/>
                  <a:pt x="6180713" y="5682851"/>
                </a:cubicBezTo>
                <a:cubicBezTo>
                  <a:pt x="6194488" y="5634682"/>
                  <a:pt x="6215149" y="5558980"/>
                  <a:pt x="6242698" y="5517691"/>
                </a:cubicBezTo>
                <a:close/>
                <a:moveTo>
                  <a:pt x="6031724" y="5503741"/>
                </a:moveTo>
                <a:lnTo>
                  <a:pt x="6030787" y="5503894"/>
                </a:lnTo>
                <a:cubicBezTo>
                  <a:pt x="6022529" y="5508681"/>
                  <a:pt x="6009423" y="5521326"/>
                  <a:pt x="6006746" y="5510028"/>
                </a:cubicBezTo>
                <a:cubicBezTo>
                  <a:pt x="5991077" y="5547935"/>
                  <a:pt x="5974518" y="5582076"/>
                  <a:pt x="5958107" y="5613697"/>
                </a:cubicBezTo>
                <a:lnTo>
                  <a:pt x="5918354" y="5687414"/>
                </a:lnTo>
                <a:lnTo>
                  <a:pt x="5923128" y="5688762"/>
                </a:lnTo>
                <a:cubicBezTo>
                  <a:pt x="5933239" y="5686389"/>
                  <a:pt x="5945430" y="5674655"/>
                  <a:pt x="5945484" y="5701131"/>
                </a:cubicBezTo>
                <a:cubicBezTo>
                  <a:pt x="5967133" y="5668507"/>
                  <a:pt x="5990082" y="5607363"/>
                  <a:pt x="6002207" y="5562534"/>
                </a:cubicBezTo>
                <a:close/>
                <a:moveTo>
                  <a:pt x="4900498" y="5370762"/>
                </a:moveTo>
                <a:cubicBezTo>
                  <a:pt x="4900541" y="5370954"/>
                  <a:pt x="4900584" y="5371147"/>
                  <a:pt x="4900627" y="5371339"/>
                </a:cubicBezTo>
                <a:cubicBezTo>
                  <a:pt x="4898519" y="5376610"/>
                  <a:pt x="4894301" y="5382936"/>
                  <a:pt x="4890083" y="5387153"/>
                </a:cubicBezTo>
                <a:close/>
                <a:moveTo>
                  <a:pt x="6059700" y="5339561"/>
                </a:moveTo>
                <a:lnTo>
                  <a:pt x="6048904" y="5362569"/>
                </a:lnTo>
                <a:cubicBezTo>
                  <a:pt x="6016082" y="5425810"/>
                  <a:pt x="5983851" y="5478970"/>
                  <a:pt x="5960539" y="5532008"/>
                </a:cubicBezTo>
                <a:lnTo>
                  <a:pt x="5934065" y="5610445"/>
                </a:lnTo>
                <a:lnTo>
                  <a:pt x="5937012" y="5610037"/>
                </a:lnTo>
                <a:cubicBezTo>
                  <a:pt x="5940222" y="5608483"/>
                  <a:pt x="5943987" y="5607592"/>
                  <a:pt x="5948427" y="5612905"/>
                </a:cubicBezTo>
                <a:cubicBezTo>
                  <a:pt x="5985506" y="5527779"/>
                  <a:pt x="6012925" y="5495840"/>
                  <a:pt x="6012835" y="5441778"/>
                </a:cubicBezTo>
                <a:cubicBezTo>
                  <a:pt x="6035815" y="5404527"/>
                  <a:pt x="6038424" y="5375275"/>
                  <a:pt x="6060534" y="5347774"/>
                </a:cubicBezTo>
                <a:close/>
                <a:moveTo>
                  <a:pt x="5092541" y="5302798"/>
                </a:moveTo>
                <a:cubicBezTo>
                  <a:pt x="5100976" y="5311232"/>
                  <a:pt x="5092540" y="5319670"/>
                  <a:pt x="5084105" y="5311234"/>
                </a:cubicBezTo>
                <a:cubicBezTo>
                  <a:pt x="5092539" y="5311234"/>
                  <a:pt x="5092539" y="5311234"/>
                  <a:pt x="5092541" y="5302798"/>
                </a:cubicBezTo>
                <a:close/>
                <a:moveTo>
                  <a:pt x="4274497" y="5281926"/>
                </a:moveTo>
                <a:lnTo>
                  <a:pt x="4273967" y="5284044"/>
                </a:lnTo>
                <a:cubicBezTo>
                  <a:pt x="4273105" y="5285765"/>
                  <a:pt x="4271385" y="5287485"/>
                  <a:pt x="4267941" y="5287486"/>
                </a:cubicBezTo>
                <a:close/>
                <a:moveTo>
                  <a:pt x="6147025" y="5207320"/>
                </a:moveTo>
                <a:lnTo>
                  <a:pt x="6127664" y="5251775"/>
                </a:lnTo>
                <a:lnTo>
                  <a:pt x="6127242" y="5251844"/>
                </a:lnTo>
                <a:lnTo>
                  <a:pt x="6127919" y="5262990"/>
                </a:lnTo>
                <a:lnTo>
                  <a:pt x="6131360" y="5253356"/>
                </a:lnTo>
                <a:close/>
                <a:moveTo>
                  <a:pt x="5028123" y="5195433"/>
                </a:moveTo>
                <a:lnTo>
                  <a:pt x="5025054" y="5201570"/>
                </a:lnTo>
                <a:lnTo>
                  <a:pt x="5025055" y="5210004"/>
                </a:lnTo>
                <a:lnTo>
                  <a:pt x="5016618" y="5218441"/>
                </a:lnTo>
                <a:cubicBezTo>
                  <a:pt x="5016618" y="5210006"/>
                  <a:pt x="5025054" y="5201570"/>
                  <a:pt x="5016619" y="5201568"/>
                </a:cubicBezTo>
                <a:close/>
                <a:moveTo>
                  <a:pt x="5038512" y="5179677"/>
                </a:moveTo>
                <a:lnTo>
                  <a:pt x="5030458" y="5194189"/>
                </a:lnTo>
                <a:lnTo>
                  <a:pt x="5028123" y="5195433"/>
                </a:lnTo>
                <a:lnTo>
                  <a:pt x="5033492" y="5184698"/>
                </a:lnTo>
                <a:close/>
                <a:moveTo>
                  <a:pt x="5051826" y="5150955"/>
                </a:moveTo>
                <a:lnTo>
                  <a:pt x="5058797" y="5150956"/>
                </a:lnTo>
                <a:cubicBezTo>
                  <a:pt x="5050363" y="5159393"/>
                  <a:pt x="5041926" y="5167825"/>
                  <a:pt x="5041926" y="5176263"/>
                </a:cubicBezTo>
                <a:lnTo>
                  <a:pt x="5038512" y="5179677"/>
                </a:lnTo>
                <a:lnTo>
                  <a:pt x="5045089" y="5167825"/>
                </a:lnTo>
                <a:close/>
                <a:moveTo>
                  <a:pt x="5057164" y="5137575"/>
                </a:moveTo>
                <a:lnTo>
                  <a:pt x="5051826" y="5150955"/>
                </a:lnTo>
                <a:lnTo>
                  <a:pt x="5050362" y="5150956"/>
                </a:lnTo>
                <a:close/>
                <a:moveTo>
                  <a:pt x="4431848" y="5083476"/>
                </a:moveTo>
                <a:lnTo>
                  <a:pt x="4414009" y="5091602"/>
                </a:lnTo>
                <a:lnTo>
                  <a:pt x="4405686" y="5115441"/>
                </a:lnTo>
                <a:lnTo>
                  <a:pt x="4405685" y="5108559"/>
                </a:lnTo>
                <a:cubicBezTo>
                  <a:pt x="4405685" y="5108559"/>
                  <a:pt x="4398800" y="5115440"/>
                  <a:pt x="4398800" y="5122323"/>
                </a:cubicBezTo>
                <a:cubicBezTo>
                  <a:pt x="4391913" y="5122321"/>
                  <a:pt x="4391913" y="5129203"/>
                  <a:pt x="4391913" y="5129203"/>
                </a:cubicBezTo>
                <a:cubicBezTo>
                  <a:pt x="4366085" y="5180817"/>
                  <a:pt x="4336384" y="5224688"/>
                  <a:pt x="4302808" y="5257916"/>
                </a:cubicBezTo>
                <a:lnTo>
                  <a:pt x="4274497" y="5281926"/>
                </a:lnTo>
                <a:cubicBezTo>
                  <a:pt x="4274606" y="5281485"/>
                  <a:pt x="4274718" y="5281045"/>
                  <a:pt x="4274828" y="5280603"/>
                </a:cubicBezTo>
                <a:lnTo>
                  <a:pt x="4267941" y="5273721"/>
                </a:lnTo>
                <a:lnTo>
                  <a:pt x="4267941" y="5280603"/>
                </a:lnTo>
                <a:lnTo>
                  <a:pt x="4267941" y="5287486"/>
                </a:lnTo>
                <a:cubicBezTo>
                  <a:pt x="4261052" y="5287486"/>
                  <a:pt x="4261052" y="5294367"/>
                  <a:pt x="4261052" y="5294367"/>
                </a:cubicBezTo>
                <a:cubicBezTo>
                  <a:pt x="4254166" y="5287484"/>
                  <a:pt x="4240390" y="5308129"/>
                  <a:pt x="4226617" y="5328775"/>
                </a:cubicBezTo>
                <a:cubicBezTo>
                  <a:pt x="4233504" y="5335658"/>
                  <a:pt x="4240390" y="5321894"/>
                  <a:pt x="4240390" y="5321894"/>
                </a:cubicBezTo>
                <a:lnTo>
                  <a:pt x="4240389" y="5328775"/>
                </a:lnTo>
                <a:lnTo>
                  <a:pt x="4240390" y="5335658"/>
                </a:lnTo>
                <a:lnTo>
                  <a:pt x="4247279" y="5328773"/>
                </a:lnTo>
                <a:cubicBezTo>
                  <a:pt x="4233504" y="5349420"/>
                  <a:pt x="4240389" y="5349418"/>
                  <a:pt x="4219728" y="5376947"/>
                </a:cubicBezTo>
                <a:lnTo>
                  <a:pt x="4219727" y="5370066"/>
                </a:lnTo>
                <a:lnTo>
                  <a:pt x="4226616" y="5363185"/>
                </a:lnTo>
                <a:lnTo>
                  <a:pt x="4226617" y="5356304"/>
                </a:lnTo>
                <a:cubicBezTo>
                  <a:pt x="4219728" y="5356302"/>
                  <a:pt x="4212841" y="5363185"/>
                  <a:pt x="4212842" y="5370066"/>
                </a:cubicBezTo>
                <a:cubicBezTo>
                  <a:pt x="4212842" y="5370066"/>
                  <a:pt x="4205955" y="5370066"/>
                  <a:pt x="4205955" y="5376946"/>
                </a:cubicBezTo>
                <a:cubicBezTo>
                  <a:pt x="4192180" y="5376946"/>
                  <a:pt x="4171517" y="5397591"/>
                  <a:pt x="4143968" y="5425119"/>
                </a:cubicBezTo>
                <a:cubicBezTo>
                  <a:pt x="4133638" y="5438882"/>
                  <a:pt x="4123306" y="5454368"/>
                  <a:pt x="4114698" y="5468991"/>
                </a:cubicBezTo>
                <a:lnTo>
                  <a:pt x="4106774" y="5485182"/>
                </a:lnTo>
                <a:cubicBezTo>
                  <a:pt x="4106494" y="5496768"/>
                  <a:pt x="4106214" y="5508354"/>
                  <a:pt x="4105934" y="5519940"/>
                </a:cubicBezTo>
                <a:cubicBezTo>
                  <a:pt x="4100502" y="5538609"/>
                  <a:pt x="4090414" y="5554501"/>
                  <a:pt x="4076469" y="5566880"/>
                </a:cubicBezTo>
                <a:lnTo>
                  <a:pt x="4038190" y="5604898"/>
                </a:lnTo>
                <a:lnTo>
                  <a:pt x="4036241" y="5607124"/>
                </a:lnTo>
                <a:lnTo>
                  <a:pt x="4050421" y="5633545"/>
                </a:lnTo>
                <a:lnTo>
                  <a:pt x="4143968" y="5514583"/>
                </a:lnTo>
                <a:cubicBezTo>
                  <a:pt x="4171518" y="5487054"/>
                  <a:pt x="4212841" y="5438884"/>
                  <a:pt x="4247279" y="5383830"/>
                </a:cubicBezTo>
                <a:cubicBezTo>
                  <a:pt x="4288602" y="5335658"/>
                  <a:pt x="4316152" y="5280601"/>
                  <a:pt x="4329927" y="5246195"/>
                </a:cubicBezTo>
                <a:cubicBezTo>
                  <a:pt x="4357475" y="5211785"/>
                  <a:pt x="4385024" y="5170496"/>
                  <a:pt x="4398800" y="5136086"/>
                </a:cubicBezTo>
                <a:cubicBezTo>
                  <a:pt x="4398800" y="5136086"/>
                  <a:pt x="4405686" y="5136084"/>
                  <a:pt x="4405686" y="5129203"/>
                </a:cubicBezTo>
                <a:cubicBezTo>
                  <a:pt x="4412575" y="5122321"/>
                  <a:pt x="4412575" y="5122321"/>
                  <a:pt x="4412575" y="5115438"/>
                </a:cubicBezTo>
                <a:close/>
                <a:moveTo>
                  <a:pt x="4424641" y="5024444"/>
                </a:moveTo>
                <a:lnTo>
                  <a:pt x="4412574" y="5053506"/>
                </a:lnTo>
                <a:lnTo>
                  <a:pt x="4419461" y="5044121"/>
                </a:lnTo>
                <a:lnTo>
                  <a:pt x="4419461" y="5046624"/>
                </a:lnTo>
                <a:cubicBezTo>
                  <a:pt x="4412574" y="5053506"/>
                  <a:pt x="4412574" y="5053506"/>
                  <a:pt x="4412574" y="5060387"/>
                </a:cubicBezTo>
                <a:lnTo>
                  <a:pt x="4416932" y="5060387"/>
                </a:lnTo>
                <a:lnTo>
                  <a:pt x="4420817" y="5042274"/>
                </a:lnTo>
                <a:lnTo>
                  <a:pt x="4419461" y="5044121"/>
                </a:lnTo>
                <a:lnTo>
                  <a:pt x="4419462" y="5039742"/>
                </a:lnTo>
                <a:lnTo>
                  <a:pt x="4421877" y="5037328"/>
                </a:lnTo>
                <a:close/>
                <a:moveTo>
                  <a:pt x="6184910" y="5000207"/>
                </a:moveTo>
                <a:lnTo>
                  <a:pt x="6182308" y="5002382"/>
                </a:lnTo>
                <a:lnTo>
                  <a:pt x="6184369" y="5004325"/>
                </a:lnTo>
                <a:lnTo>
                  <a:pt x="6185038" y="5003800"/>
                </a:lnTo>
                <a:close/>
                <a:moveTo>
                  <a:pt x="4530169" y="4904952"/>
                </a:moveTo>
                <a:lnTo>
                  <a:pt x="4471060" y="5018446"/>
                </a:lnTo>
                <a:lnTo>
                  <a:pt x="4496083" y="4976946"/>
                </a:lnTo>
                <a:close/>
                <a:moveTo>
                  <a:pt x="5279291" y="4811201"/>
                </a:moveTo>
                <a:cubicBezTo>
                  <a:pt x="5278903" y="4817600"/>
                  <a:pt x="5278514" y="4823999"/>
                  <a:pt x="5278126" y="4830398"/>
                </a:cubicBezTo>
                <a:lnTo>
                  <a:pt x="5278126" y="4821965"/>
                </a:lnTo>
                <a:lnTo>
                  <a:pt x="5278125" y="4813529"/>
                </a:lnTo>
                <a:close/>
                <a:moveTo>
                  <a:pt x="4639857" y="4771353"/>
                </a:moveTo>
                <a:lnTo>
                  <a:pt x="4641578" y="4771353"/>
                </a:lnTo>
                <a:lnTo>
                  <a:pt x="4639859" y="4778235"/>
                </a:lnTo>
                <a:cubicBezTo>
                  <a:pt x="4639858" y="4775941"/>
                  <a:pt x="4639858" y="4773647"/>
                  <a:pt x="4639857" y="4771353"/>
                </a:cubicBezTo>
                <a:close/>
                <a:moveTo>
                  <a:pt x="6300040" y="4758666"/>
                </a:moveTo>
                <a:lnTo>
                  <a:pt x="6294570" y="4787455"/>
                </a:lnTo>
                <a:lnTo>
                  <a:pt x="6297038" y="4785392"/>
                </a:lnTo>
                <a:cubicBezTo>
                  <a:pt x="6300781" y="4770985"/>
                  <a:pt x="6302097" y="4763118"/>
                  <a:pt x="6301896" y="4759338"/>
                </a:cubicBezTo>
                <a:close/>
                <a:moveTo>
                  <a:pt x="4624114" y="4714333"/>
                </a:moveTo>
                <a:lnTo>
                  <a:pt x="4608083" y="4755346"/>
                </a:lnTo>
                <a:lnTo>
                  <a:pt x="4566989" y="4834251"/>
                </a:lnTo>
                <a:lnTo>
                  <a:pt x="4579591" y="4838449"/>
                </a:lnTo>
                <a:cubicBezTo>
                  <a:pt x="4581313" y="4843611"/>
                  <a:pt x="4581316" y="4850494"/>
                  <a:pt x="4584759" y="4853934"/>
                </a:cubicBezTo>
                <a:cubicBezTo>
                  <a:pt x="4598533" y="4847051"/>
                  <a:pt x="4605421" y="4833288"/>
                  <a:pt x="4619195" y="4819526"/>
                </a:cubicBezTo>
                <a:cubicBezTo>
                  <a:pt x="4612308" y="4826405"/>
                  <a:pt x="4612310" y="4833285"/>
                  <a:pt x="4612310" y="4833285"/>
                </a:cubicBezTo>
                <a:cubicBezTo>
                  <a:pt x="4605419" y="4840171"/>
                  <a:pt x="4605419" y="4840171"/>
                  <a:pt x="4605419" y="4847052"/>
                </a:cubicBezTo>
                <a:cubicBezTo>
                  <a:pt x="4612307" y="4847051"/>
                  <a:pt x="4612308" y="4840169"/>
                  <a:pt x="4612308" y="4840169"/>
                </a:cubicBezTo>
                <a:cubicBezTo>
                  <a:pt x="4619195" y="4833288"/>
                  <a:pt x="4619195" y="4826408"/>
                  <a:pt x="4619195" y="4826408"/>
                </a:cubicBezTo>
                <a:lnTo>
                  <a:pt x="4626081" y="4819526"/>
                </a:lnTo>
                <a:cubicBezTo>
                  <a:pt x="4632969" y="4805761"/>
                  <a:pt x="4639857" y="4791997"/>
                  <a:pt x="4646742" y="4785116"/>
                </a:cubicBezTo>
                <a:lnTo>
                  <a:pt x="4646742" y="4778236"/>
                </a:lnTo>
                <a:lnTo>
                  <a:pt x="4646742" y="4771353"/>
                </a:lnTo>
                <a:lnTo>
                  <a:pt x="4641578" y="4771353"/>
                </a:lnTo>
                <a:lnTo>
                  <a:pt x="4643300" y="4764470"/>
                </a:lnTo>
                <a:cubicBezTo>
                  <a:pt x="4643300" y="4761032"/>
                  <a:pt x="4643300" y="4757588"/>
                  <a:pt x="4646744" y="4750706"/>
                </a:cubicBezTo>
                <a:cubicBezTo>
                  <a:pt x="4639857" y="4730062"/>
                  <a:pt x="4626083" y="4771351"/>
                  <a:pt x="4612308" y="4771353"/>
                </a:cubicBezTo>
                <a:cubicBezTo>
                  <a:pt x="4626083" y="4736944"/>
                  <a:pt x="4619194" y="4730062"/>
                  <a:pt x="4626081" y="4716301"/>
                </a:cubicBezTo>
                <a:close/>
                <a:moveTo>
                  <a:pt x="4626083" y="4709296"/>
                </a:moveTo>
                <a:cubicBezTo>
                  <a:pt x="4626067" y="4709336"/>
                  <a:pt x="4626052" y="4709378"/>
                  <a:pt x="4626036" y="4709417"/>
                </a:cubicBezTo>
                <a:lnTo>
                  <a:pt x="4626083" y="4709417"/>
                </a:lnTo>
                <a:close/>
                <a:moveTo>
                  <a:pt x="4669890" y="4597214"/>
                </a:moveTo>
                <a:lnTo>
                  <a:pt x="4652597" y="4641464"/>
                </a:lnTo>
                <a:lnTo>
                  <a:pt x="4662239" y="4624254"/>
                </a:lnTo>
                <a:cubicBezTo>
                  <a:pt x="4666546" y="4615223"/>
                  <a:pt x="4669558" y="4607264"/>
                  <a:pt x="4670635" y="4600705"/>
                </a:cubicBezTo>
                <a:close/>
                <a:moveTo>
                  <a:pt x="6312651" y="4449732"/>
                </a:moveTo>
                <a:lnTo>
                  <a:pt x="6267859" y="4610691"/>
                </a:lnTo>
                <a:cubicBezTo>
                  <a:pt x="6241042" y="4697704"/>
                  <a:pt x="6212145" y="4784388"/>
                  <a:pt x="6182372" y="4871073"/>
                </a:cubicBezTo>
                <a:cubicBezTo>
                  <a:pt x="6104876" y="5094353"/>
                  <a:pt x="6019006" y="5313199"/>
                  <a:pt x="5921253" y="5525765"/>
                </a:cubicBezTo>
                <a:lnTo>
                  <a:pt x="5877945" y="5612921"/>
                </a:lnTo>
                <a:lnTo>
                  <a:pt x="5913709" y="5556906"/>
                </a:lnTo>
                <a:cubicBezTo>
                  <a:pt x="5949047" y="5491279"/>
                  <a:pt x="5988825" y="5430967"/>
                  <a:pt x="6019724" y="5360027"/>
                </a:cubicBezTo>
                <a:cubicBezTo>
                  <a:pt x="6024165" y="5365339"/>
                  <a:pt x="6030345" y="5351151"/>
                  <a:pt x="6039225" y="5361777"/>
                </a:cubicBezTo>
                <a:lnTo>
                  <a:pt x="6048547" y="5341824"/>
                </a:lnTo>
                <a:lnTo>
                  <a:pt x="6046345" y="5341588"/>
                </a:lnTo>
                <a:cubicBezTo>
                  <a:pt x="6058704" y="5313213"/>
                  <a:pt x="6071063" y="5284837"/>
                  <a:pt x="6084294" y="5246712"/>
                </a:cubicBezTo>
                <a:lnTo>
                  <a:pt x="6089991" y="5252078"/>
                </a:lnTo>
                <a:lnTo>
                  <a:pt x="6098822" y="5228225"/>
                </a:lnTo>
                <a:cubicBezTo>
                  <a:pt x="6101958" y="5216299"/>
                  <a:pt x="6103654" y="5204166"/>
                  <a:pt x="6103633" y="5190650"/>
                </a:cubicBezTo>
                <a:cubicBezTo>
                  <a:pt x="6126613" y="5153399"/>
                  <a:pt x="6129222" y="5124147"/>
                  <a:pt x="6151332" y="5096646"/>
                </a:cubicBezTo>
                <a:cubicBezTo>
                  <a:pt x="6153073" y="5077147"/>
                  <a:pt x="6141582" y="5095771"/>
                  <a:pt x="6137143" y="5090460"/>
                </a:cubicBezTo>
                <a:cubicBezTo>
                  <a:pt x="6143321" y="5076272"/>
                  <a:pt x="6149502" y="5062085"/>
                  <a:pt x="6155791" y="5046678"/>
                </a:cubicBezTo>
                <a:lnTo>
                  <a:pt x="6163274" y="5026869"/>
                </a:lnTo>
                <a:lnTo>
                  <a:pt x="6160038" y="5031146"/>
                </a:lnTo>
                <a:cubicBezTo>
                  <a:pt x="6158433" y="5031923"/>
                  <a:pt x="6157709" y="5029708"/>
                  <a:pt x="6158362" y="5022395"/>
                </a:cubicBezTo>
                <a:cubicBezTo>
                  <a:pt x="6161842" y="4983395"/>
                  <a:pt x="6165322" y="4944393"/>
                  <a:pt x="6191781" y="4868143"/>
                </a:cubicBezTo>
                <a:cubicBezTo>
                  <a:pt x="6211280" y="4869891"/>
                  <a:pt x="6198049" y="4908018"/>
                  <a:pt x="6200750" y="4932832"/>
                </a:cubicBezTo>
                <a:cubicBezTo>
                  <a:pt x="6205191" y="4938144"/>
                  <a:pt x="6208670" y="4899143"/>
                  <a:pt x="6218420" y="4900018"/>
                </a:cubicBezTo>
                <a:cubicBezTo>
                  <a:pt x="6220160" y="4880517"/>
                  <a:pt x="6227210" y="4856578"/>
                  <a:pt x="6222771" y="4851267"/>
                </a:cubicBezTo>
                <a:cubicBezTo>
                  <a:pt x="6264200" y="4717389"/>
                  <a:pt x="6264889" y="4599513"/>
                  <a:pt x="6309018" y="4490449"/>
                </a:cubicBezTo>
                <a:cubicBezTo>
                  <a:pt x="6310322" y="4475824"/>
                  <a:pt x="6311410" y="4463635"/>
                  <a:pt x="6312390" y="4452667"/>
                </a:cubicBezTo>
                <a:close/>
                <a:moveTo>
                  <a:pt x="4770714" y="4303393"/>
                </a:moveTo>
                <a:lnTo>
                  <a:pt x="4768098" y="4309185"/>
                </a:lnTo>
                <a:lnTo>
                  <a:pt x="4730786" y="4441413"/>
                </a:lnTo>
                <a:lnTo>
                  <a:pt x="4697881" y="4525604"/>
                </a:lnTo>
                <a:lnTo>
                  <a:pt x="4705286" y="4517587"/>
                </a:lnTo>
                <a:cubicBezTo>
                  <a:pt x="4715618" y="4499524"/>
                  <a:pt x="4725948" y="4475437"/>
                  <a:pt x="4736280" y="4447908"/>
                </a:cubicBezTo>
                <a:cubicBezTo>
                  <a:pt x="4756941" y="4392857"/>
                  <a:pt x="4763829" y="4337801"/>
                  <a:pt x="4770714" y="4303393"/>
                </a:cubicBezTo>
                <a:close/>
                <a:moveTo>
                  <a:pt x="5516941" y="4034216"/>
                </a:moveTo>
                <a:lnTo>
                  <a:pt x="5516585" y="4035638"/>
                </a:lnTo>
                <a:lnTo>
                  <a:pt x="5517415" y="4034843"/>
                </a:lnTo>
                <a:close/>
                <a:moveTo>
                  <a:pt x="4464361" y="3887629"/>
                </a:moveTo>
                <a:lnTo>
                  <a:pt x="4447219" y="3951032"/>
                </a:lnTo>
                <a:lnTo>
                  <a:pt x="4449788" y="3945610"/>
                </a:lnTo>
                <a:lnTo>
                  <a:pt x="4458042" y="3931642"/>
                </a:lnTo>
                <a:close/>
                <a:moveTo>
                  <a:pt x="5497455" y="3860297"/>
                </a:moveTo>
                <a:lnTo>
                  <a:pt x="5497454" y="3868735"/>
                </a:lnTo>
                <a:lnTo>
                  <a:pt x="5496941" y="3868220"/>
                </a:lnTo>
                <a:close/>
                <a:moveTo>
                  <a:pt x="5489018" y="3851862"/>
                </a:moveTo>
                <a:lnTo>
                  <a:pt x="5489416" y="3851862"/>
                </a:lnTo>
                <a:cubicBezTo>
                  <a:pt x="5489283" y="3854674"/>
                  <a:pt x="5489151" y="3857487"/>
                  <a:pt x="5489019" y="3860299"/>
                </a:cubicBezTo>
                <a:close/>
                <a:moveTo>
                  <a:pt x="5911079" y="3772494"/>
                </a:moveTo>
                <a:lnTo>
                  <a:pt x="5910807" y="3775940"/>
                </a:lnTo>
                <a:lnTo>
                  <a:pt x="5911685" y="3774713"/>
                </a:lnTo>
                <a:close/>
                <a:moveTo>
                  <a:pt x="6449798" y="3769517"/>
                </a:moveTo>
                <a:cubicBezTo>
                  <a:pt x="6445753" y="3768386"/>
                  <a:pt x="6441387" y="3774290"/>
                  <a:pt x="6435579" y="3779144"/>
                </a:cubicBezTo>
                <a:lnTo>
                  <a:pt x="6426392" y="3784213"/>
                </a:lnTo>
                <a:lnTo>
                  <a:pt x="6421513" y="3924977"/>
                </a:lnTo>
                <a:cubicBezTo>
                  <a:pt x="6417826" y="3973174"/>
                  <a:pt x="6412367" y="4020596"/>
                  <a:pt x="6405797" y="4066691"/>
                </a:cubicBezTo>
                <a:cubicBezTo>
                  <a:pt x="6404055" y="4086191"/>
                  <a:pt x="6407626" y="4101254"/>
                  <a:pt x="6410326" y="4126067"/>
                </a:cubicBezTo>
                <a:cubicBezTo>
                  <a:pt x="6404191" y="4167287"/>
                  <a:pt x="6400036" y="4200085"/>
                  <a:pt x="6395881" y="4232882"/>
                </a:cubicBezTo>
                <a:lnTo>
                  <a:pt x="6391736" y="4265027"/>
                </a:lnTo>
                <a:lnTo>
                  <a:pt x="6399816" y="4239321"/>
                </a:lnTo>
                <a:cubicBezTo>
                  <a:pt x="6402426" y="4210069"/>
                  <a:pt x="6404166" y="4190570"/>
                  <a:pt x="6405907" y="4171069"/>
                </a:cubicBezTo>
                <a:cubicBezTo>
                  <a:pt x="6420004" y="4123193"/>
                  <a:pt x="6413827" y="4137380"/>
                  <a:pt x="6428796" y="4079755"/>
                </a:cubicBezTo>
                <a:cubicBezTo>
                  <a:pt x="6429666" y="4070005"/>
                  <a:pt x="6419916" y="4069130"/>
                  <a:pt x="6419916" y="4069130"/>
                </a:cubicBezTo>
                <a:cubicBezTo>
                  <a:pt x="6421567" y="3995566"/>
                  <a:pt x="6430355" y="3952129"/>
                  <a:pt x="6433836" y="3913127"/>
                </a:cubicBezTo>
                <a:cubicBezTo>
                  <a:pt x="6438187" y="3864376"/>
                  <a:pt x="6446106" y="3830688"/>
                  <a:pt x="6455766" y="3777500"/>
                </a:cubicBezTo>
                <a:cubicBezTo>
                  <a:pt x="6453763" y="3772406"/>
                  <a:pt x="6451821" y="3770082"/>
                  <a:pt x="6449798" y="3769517"/>
                </a:cubicBezTo>
                <a:close/>
                <a:moveTo>
                  <a:pt x="6431269" y="3677444"/>
                </a:moveTo>
                <a:lnTo>
                  <a:pt x="6429099" y="3684082"/>
                </a:lnTo>
                <a:lnTo>
                  <a:pt x="6428712" y="3698653"/>
                </a:lnTo>
                <a:lnTo>
                  <a:pt x="6430840" y="3685964"/>
                </a:lnTo>
                <a:close/>
                <a:moveTo>
                  <a:pt x="6441196" y="3504743"/>
                </a:moveTo>
                <a:cubicBezTo>
                  <a:pt x="6440326" y="3514494"/>
                  <a:pt x="6440326" y="3514494"/>
                  <a:pt x="6440326" y="3514494"/>
                </a:cubicBezTo>
                <a:lnTo>
                  <a:pt x="6440393" y="3514771"/>
                </a:lnTo>
                <a:lnTo>
                  <a:pt x="6438704" y="3535807"/>
                </a:lnTo>
                <a:lnTo>
                  <a:pt x="6440401" y="3531965"/>
                </a:lnTo>
                <a:lnTo>
                  <a:pt x="6441548" y="3519646"/>
                </a:lnTo>
                <a:lnTo>
                  <a:pt x="6440393" y="3514771"/>
                </a:lnTo>
                <a:close/>
                <a:moveTo>
                  <a:pt x="6458019" y="3495196"/>
                </a:moveTo>
                <a:lnTo>
                  <a:pt x="6453910" y="3495641"/>
                </a:lnTo>
                <a:lnTo>
                  <a:pt x="6451579" y="3538789"/>
                </a:lnTo>
                <a:cubicBezTo>
                  <a:pt x="6448227" y="3565675"/>
                  <a:pt x="6443387" y="3593794"/>
                  <a:pt x="6438544" y="3621912"/>
                </a:cubicBezTo>
                <a:lnTo>
                  <a:pt x="6434839" y="3651648"/>
                </a:lnTo>
                <a:lnTo>
                  <a:pt x="6440156" y="3649560"/>
                </a:lnTo>
                <a:cubicBezTo>
                  <a:pt x="6442701" y="3648560"/>
                  <a:pt x="6445356" y="3646342"/>
                  <a:pt x="6448445" y="3639248"/>
                </a:cubicBezTo>
                <a:cubicBezTo>
                  <a:pt x="6448011" y="3644122"/>
                  <a:pt x="6450232" y="3646779"/>
                  <a:pt x="6452125" y="3653091"/>
                </a:cubicBezTo>
                <a:lnTo>
                  <a:pt x="6452316" y="3654200"/>
                </a:lnTo>
                <a:lnTo>
                  <a:pt x="6453358" y="3623160"/>
                </a:lnTo>
                <a:cubicBezTo>
                  <a:pt x="6455499" y="3578510"/>
                  <a:pt x="6458086" y="3535744"/>
                  <a:pt x="6456256" y="3501181"/>
                </a:cubicBezTo>
                <a:cubicBezTo>
                  <a:pt x="6458910" y="3498962"/>
                  <a:pt x="6459129" y="3496524"/>
                  <a:pt x="6458019" y="3495196"/>
                </a:cubicBezTo>
                <a:close/>
                <a:moveTo>
                  <a:pt x="5472148" y="3455387"/>
                </a:moveTo>
                <a:lnTo>
                  <a:pt x="5480584" y="3463821"/>
                </a:lnTo>
                <a:lnTo>
                  <a:pt x="5472148" y="3463821"/>
                </a:lnTo>
                <a:close/>
                <a:moveTo>
                  <a:pt x="5489019" y="3362594"/>
                </a:moveTo>
                <a:cubicBezTo>
                  <a:pt x="5489018" y="3430080"/>
                  <a:pt x="5489018" y="3455387"/>
                  <a:pt x="5497455" y="3514435"/>
                </a:cubicBezTo>
                <a:cubicBezTo>
                  <a:pt x="5514328" y="3506001"/>
                  <a:pt x="5522761" y="3539745"/>
                  <a:pt x="5522761" y="3581921"/>
                </a:cubicBezTo>
                <a:cubicBezTo>
                  <a:pt x="5522760" y="3624099"/>
                  <a:pt x="5522762" y="3666276"/>
                  <a:pt x="5531197" y="3666278"/>
                </a:cubicBezTo>
                <a:cubicBezTo>
                  <a:pt x="5539634" y="3708456"/>
                  <a:pt x="5522762" y="3767506"/>
                  <a:pt x="5514328" y="3809685"/>
                </a:cubicBezTo>
                <a:lnTo>
                  <a:pt x="5505888" y="3801249"/>
                </a:lnTo>
                <a:cubicBezTo>
                  <a:pt x="5505890" y="3804061"/>
                  <a:pt x="5505890" y="3806873"/>
                  <a:pt x="5505890" y="3809685"/>
                </a:cubicBezTo>
                <a:lnTo>
                  <a:pt x="5497454" y="3843426"/>
                </a:lnTo>
                <a:lnTo>
                  <a:pt x="5497455" y="3851862"/>
                </a:lnTo>
                <a:lnTo>
                  <a:pt x="5489416" y="3851862"/>
                </a:lnTo>
                <a:cubicBezTo>
                  <a:pt x="5489634" y="3847250"/>
                  <a:pt x="5489855" y="3842636"/>
                  <a:pt x="5490073" y="3838023"/>
                </a:cubicBezTo>
                <a:cubicBezTo>
                  <a:pt x="5486911" y="3823392"/>
                  <a:pt x="5474255" y="3826554"/>
                  <a:pt x="5480584" y="3801246"/>
                </a:cubicBezTo>
                <a:cubicBezTo>
                  <a:pt x="5489018" y="3801247"/>
                  <a:pt x="5489018" y="3801247"/>
                  <a:pt x="5489019" y="3792812"/>
                </a:cubicBezTo>
                <a:lnTo>
                  <a:pt x="5489019" y="3784378"/>
                </a:lnTo>
                <a:cubicBezTo>
                  <a:pt x="5497455" y="3784378"/>
                  <a:pt x="5497455" y="3784378"/>
                  <a:pt x="5497455" y="3775942"/>
                </a:cubicBezTo>
                <a:lnTo>
                  <a:pt x="5497455" y="3767506"/>
                </a:lnTo>
                <a:cubicBezTo>
                  <a:pt x="5489019" y="3767506"/>
                  <a:pt x="5489019" y="3775942"/>
                  <a:pt x="5489019" y="3767506"/>
                </a:cubicBezTo>
                <a:cubicBezTo>
                  <a:pt x="5489018" y="3742199"/>
                  <a:pt x="5497455" y="3716890"/>
                  <a:pt x="5480584" y="3700021"/>
                </a:cubicBezTo>
                <a:cubicBezTo>
                  <a:pt x="5489018" y="3708454"/>
                  <a:pt x="5489018" y="3708454"/>
                  <a:pt x="5489019" y="3700021"/>
                </a:cubicBezTo>
                <a:lnTo>
                  <a:pt x="5489018" y="3683147"/>
                </a:lnTo>
                <a:lnTo>
                  <a:pt x="5489019" y="3674714"/>
                </a:lnTo>
                <a:cubicBezTo>
                  <a:pt x="5505891" y="3649407"/>
                  <a:pt x="5480583" y="3624099"/>
                  <a:pt x="5497455" y="3590358"/>
                </a:cubicBezTo>
                <a:lnTo>
                  <a:pt x="5489019" y="3590355"/>
                </a:lnTo>
                <a:cubicBezTo>
                  <a:pt x="5497455" y="3590358"/>
                  <a:pt x="5497454" y="3581921"/>
                  <a:pt x="5497454" y="3581921"/>
                </a:cubicBezTo>
                <a:lnTo>
                  <a:pt x="5489016" y="3573485"/>
                </a:lnTo>
                <a:cubicBezTo>
                  <a:pt x="5489019" y="3548178"/>
                  <a:pt x="5489019" y="3522871"/>
                  <a:pt x="5489019" y="3522871"/>
                </a:cubicBezTo>
                <a:cubicBezTo>
                  <a:pt x="5489019" y="3497563"/>
                  <a:pt x="5480584" y="3539742"/>
                  <a:pt x="5480583" y="3497564"/>
                </a:cubicBezTo>
                <a:cubicBezTo>
                  <a:pt x="5489018" y="3506001"/>
                  <a:pt x="5497454" y="3497563"/>
                  <a:pt x="5489019" y="3489128"/>
                </a:cubicBezTo>
                <a:cubicBezTo>
                  <a:pt x="5480583" y="3480694"/>
                  <a:pt x="5472148" y="3522871"/>
                  <a:pt x="5472148" y="3480692"/>
                </a:cubicBezTo>
                <a:lnTo>
                  <a:pt x="5480583" y="3480694"/>
                </a:lnTo>
                <a:lnTo>
                  <a:pt x="5480584" y="3472258"/>
                </a:lnTo>
                <a:lnTo>
                  <a:pt x="5480584" y="3463821"/>
                </a:lnTo>
                <a:cubicBezTo>
                  <a:pt x="5480584" y="3461009"/>
                  <a:pt x="5480583" y="3458197"/>
                  <a:pt x="5480583" y="3455387"/>
                </a:cubicBezTo>
                <a:cubicBezTo>
                  <a:pt x="5480582" y="3452574"/>
                  <a:pt x="5480583" y="3449762"/>
                  <a:pt x="5480584" y="3446949"/>
                </a:cubicBezTo>
                <a:cubicBezTo>
                  <a:pt x="5489019" y="3446949"/>
                  <a:pt x="5489019" y="3438514"/>
                  <a:pt x="5489018" y="3430080"/>
                </a:cubicBezTo>
                <a:cubicBezTo>
                  <a:pt x="5480583" y="3430080"/>
                  <a:pt x="5480584" y="3421642"/>
                  <a:pt x="5480583" y="3413208"/>
                </a:cubicBezTo>
                <a:cubicBezTo>
                  <a:pt x="5489018" y="3404771"/>
                  <a:pt x="5489018" y="3379464"/>
                  <a:pt x="5489019" y="3362594"/>
                </a:cubicBezTo>
                <a:close/>
                <a:moveTo>
                  <a:pt x="6476672" y="3330681"/>
                </a:moveTo>
                <a:lnTo>
                  <a:pt x="6474216" y="3344735"/>
                </a:lnTo>
                <a:lnTo>
                  <a:pt x="6474237" y="3389156"/>
                </a:lnTo>
                <a:lnTo>
                  <a:pt x="6473057" y="3436128"/>
                </a:lnTo>
                <a:lnTo>
                  <a:pt x="6474117" y="3429860"/>
                </a:lnTo>
                <a:cubicBezTo>
                  <a:pt x="6476661" y="3419416"/>
                  <a:pt x="6479967" y="3409885"/>
                  <a:pt x="6484385" y="3401681"/>
                </a:cubicBezTo>
                <a:cubicBezTo>
                  <a:pt x="6480358" y="3377977"/>
                  <a:pt x="6478049" y="3355656"/>
                  <a:pt x="6476754" y="3334041"/>
                </a:cubicBezTo>
                <a:close/>
                <a:moveTo>
                  <a:pt x="4591997" y="3197452"/>
                </a:moveTo>
                <a:cubicBezTo>
                  <a:pt x="4566940" y="3202074"/>
                  <a:pt x="4574374" y="3225850"/>
                  <a:pt x="4573874" y="3239660"/>
                </a:cubicBezTo>
                <a:cubicBezTo>
                  <a:pt x="4571538" y="3532716"/>
                  <a:pt x="4528026" y="3817368"/>
                  <a:pt x="4466612" y="4099989"/>
                </a:cubicBezTo>
                <a:lnTo>
                  <a:pt x="4461265" y="4132980"/>
                </a:lnTo>
                <a:cubicBezTo>
                  <a:pt x="4459609" y="4140525"/>
                  <a:pt x="4456610" y="4146984"/>
                  <a:pt x="4451817" y="4150441"/>
                </a:cubicBezTo>
                <a:lnTo>
                  <a:pt x="4445021" y="4150252"/>
                </a:lnTo>
                <a:lnTo>
                  <a:pt x="4440617" y="4171396"/>
                </a:lnTo>
                <a:cubicBezTo>
                  <a:pt x="4432827" y="4201347"/>
                  <a:pt x="4422793" y="4232709"/>
                  <a:pt x="4419203" y="4256889"/>
                </a:cubicBezTo>
                <a:cubicBezTo>
                  <a:pt x="4411381" y="4274332"/>
                  <a:pt x="4408559" y="4269841"/>
                  <a:pt x="4407405" y="4258040"/>
                </a:cubicBezTo>
                <a:cubicBezTo>
                  <a:pt x="4405225" y="4284465"/>
                  <a:pt x="4391248" y="4312041"/>
                  <a:pt x="4396892" y="4321021"/>
                </a:cubicBezTo>
                <a:cubicBezTo>
                  <a:pt x="4384069" y="4360400"/>
                  <a:pt x="4374579" y="4385155"/>
                  <a:pt x="4369578" y="4407090"/>
                </a:cubicBezTo>
                <a:cubicBezTo>
                  <a:pt x="4360089" y="4431845"/>
                  <a:pt x="4352267" y="4449289"/>
                  <a:pt x="4333800" y="4479686"/>
                </a:cubicBezTo>
                <a:cubicBezTo>
                  <a:pt x="4326489" y="4478016"/>
                  <a:pt x="4332646" y="4467883"/>
                  <a:pt x="4325334" y="4466213"/>
                </a:cubicBezTo>
                <a:cubicBezTo>
                  <a:pt x="4306356" y="4515724"/>
                  <a:pt x="4298021" y="4552281"/>
                  <a:pt x="4280710" y="4594480"/>
                </a:cubicBezTo>
                <a:cubicBezTo>
                  <a:pt x="4270709" y="4638349"/>
                  <a:pt x="4253397" y="4680548"/>
                  <a:pt x="4225440" y="4735700"/>
                </a:cubicBezTo>
                <a:cubicBezTo>
                  <a:pt x="4236597" y="4703634"/>
                  <a:pt x="4221464" y="4719407"/>
                  <a:pt x="4207997" y="4727870"/>
                </a:cubicBezTo>
                <a:cubicBezTo>
                  <a:pt x="4203508" y="4730690"/>
                  <a:pt x="4201841" y="4738002"/>
                  <a:pt x="4197352" y="4740823"/>
                </a:cubicBezTo>
                <a:cubicBezTo>
                  <a:pt x="4197352" y="4740823"/>
                  <a:pt x="4194531" y="4736333"/>
                  <a:pt x="4196197" y="4729021"/>
                </a:cubicBezTo>
                <a:cubicBezTo>
                  <a:pt x="4196197" y="4729021"/>
                  <a:pt x="4196197" y="4729021"/>
                  <a:pt x="4197864" y="4721710"/>
                </a:cubicBezTo>
                <a:cubicBezTo>
                  <a:pt x="4194531" y="4736333"/>
                  <a:pt x="4186065" y="4722860"/>
                  <a:pt x="4198377" y="4702596"/>
                </a:cubicBezTo>
                <a:cubicBezTo>
                  <a:pt x="4198377" y="4702596"/>
                  <a:pt x="4198377" y="4702596"/>
                  <a:pt x="4205687" y="4704265"/>
                </a:cubicBezTo>
                <a:cubicBezTo>
                  <a:pt x="4210175" y="4701445"/>
                  <a:pt x="4211842" y="4694134"/>
                  <a:pt x="4211842" y="4694134"/>
                </a:cubicBezTo>
                <a:cubicBezTo>
                  <a:pt x="4219153" y="4695804"/>
                  <a:pt x="4214665" y="4698624"/>
                  <a:pt x="4212998" y="4705936"/>
                </a:cubicBezTo>
                <a:cubicBezTo>
                  <a:pt x="4212998" y="4705936"/>
                  <a:pt x="4212998" y="4705936"/>
                  <a:pt x="4211331" y="4713247"/>
                </a:cubicBezTo>
                <a:cubicBezTo>
                  <a:pt x="4228131" y="4690161"/>
                  <a:pt x="4247110" y="4640651"/>
                  <a:pt x="4241466" y="4631670"/>
                </a:cubicBezTo>
                <a:cubicBezTo>
                  <a:pt x="4260444" y="4582159"/>
                  <a:pt x="4289555" y="4538810"/>
                  <a:pt x="4288913" y="4507894"/>
                </a:cubicBezTo>
                <a:cubicBezTo>
                  <a:pt x="4300068" y="4475827"/>
                  <a:pt x="4304045" y="4492119"/>
                  <a:pt x="4316357" y="4471856"/>
                </a:cubicBezTo>
                <a:cubicBezTo>
                  <a:pt x="4327513" y="4439788"/>
                  <a:pt x="4315713" y="4440940"/>
                  <a:pt x="4320714" y="4419005"/>
                </a:cubicBezTo>
                <a:cubicBezTo>
                  <a:pt x="4343669" y="4385788"/>
                  <a:pt x="4350337" y="4356541"/>
                  <a:pt x="4355338" y="4334607"/>
                </a:cubicBezTo>
                <a:cubicBezTo>
                  <a:pt x="4360337" y="4312673"/>
                  <a:pt x="4362517" y="4286248"/>
                  <a:pt x="4378161" y="4251360"/>
                </a:cubicBezTo>
                <a:cubicBezTo>
                  <a:pt x="4387139" y="4245719"/>
                  <a:pt x="4393294" y="4235587"/>
                  <a:pt x="4394450" y="4247389"/>
                </a:cubicBezTo>
                <a:cubicBezTo>
                  <a:pt x="4402400" y="4225167"/>
                  <a:pt x="4408563" y="4204459"/>
                  <a:pt x="4413578" y="4184571"/>
                </a:cubicBezTo>
                <a:lnTo>
                  <a:pt x="4421652" y="4146369"/>
                </a:lnTo>
                <a:lnTo>
                  <a:pt x="4419667" y="4145669"/>
                </a:lnTo>
                <a:cubicBezTo>
                  <a:pt x="4411835" y="4140006"/>
                  <a:pt x="4415040" y="4130269"/>
                  <a:pt x="4417525" y="4118952"/>
                </a:cubicBezTo>
                <a:lnTo>
                  <a:pt x="4441264" y="4013294"/>
                </a:lnTo>
                <a:lnTo>
                  <a:pt x="4436422" y="4018999"/>
                </a:lnTo>
                <a:cubicBezTo>
                  <a:pt x="4434811" y="4020794"/>
                  <a:pt x="4433163" y="4022220"/>
                  <a:pt x="4431567" y="4022637"/>
                </a:cubicBezTo>
                <a:lnTo>
                  <a:pt x="4428326" y="4020913"/>
                </a:lnTo>
                <a:lnTo>
                  <a:pt x="4391474" y="4157215"/>
                </a:lnTo>
                <a:cubicBezTo>
                  <a:pt x="4245872" y="4587483"/>
                  <a:pt x="4023359" y="4982296"/>
                  <a:pt x="3740297" y="5325287"/>
                </a:cubicBezTo>
                <a:lnTo>
                  <a:pt x="3673269" y="5399037"/>
                </a:lnTo>
                <a:lnTo>
                  <a:pt x="3669727" y="5403831"/>
                </a:lnTo>
                <a:lnTo>
                  <a:pt x="3640004" y="5455366"/>
                </a:lnTo>
                <a:lnTo>
                  <a:pt x="3518669" y="5580675"/>
                </a:lnTo>
                <a:lnTo>
                  <a:pt x="3333378" y="5787546"/>
                </a:lnTo>
                <a:cubicBezTo>
                  <a:pt x="3122018" y="6000957"/>
                  <a:pt x="2889704" y="6191657"/>
                  <a:pt x="2632692" y="6357958"/>
                </a:cubicBezTo>
                <a:cubicBezTo>
                  <a:pt x="2733788" y="6296630"/>
                  <a:pt x="2834388" y="6234681"/>
                  <a:pt x="2932959" y="6170259"/>
                </a:cubicBezTo>
                <a:lnTo>
                  <a:pt x="3209727" y="5975694"/>
                </a:lnTo>
                <a:lnTo>
                  <a:pt x="3479318" y="5724393"/>
                </a:lnTo>
                <a:cubicBezTo>
                  <a:pt x="3527839" y="5672164"/>
                  <a:pt x="3581129" y="5623787"/>
                  <a:pt x="3630789" y="5574052"/>
                </a:cubicBezTo>
                <a:cubicBezTo>
                  <a:pt x="3634645" y="5569283"/>
                  <a:pt x="3637645" y="5562643"/>
                  <a:pt x="3641784" y="5558498"/>
                </a:cubicBezTo>
                <a:lnTo>
                  <a:pt x="3648847" y="5558267"/>
                </a:lnTo>
                <a:lnTo>
                  <a:pt x="3723992" y="5473810"/>
                </a:lnTo>
                <a:lnTo>
                  <a:pt x="3661585" y="5560315"/>
                </a:lnTo>
                <a:lnTo>
                  <a:pt x="3668289" y="5568400"/>
                </a:lnTo>
                <a:lnTo>
                  <a:pt x="3671349" y="5565159"/>
                </a:lnTo>
                <a:cubicBezTo>
                  <a:pt x="3687213" y="5548535"/>
                  <a:pt x="3700002" y="5533309"/>
                  <a:pt x="3704743" y="5518593"/>
                </a:cubicBezTo>
                <a:cubicBezTo>
                  <a:pt x="3725755" y="5491925"/>
                  <a:pt x="3724196" y="5508623"/>
                  <a:pt x="3742448" y="5493487"/>
                </a:cubicBezTo>
                <a:cubicBezTo>
                  <a:pt x="3763460" y="5466819"/>
                  <a:pt x="3751931" y="5464055"/>
                  <a:pt x="3763817" y="5444954"/>
                </a:cubicBezTo>
                <a:cubicBezTo>
                  <a:pt x="3796358" y="5421049"/>
                  <a:pt x="3812206" y="5395582"/>
                  <a:pt x="3824093" y="5376481"/>
                </a:cubicBezTo>
                <a:cubicBezTo>
                  <a:pt x="3835979" y="5357380"/>
                  <a:pt x="3846665" y="5333114"/>
                  <a:pt x="3872840" y="5305243"/>
                </a:cubicBezTo>
                <a:cubicBezTo>
                  <a:pt x="3883167" y="5302842"/>
                  <a:pt x="3892293" y="5295273"/>
                  <a:pt x="3889533" y="5306806"/>
                </a:cubicBezTo>
                <a:cubicBezTo>
                  <a:pt x="3948607" y="5233167"/>
                  <a:pt x="3972737" y="5173101"/>
                  <a:pt x="4015119" y="5097899"/>
                </a:cubicBezTo>
                <a:cubicBezTo>
                  <a:pt x="4009956" y="5099101"/>
                  <a:pt x="3996867" y="5113036"/>
                  <a:pt x="3994464" y="5102704"/>
                </a:cubicBezTo>
                <a:cubicBezTo>
                  <a:pt x="4022556" y="5036271"/>
                  <a:pt x="4055942" y="5039396"/>
                  <a:pt x="4092802" y="4987260"/>
                </a:cubicBezTo>
                <a:cubicBezTo>
                  <a:pt x="4098478" y="4994108"/>
                  <a:pt x="4087401" y="5007915"/>
                  <a:pt x="4080850" y="5021436"/>
                </a:cubicBezTo>
                <a:lnTo>
                  <a:pt x="4078382" y="5029071"/>
                </a:lnTo>
                <a:lnTo>
                  <a:pt x="4076190" y="5029922"/>
                </a:lnTo>
                <a:cubicBezTo>
                  <a:pt x="4075695" y="5030717"/>
                  <a:pt x="4075996" y="5032009"/>
                  <a:pt x="4076596" y="5034592"/>
                </a:cubicBezTo>
                <a:lnTo>
                  <a:pt x="4078382" y="5029071"/>
                </a:lnTo>
                <a:lnTo>
                  <a:pt x="4080559" y="5028225"/>
                </a:lnTo>
                <a:cubicBezTo>
                  <a:pt x="4084521" y="5021858"/>
                  <a:pt x="4089684" y="5020657"/>
                  <a:pt x="4085722" y="5027024"/>
                </a:cubicBezTo>
                <a:cubicBezTo>
                  <a:pt x="4085722" y="5027024"/>
                  <a:pt x="4082961" y="5038557"/>
                  <a:pt x="4077797" y="5039757"/>
                </a:cubicBezTo>
                <a:cubicBezTo>
                  <a:pt x="4077797" y="5039757"/>
                  <a:pt x="4079000" y="5044924"/>
                  <a:pt x="4079000" y="5044924"/>
                </a:cubicBezTo>
                <a:cubicBezTo>
                  <a:pt x="4079000" y="5044924"/>
                  <a:pt x="4079000" y="5044924"/>
                  <a:pt x="4073836" y="5046125"/>
                </a:cubicBezTo>
                <a:cubicBezTo>
                  <a:pt x="4053668" y="5099823"/>
                  <a:pt x="4027135" y="5149558"/>
                  <a:pt x="3990632" y="5179830"/>
                </a:cubicBezTo>
                <a:cubicBezTo>
                  <a:pt x="3988715" y="5218392"/>
                  <a:pt x="3932401" y="5280498"/>
                  <a:pt x="3909830" y="5323866"/>
                </a:cubicBezTo>
                <a:cubicBezTo>
                  <a:pt x="3896742" y="5337801"/>
                  <a:pt x="3895541" y="5332635"/>
                  <a:pt x="3898301" y="5321102"/>
                </a:cubicBezTo>
                <a:cubicBezTo>
                  <a:pt x="3887617" y="5345369"/>
                  <a:pt x="3865403" y="5366871"/>
                  <a:pt x="3867806" y="5377204"/>
                </a:cubicBezTo>
                <a:cubicBezTo>
                  <a:pt x="3842832" y="5410239"/>
                  <a:pt x="3825782" y="5430541"/>
                  <a:pt x="3813895" y="5449641"/>
                </a:cubicBezTo>
                <a:cubicBezTo>
                  <a:pt x="3796845" y="5469943"/>
                  <a:pt x="3783758" y="5483878"/>
                  <a:pt x="3756379" y="5506583"/>
                </a:cubicBezTo>
                <a:cubicBezTo>
                  <a:pt x="3750015" y="5502617"/>
                  <a:pt x="3759140" y="5495049"/>
                  <a:pt x="3752775" y="5491084"/>
                </a:cubicBezTo>
                <a:cubicBezTo>
                  <a:pt x="3735725" y="5511386"/>
                  <a:pt x="3722248" y="5529496"/>
                  <a:pt x="3709265" y="5546809"/>
                </a:cubicBezTo>
                <a:lnTo>
                  <a:pt x="3669885" y="5596303"/>
                </a:lnTo>
                <a:lnTo>
                  <a:pt x="3646499" y="5639958"/>
                </a:lnTo>
                <a:cubicBezTo>
                  <a:pt x="3636807" y="5653411"/>
                  <a:pt x="3625640" y="5665276"/>
                  <a:pt x="3613620" y="5675270"/>
                </a:cubicBezTo>
                <a:cubicBezTo>
                  <a:pt x="3546271" y="5739090"/>
                  <a:pt x="3481820" y="5807614"/>
                  <a:pt x="3413507" y="5872624"/>
                </a:cubicBezTo>
                <a:lnTo>
                  <a:pt x="3322805" y="5952776"/>
                </a:lnTo>
                <a:lnTo>
                  <a:pt x="3320558" y="5955085"/>
                </a:lnTo>
                <a:lnTo>
                  <a:pt x="3314757" y="5959888"/>
                </a:lnTo>
                <a:lnTo>
                  <a:pt x="3307300" y="5966478"/>
                </a:lnTo>
                <a:lnTo>
                  <a:pt x="3303928" y="5968852"/>
                </a:lnTo>
                <a:lnTo>
                  <a:pt x="3201349" y="6053762"/>
                </a:lnTo>
                <a:lnTo>
                  <a:pt x="3207992" y="6056670"/>
                </a:lnTo>
                <a:cubicBezTo>
                  <a:pt x="3213890" y="6057419"/>
                  <a:pt x="3219782" y="6056712"/>
                  <a:pt x="3225724" y="6055701"/>
                </a:cubicBezTo>
                <a:lnTo>
                  <a:pt x="3234055" y="6055584"/>
                </a:lnTo>
                <a:lnTo>
                  <a:pt x="3383085" y="5947757"/>
                </a:lnTo>
                <a:lnTo>
                  <a:pt x="3692178" y="5663100"/>
                </a:lnTo>
                <a:lnTo>
                  <a:pt x="3726668" y="5628774"/>
                </a:lnTo>
                <a:cubicBezTo>
                  <a:pt x="3734588" y="5620072"/>
                  <a:pt x="3741869" y="5609965"/>
                  <a:pt x="3751517" y="5601329"/>
                </a:cubicBezTo>
                <a:lnTo>
                  <a:pt x="3758066" y="5598201"/>
                </a:lnTo>
                <a:lnTo>
                  <a:pt x="4021526" y="5278330"/>
                </a:lnTo>
                <a:lnTo>
                  <a:pt x="4018741" y="5279415"/>
                </a:lnTo>
                <a:cubicBezTo>
                  <a:pt x="4013800" y="5281340"/>
                  <a:pt x="4010786" y="5288207"/>
                  <a:pt x="4005846" y="5290131"/>
                </a:cubicBezTo>
                <a:cubicBezTo>
                  <a:pt x="4005846" y="5290131"/>
                  <a:pt x="4003921" y="5285190"/>
                  <a:pt x="4006936" y="5278323"/>
                </a:cubicBezTo>
                <a:cubicBezTo>
                  <a:pt x="4006936" y="5278323"/>
                  <a:pt x="4006936" y="5278323"/>
                  <a:pt x="4009950" y="5271457"/>
                </a:cubicBezTo>
                <a:cubicBezTo>
                  <a:pt x="4003921" y="5285190"/>
                  <a:pt x="3998145" y="5270364"/>
                  <a:pt x="4014054" y="5252781"/>
                </a:cubicBezTo>
                <a:cubicBezTo>
                  <a:pt x="4014054" y="5252781"/>
                  <a:pt x="4014054" y="5252781"/>
                  <a:pt x="4020918" y="5255799"/>
                </a:cubicBezTo>
                <a:cubicBezTo>
                  <a:pt x="4025859" y="5253874"/>
                  <a:pt x="4028873" y="5247008"/>
                  <a:pt x="4028873" y="5247008"/>
                </a:cubicBezTo>
                <a:cubicBezTo>
                  <a:pt x="4035738" y="5250025"/>
                  <a:pt x="4030799" y="5251950"/>
                  <a:pt x="4027784" y="5258816"/>
                </a:cubicBezTo>
                <a:cubicBezTo>
                  <a:pt x="4027784" y="5258816"/>
                  <a:pt x="4027784" y="5258816"/>
                  <a:pt x="4024769" y="5265682"/>
                </a:cubicBezTo>
                <a:cubicBezTo>
                  <a:pt x="4045619" y="5246176"/>
                  <a:pt x="4073585" y="5201129"/>
                  <a:pt x="4069734" y="5191244"/>
                </a:cubicBezTo>
                <a:cubicBezTo>
                  <a:pt x="4097702" y="5146196"/>
                  <a:pt x="4134459" y="5109107"/>
                  <a:pt x="4139652" y="5078624"/>
                </a:cubicBezTo>
                <a:cubicBezTo>
                  <a:pt x="4156650" y="5049234"/>
                  <a:pt x="4157486" y="5065984"/>
                  <a:pt x="4173395" y="5048402"/>
                </a:cubicBezTo>
                <a:cubicBezTo>
                  <a:pt x="4190393" y="5019012"/>
                  <a:pt x="4178588" y="5017919"/>
                  <a:pt x="4187632" y="4997320"/>
                </a:cubicBezTo>
                <a:cubicBezTo>
                  <a:pt x="4216435" y="4969022"/>
                  <a:pt x="4228493" y="4941556"/>
                  <a:pt x="4237537" y="4920957"/>
                </a:cubicBezTo>
                <a:cubicBezTo>
                  <a:pt x="4246580" y="4900358"/>
                  <a:pt x="4253699" y="4874816"/>
                  <a:pt x="4275637" y="4843501"/>
                </a:cubicBezTo>
                <a:cubicBezTo>
                  <a:pt x="4285516" y="4839652"/>
                  <a:pt x="4293471" y="4830861"/>
                  <a:pt x="4292382" y="4842669"/>
                </a:cubicBezTo>
                <a:cubicBezTo>
                  <a:pt x="4340361" y="4761364"/>
                  <a:pt x="4355687" y="4698473"/>
                  <a:pt x="4386922" y="4618000"/>
                </a:cubicBezTo>
                <a:cubicBezTo>
                  <a:pt x="4381981" y="4619925"/>
                  <a:pt x="4371013" y="4635583"/>
                  <a:pt x="4367162" y="4625699"/>
                </a:cubicBezTo>
                <a:cubicBezTo>
                  <a:pt x="4380917" y="4573381"/>
                  <a:pt x="4403194" y="4559366"/>
                  <a:pt x="4425731" y="4531642"/>
                </a:cubicBezTo>
                <a:lnTo>
                  <a:pt x="4440463" y="4509053"/>
                </a:lnTo>
                <a:lnTo>
                  <a:pt x="4496479" y="4324901"/>
                </a:lnTo>
                <a:cubicBezTo>
                  <a:pt x="4521568" y="4233685"/>
                  <a:pt x="4543234" y="4141480"/>
                  <a:pt x="4558379" y="4048002"/>
                </a:cubicBezTo>
                <a:cubicBezTo>
                  <a:pt x="4569850" y="3998639"/>
                  <a:pt x="4590786" y="3955149"/>
                  <a:pt x="4558015" y="3905566"/>
                </a:cubicBezTo>
                <a:cubicBezTo>
                  <a:pt x="4538300" y="3877199"/>
                  <a:pt x="4553615" y="3836270"/>
                  <a:pt x="4557679" y="3800467"/>
                </a:cubicBezTo>
                <a:cubicBezTo>
                  <a:pt x="4590780" y="3612230"/>
                  <a:pt x="4599074" y="3421712"/>
                  <a:pt x="4604555" y="3232475"/>
                </a:cubicBezTo>
                <a:cubicBezTo>
                  <a:pt x="4605057" y="3218665"/>
                  <a:pt x="4606838" y="3207668"/>
                  <a:pt x="4591997" y="3197452"/>
                </a:cubicBezTo>
                <a:close/>
                <a:moveTo>
                  <a:pt x="6452746" y="3122946"/>
                </a:moveTo>
                <a:lnTo>
                  <a:pt x="6453162" y="3130579"/>
                </a:lnTo>
                <a:cubicBezTo>
                  <a:pt x="6454002" y="3144398"/>
                  <a:pt x="6455020" y="3157082"/>
                  <a:pt x="6456587" y="3167050"/>
                </a:cubicBezTo>
                <a:lnTo>
                  <a:pt x="6461451" y="3181937"/>
                </a:lnTo>
                <a:lnTo>
                  <a:pt x="6467043" y="3130919"/>
                </a:lnTo>
                <a:lnTo>
                  <a:pt x="6466334" y="3130706"/>
                </a:lnTo>
                <a:cubicBezTo>
                  <a:pt x="6460900" y="3134825"/>
                  <a:pt x="6459629" y="3169723"/>
                  <a:pt x="6458257" y="3143801"/>
                </a:cubicBezTo>
                <a:cubicBezTo>
                  <a:pt x="6457582" y="3137599"/>
                  <a:pt x="6456467" y="3132892"/>
                  <a:pt x="6455200" y="3129015"/>
                </a:cubicBezTo>
                <a:close/>
                <a:moveTo>
                  <a:pt x="5899755" y="3090904"/>
                </a:moveTo>
                <a:lnTo>
                  <a:pt x="5899749" y="3090971"/>
                </a:lnTo>
                <a:cubicBezTo>
                  <a:pt x="5919838" y="3123943"/>
                  <a:pt x="5908169" y="3206962"/>
                  <a:pt x="5913876" y="3255517"/>
                </a:cubicBezTo>
                <a:cubicBezTo>
                  <a:pt x="5910883" y="3274399"/>
                  <a:pt x="5906986" y="3270802"/>
                  <a:pt x="5902787" y="3259712"/>
                </a:cubicBezTo>
                <a:cubicBezTo>
                  <a:pt x="5907589" y="3285788"/>
                  <a:pt x="5901302" y="3316058"/>
                  <a:pt x="5909097" y="3323253"/>
                </a:cubicBezTo>
                <a:cubicBezTo>
                  <a:pt x="5907008" y="3364613"/>
                  <a:pt x="5904317" y="3390988"/>
                  <a:pt x="5905223" y="3413467"/>
                </a:cubicBezTo>
                <a:cubicBezTo>
                  <a:pt x="5902530" y="3439842"/>
                  <a:pt x="5899538" y="3458724"/>
                  <a:pt x="5889655" y="3492889"/>
                </a:cubicBezTo>
                <a:cubicBezTo>
                  <a:pt x="5882162" y="3493189"/>
                  <a:pt x="5885456" y="3481799"/>
                  <a:pt x="5877964" y="3482098"/>
                </a:cubicBezTo>
                <a:cubicBezTo>
                  <a:pt x="5875272" y="3508474"/>
                  <a:pt x="5874304" y="3531026"/>
                  <a:pt x="5873297" y="3552644"/>
                </a:cubicBezTo>
                <a:lnTo>
                  <a:pt x="5868721" y="3613366"/>
                </a:lnTo>
                <a:lnTo>
                  <a:pt x="5868626" y="3615664"/>
                </a:lnTo>
                <a:cubicBezTo>
                  <a:pt x="5868626" y="3657842"/>
                  <a:pt x="5885498" y="3615664"/>
                  <a:pt x="5902370" y="3649406"/>
                </a:cubicBezTo>
                <a:cubicBezTo>
                  <a:pt x="5893933" y="3691583"/>
                  <a:pt x="5902370" y="3708456"/>
                  <a:pt x="5893933" y="3759069"/>
                </a:cubicBezTo>
                <a:cubicBezTo>
                  <a:pt x="5902370" y="3759071"/>
                  <a:pt x="5910805" y="3742199"/>
                  <a:pt x="5910807" y="3708454"/>
                </a:cubicBezTo>
                <a:cubicBezTo>
                  <a:pt x="5910806" y="3716891"/>
                  <a:pt x="5912915" y="3725327"/>
                  <a:pt x="5913969" y="3735871"/>
                </a:cubicBezTo>
                <a:lnTo>
                  <a:pt x="5913771" y="3738386"/>
                </a:lnTo>
                <a:lnTo>
                  <a:pt x="5919568" y="3702380"/>
                </a:lnTo>
                <a:cubicBezTo>
                  <a:pt x="5922793" y="3683032"/>
                  <a:pt x="5924516" y="3666146"/>
                  <a:pt x="5920803" y="3653480"/>
                </a:cubicBezTo>
                <a:cubicBezTo>
                  <a:pt x="5922843" y="3624570"/>
                  <a:pt x="5929754" y="3637108"/>
                  <a:pt x="5935379" y="3617663"/>
                </a:cubicBezTo>
                <a:cubicBezTo>
                  <a:pt x="5937419" y="3588753"/>
                  <a:pt x="5927953" y="3592333"/>
                  <a:pt x="5927180" y="3573144"/>
                </a:cubicBezTo>
                <a:cubicBezTo>
                  <a:pt x="5938686" y="3540652"/>
                  <a:pt x="5937656" y="3515068"/>
                  <a:pt x="5936885" y="3495878"/>
                </a:cubicBezTo>
                <a:cubicBezTo>
                  <a:pt x="5936112" y="3476689"/>
                  <a:pt x="5932013" y="3454430"/>
                  <a:pt x="5937123" y="3422193"/>
                </a:cubicBezTo>
                <a:cubicBezTo>
                  <a:pt x="5943262" y="3415542"/>
                  <a:pt x="5946073" y="3405820"/>
                  <a:pt x="5949659" y="3415287"/>
                </a:cubicBezTo>
                <a:cubicBezTo>
                  <a:pt x="5952847" y="3375119"/>
                  <a:pt x="5951495" y="3341537"/>
                  <a:pt x="5948577" y="3308820"/>
                </a:cubicBezTo>
                <a:lnTo>
                  <a:pt x="5940173" y="3227623"/>
                </a:lnTo>
                <a:lnTo>
                  <a:pt x="5936112" y="3227623"/>
                </a:lnTo>
                <a:lnTo>
                  <a:pt x="5934113" y="3216005"/>
                </a:lnTo>
                <a:lnTo>
                  <a:pt x="5933300" y="3217735"/>
                </a:lnTo>
                <a:cubicBezTo>
                  <a:pt x="5931445" y="3221411"/>
                  <a:pt x="5929143" y="3223905"/>
                  <a:pt x="5925816" y="3220835"/>
                </a:cubicBezTo>
                <a:cubicBezTo>
                  <a:pt x="5922807" y="3205739"/>
                  <a:pt x="5922115" y="3193554"/>
                  <a:pt x="5922789" y="3182917"/>
                </a:cubicBezTo>
                <a:lnTo>
                  <a:pt x="5925668" y="3166923"/>
                </a:lnTo>
                <a:lnTo>
                  <a:pt x="5922799" y="3150253"/>
                </a:lnTo>
                <a:close/>
                <a:moveTo>
                  <a:pt x="6470079" y="2971783"/>
                </a:moveTo>
                <a:lnTo>
                  <a:pt x="6459848" y="2985189"/>
                </a:lnTo>
                <a:lnTo>
                  <a:pt x="6446665" y="2989730"/>
                </a:lnTo>
                <a:lnTo>
                  <a:pt x="6447438" y="2994236"/>
                </a:lnTo>
                <a:cubicBezTo>
                  <a:pt x="6455446" y="3014611"/>
                  <a:pt x="6450136" y="3019049"/>
                  <a:pt x="6440386" y="3018174"/>
                </a:cubicBezTo>
                <a:cubicBezTo>
                  <a:pt x="6446611" y="3031019"/>
                  <a:pt x="6449095" y="3058268"/>
                  <a:pt x="6450805" y="3087293"/>
                </a:cubicBezTo>
                <a:lnTo>
                  <a:pt x="6451373" y="3097752"/>
                </a:lnTo>
                <a:lnTo>
                  <a:pt x="6456557" y="3096583"/>
                </a:lnTo>
                <a:cubicBezTo>
                  <a:pt x="6460436" y="3093129"/>
                  <a:pt x="6463655" y="3087372"/>
                  <a:pt x="6467490" y="3085383"/>
                </a:cubicBezTo>
                <a:lnTo>
                  <a:pt x="6469775" y="3085600"/>
                </a:lnTo>
                <a:lnTo>
                  <a:pt x="6473655" y="3017169"/>
                </a:lnTo>
                <a:lnTo>
                  <a:pt x="6473968" y="2994029"/>
                </a:lnTo>
                <a:close/>
                <a:moveTo>
                  <a:pt x="5796128" y="2808658"/>
                </a:moveTo>
                <a:lnTo>
                  <a:pt x="5796854" y="2813211"/>
                </a:lnTo>
                <a:cubicBezTo>
                  <a:pt x="5798396" y="2839886"/>
                  <a:pt x="5796605" y="2865287"/>
                  <a:pt x="5790016" y="2888065"/>
                </a:cubicBezTo>
                <a:cubicBezTo>
                  <a:pt x="5810105" y="2921037"/>
                  <a:pt x="5798436" y="3004057"/>
                  <a:pt x="5804143" y="3052612"/>
                </a:cubicBezTo>
                <a:cubicBezTo>
                  <a:pt x="5801150" y="3071493"/>
                  <a:pt x="5797254" y="3067897"/>
                  <a:pt x="5793054" y="3056806"/>
                </a:cubicBezTo>
                <a:cubicBezTo>
                  <a:pt x="5797857" y="3082882"/>
                  <a:pt x="5791569" y="3113152"/>
                  <a:pt x="5799363" y="3120348"/>
                </a:cubicBezTo>
                <a:cubicBezTo>
                  <a:pt x="5797275" y="3161707"/>
                  <a:pt x="5794584" y="3188083"/>
                  <a:pt x="5795489" y="3210561"/>
                </a:cubicBezTo>
                <a:cubicBezTo>
                  <a:pt x="5792798" y="3236936"/>
                  <a:pt x="5789805" y="3255817"/>
                  <a:pt x="5779922" y="3289984"/>
                </a:cubicBezTo>
                <a:cubicBezTo>
                  <a:pt x="5772429" y="3290282"/>
                  <a:pt x="5775723" y="3278894"/>
                  <a:pt x="5768230" y="3279192"/>
                </a:cubicBezTo>
                <a:cubicBezTo>
                  <a:pt x="5762848" y="3331941"/>
                  <a:pt x="5764356" y="3369406"/>
                  <a:pt x="5758672" y="3414663"/>
                </a:cubicBezTo>
                <a:cubicBezTo>
                  <a:pt x="5759576" y="3437141"/>
                  <a:pt x="5758607" y="3459695"/>
                  <a:pt x="5755841" y="3484197"/>
                </a:cubicBezTo>
                <a:lnTo>
                  <a:pt x="5751250" y="3511578"/>
                </a:lnTo>
                <a:lnTo>
                  <a:pt x="5753689" y="3558722"/>
                </a:lnTo>
                <a:cubicBezTo>
                  <a:pt x="5752634" y="3581921"/>
                  <a:pt x="5750526" y="3607228"/>
                  <a:pt x="5750526" y="3632535"/>
                </a:cubicBezTo>
                <a:cubicBezTo>
                  <a:pt x="5792705" y="3674714"/>
                  <a:pt x="5826448" y="3531308"/>
                  <a:pt x="5834884" y="3413208"/>
                </a:cubicBezTo>
                <a:cubicBezTo>
                  <a:pt x="5843319" y="3404771"/>
                  <a:pt x="5851757" y="3413208"/>
                  <a:pt x="5868624" y="3387901"/>
                </a:cubicBezTo>
                <a:cubicBezTo>
                  <a:pt x="5864407" y="3400555"/>
                  <a:pt x="5864408" y="3406882"/>
                  <a:pt x="5866517" y="3410045"/>
                </a:cubicBezTo>
                <a:lnTo>
                  <a:pt x="5867131" y="3410229"/>
                </a:lnTo>
                <a:lnTo>
                  <a:pt x="5872246" y="3386637"/>
                </a:lnTo>
                <a:cubicBezTo>
                  <a:pt x="5873515" y="3371576"/>
                  <a:pt x="5872988" y="3358464"/>
                  <a:pt x="5872535" y="3347224"/>
                </a:cubicBezTo>
                <a:cubicBezTo>
                  <a:pt x="5871631" y="3324746"/>
                  <a:pt x="5866829" y="3298669"/>
                  <a:pt x="5872815" y="3260906"/>
                </a:cubicBezTo>
                <a:cubicBezTo>
                  <a:pt x="5880007" y="3253114"/>
                  <a:pt x="5883301" y="3241726"/>
                  <a:pt x="5887499" y="3252816"/>
                </a:cubicBezTo>
                <a:cubicBezTo>
                  <a:pt x="5893102" y="3182233"/>
                  <a:pt x="5886739" y="3129014"/>
                  <a:pt x="5880163" y="3070525"/>
                </a:cubicBezTo>
                <a:lnTo>
                  <a:pt x="5878087" y="3050101"/>
                </a:lnTo>
                <a:lnTo>
                  <a:pt x="5870867" y="3036635"/>
                </a:lnTo>
                <a:lnTo>
                  <a:pt x="5865140" y="3025482"/>
                </a:lnTo>
                <a:lnTo>
                  <a:pt x="5864600" y="3026174"/>
                </a:lnTo>
                <a:cubicBezTo>
                  <a:pt x="5863166" y="3026994"/>
                  <a:pt x="5861518" y="3026824"/>
                  <a:pt x="5859570" y="3025027"/>
                </a:cubicBezTo>
                <a:lnTo>
                  <a:pt x="5858588" y="3012722"/>
                </a:lnTo>
                <a:lnTo>
                  <a:pt x="5843319" y="2982990"/>
                </a:lnTo>
                <a:cubicBezTo>
                  <a:pt x="5843319" y="2982990"/>
                  <a:pt x="5834884" y="2999862"/>
                  <a:pt x="5834884" y="3016734"/>
                </a:cubicBezTo>
                <a:cubicBezTo>
                  <a:pt x="5818011" y="2982990"/>
                  <a:pt x="5826447" y="2915505"/>
                  <a:pt x="5818012" y="2864891"/>
                </a:cubicBezTo>
                <a:cubicBezTo>
                  <a:pt x="5813794" y="2854346"/>
                  <a:pt x="5809049" y="2842220"/>
                  <a:pt x="5804304" y="2829962"/>
                </a:cubicBezTo>
                <a:close/>
                <a:moveTo>
                  <a:pt x="6508420" y="2779156"/>
                </a:moveTo>
                <a:lnTo>
                  <a:pt x="6507136" y="2780799"/>
                </a:lnTo>
                <a:cubicBezTo>
                  <a:pt x="6504933" y="2782308"/>
                  <a:pt x="6502604" y="2782226"/>
                  <a:pt x="6500134" y="2779246"/>
                </a:cubicBezTo>
                <a:lnTo>
                  <a:pt x="6502399" y="2890359"/>
                </a:lnTo>
                <a:lnTo>
                  <a:pt x="6505686" y="2887611"/>
                </a:lnTo>
                <a:cubicBezTo>
                  <a:pt x="6501246" y="2882298"/>
                  <a:pt x="6502116" y="2872547"/>
                  <a:pt x="6511866" y="2873422"/>
                </a:cubicBezTo>
                <a:lnTo>
                  <a:pt x="6513497" y="2877577"/>
                </a:lnTo>
                <a:lnTo>
                  <a:pt x="6514565" y="2898237"/>
                </a:lnTo>
                <a:cubicBezTo>
                  <a:pt x="6519875" y="2893798"/>
                  <a:pt x="6519875" y="2893798"/>
                  <a:pt x="6519875" y="2893798"/>
                </a:cubicBezTo>
                <a:lnTo>
                  <a:pt x="6513497" y="2877577"/>
                </a:lnTo>
                <a:close/>
                <a:moveTo>
                  <a:pt x="5404661" y="2763661"/>
                </a:moveTo>
                <a:cubicBezTo>
                  <a:pt x="5413098" y="2772097"/>
                  <a:pt x="5413098" y="2780533"/>
                  <a:pt x="5413098" y="2788968"/>
                </a:cubicBezTo>
                <a:lnTo>
                  <a:pt x="5413098" y="2797406"/>
                </a:lnTo>
                <a:lnTo>
                  <a:pt x="5413098" y="2805841"/>
                </a:lnTo>
                <a:lnTo>
                  <a:pt x="5413098" y="2814276"/>
                </a:lnTo>
                <a:cubicBezTo>
                  <a:pt x="5413098" y="2814276"/>
                  <a:pt x="5413098" y="2805841"/>
                  <a:pt x="5404662" y="2797406"/>
                </a:cubicBezTo>
                <a:close/>
                <a:moveTo>
                  <a:pt x="6368014" y="2752114"/>
                </a:moveTo>
                <a:cubicBezTo>
                  <a:pt x="6361883" y="2766999"/>
                  <a:pt x="6357505" y="2781884"/>
                  <a:pt x="6354550" y="2796770"/>
                </a:cubicBezTo>
                <a:lnTo>
                  <a:pt x="6353593" y="2805446"/>
                </a:lnTo>
                <a:lnTo>
                  <a:pt x="6374570" y="2874671"/>
                </a:lnTo>
                <a:cubicBezTo>
                  <a:pt x="6377359" y="2953548"/>
                  <a:pt x="6392599" y="3058113"/>
                  <a:pt x="6409578" y="3143175"/>
                </a:cubicBezTo>
                <a:cubicBezTo>
                  <a:pt x="6409578" y="3143175"/>
                  <a:pt x="6409578" y="3143175"/>
                  <a:pt x="6414888" y="3138739"/>
                </a:cubicBezTo>
                <a:cubicBezTo>
                  <a:pt x="6410448" y="3133425"/>
                  <a:pt x="6411318" y="3123676"/>
                  <a:pt x="6421068" y="3124551"/>
                </a:cubicBezTo>
                <a:lnTo>
                  <a:pt x="6422700" y="3128706"/>
                </a:lnTo>
                <a:lnTo>
                  <a:pt x="6423768" y="3149362"/>
                </a:lnTo>
                <a:cubicBezTo>
                  <a:pt x="6429077" y="3144926"/>
                  <a:pt x="6429077" y="3144926"/>
                  <a:pt x="6429077" y="3144926"/>
                </a:cubicBezTo>
                <a:lnTo>
                  <a:pt x="6422700" y="3128706"/>
                </a:lnTo>
                <a:lnTo>
                  <a:pt x="6417015" y="3018534"/>
                </a:lnTo>
                <a:lnTo>
                  <a:pt x="6414015" y="2972866"/>
                </a:lnTo>
                <a:lnTo>
                  <a:pt x="6406544" y="2951752"/>
                </a:lnTo>
                <a:cubicBezTo>
                  <a:pt x="6399536" y="2902718"/>
                  <a:pt x="6396034" y="2853683"/>
                  <a:pt x="6389030" y="2804652"/>
                </a:cubicBezTo>
                <a:cubicBezTo>
                  <a:pt x="6385527" y="2787139"/>
                  <a:pt x="6378521" y="2769626"/>
                  <a:pt x="6368014" y="2752114"/>
                </a:cubicBezTo>
                <a:close/>
                <a:moveTo>
                  <a:pt x="6478241" y="2723750"/>
                </a:moveTo>
                <a:lnTo>
                  <a:pt x="6481412" y="2772854"/>
                </a:lnTo>
                <a:lnTo>
                  <a:pt x="6481359" y="2778262"/>
                </a:lnTo>
                <a:lnTo>
                  <a:pt x="6492255" y="2843453"/>
                </a:lnTo>
                <a:lnTo>
                  <a:pt x="6492103" y="2836567"/>
                </a:lnTo>
                <a:cubicBezTo>
                  <a:pt x="6492048" y="2801324"/>
                  <a:pt x="6492633" y="2775345"/>
                  <a:pt x="6487688" y="2751180"/>
                </a:cubicBezTo>
                <a:close/>
                <a:moveTo>
                  <a:pt x="6471948" y="2602764"/>
                </a:moveTo>
                <a:lnTo>
                  <a:pt x="6470476" y="2603507"/>
                </a:lnTo>
                <a:lnTo>
                  <a:pt x="6474714" y="2669154"/>
                </a:lnTo>
                <a:lnTo>
                  <a:pt x="6474578" y="2659237"/>
                </a:lnTo>
                <a:cubicBezTo>
                  <a:pt x="6473389" y="2642640"/>
                  <a:pt x="6472642" y="2627182"/>
                  <a:pt x="6476460" y="2609956"/>
                </a:cubicBezTo>
                <a:cubicBezTo>
                  <a:pt x="6474690" y="2605393"/>
                  <a:pt x="6473234" y="2603332"/>
                  <a:pt x="6471948" y="2602764"/>
                </a:cubicBezTo>
                <a:close/>
                <a:moveTo>
                  <a:pt x="6458450" y="2239645"/>
                </a:moveTo>
                <a:cubicBezTo>
                  <a:pt x="6455459" y="2243561"/>
                  <a:pt x="6453724" y="2259548"/>
                  <a:pt x="6450161" y="2257976"/>
                </a:cubicBezTo>
                <a:cubicBezTo>
                  <a:pt x="6441034" y="2261513"/>
                  <a:pt x="6433952" y="2243260"/>
                  <a:pt x="6433952" y="2243260"/>
                </a:cubicBezTo>
                <a:cubicBezTo>
                  <a:pt x="6424825" y="2246796"/>
                  <a:pt x="6430606" y="2302294"/>
                  <a:pt x="6419984" y="2274915"/>
                </a:cubicBezTo>
                <a:lnTo>
                  <a:pt x="6412070" y="2253880"/>
                </a:lnTo>
                <a:lnTo>
                  <a:pt x="6438066" y="2377354"/>
                </a:lnTo>
                <a:lnTo>
                  <a:pt x="6458698" y="2510576"/>
                </a:lnTo>
                <a:lnTo>
                  <a:pt x="6465170" y="2512554"/>
                </a:lnTo>
                <a:cubicBezTo>
                  <a:pt x="6473098" y="2508251"/>
                  <a:pt x="6469603" y="2484017"/>
                  <a:pt x="6466949" y="2477172"/>
                </a:cubicBezTo>
                <a:cubicBezTo>
                  <a:pt x="6485203" y="2470102"/>
                  <a:pt x="6495824" y="2497480"/>
                  <a:pt x="6512779" y="2527655"/>
                </a:cubicBezTo>
                <a:cubicBezTo>
                  <a:pt x="6520415" y="2493203"/>
                  <a:pt x="6487059" y="2380153"/>
                  <a:pt x="6482025" y="2340112"/>
                </a:cubicBezTo>
                <a:cubicBezTo>
                  <a:pt x="6482025" y="2340112"/>
                  <a:pt x="6479231" y="2346442"/>
                  <a:pt x="6479231" y="2346442"/>
                </a:cubicBezTo>
                <a:cubicBezTo>
                  <a:pt x="6482772" y="2355569"/>
                  <a:pt x="6476437" y="2352774"/>
                  <a:pt x="6476437" y="2352774"/>
                </a:cubicBezTo>
                <a:cubicBezTo>
                  <a:pt x="6476437" y="2352774"/>
                  <a:pt x="6472897" y="2343650"/>
                  <a:pt x="6472897" y="2343650"/>
                </a:cubicBezTo>
                <a:cubicBezTo>
                  <a:pt x="6469356" y="2334523"/>
                  <a:pt x="6472151" y="2328192"/>
                  <a:pt x="6472151" y="2328192"/>
                </a:cubicBezTo>
                <a:cubicBezTo>
                  <a:pt x="6472151" y="2328192"/>
                  <a:pt x="6472151" y="2328192"/>
                  <a:pt x="6469356" y="2334523"/>
                </a:cubicBezTo>
                <a:cubicBezTo>
                  <a:pt x="6466563" y="2340854"/>
                  <a:pt x="6454448" y="2282560"/>
                  <a:pt x="6467117" y="2288151"/>
                </a:cubicBezTo>
                <a:cubicBezTo>
                  <a:pt x="6467117" y="2288151"/>
                  <a:pt x="6467117" y="2288151"/>
                  <a:pt x="6460782" y="2285355"/>
                </a:cubicBezTo>
                <a:cubicBezTo>
                  <a:pt x="6460782" y="2285355"/>
                  <a:pt x="6463577" y="2279024"/>
                  <a:pt x="6457242" y="2276229"/>
                </a:cubicBezTo>
                <a:cubicBezTo>
                  <a:pt x="6457242" y="2276229"/>
                  <a:pt x="6460035" y="2269898"/>
                  <a:pt x="6460035" y="2269898"/>
                </a:cubicBezTo>
                <a:cubicBezTo>
                  <a:pt x="6462830" y="2263567"/>
                  <a:pt x="6462830" y="2263567"/>
                  <a:pt x="6462830" y="2263567"/>
                </a:cubicBezTo>
                <a:cubicBezTo>
                  <a:pt x="6462830" y="2263567"/>
                  <a:pt x="6462830" y="2263567"/>
                  <a:pt x="6466369" y="2272693"/>
                </a:cubicBezTo>
                <a:cubicBezTo>
                  <a:pt x="6466369" y="2272693"/>
                  <a:pt x="6466369" y="2272693"/>
                  <a:pt x="6469164" y="2266362"/>
                </a:cubicBezTo>
                <a:cubicBezTo>
                  <a:pt x="6466136" y="2251789"/>
                  <a:pt x="6463830" y="2244153"/>
                  <a:pt x="6461975" y="2240852"/>
                </a:cubicBezTo>
                <a:cubicBezTo>
                  <a:pt x="6460585" y="2238377"/>
                  <a:pt x="6459448" y="2238340"/>
                  <a:pt x="6458450" y="2239645"/>
                </a:cubicBezTo>
                <a:close/>
                <a:moveTo>
                  <a:pt x="6119324" y="1470230"/>
                </a:moveTo>
                <a:cubicBezTo>
                  <a:pt x="6115822" y="1561292"/>
                  <a:pt x="6154350" y="1634845"/>
                  <a:pt x="6182372" y="1708395"/>
                </a:cubicBezTo>
                <a:cubicBezTo>
                  <a:pt x="6189377" y="1722403"/>
                  <a:pt x="6199884" y="1729407"/>
                  <a:pt x="6213896" y="1718901"/>
                </a:cubicBezTo>
                <a:lnTo>
                  <a:pt x="6230856" y="1709003"/>
                </a:lnTo>
                <a:lnTo>
                  <a:pt x="6226890" y="1691895"/>
                </a:lnTo>
                <a:cubicBezTo>
                  <a:pt x="6216009" y="1640162"/>
                  <a:pt x="6210799" y="1608540"/>
                  <a:pt x="6185731" y="1576670"/>
                </a:cubicBezTo>
                <a:cubicBezTo>
                  <a:pt x="6183285" y="1554923"/>
                  <a:pt x="6178063" y="1537891"/>
                  <a:pt x="6173508" y="1521886"/>
                </a:cubicBezTo>
                <a:lnTo>
                  <a:pt x="6172469" y="1515742"/>
                </a:lnTo>
                <a:lnTo>
                  <a:pt x="6170551" y="1514447"/>
                </a:lnTo>
                <a:cubicBezTo>
                  <a:pt x="6154351" y="1500000"/>
                  <a:pt x="6138589" y="1484239"/>
                  <a:pt x="6119324" y="1470230"/>
                </a:cubicBezTo>
                <a:close/>
                <a:moveTo>
                  <a:pt x="6220785" y="1467284"/>
                </a:moveTo>
                <a:lnTo>
                  <a:pt x="6224419" y="1484860"/>
                </a:lnTo>
                <a:cubicBezTo>
                  <a:pt x="6225363" y="1494458"/>
                  <a:pt x="6224677" y="1501829"/>
                  <a:pt x="6221902" y="1506545"/>
                </a:cubicBezTo>
                <a:cubicBezTo>
                  <a:pt x="6228674" y="1507988"/>
                  <a:pt x="6228674" y="1507988"/>
                  <a:pt x="6228674" y="1507988"/>
                </a:cubicBezTo>
                <a:cubicBezTo>
                  <a:pt x="6228674" y="1507988"/>
                  <a:pt x="6228674" y="1507988"/>
                  <a:pt x="6234004" y="1516199"/>
                </a:cubicBezTo>
                <a:cubicBezTo>
                  <a:pt x="6232563" y="1522967"/>
                  <a:pt x="6231122" y="1529734"/>
                  <a:pt x="6229680" y="1536503"/>
                </a:cubicBezTo>
                <a:cubicBezTo>
                  <a:pt x="6229680" y="1536503"/>
                  <a:pt x="6229680" y="1536503"/>
                  <a:pt x="6224350" y="1528292"/>
                </a:cubicBezTo>
                <a:cubicBezTo>
                  <a:pt x="6224350" y="1528292"/>
                  <a:pt x="6224350" y="1528292"/>
                  <a:pt x="6223684" y="1527266"/>
                </a:cubicBezTo>
                <a:lnTo>
                  <a:pt x="6220817" y="1522851"/>
                </a:lnTo>
                <a:lnTo>
                  <a:pt x="6221874" y="1531073"/>
                </a:lnTo>
                <a:lnTo>
                  <a:pt x="6242353" y="1609953"/>
                </a:lnTo>
                <a:cubicBezTo>
                  <a:pt x="6235580" y="1608511"/>
                  <a:pt x="6235144" y="1643795"/>
                  <a:pt x="6223042" y="1634143"/>
                </a:cubicBezTo>
                <a:lnTo>
                  <a:pt x="6239473" y="1705560"/>
                </a:lnTo>
                <a:lnTo>
                  <a:pt x="6250673" y="1702375"/>
                </a:lnTo>
                <a:cubicBezTo>
                  <a:pt x="6280226" y="1699420"/>
                  <a:pt x="6290078" y="1732912"/>
                  <a:pt x="6297961" y="1764435"/>
                </a:cubicBezTo>
                <a:cubicBezTo>
                  <a:pt x="6324230" y="1866004"/>
                  <a:pt x="6349624" y="1967573"/>
                  <a:pt x="6373267" y="2069581"/>
                </a:cubicBezTo>
                <a:lnTo>
                  <a:pt x="6384393" y="2122429"/>
                </a:lnTo>
                <a:lnTo>
                  <a:pt x="6393144" y="2124321"/>
                </a:lnTo>
                <a:cubicBezTo>
                  <a:pt x="6402890" y="2133585"/>
                  <a:pt x="6408237" y="2160056"/>
                  <a:pt x="6418298" y="2175842"/>
                </a:cubicBezTo>
                <a:cubicBezTo>
                  <a:pt x="6424633" y="2178638"/>
                  <a:pt x="6410471" y="2142131"/>
                  <a:pt x="6419599" y="2138595"/>
                </a:cubicBezTo>
                <a:cubicBezTo>
                  <a:pt x="6412518" y="2120343"/>
                  <a:pt x="6408231" y="2095758"/>
                  <a:pt x="6401898" y="2092964"/>
                </a:cubicBezTo>
                <a:cubicBezTo>
                  <a:pt x="6379716" y="1954590"/>
                  <a:pt x="6328103" y="1848610"/>
                  <a:pt x="6319338" y="1731284"/>
                </a:cubicBezTo>
                <a:cubicBezTo>
                  <a:pt x="6308716" y="1703905"/>
                  <a:pt x="6301637" y="1685652"/>
                  <a:pt x="6294555" y="1667400"/>
                </a:cubicBezTo>
                <a:cubicBezTo>
                  <a:pt x="6285979" y="1618233"/>
                  <a:pt x="6286728" y="1633689"/>
                  <a:pt x="6274614" y="1575398"/>
                </a:cubicBezTo>
                <a:cubicBezTo>
                  <a:pt x="6271073" y="1566271"/>
                  <a:pt x="6261945" y="1569807"/>
                  <a:pt x="6261945" y="1569807"/>
                </a:cubicBezTo>
                <a:cubicBezTo>
                  <a:pt x="6246386" y="1536467"/>
                  <a:pt x="6235766" y="1509088"/>
                  <a:pt x="6227264" y="1485482"/>
                </a:cubicBezTo>
                <a:close/>
                <a:moveTo>
                  <a:pt x="6163232" y="1291657"/>
                </a:moveTo>
                <a:lnTo>
                  <a:pt x="6169423" y="1308672"/>
                </a:lnTo>
                <a:lnTo>
                  <a:pt x="6164862" y="1292485"/>
                </a:lnTo>
                <a:close/>
                <a:moveTo>
                  <a:pt x="4999747" y="1084964"/>
                </a:moveTo>
                <a:lnTo>
                  <a:pt x="5004170" y="1092826"/>
                </a:lnTo>
                <a:lnTo>
                  <a:pt x="5000801" y="1092344"/>
                </a:lnTo>
                <a:cubicBezTo>
                  <a:pt x="4999746" y="1091291"/>
                  <a:pt x="4999746" y="1089181"/>
                  <a:pt x="4999747" y="1084964"/>
                </a:cubicBezTo>
                <a:close/>
                <a:moveTo>
                  <a:pt x="4933923" y="1003153"/>
                </a:moveTo>
                <a:lnTo>
                  <a:pt x="4947450" y="1028780"/>
                </a:lnTo>
                <a:lnTo>
                  <a:pt x="4940697" y="1009043"/>
                </a:lnTo>
                <a:close/>
                <a:moveTo>
                  <a:pt x="4932262" y="644497"/>
                </a:moveTo>
                <a:lnTo>
                  <a:pt x="4940697" y="654745"/>
                </a:lnTo>
                <a:lnTo>
                  <a:pt x="4932262" y="646309"/>
                </a:lnTo>
                <a:close/>
                <a:moveTo>
                  <a:pt x="5581482" y="244629"/>
                </a:moveTo>
                <a:cubicBezTo>
                  <a:pt x="5579541" y="245432"/>
                  <a:pt x="5578623" y="247668"/>
                  <a:pt x="5577991" y="250629"/>
                </a:cubicBezTo>
                <a:lnTo>
                  <a:pt x="5577495" y="252297"/>
                </a:lnTo>
                <a:lnTo>
                  <a:pt x="5647778" y="373537"/>
                </a:lnTo>
                <a:cubicBezTo>
                  <a:pt x="5670983" y="417754"/>
                  <a:pt x="5692000" y="463286"/>
                  <a:pt x="5709512" y="510569"/>
                </a:cubicBezTo>
                <a:cubicBezTo>
                  <a:pt x="5776063" y="689191"/>
                  <a:pt x="5863627" y="857308"/>
                  <a:pt x="5951197" y="1025425"/>
                </a:cubicBezTo>
                <a:cubicBezTo>
                  <a:pt x="5956451" y="1006161"/>
                  <a:pt x="5952071" y="961505"/>
                  <a:pt x="5942878" y="913784"/>
                </a:cubicBezTo>
                <a:lnTo>
                  <a:pt x="5930115" y="859785"/>
                </a:lnTo>
                <a:lnTo>
                  <a:pt x="5902782" y="807112"/>
                </a:lnTo>
                <a:cubicBezTo>
                  <a:pt x="5874423" y="753314"/>
                  <a:pt x="5848241" y="701749"/>
                  <a:pt x="5831966" y="645218"/>
                </a:cubicBezTo>
                <a:cubicBezTo>
                  <a:pt x="5815975" y="620586"/>
                  <a:pt x="5805316" y="604166"/>
                  <a:pt x="5794655" y="587744"/>
                </a:cubicBezTo>
                <a:cubicBezTo>
                  <a:pt x="5776216" y="541367"/>
                  <a:pt x="5780106" y="556344"/>
                  <a:pt x="5756339" y="501756"/>
                </a:cubicBezTo>
                <a:cubicBezTo>
                  <a:pt x="5751007" y="493545"/>
                  <a:pt x="5742795" y="498872"/>
                  <a:pt x="5742795" y="498872"/>
                </a:cubicBezTo>
                <a:cubicBezTo>
                  <a:pt x="5698711" y="439955"/>
                  <a:pt x="5678833" y="400346"/>
                  <a:pt x="5657513" y="367504"/>
                </a:cubicBezTo>
                <a:cubicBezTo>
                  <a:pt x="5630862" y="326451"/>
                  <a:pt x="5616312" y="295051"/>
                  <a:pt x="5591104" y="247231"/>
                </a:cubicBezTo>
                <a:cubicBezTo>
                  <a:pt x="5586386" y="244457"/>
                  <a:pt x="5583423" y="243826"/>
                  <a:pt x="5581482" y="244629"/>
                </a:cubicBezTo>
                <a:close/>
                <a:moveTo>
                  <a:pt x="4684964" y="0"/>
                </a:moveTo>
                <a:lnTo>
                  <a:pt x="5380578" y="0"/>
                </a:lnTo>
                <a:lnTo>
                  <a:pt x="5478611" y="117479"/>
                </a:lnTo>
                <a:lnTo>
                  <a:pt x="5500013" y="146283"/>
                </a:lnTo>
                <a:lnTo>
                  <a:pt x="5500055" y="142937"/>
                </a:lnTo>
                <a:cubicBezTo>
                  <a:pt x="5505385" y="151146"/>
                  <a:pt x="5513598" y="145819"/>
                  <a:pt x="5534919" y="178662"/>
                </a:cubicBezTo>
                <a:cubicBezTo>
                  <a:pt x="5515041" y="139053"/>
                  <a:pt x="5481616" y="96559"/>
                  <a:pt x="5448194" y="54062"/>
                </a:cubicBezTo>
                <a:lnTo>
                  <a:pt x="5412460" y="0"/>
                </a:lnTo>
                <a:lnTo>
                  <a:pt x="5476134" y="0"/>
                </a:lnTo>
                <a:lnTo>
                  <a:pt x="5485373" y="12455"/>
                </a:lnTo>
                <a:cubicBezTo>
                  <a:pt x="5516129" y="50844"/>
                  <a:pt x="5544834" y="90565"/>
                  <a:pt x="5571665" y="130771"/>
                </a:cubicBezTo>
                <a:lnTo>
                  <a:pt x="5619902" y="208686"/>
                </a:lnTo>
                <a:lnTo>
                  <a:pt x="5662149" y="253738"/>
                </a:lnTo>
                <a:lnTo>
                  <a:pt x="5686327" y="295355"/>
                </a:lnTo>
                <a:lnTo>
                  <a:pt x="5686913" y="295939"/>
                </a:lnTo>
                <a:lnTo>
                  <a:pt x="5696157" y="311903"/>
                </a:lnTo>
                <a:lnTo>
                  <a:pt x="5731531" y="366614"/>
                </a:lnTo>
                <a:cubicBezTo>
                  <a:pt x="5757825" y="405636"/>
                  <a:pt x="5786052" y="444566"/>
                  <a:pt x="5812509" y="478933"/>
                </a:cubicBezTo>
                <a:cubicBezTo>
                  <a:pt x="5812509" y="478933"/>
                  <a:pt x="5812509" y="478933"/>
                  <a:pt x="5815302" y="472602"/>
                </a:cubicBezTo>
                <a:cubicBezTo>
                  <a:pt x="5808968" y="469807"/>
                  <a:pt x="5805428" y="460680"/>
                  <a:pt x="5814555" y="457145"/>
                </a:cubicBezTo>
                <a:lnTo>
                  <a:pt x="5817860" y="460147"/>
                </a:lnTo>
                <a:lnTo>
                  <a:pt x="5827972" y="478193"/>
                </a:lnTo>
                <a:cubicBezTo>
                  <a:pt x="5830766" y="471862"/>
                  <a:pt x="5830766" y="471862"/>
                  <a:pt x="5830766" y="471862"/>
                </a:cubicBezTo>
                <a:lnTo>
                  <a:pt x="5817860" y="460147"/>
                </a:lnTo>
                <a:lnTo>
                  <a:pt x="5763946" y="363899"/>
                </a:lnTo>
                <a:cubicBezTo>
                  <a:pt x="5742496" y="328904"/>
                  <a:pt x="5723072" y="295751"/>
                  <a:pt x="5712077" y="260643"/>
                </a:cubicBezTo>
                <a:cubicBezTo>
                  <a:pt x="5682453" y="224878"/>
                  <a:pt x="5630286" y="171603"/>
                  <a:pt x="5647795" y="149075"/>
                </a:cubicBezTo>
                <a:cubicBezTo>
                  <a:pt x="5687293" y="196760"/>
                  <a:pt x="5713379" y="223399"/>
                  <a:pt x="5750084" y="277415"/>
                </a:cubicBezTo>
                <a:cubicBezTo>
                  <a:pt x="5743749" y="274620"/>
                  <a:pt x="5740956" y="280951"/>
                  <a:pt x="5737415" y="271824"/>
                </a:cubicBezTo>
                <a:cubicBezTo>
                  <a:pt x="5734621" y="278156"/>
                  <a:pt x="5776912" y="319511"/>
                  <a:pt x="5780454" y="328637"/>
                </a:cubicBezTo>
                <a:cubicBezTo>
                  <a:pt x="5796661" y="343354"/>
                  <a:pt x="5793868" y="349685"/>
                  <a:pt x="5784739" y="353221"/>
                </a:cubicBezTo>
                <a:cubicBezTo>
                  <a:pt x="5807282" y="370734"/>
                  <a:pt x="5841940" y="446537"/>
                  <a:pt x="5865230" y="479507"/>
                </a:cubicBezTo>
                <a:cubicBezTo>
                  <a:pt x="5875105" y="491429"/>
                  <a:pt x="5881440" y="494224"/>
                  <a:pt x="5891313" y="506145"/>
                </a:cubicBezTo>
                <a:cubicBezTo>
                  <a:pt x="5958388" y="611383"/>
                  <a:pt x="6004412" y="730027"/>
                  <a:pt x="6056025" y="836005"/>
                </a:cubicBezTo>
                <a:cubicBezTo>
                  <a:pt x="6076520" y="875305"/>
                  <a:pt x="6122354" y="925785"/>
                  <a:pt x="6104098" y="932857"/>
                </a:cubicBezTo>
                <a:cubicBezTo>
                  <a:pt x="6114718" y="960236"/>
                  <a:pt x="6125341" y="987615"/>
                  <a:pt x="6138008" y="993205"/>
                </a:cubicBezTo>
                <a:cubicBezTo>
                  <a:pt x="6142295" y="1017789"/>
                  <a:pt x="6138754" y="1008663"/>
                  <a:pt x="6123293" y="1009405"/>
                </a:cubicBezTo>
                <a:cubicBezTo>
                  <a:pt x="6079508" y="937134"/>
                  <a:pt x="6046897" y="839540"/>
                  <a:pt x="6012986" y="779192"/>
                </a:cubicBezTo>
                <a:cubicBezTo>
                  <a:pt x="6015781" y="772861"/>
                  <a:pt x="6009445" y="770065"/>
                  <a:pt x="6006652" y="776396"/>
                </a:cubicBezTo>
                <a:cubicBezTo>
                  <a:pt x="6006652" y="776396"/>
                  <a:pt x="6010193" y="785523"/>
                  <a:pt x="6010193" y="785523"/>
                </a:cubicBezTo>
                <a:cubicBezTo>
                  <a:pt x="6020068" y="797446"/>
                  <a:pt x="6017273" y="803776"/>
                  <a:pt x="6014480" y="810107"/>
                </a:cubicBezTo>
                <a:lnTo>
                  <a:pt x="6004788" y="798404"/>
                </a:lnTo>
                <a:lnTo>
                  <a:pt x="6001064" y="789058"/>
                </a:lnTo>
                <a:cubicBezTo>
                  <a:pt x="6004605" y="798185"/>
                  <a:pt x="6004605" y="798185"/>
                  <a:pt x="6004605" y="798185"/>
                </a:cubicBezTo>
                <a:lnTo>
                  <a:pt x="6004788" y="798404"/>
                </a:lnTo>
                <a:lnTo>
                  <a:pt x="6051771" y="916385"/>
                </a:lnTo>
                <a:cubicBezTo>
                  <a:pt x="6070427" y="957710"/>
                  <a:pt x="6090225" y="998593"/>
                  <a:pt x="6109323" y="1041059"/>
                </a:cubicBezTo>
                <a:cubicBezTo>
                  <a:pt x="6153855" y="1128785"/>
                  <a:pt x="6189259" y="1220047"/>
                  <a:pt x="6218330" y="1308516"/>
                </a:cubicBezTo>
                <a:cubicBezTo>
                  <a:pt x="6225408" y="1326767"/>
                  <a:pt x="6235284" y="1338689"/>
                  <a:pt x="6248699" y="1359737"/>
                </a:cubicBezTo>
                <a:cubicBezTo>
                  <a:pt x="6274229" y="1439077"/>
                  <a:pt x="6291930" y="1484709"/>
                  <a:pt x="6317460" y="1564049"/>
                </a:cubicBezTo>
                <a:lnTo>
                  <a:pt x="6327364" y="1565758"/>
                </a:lnTo>
                <a:lnTo>
                  <a:pt x="6405224" y="1840478"/>
                </a:lnTo>
                <a:lnTo>
                  <a:pt x="6402944" y="1841928"/>
                </a:lnTo>
                <a:cubicBezTo>
                  <a:pt x="6401363" y="1841231"/>
                  <a:pt x="6400479" y="1838947"/>
                  <a:pt x="6401876" y="1835782"/>
                </a:cubicBezTo>
                <a:lnTo>
                  <a:pt x="6399693" y="1834088"/>
                </a:lnTo>
                <a:lnTo>
                  <a:pt x="6398335" y="1826656"/>
                </a:lnTo>
                <a:cubicBezTo>
                  <a:pt x="6396938" y="1829822"/>
                  <a:pt x="6397823" y="1832103"/>
                  <a:pt x="6399057" y="1833594"/>
                </a:cubicBezTo>
                <a:lnTo>
                  <a:pt x="6399693" y="1834088"/>
                </a:lnTo>
                <a:lnTo>
                  <a:pt x="6403601" y="1855454"/>
                </a:lnTo>
                <a:cubicBezTo>
                  <a:pt x="6404065" y="1865114"/>
                  <a:pt x="6403741" y="1874425"/>
                  <a:pt x="6404114" y="1882153"/>
                </a:cubicBezTo>
                <a:cubicBezTo>
                  <a:pt x="6426850" y="1967824"/>
                  <a:pt x="6455919" y="2056293"/>
                  <a:pt x="6473067" y="2154626"/>
                </a:cubicBezTo>
                <a:cubicBezTo>
                  <a:pt x="6477354" y="2179210"/>
                  <a:pt x="6481640" y="2203794"/>
                  <a:pt x="6483134" y="2234707"/>
                </a:cubicBezTo>
                <a:cubicBezTo>
                  <a:pt x="6493200" y="2314789"/>
                  <a:pt x="6510347" y="2413122"/>
                  <a:pt x="6520415" y="2493203"/>
                </a:cubicBezTo>
                <a:cubicBezTo>
                  <a:pt x="6527965" y="2553265"/>
                  <a:pt x="6535096" y="2604631"/>
                  <a:pt x="6531980" y="2633394"/>
                </a:cubicBezTo>
                <a:lnTo>
                  <a:pt x="6527593" y="2646575"/>
                </a:lnTo>
                <a:lnTo>
                  <a:pt x="6529126" y="2655889"/>
                </a:lnTo>
                <a:lnTo>
                  <a:pt x="6530629" y="2656552"/>
                </a:lnTo>
                <a:cubicBezTo>
                  <a:pt x="6531421" y="2656903"/>
                  <a:pt x="6531421" y="2656903"/>
                  <a:pt x="6531421" y="2656903"/>
                </a:cubicBezTo>
                <a:cubicBezTo>
                  <a:pt x="6531421" y="2656903"/>
                  <a:pt x="6531421" y="2656903"/>
                  <a:pt x="6534962" y="2666028"/>
                </a:cubicBezTo>
                <a:lnTo>
                  <a:pt x="6531926" y="2672908"/>
                </a:lnTo>
                <a:lnTo>
                  <a:pt x="6533706" y="2683731"/>
                </a:lnTo>
                <a:lnTo>
                  <a:pt x="6528462" y="2680756"/>
                </a:lnTo>
                <a:lnTo>
                  <a:pt x="6526580" y="2685022"/>
                </a:lnTo>
                <a:cubicBezTo>
                  <a:pt x="6526580" y="2685022"/>
                  <a:pt x="6526580" y="2685022"/>
                  <a:pt x="6526136" y="2683881"/>
                </a:cubicBezTo>
                <a:lnTo>
                  <a:pt x="6524812" y="2680466"/>
                </a:lnTo>
                <a:lnTo>
                  <a:pt x="6524804" y="2684545"/>
                </a:lnTo>
                <a:cubicBezTo>
                  <a:pt x="6528033" y="2702572"/>
                  <a:pt x="6538888" y="2735796"/>
                  <a:pt x="6538236" y="2743109"/>
                </a:cubicBezTo>
                <a:cubicBezTo>
                  <a:pt x="6546244" y="2763483"/>
                  <a:pt x="6540935" y="2767921"/>
                  <a:pt x="6531185" y="2767044"/>
                </a:cubicBezTo>
                <a:cubicBezTo>
                  <a:pt x="6543635" y="2792734"/>
                  <a:pt x="6541116" y="2876049"/>
                  <a:pt x="6547385" y="2915923"/>
                </a:cubicBezTo>
                <a:cubicBezTo>
                  <a:pt x="6550954" y="2930986"/>
                  <a:pt x="6555394" y="2936299"/>
                  <a:pt x="6558964" y="2951360"/>
                </a:cubicBezTo>
                <a:cubicBezTo>
                  <a:pt x="6572463" y="3075426"/>
                  <a:pt x="6561154" y="3202178"/>
                  <a:pt x="6560463" y="3320054"/>
                </a:cubicBezTo>
                <a:cubicBezTo>
                  <a:pt x="6561422" y="3364367"/>
                  <a:pt x="6580142" y="3429930"/>
                  <a:pt x="6560643" y="3428182"/>
                </a:cubicBezTo>
                <a:cubicBezTo>
                  <a:pt x="6558034" y="3457430"/>
                  <a:pt x="6555423" y="3486683"/>
                  <a:pt x="6564303" y="3497307"/>
                </a:cubicBezTo>
                <a:cubicBezTo>
                  <a:pt x="6557253" y="3521245"/>
                  <a:pt x="6558122" y="3511495"/>
                  <a:pt x="6543934" y="3505308"/>
                </a:cubicBezTo>
                <a:cubicBezTo>
                  <a:pt x="6536705" y="3421119"/>
                  <a:pt x="6550714" y="3319179"/>
                  <a:pt x="6547053" y="3250053"/>
                </a:cubicBezTo>
                <a:cubicBezTo>
                  <a:pt x="6552364" y="3245615"/>
                  <a:pt x="6547924" y="3240302"/>
                  <a:pt x="6542614" y="3244740"/>
                </a:cubicBezTo>
                <a:cubicBezTo>
                  <a:pt x="6542614" y="3244740"/>
                  <a:pt x="6541744" y="3254490"/>
                  <a:pt x="6541744" y="3254490"/>
                </a:cubicBezTo>
                <a:cubicBezTo>
                  <a:pt x="6545314" y="3269553"/>
                  <a:pt x="6540003" y="3273991"/>
                  <a:pt x="6534694" y="3278429"/>
                </a:cubicBezTo>
                <a:lnTo>
                  <a:pt x="6531190" y="3263643"/>
                </a:lnTo>
                <a:lnTo>
                  <a:pt x="6531994" y="3253615"/>
                </a:lnTo>
                <a:cubicBezTo>
                  <a:pt x="6531124" y="3263366"/>
                  <a:pt x="6531124" y="3263366"/>
                  <a:pt x="6531124" y="3263366"/>
                </a:cubicBezTo>
                <a:lnTo>
                  <a:pt x="6531190" y="3263643"/>
                </a:lnTo>
                <a:lnTo>
                  <a:pt x="6521033" y="3390229"/>
                </a:lnTo>
                <a:cubicBezTo>
                  <a:pt x="6519446" y="3435541"/>
                  <a:pt x="6519078" y="3480963"/>
                  <a:pt x="6517384" y="3527497"/>
                </a:cubicBezTo>
                <a:cubicBezTo>
                  <a:pt x="6518434" y="3625872"/>
                  <a:pt x="6509734" y="3723373"/>
                  <a:pt x="6496595" y="3815563"/>
                </a:cubicBezTo>
                <a:cubicBezTo>
                  <a:pt x="6494852" y="3835063"/>
                  <a:pt x="6498424" y="3850126"/>
                  <a:pt x="6501124" y="3874940"/>
                </a:cubicBezTo>
                <a:cubicBezTo>
                  <a:pt x="6488855" y="3957377"/>
                  <a:pt x="6484504" y="4006129"/>
                  <a:pt x="6472234" y="4088567"/>
                </a:cubicBezTo>
                <a:lnTo>
                  <a:pt x="6480357" y="4094487"/>
                </a:lnTo>
                <a:lnTo>
                  <a:pt x="6428427" y="4375267"/>
                </a:lnTo>
                <a:lnTo>
                  <a:pt x="6425741" y="4375556"/>
                </a:lnTo>
                <a:cubicBezTo>
                  <a:pt x="6424632" y="4374230"/>
                  <a:pt x="6424851" y="4371791"/>
                  <a:pt x="6427506" y="4369573"/>
                </a:cubicBezTo>
                <a:lnTo>
                  <a:pt x="6426300" y="4367087"/>
                </a:lnTo>
                <a:lnTo>
                  <a:pt x="6428376" y="4359822"/>
                </a:lnTo>
                <a:cubicBezTo>
                  <a:pt x="6425720" y="4362041"/>
                  <a:pt x="6425503" y="4364479"/>
                  <a:pt x="6425949" y="4366362"/>
                </a:cubicBezTo>
                <a:lnTo>
                  <a:pt x="6426300" y="4367087"/>
                </a:lnTo>
                <a:lnTo>
                  <a:pt x="6420336" y="4387972"/>
                </a:lnTo>
                <a:cubicBezTo>
                  <a:pt x="6416472" y="4396839"/>
                  <a:pt x="6412054" y="4405041"/>
                  <a:pt x="6408966" y="4412135"/>
                </a:cubicBezTo>
                <a:cubicBezTo>
                  <a:pt x="6391387" y="4499011"/>
                  <a:pt x="6378246" y="4591201"/>
                  <a:pt x="6350047" y="4686953"/>
                </a:cubicBezTo>
                <a:cubicBezTo>
                  <a:pt x="6342997" y="4710891"/>
                  <a:pt x="6335946" y="4734828"/>
                  <a:pt x="6323588" y="4763203"/>
                </a:cubicBezTo>
                <a:cubicBezTo>
                  <a:pt x="6297128" y="4839455"/>
                  <a:pt x="6268928" y="4935206"/>
                  <a:pt x="6242470" y="5011457"/>
                </a:cubicBezTo>
                <a:cubicBezTo>
                  <a:pt x="6229240" y="5049583"/>
                  <a:pt x="6217555" y="5084162"/>
                  <a:pt x="6206632" y="5110210"/>
                </a:cubicBezTo>
                <a:lnTo>
                  <a:pt x="6191507" y="5140673"/>
                </a:lnTo>
                <a:lnTo>
                  <a:pt x="6172300" y="5199455"/>
                </a:lnTo>
                <a:lnTo>
                  <a:pt x="6156345" y="5277115"/>
                </a:lnTo>
                <a:cubicBezTo>
                  <a:pt x="6121202" y="5347784"/>
                  <a:pt x="6084760" y="5446969"/>
                  <a:pt x="6059140" y="5529842"/>
                </a:cubicBezTo>
                <a:cubicBezTo>
                  <a:pt x="6059140" y="5529842"/>
                  <a:pt x="6059140" y="5529842"/>
                  <a:pt x="6065922" y="5528472"/>
                </a:cubicBezTo>
                <a:cubicBezTo>
                  <a:pt x="6064552" y="5521685"/>
                  <a:pt x="6069964" y="5513528"/>
                  <a:pt x="6078119" y="5518945"/>
                </a:cubicBezTo>
                <a:lnTo>
                  <a:pt x="6077573" y="5523376"/>
                </a:lnTo>
                <a:lnTo>
                  <a:pt x="6068664" y="5542046"/>
                </a:lnTo>
                <a:cubicBezTo>
                  <a:pt x="6075448" y="5540675"/>
                  <a:pt x="6075448" y="5540675"/>
                  <a:pt x="6075448" y="5540675"/>
                </a:cubicBezTo>
                <a:lnTo>
                  <a:pt x="6077573" y="5523376"/>
                </a:lnTo>
                <a:lnTo>
                  <a:pt x="6125089" y="5423814"/>
                </a:lnTo>
                <a:cubicBezTo>
                  <a:pt x="6141297" y="5386105"/>
                  <a:pt x="6157174" y="5351113"/>
                  <a:pt x="6179507" y="5321879"/>
                </a:cubicBezTo>
                <a:cubicBezTo>
                  <a:pt x="6191633" y="5277050"/>
                  <a:pt x="6205055" y="5203704"/>
                  <a:pt x="6233557" y="5205010"/>
                </a:cubicBezTo>
                <a:cubicBezTo>
                  <a:pt x="6217393" y="5264783"/>
                  <a:pt x="6210681" y="5301457"/>
                  <a:pt x="6187733" y="5362599"/>
                </a:cubicBezTo>
                <a:cubicBezTo>
                  <a:pt x="6186363" y="5355812"/>
                  <a:pt x="6179580" y="5357183"/>
                  <a:pt x="6184992" y="5349026"/>
                </a:cubicBezTo>
                <a:cubicBezTo>
                  <a:pt x="6178209" y="5350396"/>
                  <a:pt x="6168826" y="5408799"/>
                  <a:pt x="6163414" y="5416956"/>
                </a:cubicBezTo>
                <a:cubicBezTo>
                  <a:pt x="6160743" y="5438684"/>
                  <a:pt x="6153959" y="5440054"/>
                  <a:pt x="6145805" y="5434638"/>
                </a:cubicBezTo>
                <a:cubicBezTo>
                  <a:pt x="6144506" y="5463155"/>
                  <a:pt x="6102581" y="5535195"/>
                  <a:pt x="6089085" y="5573237"/>
                </a:cubicBezTo>
                <a:cubicBezTo>
                  <a:pt x="6085044" y="5588181"/>
                  <a:pt x="6086414" y="5594968"/>
                  <a:pt x="6082373" y="5609909"/>
                </a:cubicBezTo>
                <a:cubicBezTo>
                  <a:pt x="6035107" y="5725408"/>
                  <a:pt x="5964746" y="5831446"/>
                  <a:pt x="5907955" y="5934742"/>
                </a:cubicBezTo>
                <a:cubicBezTo>
                  <a:pt x="5887677" y="5974154"/>
                  <a:pt x="5872883" y="6040713"/>
                  <a:pt x="5856575" y="6029882"/>
                </a:cubicBezTo>
                <a:cubicBezTo>
                  <a:pt x="5840339" y="6054351"/>
                  <a:pt x="5824102" y="6078822"/>
                  <a:pt x="5826843" y="6092393"/>
                </a:cubicBezTo>
                <a:cubicBezTo>
                  <a:pt x="5809236" y="6110077"/>
                  <a:pt x="5814648" y="6101919"/>
                  <a:pt x="5805124" y="6089719"/>
                </a:cubicBezTo>
                <a:cubicBezTo>
                  <a:pt x="5838897" y="6012262"/>
                  <a:pt x="5899801" y="5929325"/>
                  <a:pt x="5929533" y="5866812"/>
                </a:cubicBezTo>
                <a:cubicBezTo>
                  <a:pt x="5936316" y="5865442"/>
                  <a:pt x="5934945" y="5858655"/>
                  <a:pt x="5928163" y="5860025"/>
                </a:cubicBezTo>
                <a:cubicBezTo>
                  <a:pt x="5928163" y="5860025"/>
                  <a:pt x="5922749" y="5868182"/>
                  <a:pt x="5922749" y="5868182"/>
                </a:cubicBezTo>
                <a:cubicBezTo>
                  <a:pt x="5918709" y="5883126"/>
                  <a:pt x="5911926" y="5884496"/>
                  <a:pt x="5905143" y="5885866"/>
                </a:cubicBezTo>
                <a:lnTo>
                  <a:pt x="5909110" y="5871199"/>
                </a:lnTo>
                <a:lnTo>
                  <a:pt x="5914596" y="5862765"/>
                </a:lnTo>
                <a:cubicBezTo>
                  <a:pt x="5909184" y="5870922"/>
                  <a:pt x="5909184" y="5870922"/>
                  <a:pt x="5909184" y="5870922"/>
                </a:cubicBezTo>
                <a:lnTo>
                  <a:pt x="5909110" y="5871199"/>
                </a:lnTo>
                <a:lnTo>
                  <a:pt x="5839843" y="5977637"/>
                </a:lnTo>
                <a:cubicBezTo>
                  <a:pt x="5816850" y="6016715"/>
                  <a:pt x="5794878" y="6056470"/>
                  <a:pt x="5771208" y="6096571"/>
                </a:cubicBezTo>
                <a:cubicBezTo>
                  <a:pt x="5725241" y="6183551"/>
                  <a:pt x="5671120" y="6265118"/>
                  <a:pt x="5615626" y="6339899"/>
                </a:cubicBezTo>
                <a:cubicBezTo>
                  <a:pt x="5604802" y="6356211"/>
                  <a:pt x="5600760" y="6371154"/>
                  <a:pt x="5591306" y="6394255"/>
                </a:cubicBezTo>
                <a:cubicBezTo>
                  <a:pt x="5541227" y="6460877"/>
                  <a:pt x="5514166" y="6501661"/>
                  <a:pt x="5464086" y="6568285"/>
                </a:cubicBezTo>
                <a:lnTo>
                  <a:pt x="5468405" y="6577359"/>
                </a:lnTo>
                <a:lnTo>
                  <a:pt x="5288922" y="6799441"/>
                </a:lnTo>
                <a:lnTo>
                  <a:pt x="5286422" y="6798415"/>
                </a:lnTo>
                <a:cubicBezTo>
                  <a:pt x="5286080" y="6796720"/>
                  <a:pt x="5287433" y="6794680"/>
                  <a:pt x="5290826" y="6793995"/>
                </a:cubicBezTo>
                <a:lnTo>
                  <a:pt x="5290950" y="6791235"/>
                </a:lnTo>
                <a:lnTo>
                  <a:pt x="5296238" y="6785838"/>
                </a:lnTo>
                <a:cubicBezTo>
                  <a:pt x="5292846" y="6786523"/>
                  <a:pt x="5291491" y="6788563"/>
                  <a:pt x="5290987" y="6790431"/>
                </a:cubicBezTo>
                <a:lnTo>
                  <a:pt x="5290950" y="6791235"/>
                </a:lnTo>
                <a:lnTo>
                  <a:pt x="5275753" y="6806752"/>
                </a:lnTo>
                <a:cubicBezTo>
                  <a:pt x="5268129" y="6812705"/>
                  <a:pt x="5260336" y="6817811"/>
                  <a:pt x="5254239" y="6822575"/>
                </a:cubicBezTo>
                <a:lnTo>
                  <a:pt x="5225321" y="6858000"/>
                </a:lnTo>
                <a:lnTo>
                  <a:pt x="5157501" y="6858000"/>
                </a:lnTo>
                <a:lnTo>
                  <a:pt x="5208211" y="6795673"/>
                </a:lnTo>
                <a:cubicBezTo>
                  <a:pt x="5246285" y="6748251"/>
                  <a:pt x="5283178" y="6703716"/>
                  <a:pt x="5328568" y="6666293"/>
                </a:cubicBezTo>
                <a:cubicBezTo>
                  <a:pt x="5344804" y="6641822"/>
                  <a:pt x="5355629" y="6625510"/>
                  <a:pt x="5366453" y="6609197"/>
                </a:cubicBezTo>
                <a:cubicBezTo>
                  <a:pt x="5401667" y="6573829"/>
                  <a:pt x="5389473" y="6583356"/>
                  <a:pt x="5430099" y="6539833"/>
                </a:cubicBezTo>
                <a:cubicBezTo>
                  <a:pt x="5435512" y="6531676"/>
                  <a:pt x="5427358" y="6526259"/>
                  <a:pt x="5427358" y="6526259"/>
                </a:cubicBezTo>
                <a:cubicBezTo>
                  <a:pt x="5463873" y="6462376"/>
                  <a:pt x="5492303" y="6428381"/>
                  <a:pt x="5513952" y="6395753"/>
                </a:cubicBezTo>
                <a:cubicBezTo>
                  <a:pt x="5541014" y="6354970"/>
                  <a:pt x="5564033" y="6329129"/>
                  <a:pt x="5597877" y="6286977"/>
                </a:cubicBezTo>
                <a:cubicBezTo>
                  <a:pt x="5599212" y="6276112"/>
                  <a:pt x="5595478" y="6275100"/>
                  <a:pt x="5589542" y="6276299"/>
                </a:cubicBezTo>
                <a:cubicBezTo>
                  <a:pt x="5586574" y="6276898"/>
                  <a:pt x="5583056" y="6278050"/>
                  <a:pt x="5579347" y="6278801"/>
                </a:cubicBezTo>
                <a:lnTo>
                  <a:pt x="5572013" y="6278854"/>
                </a:lnTo>
                <a:lnTo>
                  <a:pt x="5561199" y="6297181"/>
                </a:lnTo>
                <a:cubicBezTo>
                  <a:pt x="5561198" y="6290257"/>
                  <a:pt x="5554278" y="6290256"/>
                  <a:pt x="5561199" y="6283333"/>
                </a:cubicBezTo>
                <a:cubicBezTo>
                  <a:pt x="5554278" y="6283333"/>
                  <a:pt x="5533518" y="6338722"/>
                  <a:pt x="5526598" y="6345645"/>
                </a:cubicBezTo>
                <a:cubicBezTo>
                  <a:pt x="5519678" y="6366415"/>
                  <a:pt x="5512758" y="6366415"/>
                  <a:pt x="5505837" y="6359491"/>
                </a:cubicBezTo>
                <a:cubicBezTo>
                  <a:pt x="5498917" y="6387186"/>
                  <a:pt x="5443558" y="6449499"/>
                  <a:pt x="5422797" y="6484116"/>
                </a:cubicBezTo>
                <a:cubicBezTo>
                  <a:pt x="5415877" y="6497964"/>
                  <a:pt x="5415878" y="6504888"/>
                  <a:pt x="5408957" y="6518733"/>
                </a:cubicBezTo>
                <a:cubicBezTo>
                  <a:pt x="5339758" y="6622587"/>
                  <a:pt x="5249796" y="6712595"/>
                  <a:pt x="5173676" y="6802601"/>
                </a:cubicBezTo>
                <a:cubicBezTo>
                  <a:pt x="5166756" y="6811255"/>
                  <a:pt x="5159836" y="6821640"/>
                  <a:pt x="5153132" y="6832134"/>
                </a:cubicBezTo>
                <a:lnTo>
                  <a:pt x="5136638" y="6858000"/>
                </a:lnTo>
                <a:lnTo>
                  <a:pt x="5106051" y="6858000"/>
                </a:lnTo>
                <a:lnTo>
                  <a:pt x="5127832" y="6832026"/>
                </a:lnTo>
                <a:cubicBezTo>
                  <a:pt x="5158107" y="6799139"/>
                  <a:pt x="5187517" y="6767983"/>
                  <a:pt x="5208277" y="6740288"/>
                </a:cubicBezTo>
                <a:cubicBezTo>
                  <a:pt x="5215197" y="6740288"/>
                  <a:pt x="5215197" y="6733364"/>
                  <a:pt x="5208277" y="6733364"/>
                </a:cubicBezTo>
                <a:cubicBezTo>
                  <a:pt x="5208277" y="6733364"/>
                  <a:pt x="5201357" y="6740288"/>
                  <a:pt x="5201357" y="6740288"/>
                </a:cubicBezTo>
                <a:cubicBezTo>
                  <a:pt x="5194437" y="6754136"/>
                  <a:pt x="5187517" y="6754136"/>
                  <a:pt x="5180596" y="6754136"/>
                </a:cubicBezTo>
                <a:lnTo>
                  <a:pt x="5187389" y="6740544"/>
                </a:lnTo>
                <a:lnTo>
                  <a:pt x="5194437" y="6733364"/>
                </a:lnTo>
                <a:cubicBezTo>
                  <a:pt x="5187516" y="6740288"/>
                  <a:pt x="5187516" y="6740288"/>
                  <a:pt x="5187516" y="6740288"/>
                </a:cubicBezTo>
                <a:lnTo>
                  <a:pt x="5187389" y="6740544"/>
                </a:lnTo>
                <a:lnTo>
                  <a:pt x="5098421" y="6831161"/>
                </a:lnTo>
                <a:lnTo>
                  <a:pt x="5074751" y="6858000"/>
                </a:lnTo>
                <a:lnTo>
                  <a:pt x="4627783" y="6858000"/>
                </a:lnTo>
                <a:lnTo>
                  <a:pt x="4759894" y="6716663"/>
                </a:lnTo>
                <a:cubicBezTo>
                  <a:pt x="5450268" y="5934815"/>
                  <a:pt x="5893935" y="4941647"/>
                  <a:pt x="5986727" y="3868735"/>
                </a:cubicBezTo>
                <a:cubicBezTo>
                  <a:pt x="5995162" y="3759071"/>
                  <a:pt x="6003598" y="3657840"/>
                  <a:pt x="6003597" y="3548178"/>
                </a:cubicBezTo>
                <a:cubicBezTo>
                  <a:pt x="6003597" y="3548178"/>
                  <a:pt x="6012034" y="3548178"/>
                  <a:pt x="6012034" y="3539742"/>
                </a:cubicBezTo>
                <a:lnTo>
                  <a:pt x="6012033" y="3514433"/>
                </a:lnTo>
                <a:lnTo>
                  <a:pt x="6003597" y="3506001"/>
                </a:lnTo>
                <a:lnTo>
                  <a:pt x="6003597" y="3269799"/>
                </a:lnTo>
                <a:cubicBezTo>
                  <a:pt x="5995162" y="3084217"/>
                  <a:pt x="5978291" y="2907070"/>
                  <a:pt x="5952984" y="2721484"/>
                </a:cubicBezTo>
                <a:cubicBezTo>
                  <a:pt x="5868626" y="2122549"/>
                  <a:pt x="5683041" y="1557361"/>
                  <a:pt x="5404662" y="1051221"/>
                </a:cubicBezTo>
                <a:cubicBezTo>
                  <a:pt x="5261257" y="764409"/>
                  <a:pt x="5075668" y="486032"/>
                  <a:pt x="4873211" y="224525"/>
                </a:cubicBezTo>
                <a:cubicBezTo>
                  <a:pt x="4881646" y="232961"/>
                  <a:pt x="4881646" y="232961"/>
                  <a:pt x="4890083" y="232961"/>
                </a:cubicBezTo>
                <a:cubicBezTo>
                  <a:pt x="4873213" y="207654"/>
                  <a:pt x="4831032" y="157040"/>
                  <a:pt x="4797289" y="114861"/>
                </a:cubicBezTo>
                <a:cubicBezTo>
                  <a:pt x="4771984" y="89556"/>
                  <a:pt x="4755110" y="64247"/>
                  <a:pt x="4738239" y="55811"/>
                </a:cubicBezTo>
                <a:close/>
                <a:moveTo>
                  <a:pt x="0" y="0"/>
                </a:moveTo>
                <a:lnTo>
                  <a:pt x="4229922" y="0"/>
                </a:lnTo>
                <a:lnTo>
                  <a:pt x="4372273" y="157015"/>
                </a:lnTo>
                <a:cubicBezTo>
                  <a:pt x="4431688" y="226187"/>
                  <a:pt x="4489090" y="297230"/>
                  <a:pt x="4543809" y="370769"/>
                </a:cubicBezTo>
                <a:cubicBezTo>
                  <a:pt x="4656128" y="524172"/>
                  <a:pt x="4758013" y="681691"/>
                  <a:pt x="4849592" y="843375"/>
                </a:cubicBezTo>
                <a:lnTo>
                  <a:pt x="4914877" y="967066"/>
                </a:lnTo>
                <a:lnTo>
                  <a:pt x="4925933" y="979122"/>
                </a:lnTo>
                <a:cubicBezTo>
                  <a:pt x="4944916" y="1006408"/>
                  <a:pt x="4963897" y="1049113"/>
                  <a:pt x="4982878" y="1068093"/>
                </a:cubicBezTo>
                <a:cubicBezTo>
                  <a:pt x="4982877" y="1070904"/>
                  <a:pt x="4982877" y="1073716"/>
                  <a:pt x="4982876" y="1076527"/>
                </a:cubicBezTo>
                <a:lnTo>
                  <a:pt x="4982876" y="1084962"/>
                </a:lnTo>
                <a:lnTo>
                  <a:pt x="4991312" y="1084964"/>
                </a:lnTo>
                <a:cubicBezTo>
                  <a:pt x="5008182" y="1110271"/>
                  <a:pt x="4999747" y="1110271"/>
                  <a:pt x="5008183" y="1127139"/>
                </a:cubicBezTo>
                <a:lnTo>
                  <a:pt x="5008183" y="1135577"/>
                </a:lnTo>
                <a:lnTo>
                  <a:pt x="5016618" y="1144015"/>
                </a:lnTo>
                <a:lnTo>
                  <a:pt x="5016619" y="1135576"/>
                </a:lnTo>
                <a:cubicBezTo>
                  <a:pt x="5041926" y="1177757"/>
                  <a:pt x="5050362" y="1203064"/>
                  <a:pt x="5075670" y="1228369"/>
                </a:cubicBezTo>
                <a:lnTo>
                  <a:pt x="5067232" y="1228371"/>
                </a:lnTo>
                <a:lnTo>
                  <a:pt x="5067232" y="1236805"/>
                </a:lnTo>
                <a:cubicBezTo>
                  <a:pt x="5067235" y="1245241"/>
                  <a:pt x="5075669" y="1245241"/>
                  <a:pt x="5075669" y="1245241"/>
                </a:cubicBezTo>
                <a:lnTo>
                  <a:pt x="5084105" y="1245241"/>
                </a:lnTo>
                <a:cubicBezTo>
                  <a:pt x="5084106" y="1248053"/>
                  <a:pt x="5084106" y="1250866"/>
                  <a:pt x="5084107" y="1253677"/>
                </a:cubicBezTo>
                <a:cubicBezTo>
                  <a:pt x="5100976" y="1278984"/>
                  <a:pt x="5092540" y="1287420"/>
                  <a:pt x="5100976" y="1304291"/>
                </a:cubicBezTo>
                <a:cubicBezTo>
                  <a:pt x="5109412" y="1304291"/>
                  <a:pt x="5109411" y="1295855"/>
                  <a:pt x="5117847" y="1312726"/>
                </a:cubicBezTo>
                <a:cubicBezTo>
                  <a:pt x="5117848" y="1321162"/>
                  <a:pt x="5126283" y="1321162"/>
                  <a:pt x="5126282" y="1329598"/>
                </a:cubicBezTo>
                <a:cubicBezTo>
                  <a:pt x="5117847" y="1329598"/>
                  <a:pt x="5117847" y="1329598"/>
                  <a:pt x="5117847" y="1338033"/>
                </a:cubicBezTo>
                <a:lnTo>
                  <a:pt x="5126283" y="1346469"/>
                </a:lnTo>
                <a:cubicBezTo>
                  <a:pt x="5126283" y="1346469"/>
                  <a:pt x="5126285" y="1354905"/>
                  <a:pt x="5134719" y="1354905"/>
                </a:cubicBezTo>
                <a:cubicBezTo>
                  <a:pt x="5143154" y="1371778"/>
                  <a:pt x="5185333" y="1439263"/>
                  <a:pt x="5176898" y="1430824"/>
                </a:cubicBezTo>
                <a:cubicBezTo>
                  <a:pt x="5193769" y="1422391"/>
                  <a:pt x="5151590" y="1405518"/>
                  <a:pt x="5168461" y="1397082"/>
                </a:cubicBezTo>
                <a:cubicBezTo>
                  <a:pt x="5160025" y="1388648"/>
                  <a:pt x="5151590" y="1380211"/>
                  <a:pt x="5143155" y="1363341"/>
                </a:cubicBezTo>
                <a:lnTo>
                  <a:pt x="5143154" y="1354903"/>
                </a:lnTo>
                <a:lnTo>
                  <a:pt x="5143155" y="1346469"/>
                </a:lnTo>
                <a:cubicBezTo>
                  <a:pt x="5143155" y="1338034"/>
                  <a:pt x="5134719" y="1329598"/>
                  <a:pt x="5134719" y="1329598"/>
                </a:cubicBezTo>
                <a:cubicBezTo>
                  <a:pt x="5134719" y="1304291"/>
                  <a:pt x="5109411" y="1295855"/>
                  <a:pt x="5092539" y="1262112"/>
                </a:cubicBezTo>
                <a:cubicBezTo>
                  <a:pt x="5100976" y="1262115"/>
                  <a:pt x="5100976" y="1253677"/>
                  <a:pt x="5092540" y="1245241"/>
                </a:cubicBezTo>
                <a:lnTo>
                  <a:pt x="5092539" y="1236803"/>
                </a:lnTo>
                <a:lnTo>
                  <a:pt x="5092539" y="1219933"/>
                </a:lnTo>
                <a:cubicBezTo>
                  <a:pt x="5084107" y="1219935"/>
                  <a:pt x="5084105" y="1211496"/>
                  <a:pt x="5084107" y="1219935"/>
                </a:cubicBezTo>
                <a:lnTo>
                  <a:pt x="5075668" y="1219935"/>
                </a:lnTo>
                <a:cubicBezTo>
                  <a:pt x="5075669" y="1194627"/>
                  <a:pt x="5058796" y="1203064"/>
                  <a:pt x="5050362" y="1186189"/>
                </a:cubicBezTo>
                <a:cubicBezTo>
                  <a:pt x="5041926" y="1160885"/>
                  <a:pt x="5033490" y="1144012"/>
                  <a:pt x="5025055" y="1135578"/>
                </a:cubicBezTo>
                <a:lnTo>
                  <a:pt x="5025054" y="1127141"/>
                </a:lnTo>
                <a:lnTo>
                  <a:pt x="5025055" y="1118707"/>
                </a:lnTo>
                <a:cubicBezTo>
                  <a:pt x="5016619" y="1110270"/>
                  <a:pt x="5012403" y="1106052"/>
                  <a:pt x="5009238" y="1101833"/>
                </a:cubicBezTo>
                <a:lnTo>
                  <a:pt x="5004170" y="1092826"/>
                </a:lnTo>
                <a:lnTo>
                  <a:pt x="5008183" y="1093400"/>
                </a:lnTo>
                <a:lnTo>
                  <a:pt x="5008182" y="1084964"/>
                </a:lnTo>
                <a:lnTo>
                  <a:pt x="4999746" y="1076527"/>
                </a:lnTo>
                <a:lnTo>
                  <a:pt x="4991312" y="1068091"/>
                </a:lnTo>
                <a:cubicBezTo>
                  <a:pt x="4991314" y="1059657"/>
                  <a:pt x="4991314" y="1059657"/>
                  <a:pt x="4982876" y="1042786"/>
                </a:cubicBezTo>
                <a:cubicBezTo>
                  <a:pt x="4982876" y="1051221"/>
                  <a:pt x="4974440" y="1042787"/>
                  <a:pt x="4966004" y="1025912"/>
                </a:cubicBezTo>
                <a:cubicBezTo>
                  <a:pt x="4974440" y="1025914"/>
                  <a:pt x="4974440" y="1034350"/>
                  <a:pt x="4982876" y="1034349"/>
                </a:cubicBezTo>
                <a:cubicBezTo>
                  <a:pt x="4966005" y="1009043"/>
                  <a:pt x="4966004" y="1025912"/>
                  <a:pt x="4957571" y="1009043"/>
                </a:cubicBezTo>
                <a:cubicBezTo>
                  <a:pt x="4949132" y="983737"/>
                  <a:pt x="4957569" y="1000607"/>
                  <a:pt x="4932262" y="966864"/>
                </a:cubicBezTo>
                <a:cubicBezTo>
                  <a:pt x="4940697" y="958427"/>
                  <a:pt x="4949132" y="966864"/>
                  <a:pt x="4957569" y="966864"/>
                </a:cubicBezTo>
                <a:lnTo>
                  <a:pt x="4923825" y="933123"/>
                </a:lnTo>
                <a:lnTo>
                  <a:pt x="4932261" y="933122"/>
                </a:lnTo>
                <a:lnTo>
                  <a:pt x="4932262" y="924686"/>
                </a:lnTo>
                <a:cubicBezTo>
                  <a:pt x="4932262" y="924686"/>
                  <a:pt x="4923828" y="924686"/>
                  <a:pt x="4923825" y="916250"/>
                </a:cubicBezTo>
                <a:cubicBezTo>
                  <a:pt x="4915392" y="907814"/>
                  <a:pt x="4906952" y="890943"/>
                  <a:pt x="4898518" y="890943"/>
                </a:cubicBezTo>
                <a:cubicBezTo>
                  <a:pt x="4898518" y="890943"/>
                  <a:pt x="4890085" y="882507"/>
                  <a:pt x="4890083" y="874073"/>
                </a:cubicBezTo>
                <a:lnTo>
                  <a:pt x="4881646" y="865638"/>
                </a:lnTo>
                <a:lnTo>
                  <a:pt x="4881647" y="874073"/>
                </a:lnTo>
                <a:lnTo>
                  <a:pt x="4881647" y="882507"/>
                </a:lnTo>
                <a:cubicBezTo>
                  <a:pt x="4856340" y="857200"/>
                  <a:pt x="4847904" y="831895"/>
                  <a:pt x="4839470" y="815023"/>
                </a:cubicBezTo>
                <a:cubicBezTo>
                  <a:pt x="4847904" y="815024"/>
                  <a:pt x="4856341" y="823461"/>
                  <a:pt x="4864776" y="823459"/>
                </a:cubicBezTo>
                <a:cubicBezTo>
                  <a:pt x="4839469" y="781279"/>
                  <a:pt x="4814160" y="739104"/>
                  <a:pt x="4814160" y="772843"/>
                </a:cubicBezTo>
                <a:cubicBezTo>
                  <a:pt x="4797289" y="730666"/>
                  <a:pt x="4797289" y="730666"/>
                  <a:pt x="4771982" y="705360"/>
                </a:cubicBezTo>
                <a:cubicBezTo>
                  <a:pt x="4771982" y="705360"/>
                  <a:pt x="4780421" y="705359"/>
                  <a:pt x="4780419" y="713795"/>
                </a:cubicBezTo>
                <a:lnTo>
                  <a:pt x="4788853" y="713795"/>
                </a:lnTo>
                <a:cubicBezTo>
                  <a:pt x="4797291" y="722229"/>
                  <a:pt x="4797292" y="713795"/>
                  <a:pt x="4797292" y="713795"/>
                </a:cubicBezTo>
                <a:cubicBezTo>
                  <a:pt x="4797289" y="705360"/>
                  <a:pt x="4797289" y="705360"/>
                  <a:pt x="4788854" y="696923"/>
                </a:cubicBezTo>
                <a:lnTo>
                  <a:pt x="4797290" y="696923"/>
                </a:lnTo>
                <a:lnTo>
                  <a:pt x="4805728" y="705359"/>
                </a:lnTo>
                <a:cubicBezTo>
                  <a:pt x="4805727" y="708171"/>
                  <a:pt x="4805727" y="710983"/>
                  <a:pt x="4805726" y="713795"/>
                </a:cubicBezTo>
                <a:lnTo>
                  <a:pt x="4814160" y="722229"/>
                </a:lnTo>
                <a:lnTo>
                  <a:pt x="4822596" y="730666"/>
                </a:lnTo>
                <a:cubicBezTo>
                  <a:pt x="4881647" y="823459"/>
                  <a:pt x="4932262" y="907814"/>
                  <a:pt x="4991311" y="1000607"/>
                </a:cubicBezTo>
                <a:lnTo>
                  <a:pt x="4991312" y="1009043"/>
                </a:lnTo>
                <a:lnTo>
                  <a:pt x="4999746" y="1017476"/>
                </a:lnTo>
                <a:cubicBezTo>
                  <a:pt x="5025057" y="1042786"/>
                  <a:pt x="5016619" y="1042785"/>
                  <a:pt x="5033490" y="1068093"/>
                </a:cubicBezTo>
                <a:cubicBezTo>
                  <a:pt x="5033490" y="1076527"/>
                  <a:pt x="5033489" y="1084964"/>
                  <a:pt x="5041925" y="1093401"/>
                </a:cubicBezTo>
                <a:lnTo>
                  <a:pt x="5050362" y="1101835"/>
                </a:lnTo>
                <a:cubicBezTo>
                  <a:pt x="5067233" y="1127141"/>
                  <a:pt x="5075669" y="1152450"/>
                  <a:pt x="5092540" y="1160885"/>
                </a:cubicBezTo>
                <a:lnTo>
                  <a:pt x="5100975" y="1169321"/>
                </a:lnTo>
                <a:lnTo>
                  <a:pt x="5100976" y="1194627"/>
                </a:lnTo>
                <a:cubicBezTo>
                  <a:pt x="5109412" y="1194627"/>
                  <a:pt x="5126283" y="1236805"/>
                  <a:pt x="5143155" y="1253676"/>
                </a:cubicBezTo>
                <a:lnTo>
                  <a:pt x="5151590" y="1262112"/>
                </a:lnTo>
                <a:lnTo>
                  <a:pt x="5151590" y="1270548"/>
                </a:lnTo>
                <a:cubicBezTo>
                  <a:pt x="5185332" y="1346469"/>
                  <a:pt x="5219076" y="1430825"/>
                  <a:pt x="5261254" y="1506748"/>
                </a:cubicBezTo>
                <a:cubicBezTo>
                  <a:pt x="5261255" y="1515180"/>
                  <a:pt x="5269690" y="1523617"/>
                  <a:pt x="5278126" y="1532055"/>
                </a:cubicBezTo>
                <a:cubicBezTo>
                  <a:pt x="5278126" y="1540489"/>
                  <a:pt x="5278125" y="1548926"/>
                  <a:pt x="5278128" y="1557362"/>
                </a:cubicBezTo>
                <a:cubicBezTo>
                  <a:pt x="5278125" y="1548926"/>
                  <a:pt x="5286562" y="1557361"/>
                  <a:pt x="5294998" y="1557362"/>
                </a:cubicBezTo>
                <a:cubicBezTo>
                  <a:pt x="5294997" y="1565794"/>
                  <a:pt x="5303433" y="1574233"/>
                  <a:pt x="5303433" y="1574233"/>
                </a:cubicBezTo>
                <a:cubicBezTo>
                  <a:pt x="5320305" y="1616412"/>
                  <a:pt x="5328741" y="1658590"/>
                  <a:pt x="5345614" y="1692332"/>
                </a:cubicBezTo>
                <a:cubicBezTo>
                  <a:pt x="5345613" y="1695144"/>
                  <a:pt x="5345613" y="1697956"/>
                  <a:pt x="5345612" y="1700767"/>
                </a:cubicBezTo>
                <a:lnTo>
                  <a:pt x="5345612" y="1717637"/>
                </a:lnTo>
                <a:lnTo>
                  <a:pt x="5354048" y="1717639"/>
                </a:lnTo>
                <a:cubicBezTo>
                  <a:pt x="5379355" y="1768251"/>
                  <a:pt x="5404662" y="1810432"/>
                  <a:pt x="5413098" y="1844173"/>
                </a:cubicBezTo>
                <a:cubicBezTo>
                  <a:pt x="5438404" y="1869479"/>
                  <a:pt x="5455275" y="1945401"/>
                  <a:pt x="5480584" y="2012887"/>
                </a:cubicBezTo>
                <a:cubicBezTo>
                  <a:pt x="5497455" y="2029761"/>
                  <a:pt x="5505890" y="2088808"/>
                  <a:pt x="5514328" y="2105680"/>
                </a:cubicBezTo>
                <a:lnTo>
                  <a:pt x="5514328" y="2114117"/>
                </a:lnTo>
                <a:lnTo>
                  <a:pt x="5514327" y="2122551"/>
                </a:lnTo>
                <a:lnTo>
                  <a:pt x="5514328" y="2130987"/>
                </a:lnTo>
                <a:cubicBezTo>
                  <a:pt x="5522762" y="2139423"/>
                  <a:pt x="5522762" y="2139423"/>
                  <a:pt x="5522762" y="2130987"/>
                </a:cubicBezTo>
                <a:cubicBezTo>
                  <a:pt x="5531197" y="2156294"/>
                  <a:pt x="5531198" y="2139423"/>
                  <a:pt x="5539633" y="2139424"/>
                </a:cubicBezTo>
                <a:cubicBezTo>
                  <a:pt x="5531196" y="2164730"/>
                  <a:pt x="5556505" y="2164730"/>
                  <a:pt x="5556503" y="2198472"/>
                </a:cubicBezTo>
                <a:cubicBezTo>
                  <a:pt x="5564941" y="2190038"/>
                  <a:pt x="5564939" y="2215344"/>
                  <a:pt x="5573376" y="2215344"/>
                </a:cubicBezTo>
                <a:cubicBezTo>
                  <a:pt x="5556504" y="2181601"/>
                  <a:pt x="5548068" y="2122551"/>
                  <a:pt x="5531197" y="2114117"/>
                </a:cubicBezTo>
                <a:lnTo>
                  <a:pt x="5531198" y="2097245"/>
                </a:lnTo>
                <a:lnTo>
                  <a:pt x="5522762" y="2088808"/>
                </a:lnTo>
                <a:cubicBezTo>
                  <a:pt x="5522762" y="2038194"/>
                  <a:pt x="5497455" y="1996017"/>
                  <a:pt x="5480583" y="1953837"/>
                </a:cubicBezTo>
                <a:cubicBezTo>
                  <a:pt x="5438405" y="1844173"/>
                  <a:pt x="5404661" y="1734510"/>
                  <a:pt x="5362484" y="1641717"/>
                </a:cubicBezTo>
                <a:cubicBezTo>
                  <a:pt x="5328740" y="1565794"/>
                  <a:pt x="5294998" y="1447698"/>
                  <a:pt x="5235948" y="1346470"/>
                </a:cubicBezTo>
                <a:cubicBezTo>
                  <a:pt x="5227512" y="1329599"/>
                  <a:pt x="5210641" y="1321163"/>
                  <a:pt x="5210643" y="1304291"/>
                </a:cubicBezTo>
                <a:cubicBezTo>
                  <a:pt x="5168462" y="1228369"/>
                  <a:pt x="5143155" y="1152450"/>
                  <a:pt x="5109412" y="1093400"/>
                </a:cubicBezTo>
                <a:cubicBezTo>
                  <a:pt x="5075669" y="1051221"/>
                  <a:pt x="5092540" y="1076527"/>
                  <a:pt x="5067234" y="1025914"/>
                </a:cubicBezTo>
                <a:cubicBezTo>
                  <a:pt x="5041926" y="966866"/>
                  <a:pt x="5008183" y="916250"/>
                  <a:pt x="4974440" y="882507"/>
                </a:cubicBezTo>
                <a:cubicBezTo>
                  <a:pt x="4940696" y="806586"/>
                  <a:pt x="4856339" y="705359"/>
                  <a:pt x="4814162" y="637873"/>
                </a:cubicBezTo>
                <a:cubicBezTo>
                  <a:pt x="4797289" y="612566"/>
                  <a:pt x="4788854" y="621003"/>
                  <a:pt x="4771983" y="595695"/>
                </a:cubicBezTo>
                <a:cubicBezTo>
                  <a:pt x="4788854" y="587259"/>
                  <a:pt x="4755109" y="545082"/>
                  <a:pt x="4729804" y="519774"/>
                </a:cubicBezTo>
                <a:cubicBezTo>
                  <a:pt x="4729804" y="519774"/>
                  <a:pt x="4721369" y="519774"/>
                  <a:pt x="4712933" y="511338"/>
                </a:cubicBezTo>
                <a:cubicBezTo>
                  <a:pt x="4687626" y="486033"/>
                  <a:pt x="4670753" y="426982"/>
                  <a:pt x="4628576" y="393238"/>
                </a:cubicBezTo>
                <a:cubicBezTo>
                  <a:pt x="4620140" y="384804"/>
                  <a:pt x="4611704" y="393238"/>
                  <a:pt x="4594833" y="376368"/>
                </a:cubicBezTo>
                <a:cubicBezTo>
                  <a:pt x="4594833" y="376368"/>
                  <a:pt x="4594833" y="351062"/>
                  <a:pt x="4577960" y="342623"/>
                </a:cubicBezTo>
                <a:cubicBezTo>
                  <a:pt x="4510475" y="249831"/>
                  <a:pt x="4400810" y="148604"/>
                  <a:pt x="4324890" y="72683"/>
                </a:cubicBezTo>
                <a:cubicBezTo>
                  <a:pt x="4308018" y="55812"/>
                  <a:pt x="4291147" y="36832"/>
                  <a:pt x="4273221" y="16797"/>
                </a:cubicBezTo>
                <a:lnTo>
                  <a:pt x="4257562" y="0"/>
                </a:lnTo>
                <a:lnTo>
                  <a:pt x="4303981" y="0"/>
                </a:lnTo>
                <a:lnTo>
                  <a:pt x="4319485" y="14161"/>
                </a:lnTo>
                <a:cubicBezTo>
                  <a:pt x="4325944" y="20488"/>
                  <a:pt x="4333325" y="28396"/>
                  <a:pt x="4341761" y="38940"/>
                </a:cubicBezTo>
                <a:lnTo>
                  <a:pt x="4333323" y="38940"/>
                </a:lnTo>
                <a:lnTo>
                  <a:pt x="4341761" y="47377"/>
                </a:lnTo>
                <a:cubicBezTo>
                  <a:pt x="4341762" y="64247"/>
                  <a:pt x="4324890" y="38940"/>
                  <a:pt x="4316454" y="38940"/>
                </a:cubicBezTo>
                <a:cubicBezTo>
                  <a:pt x="4333323" y="64247"/>
                  <a:pt x="4341762" y="64247"/>
                  <a:pt x="4358630" y="64247"/>
                </a:cubicBezTo>
                <a:cubicBezTo>
                  <a:pt x="4358633" y="72683"/>
                  <a:pt x="4358633" y="72683"/>
                  <a:pt x="4367067" y="81121"/>
                </a:cubicBezTo>
                <a:cubicBezTo>
                  <a:pt x="4367069" y="89554"/>
                  <a:pt x="4375504" y="89556"/>
                  <a:pt x="4375504" y="89556"/>
                </a:cubicBezTo>
                <a:lnTo>
                  <a:pt x="4383940" y="81120"/>
                </a:lnTo>
                <a:cubicBezTo>
                  <a:pt x="4392373" y="114861"/>
                  <a:pt x="4409246" y="89554"/>
                  <a:pt x="4434553" y="131733"/>
                </a:cubicBezTo>
                <a:lnTo>
                  <a:pt x="4442990" y="140168"/>
                </a:lnTo>
                <a:lnTo>
                  <a:pt x="4451426" y="140168"/>
                </a:lnTo>
                <a:cubicBezTo>
                  <a:pt x="4510474" y="207654"/>
                  <a:pt x="4561090" y="258268"/>
                  <a:pt x="4611704" y="300447"/>
                </a:cubicBezTo>
                <a:cubicBezTo>
                  <a:pt x="4603266" y="300447"/>
                  <a:pt x="4603267" y="334190"/>
                  <a:pt x="4620140" y="325755"/>
                </a:cubicBezTo>
                <a:cubicBezTo>
                  <a:pt x="4611704" y="308881"/>
                  <a:pt x="4628575" y="317318"/>
                  <a:pt x="4637011" y="334188"/>
                </a:cubicBezTo>
                <a:cubicBezTo>
                  <a:pt x="4662316" y="367932"/>
                  <a:pt x="4712933" y="418545"/>
                  <a:pt x="4755110" y="477595"/>
                </a:cubicBezTo>
                <a:cubicBezTo>
                  <a:pt x="4797290" y="528209"/>
                  <a:pt x="4839469" y="587259"/>
                  <a:pt x="4873211" y="629438"/>
                </a:cubicBezTo>
                <a:cubicBezTo>
                  <a:pt x="4864775" y="621002"/>
                  <a:pt x="4873211" y="654745"/>
                  <a:pt x="4881646" y="654745"/>
                </a:cubicBezTo>
                <a:cubicBezTo>
                  <a:pt x="4873211" y="637873"/>
                  <a:pt x="4881647" y="637873"/>
                  <a:pt x="4890082" y="646309"/>
                </a:cubicBezTo>
                <a:cubicBezTo>
                  <a:pt x="4890083" y="663180"/>
                  <a:pt x="4923827" y="705359"/>
                  <a:pt x="4949133" y="739102"/>
                </a:cubicBezTo>
                <a:cubicBezTo>
                  <a:pt x="4974440" y="772843"/>
                  <a:pt x="4999747" y="798150"/>
                  <a:pt x="4991312" y="798150"/>
                </a:cubicBezTo>
                <a:cubicBezTo>
                  <a:pt x="5025055" y="831895"/>
                  <a:pt x="5041926" y="865638"/>
                  <a:pt x="5058797" y="899380"/>
                </a:cubicBezTo>
                <a:cubicBezTo>
                  <a:pt x="5084104" y="941557"/>
                  <a:pt x="5100976" y="983736"/>
                  <a:pt x="5143155" y="1034350"/>
                </a:cubicBezTo>
                <a:lnTo>
                  <a:pt x="5143154" y="1051222"/>
                </a:lnTo>
                <a:cubicBezTo>
                  <a:pt x="5176898" y="1059657"/>
                  <a:pt x="5202205" y="1169322"/>
                  <a:pt x="5227512" y="1203064"/>
                </a:cubicBezTo>
                <a:cubicBezTo>
                  <a:pt x="5235949" y="1211497"/>
                  <a:pt x="5235950" y="1203065"/>
                  <a:pt x="5244383" y="1219935"/>
                </a:cubicBezTo>
                <a:cubicBezTo>
                  <a:pt x="5261254" y="1245241"/>
                  <a:pt x="5261256" y="1270548"/>
                  <a:pt x="5278126" y="1295855"/>
                </a:cubicBezTo>
                <a:cubicBezTo>
                  <a:pt x="5286561" y="1312728"/>
                  <a:pt x="5295000" y="1321162"/>
                  <a:pt x="5311869" y="1338033"/>
                </a:cubicBezTo>
                <a:cubicBezTo>
                  <a:pt x="5337176" y="1388648"/>
                  <a:pt x="5354048" y="1464569"/>
                  <a:pt x="5379354" y="1523620"/>
                </a:cubicBezTo>
                <a:cubicBezTo>
                  <a:pt x="5413098" y="1591105"/>
                  <a:pt x="5446840" y="1692332"/>
                  <a:pt x="5480584" y="1768253"/>
                </a:cubicBezTo>
                <a:cubicBezTo>
                  <a:pt x="5489019" y="1793560"/>
                  <a:pt x="5505891" y="1818865"/>
                  <a:pt x="5514328" y="1835738"/>
                </a:cubicBezTo>
                <a:lnTo>
                  <a:pt x="5505890" y="1827301"/>
                </a:lnTo>
                <a:cubicBezTo>
                  <a:pt x="5514327" y="1861046"/>
                  <a:pt x="5531197" y="1894789"/>
                  <a:pt x="5539634" y="1920094"/>
                </a:cubicBezTo>
                <a:lnTo>
                  <a:pt x="5539634" y="1945401"/>
                </a:lnTo>
                <a:cubicBezTo>
                  <a:pt x="5564941" y="2029760"/>
                  <a:pt x="5598683" y="2139423"/>
                  <a:pt x="5623989" y="2215343"/>
                </a:cubicBezTo>
                <a:lnTo>
                  <a:pt x="5615554" y="2215342"/>
                </a:lnTo>
                <a:lnTo>
                  <a:pt x="5615555" y="2223779"/>
                </a:lnTo>
                <a:lnTo>
                  <a:pt x="5623988" y="2232216"/>
                </a:lnTo>
                <a:cubicBezTo>
                  <a:pt x="5632426" y="2257524"/>
                  <a:pt x="5640861" y="2350315"/>
                  <a:pt x="5649298" y="2325008"/>
                </a:cubicBezTo>
                <a:lnTo>
                  <a:pt x="5649298" y="2333444"/>
                </a:lnTo>
                <a:lnTo>
                  <a:pt x="5649298" y="2341878"/>
                </a:lnTo>
                <a:lnTo>
                  <a:pt x="5657733" y="2341879"/>
                </a:lnTo>
                <a:lnTo>
                  <a:pt x="5657733" y="2333443"/>
                </a:lnTo>
                <a:cubicBezTo>
                  <a:pt x="5674605" y="2325008"/>
                  <a:pt x="5666171" y="2358751"/>
                  <a:pt x="5666169" y="2367185"/>
                </a:cubicBezTo>
                <a:cubicBezTo>
                  <a:pt x="5674605" y="2350315"/>
                  <a:pt x="5691476" y="2400928"/>
                  <a:pt x="5683040" y="2367183"/>
                </a:cubicBezTo>
                <a:cubicBezTo>
                  <a:pt x="5674605" y="2367186"/>
                  <a:pt x="5674605" y="2341878"/>
                  <a:pt x="5674605" y="2341878"/>
                </a:cubicBezTo>
                <a:cubicBezTo>
                  <a:pt x="5683041" y="2358751"/>
                  <a:pt x="5683041" y="2350315"/>
                  <a:pt x="5683040" y="2341879"/>
                </a:cubicBezTo>
                <a:cubicBezTo>
                  <a:pt x="5666171" y="2333443"/>
                  <a:pt x="5666171" y="2299699"/>
                  <a:pt x="5649298" y="2274394"/>
                </a:cubicBezTo>
                <a:lnTo>
                  <a:pt x="5649298" y="2257524"/>
                </a:lnTo>
                <a:lnTo>
                  <a:pt x="5649298" y="2249087"/>
                </a:lnTo>
                <a:lnTo>
                  <a:pt x="5649297" y="2240649"/>
                </a:lnTo>
                <a:lnTo>
                  <a:pt x="5640860" y="2240651"/>
                </a:lnTo>
                <a:cubicBezTo>
                  <a:pt x="5640862" y="2232213"/>
                  <a:pt x="5640862" y="2232213"/>
                  <a:pt x="5640862" y="2223779"/>
                </a:cubicBezTo>
                <a:cubicBezTo>
                  <a:pt x="5649297" y="2215342"/>
                  <a:pt x="5649296" y="2232217"/>
                  <a:pt x="5657734" y="2232217"/>
                </a:cubicBezTo>
                <a:cubicBezTo>
                  <a:pt x="5657734" y="2215345"/>
                  <a:pt x="5649297" y="2215342"/>
                  <a:pt x="5649298" y="2206908"/>
                </a:cubicBezTo>
                <a:lnTo>
                  <a:pt x="5649298" y="2198470"/>
                </a:lnTo>
                <a:lnTo>
                  <a:pt x="5649297" y="2190035"/>
                </a:lnTo>
                <a:lnTo>
                  <a:pt x="5649298" y="2181601"/>
                </a:lnTo>
                <a:lnTo>
                  <a:pt x="5640859" y="2147859"/>
                </a:lnTo>
                <a:lnTo>
                  <a:pt x="5632426" y="2139423"/>
                </a:lnTo>
                <a:cubicBezTo>
                  <a:pt x="5615553" y="2088809"/>
                  <a:pt x="5615555" y="2105681"/>
                  <a:pt x="5607121" y="2055067"/>
                </a:cubicBezTo>
                <a:cubicBezTo>
                  <a:pt x="5607121" y="2046628"/>
                  <a:pt x="5607121" y="2046628"/>
                  <a:pt x="5607118" y="2038194"/>
                </a:cubicBezTo>
                <a:cubicBezTo>
                  <a:pt x="5598683" y="2029760"/>
                  <a:pt x="5598683" y="2029760"/>
                  <a:pt x="5598684" y="2038192"/>
                </a:cubicBezTo>
                <a:cubicBezTo>
                  <a:pt x="5598684" y="2012887"/>
                  <a:pt x="5590248" y="1970710"/>
                  <a:pt x="5573377" y="1962273"/>
                </a:cubicBezTo>
                <a:cubicBezTo>
                  <a:pt x="5581812" y="1979144"/>
                  <a:pt x="5573375" y="1979146"/>
                  <a:pt x="5564941" y="1962273"/>
                </a:cubicBezTo>
                <a:lnTo>
                  <a:pt x="5564941" y="1953837"/>
                </a:lnTo>
                <a:lnTo>
                  <a:pt x="5573376" y="1953838"/>
                </a:lnTo>
                <a:cubicBezTo>
                  <a:pt x="5573375" y="1951025"/>
                  <a:pt x="5573377" y="1948213"/>
                  <a:pt x="5573377" y="1945401"/>
                </a:cubicBezTo>
                <a:lnTo>
                  <a:pt x="5564941" y="1936967"/>
                </a:lnTo>
                <a:cubicBezTo>
                  <a:pt x="5564941" y="1886353"/>
                  <a:pt x="5505889" y="1759817"/>
                  <a:pt x="5489019" y="1700769"/>
                </a:cubicBezTo>
                <a:cubicBezTo>
                  <a:pt x="5480583" y="1667026"/>
                  <a:pt x="5489018" y="1658589"/>
                  <a:pt x="5472148" y="1633282"/>
                </a:cubicBezTo>
                <a:cubicBezTo>
                  <a:pt x="5472148" y="1616412"/>
                  <a:pt x="5455276" y="1607977"/>
                  <a:pt x="5446841" y="1591103"/>
                </a:cubicBezTo>
                <a:cubicBezTo>
                  <a:pt x="5438404" y="1557360"/>
                  <a:pt x="5438404" y="1532053"/>
                  <a:pt x="5413098" y="1523619"/>
                </a:cubicBezTo>
                <a:cubicBezTo>
                  <a:pt x="5362483" y="1363341"/>
                  <a:pt x="5269690" y="1186189"/>
                  <a:pt x="5176900" y="1034350"/>
                </a:cubicBezTo>
                <a:cubicBezTo>
                  <a:pt x="5185335" y="1025912"/>
                  <a:pt x="5185335" y="1025912"/>
                  <a:pt x="5185333" y="1017477"/>
                </a:cubicBezTo>
                <a:cubicBezTo>
                  <a:pt x="5185334" y="1020289"/>
                  <a:pt x="5185334" y="1023100"/>
                  <a:pt x="5185335" y="1025912"/>
                </a:cubicBezTo>
                <a:lnTo>
                  <a:pt x="5193769" y="1025914"/>
                </a:lnTo>
                <a:cubicBezTo>
                  <a:pt x="5193769" y="1025914"/>
                  <a:pt x="5193768" y="1017477"/>
                  <a:pt x="5185332" y="1009044"/>
                </a:cubicBezTo>
                <a:lnTo>
                  <a:pt x="5185332" y="983737"/>
                </a:lnTo>
                <a:cubicBezTo>
                  <a:pt x="5176898" y="992171"/>
                  <a:pt x="5168462" y="983736"/>
                  <a:pt x="5151590" y="958427"/>
                </a:cubicBezTo>
                <a:lnTo>
                  <a:pt x="5151589" y="949995"/>
                </a:lnTo>
                <a:cubicBezTo>
                  <a:pt x="5151589" y="949995"/>
                  <a:pt x="5143156" y="949995"/>
                  <a:pt x="5143155" y="941557"/>
                </a:cubicBezTo>
                <a:lnTo>
                  <a:pt x="5143155" y="933122"/>
                </a:lnTo>
                <a:lnTo>
                  <a:pt x="5134718" y="933123"/>
                </a:lnTo>
                <a:cubicBezTo>
                  <a:pt x="5134719" y="924686"/>
                  <a:pt x="5134719" y="924686"/>
                  <a:pt x="5126283" y="916250"/>
                </a:cubicBezTo>
                <a:cubicBezTo>
                  <a:pt x="5134721" y="899379"/>
                  <a:pt x="5100976" y="874073"/>
                  <a:pt x="5109414" y="874074"/>
                </a:cubicBezTo>
                <a:lnTo>
                  <a:pt x="5117847" y="874073"/>
                </a:lnTo>
                <a:lnTo>
                  <a:pt x="5126285" y="882507"/>
                </a:lnTo>
                <a:cubicBezTo>
                  <a:pt x="5126283" y="874073"/>
                  <a:pt x="5117847" y="874073"/>
                  <a:pt x="5117848" y="865636"/>
                </a:cubicBezTo>
                <a:lnTo>
                  <a:pt x="5109412" y="857200"/>
                </a:lnTo>
                <a:cubicBezTo>
                  <a:pt x="5100976" y="840329"/>
                  <a:pt x="5092540" y="823459"/>
                  <a:pt x="5084104" y="823460"/>
                </a:cubicBezTo>
                <a:lnTo>
                  <a:pt x="5084105" y="815023"/>
                </a:lnTo>
                <a:cubicBezTo>
                  <a:pt x="5084105" y="815023"/>
                  <a:pt x="5084105" y="806586"/>
                  <a:pt x="5075670" y="798150"/>
                </a:cubicBezTo>
                <a:lnTo>
                  <a:pt x="5067233" y="798150"/>
                </a:lnTo>
                <a:lnTo>
                  <a:pt x="5067232" y="806587"/>
                </a:lnTo>
                <a:cubicBezTo>
                  <a:pt x="5067233" y="798150"/>
                  <a:pt x="5067233" y="789717"/>
                  <a:pt x="5058798" y="781279"/>
                </a:cubicBezTo>
                <a:cubicBezTo>
                  <a:pt x="5058797" y="789717"/>
                  <a:pt x="5050364" y="789716"/>
                  <a:pt x="5041925" y="781279"/>
                </a:cubicBezTo>
                <a:cubicBezTo>
                  <a:pt x="5050361" y="781278"/>
                  <a:pt x="5041928" y="772846"/>
                  <a:pt x="5041926" y="764409"/>
                </a:cubicBezTo>
                <a:lnTo>
                  <a:pt x="5033489" y="755973"/>
                </a:lnTo>
                <a:lnTo>
                  <a:pt x="5033489" y="747536"/>
                </a:lnTo>
                <a:lnTo>
                  <a:pt x="5025055" y="747536"/>
                </a:lnTo>
                <a:lnTo>
                  <a:pt x="5025055" y="755973"/>
                </a:lnTo>
                <a:cubicBezTo>
                  <a:pt x="4999747" y="713795"/>
                  <a:pt x="4974442" y="671616"/>
                  <a:pt x="4957570" y="663182"/>
                </a:cubicBezTo>
                <a:cubicBezTo>
                  <a:pt x="4949133" y="654745"/>
                  <a:pt x="4949133" y="654745"/>
                  <a:pt x="4949133" y="646309"/>
                </a:cubicBezTo>
                <a:cubicBezTo>
                  <a:pt x="4940697" y="637873"/>
                  <a:pt x="4940697" y="637873"/>
                  <a:pt x="4932264" y="637873"/>
                </a:cubicBezTo>
                <a:cubicBezTo>
                  <a:pt x="4932263" y="640081"/>
                  <a:pt x="4932263" y="642288"/>
                  <a:pt x="4932262" y="644497"/>
                </a:cubicBezTo>
                <a:lnTo>
                  <a:pt x="4910645" y="618234"/>
                </a:lnTo>
                <a:cubicBezTo>
                  <a:pt x="4886921" y="587787"/>
                  <a:pt x="4877430" y="570388"/>
                  <a:pt x="4839468" y="519774"/>
                </a:cubicBezTo>
                <a:cubicBezTo>
                  <a:pt x="4814159" y="502903"/>
                  <a:pt x="4805728" y="494466"/>
                  <a:pt x="4797289" y="494466"/>
                </a:cubicBezTo>
                <a:lnTo>
                  <a:pt x="4797289" y="469162"/>
                </a:lnTo>
                <a:cubicBezTo>
                  <a:pt x="4780419" y="469159"/>
                  <a:pt x="4780419" y="443852"/>
                  <a:pt x="4755109" y="418545"/>
                </a:cubicBezTo>
                <a:cubicBezTo>
                  <a:pt x="4729804" y="393238"/>
                  <a:pt x="4746678" y="435418"/>
                  <a:pt x="4721368" y="401675"/>
                </a:cubicBezTo>
                <a:cubicBezTo>
                  <a:pt x="4746676" y="418545"/>
                  <a:pt x="4721369" y="384804"/>
                  <a:pt x="4696060" y="359495"/>
                </a:cubicBezTo>
                <a:lnTo>
                  <a:pt x="4704496" y="359495"/>
                </a:lnTo>
                <a:cubicBezTo>
                  <a:pt x="4712932" y="367932"/>
                  <a:pt x="4721370" y="376368"/>
                  <a:pt x="4721369" y="367932"/>
                </a:cubicBezTo>
                <a:cubicBezTo>
                  <a:pt x="4721369" y="367932"/>
                  <a:pt x="4721369" y="359495"/>
                  <a:pt x="4712933" y="351061"/>
                </a:cubicBezTo>
                <a:lnTo>
                  <a:pt x="4704497" y="342625"/>
                </a:lnTo>
                <a:cubicBezTo>
                  <a:pt x="4712932" y="342625"/>
                  <a:pt x="4721369" y="367932"/>
                  <a:pt x="4729804" y="359495"/>
                </a:cubicBezTo>
                <a:cubicBezTo>
                  <a:pt x="4712932" y="342625"/>
                  <a:pt x="4704497" y="325754"/>
                  <a:pt x="4696060" y="325754"/>
                </a:cubicBezTo>
                <a:cubicBezTo>
                  <a:pt x="4687627" y="325755"/>
                  <a:pt x="4687627" y="325755"/>
                  <a:pt x="4687626" y="317318"/>
                </a:cubicBezTo>
                <a:cubicBezTo>
                  <a:pt x="4679192" y="308881"/>
                  <a:pt x="4670753" y="300448"/>
                  <a:pt x="4662317" y="300447"/>
                </a:cubicBezTo>
                <a:cubicBezTo>
                  <a:pt x="4662317" y="300447"/>
                  <a:pt x="4662317" y="308882"/>
                  <a:pt x="4670754" y="317320"/>
                </a:cubicBezTo>
                <a:lnTo>
                  <a:pt x="4670753" y="325755"/>
                </a:lnTo>
                <a:cubicBezTo>
                  <a:pt x="4653882" y="317319"/>
                  <a:pt x="4653882" y="334188"/>
                  <a:pt x="4645447" y="300448"/>
                </a:cubicBezTo>
                <a:cubicBezTo>
                  <a:pt x="4637010" y="308882"/>
                  <a:pt x="4653883" y="325754"/>
                  <a:pt x="4653882" y="334188"/>
                </a:cubicBezTo>
                <a:cubicBezTo>
                  <a:pt x="4628576" y="300447"/>
                  <a:pt x="4637009" y="292011"/>
                  <a:pt x="4620140" y="275141"/>
                </a:cubicBezTo>
                <a:cubicBezTo>
                  <a:pt x="4628578" y="275140"/>
                  <a:pt x="4628578" y="283575"/>
                  <a:pt x="4628578" y="283575"/>
                </a:cubicBezTo>
                <a:cubicBezTo>
                  <a:pt x="4637009" y="292011"/>
                  <a:pt x="4637009" y="292011"/>
                  <a:pt x="4645446" y="283575"/>
                </a:cubicBezTo>
                <a:lnTo>
                  <a:pt x="4628576" y="266706"/>
                </a:lnTo>
                <a:cubicBezTo>
                  <a:pt x="4645447" y="275142"/>
                  <a:pt x="4645447" y="266704"/>
                  <a:pt x="4628576" y="258268"/>
                </a:cubicBezTo>
                <a:cubicBezTo>
                  <a:pt x="4628577" y="255456"/>
                  <a:pt x="4628577" y="252643"/>
                  <a:pt x="4628578" y="249831"/>
                </a:cubicBezTo>
                <a:cubicBezTo>
                  <a:pt x="4637010" y="258268"/>
                  <a:pt x="4637010" y="249831"/>
                  <a:pt x="4637010" y="249831"/>
                </a:cubicBezTo>
                <a:cubicBezTo>
                  <a:pt x="4628575" y="241395"/>
                  <a:pt x="4628575" y="241395"/>
                  <a:pt x="4620140" y="241397"/>
                </a:cubicBezTo>
                <a:lnTo>
                  <a:pt x="4611704" y="232961"/>
                </a:lnTo>
                <a:lnTo>
                  <a:pt x="4594835" y="199218"/>
                </a:lnTo>
                <a:lnTo>
                  <a:pt x="4603267" y="207654"/>
                </a:lnTo>
                <a:cubicBezTo>
                  <a:pt x="4611703" y="216090"/>
                  <a:pt x="4620140" y="216090"/>
                  <a:pt x="4620140" y="216090"/>
                </a:cubicBezTo>
                <a:cubicBezTo>
                  <a:pt x="4620139" y="207656"/>
                  <a:pt x="4611704" y="199218"/>
                  <a:pt x="4603267" y="190783"/>
                </a:cubicBezTo>
                <a:lnTo>
                  <a:pt x="4594832" y="182347"/>
                </a:lnTo>
                <a:lnTo>
                  <a:pt x="4586397" y="173911"/>
                </a:lnTo>
                <a:cubicBezTo>
                  <a:pt x="4577961" y="165475"/>
                  <a:pt x="4569526" y="165475"/>
                  <a:pt x="4569526" y="173913"/>
                </a:cubicBezTo>
                <a:cubicBezTo>
                  <a:pt x="4569526" y="173913"/>
                  <a:pt x="4569525" y="182347"/>
                  <a:pt x="4577960" y="190784"/>
                </a:cubicBezTo>
                <a:lnTo>
                  <a:pt x="4586396" y="190783"/>
                </a:lnTo>
                <a:lnTo>
                  <a:pt x="4594835" y="199218"/>
                </a:lnTo>
                <a:cubicBezTo>
                  <a:pt x="4552654" y="182347"/>
                  <a:pt x="4586399" y="207656"/>
                  <a:pt x="4603267" y="232961"/>
                </a:cubicBezTo>
                <a:lnTo>
                  <a:pt x="4594833" y="224525"/>
                </a:lnTo>
                <a:cubicBezTo>
                  <a:pt x="4594833" y="227338"/>
                  <a:pt x="4594833" y="230149"/>
                  <a:pt x="4594835" y="232961"/>
                </a:cubicBezTo>
                <a:cubicBezTo>
                  <a:pt x="4594833" y="235772"/>
                  <a:pt x="4594834" y="238584"/>
                  <a:pt x="4594833" y="241395"/>
                </a:cubicBezTo>
                <a:lnTo>
                  <a:pt x="4603266" y="241396"/>
                </a:lnTo>
                <a:lnTo>
                  <a:pt x="4611704" y="249833"/>
                </a:lnTo>
                <a:lnTo>
                  <a:pt x="4603267" y="249831"/>
                </a:lnTo>
                <a:lnTo>
                  <a:pt x="4611704" y="258268"/>
                </a:lnTo>
                <a:lnTo>
                  <a:pt x="4611703" y="266704"/>
                </a:lnTo>
                <a:cubicBezTo>
                  <a:pt x="4586397" y="258268"/>
                  <a:pt x="4577960" y="241397"/>
                  <a:pt x="4552654" y="207654"/>
                </a:cubicBezTo>
                <a:lnTo>
                  <a:pt x="4561090" y="207654"/>
                </a:lnTo>
                <a:lnTo>
                  <a:pt x="4569525" y="207654"/>
                </a:lnTo>
                <a:lnTo>
                  <a:pt x="4561090" y="199218"/>
                </a:lnTo>
                <a:lnTo>
                  <a:pt x="4552654" y="199219"/>
                </a:lnTo>
                <a:lnTo>
                  <a:pt x="4544217" y="190783"/>
                </a:lnTo>
                <a:cubicBezTo>
                  <a:pt x="4535785" y="182348"/>
                  <a:pt x="4544217" y="173913"/>
                  <a:pt x="4527347" y="157040"/>
                </a:cubicBezTo>
                <a:lnTo>
                  <a:pt x="4527346" y="148604"/>
                </a:lnTo>
                <a:cubicBezTo>
                  <a:pt x="4518911" y="148604"/>
                  <a:pt x="4518910" y="140168"/>
                  <a:pt x="4518910" y="140168"/>
                </a:cubicBezTo>
                <a:lnTo>
                  <a:pt x="4510474" y="140168"/>
                </a:lnTo>
                <a:lnTo>
                  <a:pt x="4510474" y="148604"/>
                </a:lnTo>
                <a:cubicBezTo>
                  <a:pt x="4493604" y="131734"/>
                  <a:pt x="4493604" y="106427"/>
                  <a:pt x="4476732" y="106427"/>
                </a:cubicBezTo>
                <a:cubicBezTo>
                  <a:pt x="4476732" y="106427"/>
                  <a:pt x="4468297" y="106427"/>
                  <a:pt x="4468297" y="97990"/>
                </a:cubicBezTo>
                <a:lnTo>
                  <a:pt x="4459861" y="97990"/>
                </a:lnTo>
                <a:lnTo>
                  <a:pt x="4459861" y="106428"/>
                </a:lnTo>
                <a:cubicBezTo>
                  <a:pt x="4426117" y="47377"/>
                  <a:pt x="4442992" y="89554"/>
                  <a:pt x="4426117" y="89554"/>
                </a:cubicBezTo>
                <a:cubicBezTo>
                  <a:pt x="4421899" y="72683"/>
                  <a:pt x="4407137" y="51593"/>
                  <a:pt x="4388156" y="29450"/>
                </a:cubicBezTo>
                <a:lnTo>
                  <a:pt x="4360109" y="0"/>
                </a:lnTo>
                <a:lnTo>
                  <a:pt x="4638592" y="0"/>
                </a:lnTo>
                <a:lnTo>
                  <a:pt x="4699158" y="62995"/>
                </a:lnTo>
                <a:cubicBezTo>
                  <a:pt x="4971672" y="360550"/>
                  <a:pt x="5209586" y="692705"/>
                  <a:pt x="5404662" y="1051221"/>
                </a:cubicBezTo>
                <a:cubicBezTo>
                  <a:pt x="5699912" y="1626956"/>
                  <a:pt x="5885366" y="2260817"/>
                  <a:pt x="5938418" y="2935851"/>
                </a:cubicBezTo>
                <a:lnTo>
                  <a:pt x="5947253" y="3112842"/>
                </a:lnTo>
                <a:lnTo>
                  <a:pt x="5951125" y="3133338"/>
                </a:lnTo>
                <a:cubicBezTo>
                  <a:pt x="5947799" y="3130267"/>
                  <a:pt x="5947799" y="3130267"/>
                  <a:pt x="5950868" y="3126941"/>
                </a:cubicBezTo>
                <a:cubicBezTo>
                  <a:pt x="5950611" y="3120546"/>
                  <a:pt x="5953680" y="3117220"/>
                  <a:pt x="5953938" y="3123616"/>
                </a:cubicBezTo>
                <a:cubicBezTo>
                  <a:pt x="5953938" y="3123616"/>
                  <a:pt x="5957523" y="3133084"/>
                  <a:pt x="5954453" y="3136408"/>
                </a:cubicBezTo>
                <a:cubicBezTo>
                  <a:pt x="5954453" y="3136408"/>
                  <a:pt x="5957779" y="3139480"/>
                  <a:pt x="5957779" y="3139480"/>
                </a:cubicBezTo>
                <a:cubicBezTo>
                  <a:pt x="5957779" y="3139480"/>
                  <a:pt x="5957779" y="3139480"/>
                  <a:pt x="5954710" y="3142804"/>
                </a:cubicBezTo>
                <a:cubicBezTo>
                  <a:pt x="5966236" y="3190395"/>
                  <a:pt x="5971363" y="3238241"/>
                  <a:pt x="5960116" y="3277128"/>
                </a:cubicBezTo>
                <a:cubicBezTo>
                  <a:pt x="5977265" y="3305275"/>
                  <a:pt x="5967303" y="3376144"/>
                  <a:pt x="5972174" y="3417593"/>
                </a:cubicBezTo>
                <a:cubicBezTo>
                  <a:pt x="5969620" y="3433712"/>
                  <a:pt x="5966293" y="3430640"/>
                  <a:pt x="5962709" y="3421173"/>
                </a:cubicBezTo>
                <a:cubicBezTo>
                  <a:pt x="5966808" y="3443433"/>
                  <a:pt x="5961440" y="3469273"/>
                  <a:pt x="5968094" y="3475415"/>
                </a:cubicBezTo>
                <a:cubicBezTo>
                  <a:pt x="5966312" y="3510722"/>
                  <a:pt x="5964014" y="3533237"/>
                  <a:pt x="5964787" y="3552426"/>
                </a:cubicBezTo>
                <a:cubicBezTo>
                  <a:pt x="5962490" y="3574940"/>
                  <a:pt x="5959935" y="3591059"/>
                  <a:pt x="5951498" y="3620225"/>
                </a:cubicBezTo>
                <a:cubicBezTo>
                  <a:pt x="5945102" y="3620480"/>
                  <a:pt x="5947914" y="3610758"/>
                  <a:pt x="5941518" y="3611013"/>
                </a:cubicBezTo>
                <a:cubicBezTo>
                  <a:pt x="5936923" y="3656042"/>
                  <a:pt x="5938210" y="3688023"/>
                  <a:pt x="5933358" y="3726657"/>
                </a:cubicBezTo>
                <a:lnTo>
                  <a:pt x="5932401" y="3750159"/>
                </a:lnTo>
                <a:lnTo>
                  <a:pt x="5936112" y="3742197"/>
                </a:lnTo>
                <a:lnTo>
                  <a:pt x="5931041" y="3783572"/>
                </a:lnTo>
                <a:lnTo>
                  <a:pt x="5930942" y="3786013"/>
                </a:lnTo>
                <a:lnTo>
                  <a:pt x="5930199" y="3790443"/>
                </a:lnTo>
                <a:lnTo>
                  <a:pt x="5909750" y="3957308"/>
                </a:lnTo>
                <a:cubicBezTo>
                  <a:pt x="5900259" y="4029011"/>
                  <a:pt x="5889716" y="4100713"/>
                  <a:pt x="5877062" y="4172416"/>
                </a:cubicBezTo>
                <a:cubicBezTo>
                  <a:pt x="5877062" y="4189290"/>
                  <a:pt x="5877061" y="4206160"/>
                  <a:pt x="5868625" y="4214595"/>
                </a:cubicBezTo>
                <a:cubicBezTo>
                  <a:pt x="5811685" y="4534097"/>
                  <a:pt x="5724197" y="4842625"/>
                  <a:pt x="5609277" y="5137233"/>
                </a:cubicBezTo>
                <a:lnTo>
                  <a:pt x="5491924" y="5411666"/>
                </a:lnTo>
                <a:lnTo>
                  <a:pt x="5491547" y="5414872"/>
                </a:lnTo>
                <a:cubicBezTo>
                  <a:pt x="5490882" y="5418118"/>
                  <a:pt x="5489618" y="5421648"/>
                  <a:pt x="5487221" y="5422780"/>
                </a:cubicBezTo>
                <a:cubicBezTo>
                  <a:pt x="5487221" y="5422780"/>
                  <a:pt x="5489486" y="5427576"/>
                  <a:pt x="5489486" y="5427576"/>
                </a:cubicBezTo>
                <a:cubicBezTo>
                  <a:pt x="5489486" y="5427576"/>
                  <a:pt x="5489486" y="5427576"/>
                  <a:pt x="5484693" y="5429840"/>
                </a:cubicBezTo>
                <a:cubicBezTo>
                  <a:pt x="5476322" y="5486587"/>
                  <a:pt x="5460891" y="5540803"/>
                  <a:pt x="5431604" y="5578103"/>
                </a:cubicBezTo>
                <a:cubicBezTo>
                  <a:pt x="5437875" y="5616199"/>
                  <a:pt x="5395949" y="5688799"/>
                  <a:pt x="5383045" y="5735954"/>
                </a:cubicBezTo>
                <a:cubicBezTo>
                  <a:pt x="5373196" y="5752339"/>
                  <a:pt x="5370931" y="5747543"/>
                  <a:pt x="5371193" y="5735689"/>
                </a:cubicBezTo>
                <a:cubicBezTo>
                  <a:pt x="5365875" y="5761664"/>
                  <a:pt x="5348704" y="5787374"/>
                  <a:pt x="5353234" y="5796964"/>
                </a:cubicBezTo>
                <a:cubicBezTo>
                  <a:pt x="5335800" y="5834529"/>
                  <a:pt x="5323423" y="5857974"/>
                  <a:pt x="5315838" y="5879154"/>
                </a:cubicBezTo>
                <a:cubicBezTo>
                  <a:pt x="5303461" y="5902599"/>
                  <a:pt x="5293610" y="5918984"/>
                  <a:pt x="5271646" y="5946958"/>
                </a:cubicBezTo>
                <a:cubicBezTo>
                  <a:pt x="5264588" y="5944427"/>
                  <a:pt x="5271909" y="5935102"/>
                  <a:pt x="5264849" y="5932571"/>
                </a:cubicBezTo>
                <a:cubicBezTo>
                  <a:pt x="5240094" y="5979461"/>
                  <a:pt x="5227454" y="6014761"/>
                  <a:pt x="5205226" y="6054591"/>
                </a:cubicBezTo>
                <a:cubicBezTo>
                  <a:pt x="5190059" y="6096952"/>
                  <a:pt x="5167831" y="6136781"/>
                  <a:pt x="5133488" y="6188200"/>
                </a:cubicBezTo>
                <a:cubicBezTo>
                  <a:pt x="5148394" y="6157694"/>
                  <a:pt x="5131486" y="6171548"/>
                  <a:pt x="5117105" y="6178342"/>
                </a:cubicBezTo>
                <a:cubicBezTo>
                  <a:pt x="5112311" y="6180607"/>
                  <a:pt x="5109783" y="6187667"/>
                  <a:pt x="5104989" y="6189932"/>
                </a:cubicBezTo>
                <a:cubicBezTo>
                  <a:pt x="5104989" y="6189932"/>
                  <a:pt x="5102724" y="6185136"/>
                  <a:pt x="5105252" y="6178076"/>
                </a:cubicBezTo>
                <a:cubicBezTo>
                  <a:pt x="5105252" y="6178076"/>
                  <a:pt x="5105252" y="6178076"/>
                  <a:pt x="5107780" y="6171017"/>
                </a:cubicBezTo>
                <a:cubicBezTo>
                  <a:pt x="5102724" y="6185136"/>
                  <a:pt x="5095927" y="6170750"/>
                  <a:pt x="5110570" y="6152101"/>
                </a:cubicBezTo>
                <a:cubicBezTo>
                  <a:pt x="5110570" y="6152101"/>
                  <a:pt x="5110570" y="6152101"/>
                  <a:pt x="5117630" y="6154631"/>
                </a:cubicBezTo>
                <a:cubicBezTo>
                  <a:pt x="5122423" y="6152366"/>
                  <a:pt x="5124951" y="6145306"/>
                  <a:pt x="5124951" y="6145306"/>
                </a:cubicBezTo>
                <a:cubicBezTo>
                  <a:pt x="5132010" y="6147837"/>
                  <a:pt x="5127217" y="6150102"/>
                  <a:pt x="5124689" y="6157162"/>
                </a:cubicBezTo>
                <a:cubicBezTo>
                  <a:pt x="5124689" y="6157162"/>
                  <a:pt x="5124689" y="6157162"/>
                  <a:pt x="5122160" y="6164222"/>
                </a:cubicBezTo>
                <a:cubicBezTo>
                  <a:pt x="5141597" y="6143308"/>
                  <a:pt x="5166353" y="6096419"/>
                  <a:pt x="5161821" y="6086827"/>
                </a:cubicBezTo>
                <a:cubicBezTo>
                  <a:pt x="5186577" y="6039938"/>
                  <a:pt x="5220658" y="6000375"/>
                  <a:pt x="5223710" y="5969604"/>
                </a:cubicBezTo>
                <a:cubicBezTo>
                  <a:pt x="5238616" y="5939099"/>
                  <a:pt x="5240620" y="5955750"/>
                  <a:pt x="5255262" y="5937100"/>
                </a:cubicBezTo>
                <a:cubicBezTo>
                  <a:pt x="5270168" y="5906595"/>
                  <a:pt x="5258316" y="5906330"/>
                  <a:pt x="5265899" y="5885149"/>
                </a:cubicBezTo>
                <a:cubicBezTo>
                  <a:pt x="5292658" y="5854910"/>
                  <a:pt x="5302771" y="5826670"/>
                  <a:pt x="5310355" y="5805490"/>
                </a:cubicBezTo>
                <a:cubicBezTo>
                  <a:pt x="5317939" y="5784310"/>
                  <a:pt x="5323258" y="5758334"/>
                  <a:pt x="5342957" y="5725565"/>
                </a:cubicBezTo>
                <a:cubicBezTo>
                  <a:pt x="5352544" y="5721035"/>
                  <a:pt x="5359865" y="5711711"/>
                  <a:pt x="5359603" y="5723566"/>
                </a:cubicBezTo>
                <a:cubicBezTo>
                  <a:pt x="5380698" y="5681339"/>
                  <a:pt x="5393970" y="5644274"/>
                  <a:pt x="5405162" y="5607458"/>
                </a:cubicBezTo>
                <a:lnTo>
                  <a:pt x="5419834" y="5556614"/>
                </a:lnTo>
                <a:lnTo>
                  <a:pt x="5343783" y="5707015"/>
                </a:lnTo>
                <a:cubicBezTo>
                  <a:pt x="5137377" y="6084780"/>
                  <a:pt x="4883032" y="6432513"/>
                  <a:pt x="4588841" y="6742552"/>
                </a:cubicBezTo>
                <a:lnTo>
                  <a:pt x="4469515" y="6858000"/>
                </a:lnTo>
                <a:lnTo>
                  <a:pt x="4102414" y="6858000"/>
                </a:lnTo>
                <a:lnTo>
                  <a:pt x="4156175" y="6787476"/>
                </a:lnTo>
                <a:cubicBezTo>
                  <a:pt x="4215224" y="6694684"/>
                  <a:pt x="4274274" y="6610327"/>
                  <a:pt x="4333324" y="6525971"/>
                </a:cubicBezTo>
                <a:cubicBezTo>
                  <a:pt x="4350199" y="6525971"/>
                  <a:pt x="4350197" y="6534407"/>
                  <a:pt x="4350197" y="6551277"/>
                </a:cubicBezTo>
                <a:cubicBezTo>
                  <a:pt x="4392373" y="6475355"/>
                  <a:pt x="4426118" y="6424743"/>
                  <a:pt x="4451424" y="6365693"/>
                </a:cubicBezTo>
                <a:cubicBezTo>
                  <a:pt x="4476730" y="6321404"/>
                  <a:pt x="4497293" y="6277118"/>
                  <a:pt x="4527346" y="6225714"/>
                </a:cubicBezTo>
                <a:lnTo>
                  <a:pt x="4556321" y="6179312"/>
                </a:lnTo>
                <a:lnTo>
                  <a:pt x="4561089" y="6180105"/>
                </a:lnTo>
                <a:cubicBezTo>
                  <a:pt x="4561089" y="6180105"/>
                  <a:pt x="4569528" y="6180107"/>
                  <a:pt x="4577961" y="6171673"/>
                </a:cubicBezTo>
                <a:lnTo>
                  <a:pt x="4586396" y="6171671"/>
                </a:lnTo>
                <a:cubicBezTo>
                  <a:pt x="4594833" y="6154801"/>
                  <a:pt x="4611704" y="6137929"/>
                  <a:pt x="4603267" y="6129493"/>
                </a:cubicBezTo>
                <a:cubicBezTo>
                  <a:pt x="4611704" y="6129493"/>
                  <a:pt x="4620140" y="6121059"/>
                  <a:pt x="4620139" y="6112623"/>
                </a:cubicBezTo>
                <a:lnTo>
                  <a:pt x="4620140" y="6104185"/>
                </a:lnTo>
                <a:lnTo>
                  <a:pt x="4611704" y="6104186"/>
                </a:lnTo>
                <a:cubicBezTo>
                  <a:pt x="4628575" y="6083098"/>
                  <a:pt x="4637011" y="6066227"/>
                  <a:pt x="4645446" y="6049356"/>
                </a:cubicBezTo>
                <a:lnTo>
                  <a:pt x="4658579" y="6024607"/>
                </a:lnTo>
                <a:lnTo>
                  <a:pt x="4657191" y="6022823"/>
                </a:lnTo>
                <a:cubicBezTo>
                  <a:pt x="4653015" y="6023181"/>
                  <a:pt x="4645022" y="6028074"/>
                  <a:pt x="4637720" y="6031225"/>
                </a:cubicBezTo>
                <a:cubicBezTo>
                  <a:pt x="4632853" y="6033324"/>
                  <a:pt x="4630086" y="6040295"/>
                  <a:pt x="4625218" y="6042395"/>
                </a:cubicBezTo>
                <a:lnTo>
                  <a:pt x="4625358" y="6039920"/>
                </a:lnTo>
                <a:lnTo>
                  <a:pt x="4603267" y="6062007"/>
                </a:lnTo>
                <a:cubicBezTo>
                  <a:pt x="4611704" y="6053573"/>
                  <a:pt x="4620140" y="6045137"/>
                  <a:pt x="4620139" y="6036700"/>
                </a:cubicBezTo>
                <a:cubicBezTo>
                  <a:pt x="4586397" y="6078878"/>
                  <a:pt x="4544217" y="6129493"/>
                  <a:pt x="4502039" y="6188543"/>
                </a:cubicBezTo>
                <a:cubicBezTo>
                  <a:pt x="4459860" y="6247593"/>
                  <a:pt x="4417681" y="6306643"/>
                  <a:pt x="4383940" y="6357257"/>
                </a:cubicBezTo>
                <a:cubicBezTo>
                  <a:pt x="4383939" y="6348819"/>
                  <a:pt x="4375504" y="6348821"/>
                  <a:pt x="4367067" y="6357256"/>
                </a:cubicBezTo>
                <a:cubicBezTo>
                  <a:pt x="4324889" y="6407871"/>
                  <a:pt x="4291146" y="6450050"/>
                  <a:pt x="4240530" y="6492227"/>
                </a:cubicBezTo>
                <a:cubicBezTo>
                  <a:pt x="4248967" y="6509098"/>
                  <a:pt x="4206790" y="6525971"/>
                  <a:pt x="4189918" y="6542842"/>
                </a:cubicBezTo>
                <a:cubicBezTo>
                  <a:pt x="4181480" y="6551277"/>
                  <a:pt x="4189918" y="6559714"/>
                  <a:pt x="4173045" y="6568148"/>
                </a:cubicBezTo>
                <a:cubicBezTo>
                  <a:pt x="4173044" y="6576584"/>
                  <a:pt x="4147738" y="6585021"/>
                  <a:pt x="4130868" y="6601891"/>
                </a:cubicBezTo>
                <a:cubicBezTo>
                  <a:pt x="4105561" y="6627198"/>
                  <a:pt x="4080254" y="6660939"/>
                  <a:pt x="4054944" y="6686246"/>
                </a:cubicBezTo>
                <a:cubicBezTo>
                  <a:pt x="4021201" y="6719991"/>
                  <a:pt x="4021201" y="6728426"/>
                  <a:pt x="3979024" y="6762169"/>
                </a:cubicBezTo>
                <a:cubicBezTo>
                  <a:pt x="3960044" y="6783258"/>
                  <a:pt x="3938427" y="6803820"/>
                  <a:pt x="3916151" y="6823459"/>
                </a:cubicBezTo>
                <a:lnTo>
                  <a:pt x="3874750" y="6858000"/>
                </a:lnTo>
                <a:lnTo>
                  <a:pt x="3809992" y="6858000"/>
                </a:lnTo>
                <a:lnTo>
                  <a:pt x="3835617" y="6838089"/>
                </a:lnTo>
                <a:cubicBezTo>
                  <a:pt x="3945281" y="6753734"/>
                  <a:pt x="4046511" y="6660941"/>
                  <a:pt x="4139304" y="6576584"/>
                </a:cubicBezTo>
                <a:cubicBezTo>
                  <a:pt x="4113995" y="6576584"/>
                  <a:pt x="4080253" y="6635634"/>
                  <a:pt x="4046510" y="6652505"/>
                </a:cubicBezTo>
                <a:cubicBezTo>
                  <a:pt x="4046511" y="6660941"/>
                  <a:pt x="4029637" y="6660942"/>
                  <a:pt x="4021202" y="6660941"/>
                </a:cubicBezTo>
                <a:cubicBezTo>
                  <a:pt x="3962152" y="6711555"/>
                  <a:pt x="3886231" y="6779041"/>
                  <a:pt x="3810311" y="6829655"/>
                </a:cubicBezTo>
                <a:lnTo>
                  <a:pt x="3774445" y="6858000"/>
                </a:lnTo>
                <a:lnTo>
                  <a:pt x="3720522" y="6858000"/>
                </a:lnTo>
                <a:lnTo>
                  <a:pt x="3734388" y="6846525"/>
                </a:lnTo>
                <a:cubicBezTo>
                  <a:pt x="3759695" y="6829655"/>
                  <a:pt x="3785001" y="6821219"/>
                  <a:pt x="3768132" y="6821217"/>
                </a:cubicBezTo>
                <a:cubicBezTo>
                  <a:pt x="3793438" y="6795912"/>
                  <a:pt x="3827182" y="6770605"/>
                  <a:pt x="3869358" y="6745298"/>
                </a:cubicBezTo>
                <a:cubicBezTo>
                  <a:pt x="3877794" y="6736862"/>
                  <a:pt x="3894670" y="6719991"/>
                  <a:pt x="3911538" y="6711555"/>
                </a:cubicBezTo>
                <a:lnTo>
                  <a:pt x="3919975" y="6711555"/>
                </a:lnTo>
                <a:lnTo>
                  <a:pt x="3928411" y="6703118"/>
                </a:lnTo>
                <a:lnTo>
                  <a:pt x="3928411" y="6694684"/>
                </a:lnTo>
                <a:lnTo>
                  <a:pt x="3936845" y="6694684"/>
                </a:lnTo>
                <a:cubicBezTo>
                  <a:pt x="3995895" y="6644071"/>
                  <a:pt x="4054944" y="6593455"/>
                  <a:pt x="4097124" y="6551277"/>
                </a:cubicBezTo>
                <a:cubicBezTo>
                  <a:pt x="4105561" y="6551277"/>
                  <a:pt x="4113995" y="6551277"/>
                  <a:pt x="4113995" y="6542841"/>
                </a:cubicBezTo>
                <a:lnTo>
                  <a:pt x="4122431" y="6542841"/>
                </a:lnTo>
                <a:cubicBezTo>
                  <a:pt x="4122431" y="6542841"/>
                  <a:pt x="4130867" y="6542841"/>
                  <a:pt x="4130869" y="6534407"/>
                </a:cubicBezTo>
                <a:cubicBezTo>
                  <a:pt x="4130868" y="6531595"/>
                  <a:pt x="4130867" y="6528783"/>
                  <a:pt x="4130868" y="6525971"/>
                </a:cubicBezTo>
                <a:cubicBezTo>
                  <a:pt x="4156175" y="6500664"/>
                  <a:pt x="4215225" y="6450050"/>
                  <a:pt x="4189919" y="6458484"/>
                </a:cubicBezTo>
                <a:lnTo>
                  <a:pt x="4198354" y="6450050"/>
                </a:lnTo>
                <a:cubicBezTo>
                  <a:pt x="4206788" y="6450048"/>
                  <a:pt x="4206790" y="6433178"/>
                  <a:pt x="4206790" y="6433178"/>
                </a:cubicBezTo>
                <a:lnTo>
                  <a:pt x="4190270" y="6433178"/>
                </a:lnTo>
                <a:lnTo>
                  <a:pt x="4207843" y="6416307"/>
                </a:lnTo>
                <a:lnTo>
                  <a:pt x="4215199" y="6391088"/>
                </a:lnTo>
                <a:cubicBezTo>
                  <a:pt x="4215259" y="6391032"/>
                  <a:pt x="4215318" y="6390975"/>
                  <a:pt x="4215378" y="6390919"/>
                </a:cubicBezTo>
                <a:lnTo>
                  <a:pt x="4244751" y="6375183"/>
                </a:lnTo>
                <a:cubicBezTo>
                  <a:pt x="4253186" y="6365692"/>
                  <a:pt x="4261622" y="6353038"/>
                  <a:pt x="4274275" y="6340386"/>
                </a:cubicBezTo>
                <a:lnTo>
                  <a:pt x="4282710" y="6340386"/>
                </a:lnTo>
                <a:cubicBezTo>
                  <a:pt x="4282712" y="6331950"/>
                  <a:pt x="4291146" y="6331950"/>
                  <a:pt x="4282712" y="6331950"/>
                </a:cubicBezTo>
                <a:cubicBezTo>
                  <a:pt x="4282712" y="6329138"/>
                  <a:pt x="4282711" y="6326326"/>
                  <a:pt x="4282711" y="6323514"/>
                </a:cubicBezTo>
                <a:cubicBezTo>
                  <a:pt x="4291147" y="6315079"/>
                  <a:pt x="4299581" y="6315079"/>
                  <a:pt x="4308018" y="6315078"/>
                </a:cubicBezTo>
                <a:lnTo>
                  <a:pt x="4299581" y="6323514"/>
                </a:lnTo>
                <a:cubicBezTo>
                  <a:pt x="4291146" y="6331950"/>
                  <a:pt x="4291147" y="6340386"/>
                  <a:pt x="4291147" y="6340386"/>
                </a:cubicBezTo>
                <a:cubicBezTo>
                  <a:pt x="4299583" y="6340386"/>
                  <a:pt x="4308017" y="6340384"/>
                  <a:pt x="4308019" y="6331950"/>
                </a:cubicBezTo>
                <a:lnTo>
                  <a:pt x="4316453" y="6331950"/>
                </a:lnTo>
                <a:cubicBezTo>
                  <a:pt x="4316454" y="6340386"/>
                  <a:pt x="4274274" y="6365693"/>
                  <a:pt x="4282711" y="6374128"/>
                </a:cubicBezTo>
                <a:cubicBezTo>
                  <a:pt x="4358631" y="6289771"/>
                  <a:pt x="4459860" y="6196979"/>
                  <a:pt x="4544217" y="6104187"/>
                </a:cubicBezTo>
                <a:cubicBezTo>
                  <a:pt x="4552653" y="6095750"/>
                  <a:pt x="4561090" y="6078880"/>
                  <a:pt x="4569526" y="6070442"/>
                </a:cubicBezTo>
                <a:lnTo>
                  <a:pt x="4577961" y="6062009"/>
                </a:lnTo>
                <a:cubicBezTo>
                  <a:pt x="4611704" y="6024048"/>
                  <a:pt x="4647556" y="5979761"/>
                  <a:pt x="4683408" y="5931256"/>
                </a:cubicBezTo>
                <a:lnTo>
                  <a:pt x="4748312" y="5835198"/>
                </a:lnTo>
                <a:lnTo>
                  <a:pt x="4751363" y="5826231"/>
                </a:lnTo>
                <a:cubicBezTo>
                  <a:pt x="4759329" y="5811241"/>
                  <a:pt x="4763672" y="5807923"/>
                  <a:pt x="4767931" y="5806085"/>
                </a:cubicBezTo>
                <a:lnTo>
                  <a:pt x="4768003" y="5806053"/>
                </a:lnTo>
                <a:lnTo>
                  <a:pt x="4788853" y="5775196"/>
                </a:lnTo>
                <a:lnTo>
                  <a:pt x="4792070" y="5772856"/>
                </a:lnTo>
                <a:lnTo>
                  <a:pt x="4793063" y="5765638"/>
                </a:lnTo>
                <a:cubicBezTo>
                  <a:pt x="4793133" y="5759110"/>
                  <a:pt x="4792249" y="5753715"/>
                  <a:pt x="4796398" y="5743259"/>
                </a:cubicBezTo>
                <a:cubicBezTo>
                  <a:pt x="4824170" y="5713949"/>
                  <a:pt x="4835236" y="5686068"/>
                  <a:pt x="4843536" y="5665159"/>
                </a:cubicBezTo>
                <a:cubicBezTo>
                  <a:pt x="4851836" y="5644248"/>
                  <a:pt x="4858035" y="5618468"/>
                  <a:pt x="4878837" y="5586387"/>
                </a:cubicBezTo>
                <a:cubicBezTo>
                  <a:pt x="4888572" y="5582186"/>
                  <a:pt x="4896207" y="5573116"/>
                  <a:pt x="4895541" y="5584956"/>
                </a:cubicBezTo>
                <a:cubicBezTo>
                  <a:pt x="4940577" y="5501985"/>
                  <a:pt x="4953640" y="5438585"/>
                  <a:pt x="4981973" y="5357045"/>
                </a:cubicBezTo>
                <a:cubicBezTo>
                  <a:pt x="4977105" y="5359145"/>
                  <a:pt x="4966704" y="5375186"/>
                  <a:pt x="4962502" y="5365447"/>
                </a:cubicBezTo>
                <a:cubicBezTo>
                  <a:pt x="4978331" y="5295077"/>
                  <a:pt x="5011740" y="5292214"/>
                  <a:pt x="5038742" y="5234354"/>
                </a:cubicBezTo>
                <a:cubicBezTo>
                  <a:pt x="5047812" y="5241993"/>
                  <a:pt x="5029775" y="5267103"/>
                  <a:pt x="5031211" y="5283813"/>
                </a:cubicBezTo>
                <a:cubicBezTo>
                  <a:pt x="5029110" y="5278944"/>
                  <a:pt x="5029110" y="5278944"/>
                  <a:pt x="5033979" y="5276843"/>
                </a:cubicBezTo>
                <a:cubicBezTo>
                  <a:pt x="5036744" y="5269873"/>
                  <a:pt x="5041612" y="5267773"/>
                  <a:pt x="5038846" y="5274743"/>
                </a:cubicBezTo>
                <a:cubicBezTo>
                  <a:pt x="5038846" y="5274743"/>
                  <a:pt x="5038180" y="5286582"/>
                  <a:pt x="5033312" y="5288683"/>
                </a:cubicBezTo>
                <a:cubicBezTo>
                  <a:pt x="5033312" y="5288683"/>
                  <a:pt x="5035413" y="5293552"/>
                  <a:pt x="5035413" y="5293552"/>
                </a:cubicBezTo>
                <a:cubicBezTo>
                  <a:pt x="5035413" y="5293552"/>
                  <a:pt x="5035413" y="5293552"/>
                  <a:pt x="5030545" y="5295653"/>
                </a:cubicBezTo>
                <a:cubicBezTo>
                  <a:pt x="5020249" y="5352082"/>
                  <a:pt x="5002985" y="5405743"/>
                  <a:pt x="4972446" y="5442024"/>
                </a:cubicBezTo>
                <a:cubicBezTo>
                  <a:pt x="4977419" y="5480313"/>
                  <a:pt x="4933047" y="5551444"/>
                  <a:pt x="4918549" y="5598134"/>
                </a:cubicBezTo>
                <a:cubicBezTo>
                  <a:pt x="4908148" y="5614175"/>
                  <a:pt x="4906047" y="5609305"/>
                  <a:pt x="4906713" y="5597465"/>
                </a:cubicBezTo>
                <a:cubicBezTo>
                  <a:pt x="4900514" y="5623245"/>
                  <a:pt x="4882478" y="5648356"/>
                  <a:pt x="4886681" y="5658095"/>
                </a:cubicBezTo>
                <a:cubicBezTo>
                  <a:pt x="4867979" y="5695045"/>
                  <a:pt x="4854812" y="5718056"/>
                  <a:pt x="4846511" y="5738966"/>
                </a:cubicBezTo>
                <a:cubicBezTo>
                  <a:pt x="4833344" y="5761976"/>
                  <a:pt x="4822943" y="5778017"/>
                  <a:pt x="4800039" y="5805228"/>
                </a:cubicBezTo>
                <a:cubicBezTo>
                  <a:pt x="4796555" y="5803844"/>
                  <a:pt x="4796721" y="5800883"/>
                  <a:pt x="4796888" y="5797923"/>
                </a:cubicBezTo>
                <a:lnTo>
                  <a:pt x="4793961" y="5791139"/>
                </a:lnTo>
                <a:lnTo>
                  <a:pt x="4788854" y="5800502"/>
                </a:lnTo>
                <a:lnTo>
                  <a:pt x="4788524" y="5800530"/>
                </a:lnTo>
                <a:lnTo>
                  <a:pt x="4772434" y="5831127"/>
                </a:lnTo>
                <a:lnTo>
                  <a:pt x="4771983" y="5834245"/>
                </a:lnTo>
                <a:lnTo>
                  <a:pt x="4770615" y="5834587"/>
                </a:lnTo>
                <a:lnTo>
                  <a:pt x="4763546" y="5848027"/>
                </a:lnTo>
                <a:lnTo>
                  <a:pt x="4763547" y="5851116"/>
                </a:lnTo>
                <a:cubicBezTo>
                  <a:pt x="4755109" y="5876421"/>
                  <a:pt x="4721369" y="5935473"/>
                  <a:pt x="4729804" y="5927037"/>
                </a:cubicBezTo>
                <a:cubicBezTo>
                  <a:pt x="4729804" y="5918602"/>
                  <a:pt x="4738242" y="5918602"/>
                  <a:pt x="4738240" y="5910164"/>
                </a:cubicBezTo>
                <a:cubicBezTo>
                  <a:pt x="4738242" y="5918602"/>
                  <a:pt x="4738240" y="5927039"/>
                  <a:pt x="4738240" y="5927039"/>
                </a:cubicBezTo>
                <a:cubicBezTo>
                  <a:pt x="4738240" y="5927039"/>
                  <a:pt x="4746676" y="5927038"/>
                  <a:pt x="4755110" y="5918603"/>
                </a:cubicBezTo>
                <a:cubicBezTo>
                  <a:pt x="4755110" y="5921414"/>
                  <a:pt x="4755110" y="5924227"/>
                  <a:pt x="4755112" y="5927039"/>
                </a:cubicBezTo>
                <a:cubicBezTo>
                  <a:pt x="4755112" y="5927039"/>
                  <a:pt x="4746676" y="5927038"/>
                  <a:pt x="4746676" y="5935473"/>
                </a:cubicBezTo>
                <a:cubicBezTo>
                  <a:pt x="4746676" y="5938284"/>
                  <a:pt x="4746677" y="5941096"/>
                  <a:pt x="4746678" y="5943907"/>
                </a:cubicBezTo>
                <a:cubicBezTo>
                  <a:pt x="4729804" y="5969216"/>
                  <a:pt x="4721369" y="5986087"/>
                  <a:pt x="4721368" y="5994521"/>
                </a:cubicBezTo>
                <a:lnTo>
                  <a:pt x="4721369" y="6002959"/>
                </a:lnTo>
                <a:lnTo>
                  <a:pt x="4729804" y="5994523"/>
                </a:lnTo>
                <a:cubicBezTo>
                  <a:pt x="4721369" y="6002959"/>
                  <a:pt x="4729804" y="6002959"/>
                  <a:pt x="4738240" y="5994523"/>
                </a:cubicBezTo>
                <a:cubicBezTo>
                  <a:pt x="4696060" y="6053573"/>
                  <a:pt x="4679190" y="6095752"/>
                  <a:pt x="4653883" y="6146366"/>
                </a:cubicBezTo>
                <a:cubicBezTo>
                  <a:pt x="4628575" y="6188543"/>
                  <a:pt x="4603266" y="6230723"/>
                  <a:pt x="4561090" y="6289771"/>
                </a:cubicBezTo>
                <a:cubicBezTo>
                  <a:pt x="4569526" y="6281334"/>
                  <a:pt x="4569526" y="6289770"/>
                  <a:pt x="4561089" y="6298205"/>
                </a:cubicBezTo>
                <a:lnTo>
                  <a:pt x="4552654" y="6298207"/>
                </a:lnTo>
                <a:lnTo>
                  <a:pt x="4552653" y="6306643"/>
                </a:lnTo>
                <a:lnTo>
                  <a:pt x="4544217" y="6315080"/>
                </a:lnTo>
                <a:lnTo>
                  <a:pt x="4527347" y="6340384"/>
                </a:lnTo>
                <a:cubicBezTo>
                  <a:pt x="4535782" y="6340386"/>
                  <a:pt x="4527347" y="6348821"/>
                  <a:pt x="4527349" y="6357257"/>
                </a:cubicBezTo>
                <a:cubicBezTo>
                  <a:pt x="4544217" y="6340387"/>
                  <a:pt x="4535782" y="6340386"/>
                  <a:pt x="4544216" y="6323514"/>
                </a:cubicBezTo>
                <a:lnTo>
                  <a:pt x="4552655" y="6323514"/>
                </a:lnTo>
                <a:cubicBezTo>
                  <a:pt x="4552655" y="6326326"/>
                  <a:pt x="4552654" y="6329138"/>
                  <a:pt x="4552653" y="6331950"/>
                </a:cubicBezTo>
                <a:cubicBezTo>
                  <a:pt x="4561090" y="6331950"/>
                  <a:pt x="4561089" y="6323512"/>
                  <a:pt x="4561089" y="6323512"/>
                </a:cubicBezTo>
                <a:lnTo>
                  <a:pt x="4561090" y="6315079"/>
                </a:lnTo>
                <a:lnTo>
                  <a:pt x="4569526" y="6306641"/>
                </a:lnTo>
                <a:cubicBezTo>
                  <a:pt x="4577961" y="6298207"/>
                  <a:pt x="4577961" y="6272900"/>
                  <a:pt x="4586397" y="6281336"/>
                </a:cubicBezTo>
                <a:cubicBezTo>
                  <a:pt x="4603267" y="6272900"/>
                  <a:pt x="4577961" y="6272900"/>
                  <a:pt x="4586397" y="6264464"/>
                </a:cubicBezTo>
                <a:cubicBezTo>
                  <a:pt x="4594833" y="6256029"/>
                  <a:pt x="4594833" y="6264464"/>
                  <a:pt x="4603267" y="6264464"/>
                </a:cubicBezTo>
                <a:cubicBezTo>
                  <a:pt x="4611704" y="6247593"/>
                  <a:pt x="4628576" y="6205416"/>
                  <a:pt x="4628576" y="6205416"/>
                </a:cubicBezTo>
                <a:cubicBezTo>
                  <a:pt x="4645449" y="6171671"/>
                  <a:pt x="4687626" y="6121059"/>
                  <a:pt x="4696061" y="6104186"/>
                </a:cubicBezTo>
                <a:cubicBezTo>
                  <a:pt x="4704497" y="6095752"/>
                  <a:pt x="4696061" y="6104186"/>
                  <a:pt x="4687626" y="6104185"/>
                </a:cubicBezTo>
                <a:cubicBezTo>
                  <a:pt x="4696061" y="6104186"/>
                  <a:pt x="4704496" y="6087316"/>
                  <a:pt x="4704496" y="6087316"/>
                </a:cubicBezTo>
                <a:lnTo>
                  <a:pt x="4704497" y="6070444"/>
                </a:lnTo>
                <a:cubicBezTo>
                  <a:pt x="4712933" y="6062009"/>
                  <a:pt x="4712935" y="6078880"/>
                  <a:pt x="4712933" y="6070444"/>
                </a:cubicBezTo>
                <a:cubicBezTo>
                  <a:pt x="4729803" y="6062009"/>
                  <a:pt x="4712933" y="6045137"/>
                  <a:pt x="4729804" y="6053573"/>
                </a:cubicBezTo>
                <a:cubicBezTo>
                  <a:pt x="4736130" y="6028266"/>
                  <a:pt x="4751949" y="5983979"/>
                  <a:pt x="4770138" y="5956299"/>
                </a:cubicBezTo>
                <a:lnTo>
                  <a:pt x="4783304" y="5941648"/>
                </a:lnTo>
                <a:lnTo>
                  <a:pt x="4783581" y="5941799"/>
                </a:lnTo>
                <a:cubicBezTo>
                  <a:pt x="4786745" y="5941800"/>
                  <a:pt x="4788854" y="5939691"/>
                  <a:pt x="4788853" y="5935473"/>
                </a:cubicBezTo>
                <a:lnTo>
                  <a:pt x="4783304" y="5941648"/>
                </a:lnTo>
                <a:lnTo>
                  <a:pt x="4771983" y="5935471"/>
                </a:lnTo>
                <a:cubicBezTo>
                  <a:pt x="4814160" y="5876423"/>
                  <a:pt x="4864778" y="5783632"/>
                  <a:pt x="4873212" y="5749889"/>
                </a:cubicBezTo>
                <a:cubicBezTo>
                  <a:pt x="4881647" y="5733018"/>
                  <a:pt x="4949133" y="5640225"/>
                  <a:pt x="4949133" y="5598046"/>
                </a:cubicBezTo>
                <a:cubicBezTo>
                  <a:pt x="4957569" y="5581173"/>
                  <a:pt x="4949133" y="5598046"/>
                  <a:pt x="4957571" y="5598047"/>
                </a:cubicBezTo>
                <a:cubicBezTo>
                  <a:pt x="4957571" y="5572739"/>
                  <a:pt x="4991311" y="5522125"/>
                  <a:pt x="5008183" y="5496818"/>
                </a:cubicBezTo>
                <a:cubicBezTo>
                  <a:pt x="5008183" y="5496818"/>
                  <a:pt x="4999747" y="5513691"/>
                  <a:pt x="5008182" y="5522123"/>
                </a:cubicBezTo>
                <a:cubicBezTo>
                  <a:pt x="5025054" y="5463075"/>
                  <a:pt x="5016619" y="5479947"/>
                  <a:pt x="4999747" y="5488384"/>
                </a:cubicBezTo>
                <a:cubicBezTo>
                  <a:pt x="5033490" y="5420898"/>
                  <a:pt x="5033490" y="5412461"/>
                  <a:pt x="5067232" y="5378718"/>
                </a:cubicBezTo>
                <a:lnTo>
                  <a:pt x="5075669" y="5370283"/>
                </a:lnTo>
                <a:lnTo>
                  <a:pt x="5075669" y="5361848"/>
                </a:lnTo>
                <a:lnTo>
                  <a:pt x="5067234" y="5361848"/>
                </a:lnTo>
                <a:cubicBezTo>
                  <a:pt x="5067234" y="5361848"/>
                  <a:pt x="5067233" y="5353409"/>
                  <a:pt x="5075669" y="5344976"/>
                </a:cubicBezTo>
                <a:cubicBezTo>
                  <a:pt x="5075670" y="5347788"/>
                  <a:pt x="5075670" y="5350600"/>
                  <a:pt x="5075671" y="5353411"/>
                </a:cubicBezTo>
                <a:lnTo>
                  <a:pt x="5084105" y="5353411"/>
                </a:lnTo>
                <a:lnTo>
                  <a:pt x="5084105" y="5336541"/>
                </a:lnTo>
                <a:lnTo>
                  <a:pt x="5092541" y="5328103"/>
                </a:lnTo>
                <a:cubicBezTo>
                  <a:pt x="5100976" y="5319670"/>
                  <a:pt x="5117848" y="5277491"/>
                  <a:pt x="5092541" y="5302798"/>
                </a:cubicBezTo>
                <a:cubicBezTo>
                  <a:pt x="5100976" y="5294363"/>
                  <a:pt x="5100976" y="5294363"/>
                  <a:pt x="5100978" y="5285927"/>
                </a:cubicBezTo>
                <a:cubicBezTo>
                  <a:pt x="5100978" y="5285927"/>
                  <a:pt x="5092539" y="5285927"/>
                  <a:pt x="5092541" y="5294363"/>
                </a:cubicBezTo>
                <a:cubicBezTo>
                  <a:pt x="5092541" y="5294363"/>
                  <a:pt x="5084105" y="5294363"/>
                  <a:pt x="5084105" y="5302796"/>
                </a:cubicBezTo>
                <a:lnTo>
                  <a:pt x="5084105" y="5285927"/>
                </a:lnTo>
                <a:cubicBezTo>
                  <a:pt x="5092540" y="5277491"/>
                  <a:pt x="5100976" y="5260620"/>
                  <a:pt x="5109412" y="5235313"/>
                </a:cubicBezTo>
                <a:cubicBezTo>
                  <a:pt x="5126283" y="5201570"/>
                  <a:pt x="5143156" y="5167827"/>
                  <a:pt x="5151589" y="5142520"/>
                </a:cubicBezTo>
                <a:lnTo>
                  <a:pt x="5160025" y="5134084"/>
                </a:lnTo>
                <a:lnTo>
                  <a:pt x="5160025" y="5125649"/>
                </a:lnTo>
                <a:cubicBezTo>
                  <a:pt x="5160025" y="5108777"/>
                  <a:pt x="5168461" y="5091906"/>
                  <a:pt x="5176898" y="5083470"/>
                </a:cubicBezTo>
                <a:cubicBezTo>
                  <a:pt x="5176897" y="5075036"/>
                  <a:pt x="5185332" y="5058163"/>
                  <a:pt x="5185333" y="5049729"/>
                </a:cubicBezTo>
                <a:cubicBezTo>
                  <a:pt x="5193769" y="5032856"/>
                  <a:pt x="5210641" y="5007550"/>
                  <a:pt x="5219076" y="4990679"/>
                </a:cubicBezTo>
                <a:lnTo>
                  <a:pt x="5227514" y="4990679"/>
                </a:lnTo>
                <a:cubicBezTo>
                  <a:pt x="5227512" y="4982241"/>
                  <a:pt x="5227512" y="4982241"/>
                  <a:pt x="5227511" y="4973806"/>
                </a:cubicBezTo>
                <a:lnTo>
                  <a:pt x="5227512" y="4965372"/>
                </a:lnTo>
                <a:lnTo>
                  <a:pt x="5219077" y="4973806"/>
                </a:lnTo>
                <a:cubicBezTo>
                  <a:pt x="5227512" y="4956934"/>
                  <a:pt x="5252821" y="4931627"/>
                  <a:pt x="5244383" y="4914756"/>
                </a:cubicBezTo>
                <a:cubicBezTo>
                  <a:pt x="5252819" y="4914756"/>
                  <a:pt x="5252819" y="4914756"/>
                  <a:pt x="5252819" y="4906320"/>
                </a:cubicBezTo>
                <a:cubicBezTo>
                  <a:pt x="5261255" y="4897886"/>
                  <a:pt x="5252821" y="4897886"/>
                  <a:pt x="5252821" y="4897886"/>
                </a:cubicBezTo>
                <a:cubicBezTo>
                  <a:pt x="5269693" y="4872579"/>
                  <a:pt x="5252819" y="4847272"/>
                  <a:pt x="5269691" y="4838836"/>
                </a:cubicBezTo>
                <a:lnTo>
                  <a:pt x="5269691" y="4847272"/>
                </a:lnTo>
                <a:cubicBezTo>
                  <a:pt x="5261255" y="4864143"/>
                  <a:pt x="5261255" y="4872579"/>
                  <a:pt x="5269693" y="4872579"/>
                </a:cubicBezTo>
                <a:cubicBezTo>
                  <a:pt x="5269693" y="4872579"/>
                  <a:pt x="5278127" y="4864143"/>
                  <a:pt x="5278126" y="4855707"/>
                </a:cubicBezTo>
                <a:lnTo>
                  <a:pt x="5286562" y="4847272"/>
                </a:lnTo>
                <a:cubicBezTo>
                  <a:pt x="5303433" y="4847270"/>
                  <a:pt x="5294998" y="4872579"/>
                  <a:pt x="5278125" y="4881015"/>
                </a:cubicBezTo>
                <a:cubicBezTo>
                  <a:pt x="5294998" y="4872579"/>
                  <a:pt x="5286561" y="4914756"/>
                  <a:pt x="5294998" y="4889450"/>
                </a:cubicBezTo>
                <a:cubicBezTo>
                  <a:pt x="5278126" y="4872579"/>
                  <a:pt x="5328740" y="4864144"/>
                  <a:pt x="5320304" y="4830400"/>
                </a:cubicBezTo>
                <a:lnTo>
                  <a:pt x="5328741" y="4821963"/>
                </a:lnTo>
                <a:lnTo>
                  <a:pt x="5328741" y="4813530"/>
                </a:lnTo>
                <a:lnTo>
                  <a:pt x="5328741" y="4805093"/>
                </a:lnTo>
                <a:lnTo>
                  <a:pt x="5320305" y="4813527"/>
                </a:lnTo>
                <a:cubicBezTo>
                  <a:pt x="5320304" y="4805093"/>
                  <a:pt x="5328740" y="4788222"/>
                  <a:pt x="5320305" y="4788222"/>
                </a:cubicBezTo>
                <a:lnTo>
                  <a:pt x="5311868" y="4779784"/>
                </a:lnTo>
                <a:cubicBezTo>
                  <a:pt x="5303434" y="4796658"/>
                  <a:pt x="5303433" y="4805093"/>
                  <a:pt x="5294998" y="4821963"/>
                </a:cubicBezTo>
                <a:lnTo>
                  <a:pt x="5294998" y="4813529"/>
                </a:lnTo>
                <a:cubicBezTo>
                  <a:pt x="5294997" y="4805093"/>
                  <a:pt x="5294998" y="4796657"/>
                  <a:pt x="5286562" y="4796658"/>
                </a:cubicBezTo>
                <a:lnTo>
                  <a:pt x="5279291" y="4811201"/>
                </a:lnTo>
                <a:lnTo>
                  <a:pt x="5280235" y="4795603"/>
                </a:lnTo>
                <a:cubicBezTo>
                  <a:pt x="5284454" y="4784004"/>
                  <a:pt x="5290780" y="4771350"/>
                  <a:pt x="5294997" y="4754479"/>
                </a:cubicBezTo>
                <a:cubicBezTo>
                  <a:pt x="5261254" y="4805093"/>
                  <a:pt x="5286562" y="4746045"/>
                  <a:pt x="5269690" y="4729170"/>
                </a:cubicBezTo>
                <a:lnTo>
                  <a:pt x="5278128" y="4737607"/>
                </a:lnTo>
                <a:lnTo>
                  <a:pt x="5286561" y="4737608"/>
                </a:lnTo>
                <a:cubicBezTo>
                  <a:pt x="5286562" y="4746045"/>
                  <a:pt x="5286562" y="4746045"/>
                  <a:pt x="5294998" y="4737608"/>
                </a:cubicBezTo>
                <a:cubicBezTo>
                  <a:pt x="5294998" y="4737608"/>
                  <a:pt x="5294997" y="4729170"/>
                  <a:pt x="5294999" y="4720736"/>
                </a:cubicBezTo>
                <a:lnTo>
                  <a:pt x="5295000" y="4712301"/>
                </a:lnTo>
                <a:cubicBezTo>
                  <a:pt x="5303434" y="4703863"/>
                  <a:pt x="5311869" y="4712299"/>
                  <a:pt x="5311869" y="4695429"/>
                </a:cubicBezTo>
                <a:lnTo>
                  <a:pt x="5311869" y="4712299"/>
                </a:lnTo>
                <a:cubicBezTo>
                  <a:pt x="5311869" y="4720736"/>
                  <a:pt x="5320306" y="4720735"/>
                  <a:pt x="5320307" y="4712301"/>
                </a:cubicBezTo>
                <a:cubicBezTo>
                  <a:pt x="5328740" y="4712301"/>
                  <a:pt x="5328743" y="4703863"/>
                  <a:pt x="5328740" y="4695429"/>
                </a:cubicBezTo>
                <a:lnTo>
                  <a:pt x="5328740" y="4678557"/>
                </a:lnTo>
                <a:cubicBezTo>
                  <a:pt x="5328741" y="4661688"/>
                  <a:pt x="5320305" y="4644813"/>
                  <a:pt x="5311871" y="4661688"/>
                </a:cubicBezTo>
                <a:cubicBezTo>
                  <a:pt x="5311869" y="4653253"/>
                  <a:pt x="5311869" y="4653253"/>
                  <a:pt x="5303433" y="4653252"/>
                </a:cubicBezTo>
                <a:lnTo>
                  <a:pt x="5294998" y="4661688"/>
                </a:lnTo>
                <a:cubicBezTo>
                  <a:pt x="5294999" y="4653250"/>
                  <a:pt x="5303434" y="4636379"/>
                  <a:pt x="5303432" y="4619508"/>
                </a:cubicBezTo>
                <a:cubicBezTo>
                  <a:pt x="5303434" y="4636379"/>
                  <a:pt x="5294999" y="4653250"/>
                  <a:pt x="5303432" y="4644816"/>
                </a:cubicBezTo>
                <a:cubicBezTo>
                  <a:pt x="5320304" y="4636382"/>
                  <a:pt x="5303432" y="4619508"/>
                  <a:pt x="5320305" y="4611072"/>
                </a:cubicBezTo>
                <a:lnTo>
                  <a:pt x="5328743" y="4611070"/>
                </a:lnTo>
                <a:cubicBezTo>
                  <a:pt x="5328741" y="4608259"/>
                  <a:pt x="5328742" y="4605448"/>
                  <a:pt x="5328741" y="4602637"/>
                </a:cubicBezTo>
                <a:lnTo>
                  <a:pt x="5328741" y="4594202"/>
                </a:lnTo>
                <a:lnTo>
                  <a:pt x="5320304" y="4594202"/>
                </a:lnTo>
                <a:lnTo>
                  <a:pt x="5337175" y="4577331"/>
                </a:lnTo>
                <a:cubicBezTo>
                  <a:pt x="5328740" y="4560457"/>
                  <a:pt x="5337176" y="4543586"/>
                  <a:pt x="5337175" y="4526717"/>
                </a:cubicBezTo>
                <a:cubicBezTo>
                  <a:pt x="5337178" y="4535152"/>
                  <a:pt x="5337176" y="4543586"/>
                  <a:pt x="5337176" y="4543586"/>
                </a:cubicBezTo>
                <a:cubicBezTo>
                  <a:pt x="5345612" y="4509845"/>
                  <a:pt x="5337176" y="4518279"/>
                  <a:pt x="5354048" y="4492974"/>
                </a:cubicBezTo>
                <a:lnTo>
                  <a:pt x="5362484" y="4501408"/>
                </a:lnTo>
                <a:lnTo>
                  <a:pt x="5362484" y="4492972"/>
                </a:lnTo>
                <a:lnTo>
                  <a:pt x="5370918" y="4492974"/>
                </a:lnTo>
                <a:cubicBezTo>
                  <a:pt x="5354048" y="4543588"/>
                  <a:pt x="5370919" y="4501408"/>
                  <a:pt x="5379355" y="4501407"/>
                </a:cubicBezTo>
                <a:cubicBezTo>
                  <a:pt x="5370919" y="4526717"/>
                  <a:pt x="5362484" y="4552024"/>
                  <a:pt x="5362484" y="4577331"/>
                </a:cubicBezTo>
                <a:lnTo>
                  <a:pt x="5354048" y="4577331"/>
                </a:lnTo>
                <a:cubicBezTo>
                  <a:pt x="5345611" y="4594200"/>
                  <a:pt x="5345612" y="4602638"/>
                  <a:pt x="5345612" y="4611072"/>
                </a:cubicBezTo>
                <a:cubicBezTo>
                  <a:pt x="5354048" y="4594202"/>
                  <a:pt x="5354048" y="4585765"/>
                  <a:pt x="5362483" y="4585763"/>
                </a:cubicBezTo>
                <a:cubicBezTo>
                  <a:pt x="5354048" y="4611072"/>
                  <a:pt x="5362483" y="4611070"/>
                  <a:pt x="5354047" y="4627944"/>
                </a:cubicBezTo>
                <a:lnTo>
                  <a:pt x="5345611" y="4636382"/>
                </a:lnTo>
                <a:lnTo>
                  <a:pt x="5345612" y="4644813"/>
                </a:lnTo>
                <a:lnTo>
                  <a:pt x="5354047" y="4653250"/>
                </a:lnTo>
                <a:lnTo>
                  <a:pt x="5362483" y="4644815"/>
                </a:lnTo>
                <a:cubicBezTo>
                  <a:pt x="5370917" y="4644815"/>
                  <a:pt x="5370918" y="4636379"/>
                  <a:pt x="5370919" y="4627945"/>
                </a:cubicBezTo>
                <a:lnTo>
                  <a:pt x="5370919" y="4619508"/>
                </a:lnTo>
                <a:lnTo>
                  <a:pt x="5362483" y="4619508"/>
                </a:lnTo>
                <a:cubicBezTo>
                  <a:pt x="5362484" y="4594202"/>
                  <a:pt x="5387791" y="4535150"/>
                  <a:pt x="5387791" y="4501408"/>
                </a:cubicBezTo>
                <a:lnTo>
                  <a:pt x="5396225" y="4492972"/>
                </a:lnTo>
                <a:cubicBezTo>
                  <a:pt x="5396224" y="4490161"/>
                  <a:pt x="5396224" y="4487349"/>
                  <a:pt x="5396224" y="4484538"/>
                </a:cubicBezTo>
                <a:cubicBezTo>
                  <a:pt x="5396224" y="4481726"/>
                  <a:pt x="5396224" y="4478914"/>
                  <a:pt x="5396225" y="4476102"/>
                </a:cubicBezTo>
                <a:cubicBezTo>
                  <a:pt x="5396226" y="4459231"/>
                  <a:pt x="5404662" y="4433924"/>
                  <a:pt x="5413098" y="4425488"/>
                </a:cubicBezTo>
                <a:lnTo>
                  <a:pt x="5404662" y="4425486"/>
                </a:lnTo>
                <a:lnTo>
                  <a:pt x="5413098" y="4417053"/>
                </a:lnTo>
                <a:cubicBezTo>
                  <a:pt x="5413098" y="4417053"/>
                  <a:pt x="5421534" y="4408617"/>
                  <a:pt x="5421533" y="4400179"/>
                </a:cubicBezTo>
                <a:lnTo>
                  <a:pt x="5413097" y="4391743"/>
                </a:lnTo>
                <a:cubicBezTo>
                  <a:pt x="5415207" y="4370655"/>
                  <a:pt x="5418370" y="4352203"/>
                  <a:pt x="5421797" y="4335463"/>
                </a:cubicBezTo>
                <a:lnTo>
                  <a:pt x="5430069" y="4298454"/>
                </a:lnTo>
                <a:lnTo>
                  <a:pt x="5422231" y="4304885"/>
                </a:lnTo>
                <a:cubicBezTo>
                  <a:pt x="5417998" y="4308077"/>
                  <a:pt x="5416957" y="4315503"/>
                  <a:pt x="5412724" y="4318695"/>
                </a:cubicBezTo>
                <a:cubicBezTo>
                  <a:pt x="5412724" y="4318695"/>
                  <a:pt x="5409531" y="4314460"/>
                  <a:pt x="5410571" y="4307033"/>
                </a:cubicBezTo>
                <a:cubicBezTo>
                  <a:pt x="5410571" y="4307033"/>
                  <a:pt x="5410571" y="4307033"/>
                  <a:pt x="5411613" y="4299607"/>
                </a:cubicBezTo>
                <a:cubicBezTo>
                  <a:pt x="5409531" y="4314460"/>
                  <a:pt x="5399952" y="4301755"/>
                  <a:pt x="5410500" y="4280519"/>
                </a:cubicBezTo>
                <a:cubicBezTo>
                  <a:pt x="5410500" y="4280519"/>
                  <a:pt x="5410500" y="4280519"/>
                  <a:pt x="5417926" y="4281562"/>
                </a:cubicBezTo>
                <a:cubicBezTo>
                  <a:pt x="5422159" y="4278371"/>
                  <a:pt x="5423199" y="4270944"/>
                  <a:pt x="5423199" y="4270944"/>
                </a:cubicBezTo>
                <a:cubicBezTo>
                  <a:pt x="5430626" y="4271987"/>
                  <a:pt x="5426393" y="4275179"/>
                  <a:pt x="5425352" y="4282606"/>
                </a:cubicBezTo>
                <a:cubicBezTo>
                  <a:pt x="5425352" y="4282606"/>
                  <a:pt x="5425352" y="4282606"/>
                  <a:pt x="5424312" y="4290032"/>
                </a:cubicBezTo>
                <a:cubicBezTo>
                  <a:pt x="5428006" y="4283925"/>
                  <a:pt x="5431697" y="4276161"/>
                  <a:pt x="5435055" y="4267818"/>
                </a:cubicBezTo>
                <a:lnTo>
                  <a:pt x="5436591" y="4263308"/>
                </a:lnTo>
                <a:lnTo>
                  <a:pt x="5439195" y="4248207"/>
                </a:lnTo>
                <a:cubicBezTo>
                  <a:pt x="5440513" y="4234630"/>
                  <a:pt x="5440514" y="4220923"/>
                  <a:pt x="5438405" y="4206160"/>
                </a:cubicBezTo>
                <a:cubicBezTo>
                  <a:pt x="5446840" y="4206161"/>
                  <a:pt x="5446841" y="4197726"/>
                  <a:pt x="5446841" y="4189290"/>
                </a:cubicBezTo>
                <a:lnTo>
                  <a:pt x="5446841" y="4180852"/>
                </a:lnTo>
                <a:lnTo>
                  <a:pt x="5438404" y="4180854"/>
                </a:lnTo>
                <a:cubicBezTo>
                  <a:pt x="5455276" y="4172417"/>
                  <a:pt x="5455276" y="4147110"/>
                  <a:pt x="5455276" y="4130240"/>
                </a:cubicBezTo>
                <a:lnTo>
                  <a:pt x="5455276" y="4121804"/>
                </a:lnTo>
                <a:lnTo>
                  <a:pt x="5455276" y="4104933"/>
                </a:lnTo>
                <a:lnTo>
                  <a:pt x="5455276" y="4096497"/>
                </a:lnTo>
                <a:cubicBezTo>
                  <a:pt x="5455276" y="4096497"/>
                  <a:pt x="5463712" y="4096495"/>
                  <a:pt x="5463712" y="4088062"/>
                </a:cubicBezTo>
                <a:cubicBezTo>
                  <a:pt x="5463710" y="4085250"/>
                  <a:pt x="5463710" y="4082438"/>
                  <a:pt x="5463710" y="4079626"/>
                </a:cubicBezTo>
                <a:cubicBezTo>
                  <a:pt x="5455276" y="4062752"/>
                  <a:pt x="5480584" y="4029012"/>
                  <a:pt x="5463711" y="4029012"/>
                </a:cubicBezTo>
                <a:lnTo>
                  <a:pt x="5463712" y="4020574"/>
                </a:lnTo>
                <a:lnTo>
                  <a:pt x="5463712" y="4003705"/>
                </a:lnTo>
                <a:lnTo>
                  <a:pt x="5463712" y="3995269"/>
                </a:lnTo>
                <a:cubicBezTo>
                  <a:pt x="5480584" y="3986830"/>
                  <a:pt x="5463712" y="3953088"/>
                  <a:pt x="5463711" y="3936219"/>
                </a:cubicBezTo>
                <a:cubicBezTo>
                  <a:pt x="5463711" y="3910912"/>
                  <a:pt x="5480584" y="3927783"/>
                  <a:pt x="5480582" y="3902476"/>
                </a:cubicBezTo>
                <a:cubicBezTo>
                  <a:pt x="5480582" y="3902476"/>
                  <a:pt x="5480584" y="3894040"/>
                  <a:pt x="5489019" y="3894042"/>
                </a:cubicBezTo>
                <a:lnTo>
                  <a:pt x="5489019" y="3885606"/>
                </a:lnTo>
                <a:cubicBezTo>
                  <a:pt x="5489019" y="3877167"/>
                  <a:pt x="5489019" y="3877167"/>
                  <a:pt x="5480583" y="3885606"/>
                </a:cubicBezTo>
                <a:lnTo>
                  <a:pt x="5480584" y="3894040"/>
                </a:lnTo>
                <a:cubicBezTo>
                  <a:pt x="5472148" y="3877169"/>
                  <a:pt x="5480583" y="3860299"/>
                  <a:pt x="5472148" y="3860298"/>
                </a:cubicBezTo>
                <a:cubicBezTo>
                  <a:pt x="5480582" y="3834992"/>
                  <a:pt x="5480583" y="3860299"/>
                  <a:pt x="5489019" y="3860299"/>
                </a:cubicBezTo>
                <a:lnTo>
                  <a:pt x="5496941" y="3868220"/>
                </a:lnTo>
                <a:lnTo>
                  <a:pt x="5493896" y="3915262"/>
                </a:lnTo>
                <a:cubicBezTo>
                  <a:pt x="5492709" y="3963109"/>
                  <a:pt x="5497455" y="3993159"/>
                  <a:pt x="5497452" y="4037447"/>
                </a:cubicBezTo>
                <a:cubicBezTo>
                  <a:pt x="5497452" y="4037447"/>
                  <a:pt x="5489019" y="4037445"/>
                  <a:pt x="5489016" y="4045883"/>
                </a:cubicBezTo>
                <a:cubicBezTo>
                  <a:pt x="5489018" y="4048695"/>
                  <a:pt x="5489018" y="4051507"/>
                  <a:pt x="5489019" y="4054319"/>
                </a:cubicBezTo>
                <a:lnTo>
                  <a:pt x="5489386" y="4063858"/>
                </a:lnTo>
                <a:lnTo>
                  <a:pt x="5490041" y="4061970"/>
                </a:lnTo>
                <a:cubicBezTo>
                  <a:pt x="5495580" y="4051566"/>
                  <a:pt x="5500564" y="4056526"/>
                  <a:pt x="5508475" y="4040599"/>
                </a:cubicBezTo>
                <a:cubicBezTo>
                  <a:pt x="5516870" y="4007701"/>
                  <a:pt x="5505210" y="4009850"/>
                  <a:pt x="5508331" y="3987570"/>
                </a:cubicBezTo>
                <a:cubicBezTo>
                  <a:pt x="5528386" y="3952524"/>
                  <a:pt x="5532548" y="3922818"/>
                  <a:pt x="5535669" y="3900538"/>
                </a:cubicBezTo>
                <a:cubicBezTo>
                  <a:pt x="5538790" y="3878259"/>
                  <a:pt x="5538719" y="3851745"/>
                  <a:pt x="5551347" y="3815654"/>
                </a:cubicBezTo>
                <a:cubicBezTo>
                  <a:pt x="5559813" y="3809271"/>
                  <a:pt x="5565086" y="3798653"/>
                  <a:pt x="5567239" y="3810315"/>
                </a:cubicBezTo>
                <a:cubicBezTo>
                  <a:pt x="5591384" y="3719048"/>
                  <a:pt x="5589087" y="3654357"/>
                  <a:pt x="5597339" y="3568431"/>
                </a:cubicBezTo>
                <a:cubicBezTo>
                  <a:pt x="5593106" y="3571622"/>
                  <a:pt x="5586792" y="3589667"/>
                  <a:pt x="5580406" y="3581198"/>
                </a:cubicBezTo>
                <a:cubicBezTo>
                  <a:pt x="5579150" y="3509080"/>
                  <a:pt x="5610936" y="3498401"/>
                  <a:pt x="5623492" y="3435797"/>
                </a:cubicBezTo>
                <a:cubicBezTo>
                  <a:pt x="5634111" y="3441075"/>
                  <a:pt x="5622523" y="3469738"/>
                  <a:pt x="5627870" y="3485634"/>
                </a:cubicBezTo>
                <a:cubicBezTo>
                  <a:pt x="5624676" y="3481400"/>
                  <a:pt x="5624676" y="3481400"/>
                  <a:pt x="5628909" y="3478208"/>
                </a:cubicBezTo>
                <a:cubicBezTo>
                  <a:pt x="5629950" y="3470782"/>
                  <a:pt x="5634183" y="3467589"/>
                  <a:pt x="5633142" y="3475016"/>
                </a:cubicBezTo>
                <a:cubicBezTo>
                  <a:pt x="5633142" y="3475016"/>
                  <a:pt x="5635295" y="3486677"/>
                  <a:pt x="5631062" y="3489870"/>
                </a:cubicBezTo>
                <a:cubicBezTo>
                  <a:pt x="5631062" y="3489870"/>
                  <a:pt x="5634255" y="3494104"/>
                  <a:pt x="5634255" y="3494104"/>
                </a:cubicBezTo>
                <a:cubicBezTo>
                  <a:pt x="5634255" y="3494104"/>
                  <a:pt x="5634255" y="3494104"/>
                  <a:pt x="5630021" y="3497296"/>
                </a:cubicBezTo>
                <a:cubicBezTo>
                  <a:pt x="5633357" y="3554560"/>
                  <a:pt x="5629268" y="3610781"/>
                  <a:pt x="5608173" y="3653253"/>
                </a:cubicBezTo>
                <a:cubicBezTo>
                  <a:pt x="5622056" y="3689281"/>
                  <a:pt x="5595760" y="3768886"/>
                  <a:pt x="5592710" y="3817680"/>
                </a:cubicBezTo>
                <a:cubicBezTo>
                  <a:pt x="5586396" y="3835725"/>
                  <a:pt x="5583204" y="3831490"/>
                  <a:pt x="5581051" y="3819828"/>
                </a:cubicBezTo>
                <a:cubicBezTo>
                  <a:pt x="5581123" y="3846343"/>
                  <a:pt x="5569535" y="3875005"/>
                  <a:pt x="5575920" y="3883475"/>
                </a:cubicBezTo>
                <a:cubicBezTo>
                  <a:pt x="5571203" y="3903637"/>
                  <a:pt x="5567006" y="3920086"/>
                  <a:pt x="5563598" y="3934280"/>
                </a:cubicBezTo>
                <a:lnTo>
                  <a:pt x="5562972" y="3937349"/>
                </a:lnTo>
                <a:lnTo>
                  <a:pt x="5571794" y="3923038"/>
                </a:lnTo>
                <a:cubicBezTo>
                  <a:pt x="5593939" y="3878751"/>
                  <a:pt x="5611337" y="3820229"/>
                  <a:pt x="5623989" y="3775941"/>
                </a:cubicBezTo>
                <a:lnTo>
                  <a:pt x="5632426" y="3767506"/>
                </a:lnTo>
                <a:cubicBezTo>
                  <a:pt x="5632426" y="3767506"/>
                  <a:pt x="5640861" y="3767506"/>
                  <a:pt x="5640861" y="3759071"/>
                </a:cubicBezTo>
                <a:lnTo>
                  <a:pt x="5649298" y="3767505"/>
                </a:lnTo>
                <a:lnTo>
                  <a:pt x="5649298" y="3742197"/>
                </a:lnTo>
                <a:cubicBezTo>
                  <a:pt x="5666171" y="3691585"/>
                  <a:pt x="5674605" y="3624099"/>
                  <a:pt x="5683041" y="3581921"/>
                </a:cubicBezTo>
                <a:cubicBezTo>
                  <a:pt x="5691475" y="3573485"/>
                  <a:pt x="5691476" y="3590358"/>
                  <a:pt x="5691475" y="3598792"/>
                </a:cubicBezTo>
                <a:cubicBezTo>
                  <a:pt x="5698857" y="3576649"/>
                  <a:pt x="5712697" y="3496378"/>
                  <a:pt x="5732996" y="3493610"/>
                </a:cubicBezTo>
                <a:lnTo>
                  <a:pt x="5733449" y="3493806"/>
                </a:lnTo>
                <a:lnTo>
                  <a:pt x="5734014" y="3473633"/>
                </a:lnTo>
                <a:cubicBezTo>
                  <a:pt x="5733582" y="3467260"/>
                  <a:pt x="5732457" y="3462613"/>
                  <a:pt x="5730509" y="3460815"/>
                </a:cubicBezTo>
                <a:cubicBezTo>
                  <a:pt x="5735891" y="3408066"/>
                  <a:pt x="5752664" y="3358615"/>
                  <a:pt x="5743964" y="3328941"/>
                </a:cubicBezTo>
                <a:cubicBezTo>
                  <a:pt x="5746354" y="3295074"/>
                  <a:pt x="5754450" y="3309761"/>
                  <a:pt x="5761038" y="3286983"/>
                </a:cubicBezTo>
                <a:cubicBezTo>
                  <a:pt x="5763428" y="3253117"/>
                  <a:pt x="5752340" y="3257310"/>
                  <a:pt x="5751435" y="3234831"/>
                </a:cubicBezTo>
                <a:cubicBezTo>
                  <a:pt x="5764914" y="3196770"/>
                  <a:pt x="5763707" y="3166797"/>
                  <a:pt x="5762802" y="3144319"/>
                </a:cubicBezTo>
                <a:cubicBezTo>
                  <a:pt x="5761898" y="3121840"/>
                  <a:pt x="5757096" y="3095764"/>
                  <a:pt x="5763082" y="3058000"/>
                </a:cubicBezTo>
                <a:cubicBezTo>
                  <a:pt x="5770274" y="3050209"/>
                  <a:pt x="5773568" y="3038820"/>
                  <a:pt x="5777766" y="3049910"/>
                </a:cubicBezTo>
                <a:cubicBezTo>
                  <a:pt x="5785236" y="2955800"/>
                  <a:pt x="5771435" y="2892557"/>
                  <a:pt x="5764220" y="2806537"/>
                </a:cubicBezTo>
                <a:lnTo>
                  <a:pt x="5759877" y="2815776"/>
                </a:lnTo>
                <a:lnTo>
                  <a:pt x="5758962" y="2839583"/>
                </a:lnTo>
                <a:cubicBezTo>
                  <a:pt x="5750526" y="2839583"/>
                  <a:pt x="5750526" y="2831148"/>
                  <a:pt x="5750526" y="2831148"/>
                </a:cubicBezTo>
                <a:lnTo>
                  <a:pt x="5750526" y="2822713"/>
                </a:lnTo>
                <a:lnTo>
                  <a:pt x="5750526" y="2822277"/>
                </a:lnTo>
                <a:lnTo>
                  <a:pt x="5749837" y="2822120"/>
                </a:lnTo>
                <a:lnTo>
                  <a:pt x="5747894" y="2797782"/>
                </a:lnTo>
                <a:lnTo>
                  <a:pt x="5743144" y="2798460"/>
                </a:lnTo>
                <a:cubicBezTo>
                  <a:pt x="5742089" y="2799515"/>
                  <a:pt x="5742090" y="2801624"/>
                  <a:pt x="5742091" y="2805842"/>
                </a:cubicBezTo>
                <a:lnTo>
                  <a:pt x="5742091" y="2814279"/>
                </a:lnTo>
                <a:lnTo>
                  <a:pt x="5742090" y="2822713"/>
                </a:lnTo>
                <a:cubicBezTo>
                  <a:pt x="5725221" y="2772097"/>
                  <a:pt x="5725221" y="2839583"/>
                  <a:pt x="5733655" y="2848019"/>
                </a:cubicBezTo>
                <a:lnTo>
                  <a:pt x="5742090" y="2856452"/>
                </a:lnTo>
                <a:lnTo>
                  <a:pt x="5742091" y="2848019"/>
                </a:lnTo>
                <a:lnTo>
                  <a:pt x="5750526" y="2839583"/>
                </a:lnTo>
                <a:lnTo>
                  <a:pt x="5750526" y="2864888"/>
                </a:lnTo>
                <a:lnTo>
                  <a:pt x="5750525" y="2873326"/>
                </a:lnTo>
                <a:cubicBezTo>
                  <a:pt x="5750526" y="2932374"/>
                  <a:pt x="5733655" y="2974554"/>
                  <a:pt x="5708345" y="2940812"/>
                </a:cubicBezTo>
                <a:cubicBezTo>
                  <a:pt x="5708348" y="2898633"/>
                  <a:pt x="5699912" y="2898632"/>
                  <a:pt x="5699912" y="2839583"/>
                </a:cubicBezTo>
                <a:cubicBezTo>
                  <a:pt x="5695694" y="2837474"/>
                  <a:pt x="5692531" y="2838002"/>
                  <a:pt x="5689894" y="2840110"/>
                </a:cubicBezTo>
                <a:lnTo>
                  <a:pt x="5683185" y="2849917"/>
                </a:lnTo>
                <a:lnTo>
                  <a:pt x="5682885" y="2853046"/>
                </a:lnTo>
                <a:cubicBezTo>
                  <a:pt x="5682333" y="2855285"/>
                  <a:pt x="5681574" y="2856372"/>
                  <a:pt x="5680651" y="2856536"/>
                </a:cubicBezTo>
                <a:lnTo>
                  <a:pt x="5680060" y="2855859"/>
                </a:lnTo>
                <a:lnTo>
                  <a:pt x="5676293" y="2863103"/>
                </a:lnTo>
                <a:lnTo>
                  <a:pt x="5680760" y="2886509"/>
                </a:lnTo>
                <a:cubicBezTo>
                  <a:pt x="5682357" y="2898126"/>
                  <a:pt x="5684002" y="2907354"/>
                  <a:pt x="5688352" y="2910389"/>
                </a:cubicBezTo>
                <a:cubicBezTo>
                  <a:pt x="5691903" y="2951650"/>
                  <a:pt x="5692821" y="2978146"/>
                  <a:pt x="5696772" y="3000293"/>
                </a:cubicBezTo>
                <a:cubicBezTo>
                  <a:pt x="5697689" y="3026790"/>
                  <a:pt x="5697290" y="3045902"/>
                  <a:pt x="5692141" y="3081094"/>
                </a:cubicBezTo>
                <a:cubicBezTo>
                  <a:pt x="5684759" y="3082408"/>
                  <a:pt x="5686474" y="3070677"/>
                  <a:pt x="5679091" y="3071991"/>
                </a:cubicBezTo>
                <a:cubicBezTo>
                  <a:pt x="5680926" y="3124983"/>
                  <a:pt x="5687511" y="3161895"/>
                  <a:pt x="5688029" y="3207504"/>
                </a:cubicBezTo>
                <a:cubicBezTo>
                  <a:pt x="5695930" y="3251800"/>
                  <a:pt x="5696448" y="3297408"/>
                  <a:pt x="5692217" y="3359096"/>
                </a:cubicBezTo>
                <a:cubicBezTo>
                  <a:pt x="5689982" y="3325218"/>
                  <a:pt x="5682200" y="3345644"/>
                  <a:pt x="5673101" y="3358689"/>
                </a:cubicBezTo>
                <a:cubicBezTo>
                  <a:pt x="5670067" y="3363038"/>
                  <a:pt x="5671384" y="3370421"/>
                  <a:pt x="5668351" y="3374768"/>
                </a:cubicBezTo>
                <a:cubicBezTo>
                  <a:pt x="5668351" y="3374768"/>
                  <a:pt x="5664001" y="3371734"/>
                  <a:pt x="5662684" y="3364351"/>
                </a:cubicBezTo>
                <a:cubicBezTo>
                  <a:pt x="5662684" y="3364351"/>
                  <a:pt x="5662684" y="3364351"/>
                  <a:pt x="5661368" y="3356969"/>
                </a:cubicBezTo>
                <a:cubicBezTo>
                  <a:pt x="5664001" y="3371734"/>
                  <a:pt x="5650952" y="3362631"/>
                  <a:pt x="5654384" y="3339170"/>
                </a:cubicBezTo>
                <a:cubicBezTo>
                  <a:pt x="5654384" y="3339170"/>
                  <a:pt x="5654384" y="3339170"/>
                  <a:pt x="5661768" y="3337856"/>
                </a:cubicBezTo>
                <a:cubicBezTo>
                  <a:pt x="5664800" y="3333508"/>
                  <a:pt x="5663483" y="3326125"/>
                  <a:pt x="5663483" y="3326125"/>
                </a:cubicBezTo>
                <a:cubicBezTo>
                  <a:pt x="5670866" y="3324812"/>
                  <a:pt x="5667833" y="3329160"/>
                  <a:pt x="5669150" y="3336542"/>
                </a:cubicBezTo>
                <a:cubicBezTo>
                  <a:pt x="5669150" y="3336542"/>
                  <a:pt x="5669150" y="3336542"/>
                  <a:pt x="5670467" y="3343924"/>
                </a:cubicBezTo>
                <a:cubicBezTo>
                  <a:pt x="5676933" y="3316115"/>
                  <a:pt x="5675097" y="3263123"/>
                  <a:pt x="5666398" y="3257055"/>
                </a:cubicBezTo>
                <a:cubicBezTo>
                  <a:pt x="5664562" y="3204063"/>
                  <a:pt x="5674461" y="3152792"/>
                  <a:pt x="5661810" y="3124576"/>
                </a:cubicBezTo>
                <a:cubicBezTo>
                  <a:pt x="5659576" y="3090699"/>
                  <a:pt x="5669592" y="3104149"/>
                  <a:pt x="5673025" y="3080687"/>
                </a:cubicBezTo>
                <a:cubicBezTo>
                  <a:pt x="5670791" y="3046809"/>
                  <a:pt x="5660375" y="3052471"/>
                  <a:pt x="5656425" y="3030323"/>
                </a:cubicBezTo>
                <a:cubicBezTo>
                  <a:pt x="5664606" y="2990784"/>
                  <a:pt x="5659339" y="2961253"/>
                  <a:pt x="5655388" y="2939106"/>
                </a:cubicBezTo>
                <a:cubicBezTo>
                  <a:pt x="5651437" y="2916958"/>
                  <a:pt x="5643136" y="2891777"/>
                  <a:pt x="5643936" y="2853549"/>
                </a:cubicBezTo>
                <a:cubicBezTo>
                  <a:pt x="5650002" y="2844854"/>
                  <a:pt x="5651718" y="2833123"/>
                  <a:pt x="5657385" y="2843539"/>
                </a:cubicBezTo>
                <a:lnTo>
                  <a:pt x="5657146" y="2841276"/>
                </a:lnTo>
                <a:lnTo>
                  <a:pt x="5648243" y="2809663"/>
                </a:lnTo>
                <a:cubicBezTo>
                  <a:pt x="5630844" y="2742046"/>
                  <a:pt x="5613444" y="2670868"/>
                  <a:pt x="5581811" y="2670869"/>
                </a:cubicBezTo>
                <a:lnTo>
                  <a:pt x="5581812" y="2662431"/>
                </a:lnTo>
                <a:lnTo>
                  <a:pt x="5581812" y="2645563"/>
                </a:lnTo>
                <a:cubicBezTo>
                  <a:pt x="5573376" y="2637125"/>
                  <a:pt x="5573377" y="2628693"/>
                  <a:pt x="5573376" y="2637125"/>
                </a:cubicBezTo>
                <a:cubicBezTo>
                  <a:pt x="5564941" y="2620256"/>
                  <a:pt x="5564941" y="2594949"/>
                  <a:pt x="5548068" y="2544335"/>
                </a:cubicBezTo>
                <a:cubicBezTo>
                  <a:pt x="5539634" y="2527464"/>
                  <a:pt x="5539633" y="2519026"/>
                  <a:pt x="5539634" y="2510592"/>
                </a:cubicBezTo>
                <a:lnTo>
                  <a:pt x="5531197" y="2502157"/>
                </a:lnTo>
                <a:lnTo>
                  <a:pt x="5531198" y="2493721"/>
                </a:lnTo>
                <a:cubicBezTo>
                  <a:pt x="5531197" y="2485283"/>
                  <a:pt x="5522761" y="2493721"/>
                  <a:pt x="5522761" y="2493721"/>
                </a:cubicBezTo>
                <a:lnTo>
                  <a:pt x="5522762" y="2485285"/>
                </a:lnTo>
                <a:cubicBezTo>
                  <a:pt x="5514328" y="2485285"/>
                  <a:pt x="5514327" y="2451540"/>
                  <a:pt x="5505889" y="2451543"/>
                </a:cubicBezTo>
                <a:cubicBezTo>
                  <a:pt x="5514328" y="2493720"/>
                  <a:pt x="5505891" y="2459978"/>
                  <a:pt x="5497455" y="2476850"/>
                </a:cubicBezTo>
                <a:cubicBezTo>
                  <a:pt x="5489018" y="2426235"/>
                  <a:pt x="5489019" y="2493720"/>
                  <a:pt x="5480584" y="2459978"/>
                </a:cubicBezTo>
                <a:cubicBezTo>
                  <a:pt x="5472147" y="2409365"/>
                  <a:pt x="5463710" y="2409365"/>
                  <a:pt x="5472147" y="2384058"/>
                </a:cubicBezTo>
                <a:cubicBezTo>
                  <a:pt x="5446841" y="2384058"/>
                  <a:pt x="5429967" y="2265958"/>
                  <a:pt x="5404661" y="2181601"/>
                </a:cubicBezTo>
                <a:cubicBezTo>
                  <a:pt x="5404661" y="2173166"/>
                  <a:pt x="5396224" y="2156292"/>
                  <a:pt x="5387791" y="2130985"/>
                </a:cubicBezTo>
                <a:cubicBezTo>
                  <a:pt x="5362483" y="2055067"/>
                  <a:pt x="5345614" y="2004453"/>
                  <a:pt x="5328740" y="1962273"/>
                </a:cubicBezTo>
                <a:cubicBezTo>
                  <a:pt x="5320306" y="1945401"/>
                  <a:pt x="5328741" y="1953837"/>
                  <a:pt x="5328741" y="1936967"/>
                </a:cubicBezTo>
                <a:cubicBezTo>
                  <a:pt x="5320305" y="1936965"/>
                  <a:pt x="5311870" y="1928530"/>
                  <a:pt x="5311869" y="1920096"/>
                </a:cubicBezTo>
                <a:lnTo>
                  <a:pt x="5320307" y="1911660"/>
                </a:lnTo>
                <a:cubicBezTo>
                  <a:pt x="5294997" y="1869480"/>
                  <a:pt x="5303433" y="1861047"/>
                  <a:pt x="5269693" y="1793560"/>
                </a:cubicBezTo>
                <a:lnTo>
                  <a:pt x="5286562" y="1793561"/>
                </a:lnTo>
                <a:cubicBezTo>
                  <a:pt x="5269690" y="1751383"/>
                  <a:pt x="5261255" y="1734510"/>
                  <a:pt x="5261255" y="1768254"/>
                </a:cubicBezTo>
                <a:cubicBezTo>
                  <a:pt x="5244383" y="1742947"/>
                  <a:pt x="5261255" y="1734510"/>
                  <a:pt x="5235948" y="1709201"/>
                </a:cubicBezTo>
                <a:cubicBezTo>
                  <a:pt x="5244383" y="1717640"/>
                  <a:pt x="5244382" y="1709203"/>
                  <a:pt x="5235947" y="1700769"/>
                </a:cubicBezTo>
                <a:lnTo>
                  <a:pt x="5244383" y="1700769"/>
                </a:lnTo>
                <a:cubicBezTo>
                  <a:pt x="5252818" y="1709203"/>
                  <a:pt x="5252819" y="1700767"/>
                  <a:pt x="5252819" y="1700767"/>
                </a:cubicBezTo>
                <a:lnTo>
                  <a:pt x="5252819" y="1692332"/>
                </a:lnTo>
                <a:cubicBezTo>
                  <a:pt x="5269693" y="1726076"/>
                  <a:pt x="5261254" y="1675460"/>
                  <a:pt x="5244383" y="1650153"/>
                </a:cubicBezTo>
                <a:lnTo>
                  <a:pt x="5252818" y="1650152"/>
                </a:lnTo>
                <a:lnTo>
                  <a:pt x="5252819" y="1641718"/>
                </a:lnTo>
                <a:lnTo>
                  <a:pt x="5244385" y="1633283"/>
                </a:lnTo>
                <a:cubicBezTo>
                  <a:pt x="5227512" y="1591105"/>
                  <a:pt x="5202205" y="1532055"/>
                  <a:pt x="5176900" y="1473003"/>
                </a:cubicBezTo>
                <a:cubicBezTo>
                  <a:pt x="5143155" y="1413955"/>
                  <a:pt x="5109412" y="1354905"/>
                  <a:pt x="5084104" y="1312727"/>
                </a:cubicBezTo>
                <a:cubicBezTo>
                  <a:pt x="5079886" y="1295857"/>
                  <a:pt x="5069343" y="1274766"/>
                  <a:pt x="5055633" y="1250514"/>
                </a:cubicBezTo>
                <a:lnTo>
                  <a:pt x="5041658" y="1226599"/>
                </a:lnTo>
                <a:lnTo>
                  <a:pt x="5093541" y="1340967"/>
                </a:lnTo>
                <a:cubicBezTo>
                  <a:pt x="5235732" y="1681085"/>
                  <a:pt x="5337210" y="2038049"/>
                  <a:pt x="5398999" y="2412246"/>
                </a:cubicBezTo>
                <a:cubicBezTo>
                  <a:pt x="5422890" y="2554151"/>
                  <a:pt x="5460842" y="2689651"/>
                  <a:pt x="5458394" y="2833367"/>
                </a:cubicBezTo>
                <a:cubicBezTo>
                  <a:pt x="5457892" y="2847175"/>
                  <a:pt x="5464297" y="2861234"/>
                  <a:pt x="5448705" y="2871734"/>
                </a:cubicBezTo>
                <a:cubicBezTo>
                  <a:pt x="5433365" y="2875326"/>
                  <a:pt x="5431053" y="2862798"/>
                  <a:pt x="5431304" y="2855892"/>
                </a:cubicBezTo>
                <a:cubicBezTo>
                  <a:pt x="5385690" y="2397937"/>
                  <a:pt x="5249309" y="1964347"/>
                  <a:pt x="5100400" y="1533070"/>
                </a:cubicBezTo>
                <a:cubicBezTo>
                  <a:pt x="5024275" y="1306308"/>
                  <a:pt x="4903157" y="1100041"/>
                  <a:pt x="4793286" y="888652"/>
                </a:cubicBezTo>
                <a:cubicBezTo>
                  <a:pt x="4778948" y="864625"/>
                  <a:pt x="4766140" y="836507"/>
                  <a:pt x="4754611" y="811200"/>
                </a:cubicBezTo>
                <a:cubicBezTo>
                  <a:pt x="4747700" y="801616"/>
                  <a:pt x="4747255" y="785266"/>
                  <a:pt x="4736788" y="782554"/>
                </a:cubicBezTo>
                <a:cubicBezTo>
                  <a:pt x="4733299" y="781651"/>
                  <a:pt x="4728696" y="782261"/>
                  <a:pt x="4722369" y="785144"/>
                </a:cubicBezTo>
                <a:cubicBezTo>
                  <a:pt x="4697061" y="796672"/>
                  <a:pt x="4707559" y="812263"/>
                  <a:pt x="4716525" y="831944"/>
                </a:cubicBezTo>
                <a:cubicBezTo>
                  <a:pt x="4773879" y="928050"/>
                  <a:pt x="4829707" y="1028246"/>
                  <a:pt x="4878628" y="1128191"/>
                </a:cubicBezTo>
                <a:cubicBezTo>
                  <a:pt x="4928929" y="1233026"/>
                  <a:pt x="4975663" y="1338424"/>
                  <a:pt x="5018643" y="1444415"/>
                </a:cubicBezTo>
                <a:lnTo>
                  <a:pt x="5107372" y="1685936"/>
                </a:lnTo>
                <a:lnTo>
                  <a:pt x="5109411" y="1683895"/>
                </a:lnTo>
                <a:cubicBezTo>
                  <a:pt x="5126283" y="1717639"/>
                  <a:pt x="5134721" y="1751382"/>
                  <a:pt x="5151590" y="1785122"/>
                </a:cubicBezTo>
                <a:lnTo>
                  <a:pt x="5143154" y="1785122"/>
                </a:lnTo>
                <a:cubicBezTo>
                  <a:pt x="5143154" y="1776689"/>
                  <a:pt x="5134719" y="1759817"/>
                  <a:pt x="5134721" y="1751382"/>
                </a:cubicBezTo>
                <a:lnTo>
                  <a:pt x="5122261" y="1726462"/>
                </a:lnTo>
                <a:lnTo>
                  <a:pt x="5136116" y="1764180"/>
                </a:lnTo>
                <a:lnTo>
                  <a:pt x="5157687" y="1838582"/>
                </a:lnTo>
                <a:lnTo>
                  <a:pt x="5167407" y="1843119"/>
                </a:lnTo>
                <a:cubicBezTo>
                  <a:pt x="5170572" y="1844173"/>
                  <a:pt x="5172680" y="1844174"/>
                  <a:pt x="5176898" y="1844173"/>
                </a:cubicBezTo>
                <a:cubicBezTo>
                  <a:pt x="5176900" y="1852608"/>
                  <a:pt x="5176898" y="1861046"/>
                  <a:pt x="5176898" y="1861046"/>
                </a:cubicBezTo>
                <a:cubicBezTo>
                  <a:pt x="5168464" y="1861046"/>
                  <a:pt x="5168461" y="1852610"/>
                  <a:pt x="5168464" y="1861046"/>
                </a:cubicBezTo>
                <a:lnTo>
                  <a:pt x="5168463" y="1869480"/>
                </a:lnTo>
                <a:cubicBezTo>
                  <a:pt x="5168463" y="1871571"/>
                  <a:pt x="5168462" y="1873663"/>
                  <a:pt x="5168462" y="1875756"/>
                </a:cubicBezTo>
                <a:lnTo>
                  <a:pt x="5229895" y="2087656"/>
                </a:lnTo>
                <a:lnTo>
                  <a:pt x="5242098" y="2145617"/>
                </a:lnTo>
                <a:lnTo>
                  <a:pt x="5261255" y="2173166"/>
                </a:lnTo>
                <a:cubicBezTo>
                  <a:pt x="5252821" y="2198470"/>
                  <a:pt x="5261254" y="2206906"/>
                  <a:pt x="5278125" y="2215342"/>
                </a:cubicBezTo>
                <a:cubicBezTo>
                  <a:pt x="5278126" y="2232217"/>
                  <a:pt x="5278128" y="2249087"/>
                  <a:pt x="5286562" y="2265959"/>
                </a:cubicBezTo>
                <a:cubicBezTo>
                  <a:pt x="5294998" y="2282828"/>
                  <a:pt x="5294997" y="2308137"/>
                  <a:pt x="5303433" y="2325006"/>
                </a:cubicBezTo>
                <a:cubicBezTo>
                  <a:pt x="5311869" y="2350315"/>
                  <a:pt x="5311869" y="2384057"/>
                  <a:pt x="5320305" y="2409365"/>
                </a:cubicBezTo>
                <a:cubicBezTo>
                  <a:pt x="5320305" y="2426235"/>
                  <a:pt x="5328740" y="2451540"/>
                  <a:pt x="5337176" y="2459978"/>
                </a:cubicBezTo>
                <a:lnTo>
                  <a:pt x="5337176" y="2468415"/>
                </a:lnTo>
                <a:cubicBezTo>
                  <a:pt x="5345612" y="2493721"/>
                  <a:pt x="5345611" y="2510592"/>
                  <a:pt x="5354048" y="2535897"/>
                </a:cubicBezTo>
                <a:cubicBezTo>
                  <a:pt x="5354047" y="2552771"/>
                  <a:pt x="5362484" y="2569640"/>
                  <a:pt x="5370919" y="2594947"/>
                </a:cubicBezTo>
                <a:cubicBezTo>
                  <a:pt x="5362484" y="2620254"/>
                  <a:pt x="5370919" y="2620254"/>
                  <a:pt x="5379353" y="2620256"/>
                </a:cubicBezTo>
                <a:cubicBezTo>
                  <a:pt x="5379354" y="2623070"/>
                  <a:pt x="5379353" y="2625880"/>
                  <a:pt x="5379355" y="2628692"/>
                </a:cubicBezTo>
                <a:cubicBezTo>
                  <a:pt x="5379355" y="2637128"/>
                  <a:pt x="5370919" y="2645563"/>
                  <a:pt x="5370919" y="2653998"/>
                </a:cubicBezTo>
                <a:lnTo>
                  <a:pt x="5370919" y="2662431"/>
                </a:lnTo>
                <a:cubicBezTo>
                  <a:pt x="5370919" y="2670868"/>
                  <a:pt x="5370919" y="2670868"/>
                  <a:pt x="5379355" y="2679304"/>
                </a:cubicBezTo>
                <a:lnTo>
                  <a:pt x="5387791" y="2679306"/>
                </a:lnTo>
                <a:lnTo>
                  <a:pt x="5387790" y="2721484"/>
                </a:lnTo>
                <a:lnTo>
                  <a:pt x="5396226" y="2729919"/>
                </a:lnTo>
                <a:lnTo>
                  <a:pt x="5396226" y="2721484"/>
                </a:lnTo>
                <a:lnTo>
                  <a:pt x="5387791" y="2679306"/>
                </a:lnTo>
                <a:lnTo>
                  <a:pt x="5396226" y="2679306"/>
                </a:lnTo>
                <a:lnTo>
                  <a:pt x="5396225" y="2696176"/>
                </a:lnTo>
                <a:lnTo>
                  <a:pt x="5396226" y="2704613"/>
                </a:lnTo>
                <a:cubicBezTo>
                  <a:pt x="5396226" y="2713048"/>
                  <a:pt x="5404662" y="2721481"/>
                  <a:pt x="5404662" y="2729919"/>
                </a:cubicBezTo>
                <a:lnTo>
                  <a:pt x="5404661" y="2763661"/>
                </a:lnTo>
                <a:lnTo>
                  <a:pt x="5396224" y="2755225"/>
                </a:lnTo>
                <a:cubicBezTo>
                  <a:pt x="5396224" y="2755225"/>
                  <a:pt x="5396226" y="2763663"/>
                  <a:pt x="5396225" y="2772097"/>
                </a:cubicBezTo>
                <a:cubicBezTo>
                  <a:pt x="5396225" y="2772097"/>
                  <a:pt x="5396224" y="2780533"/>
                  <a:pt x="5396225" y="2788969"/>
                </a:cubicBezTo>
                <a:cubicBezTo>
                  <a:pt x="5404662" y="2797406"/>
                  <a:pt x="5404661" y="2805841"/>
                  <a:pt x="5404662" y="2814279"/>
                </a:cubicBezTo>
                <a:lnTo>
                  <a:pt x="5404661" y="2831146"/>
                </a:lnTo>
                <a:lnTo>
                  <a:pt x="5413098" y="2839583"/>
                </a:lnTo>
                <a:cubicBezTo>
                  <a:pt x="5413097" y="2848019"/>
                  <a:pt x="5421533" y="2856455"/>
                  <a:pt x="5421533" y="2864890"/>
                </a:cubicBezTo>
                <a:lnTo>
                  <a:pt x="5421534" y="2881764"/>
                </a:lnTo>
                <a:cubicBezTo>
                  <a:pt x="5413098" y="2881764"/>
                  <a:pt x="5413098" y="2881764"/>
                  <a:pt x="5413098" y="2890197"/>
                </a:cubicBezTo>
                <a:lnTo>
                  <a:pt x="5421534" y="2898631"/>
                </a:lnTo>
                <a:cubicBezTo>
                  <a:pt x="5421534" y="2898631"/>
                  <a:pt x="5421533" y="2907070"/>
                  <a:pt x="5413098" y="2915506"/>
                </a:cubicBezTo>
                <a:lnTo>
                  <a:pt x="5421534" y="2932377"/>
                </a:lnTo>
                <a:lnTo>
                  <a:pt x="5429969" y="2923940"/>
                </a:lnTo>
                <a:lnTo>
                  <a:pt x="5429969" y="2949247"/>
                </a:lnTo>
                <a:cubicBezTo>
                  <a:pt x="5429968" y="2952060"/>
                  <a:pt x="5429968" y="2954872"/>
                  <a:pt x="5429967" y="2957684"/>
                </a:cubicBezTo>
                <a:cubicBezTo>
                  <a:pt x="5438405" y="2974555"/>
                  <a:pt x="5438405" y="2982988"/>
                  <a:pt x="5438405" y="2991425"/>
                </a:cubicBezTo>
                <a:lnTo>
                  <a:pt x="5438405" y="3025167"/>
                </a:lnTo>
                <a:lnTo>
                  <a:pt x="5438405" y="3050476"/>
                </a:lnTo>
                <a:lnTo>
                  <a:pt x="5438405" y="3101088"/>
                </a:lnTo>
                <a:cubicBezTo>
                  <a:pt x="5438403" y="3109525"/>
                  <a:pt x="5429969" y="3117961"/>
                  <a:pt x="5429969" y="3126398"/>
                </a:cubicBezTo>
                <a:lnTo>
                  <a:pt x="5421534" y="3117961"/>
                </a:lnTo>
                <a:lnTo>
                  <a:pt x="5413096" y="3109525"/>
                </a:lnTo>
                <a:cubicBezTo>
                  <a:pt x="5413097" y="3112337"/>
                  <a:pt x="5413097" y="3115150"/>
                  <a:pt x="5413098" y="3117961"/>
                </a:cubicBezTo>
                <a:lnTo>
                  <a:pt x="5413098" y="3126395"/>
                </a:lnTo>
                <a:lnTo>
                  <a:pt x="5421533" y="3134833"/>
                </a:lnTo>
                <a:lnTo>
                  <a:pt x="5429969" y="3143265"/>
                </a:lnTo>
                <a:lnTo>
                  <a:pt x="5438404" y="3143266"/>
                </a:lnTo>
                <a:cubicBezTo>
                  <a:pt x="5438405" y="3134833"/>
                  <a:pt x="5446841" y="3117961"/>
                  <a:pt x="5446840" y="3101088"/>
                </a:cubicBezTo>
                <a:cubicBezTo>
                  <a:pt x="5446840" y="3098278"/>
                  <a:pt x="5446840" y="3095466"/>
                  <a:pt x="5446838" y="3092654"/>
                </a:cubicBezTo>
                <a:cubicBezTo>
                  <a:pt x="5446841" y="3084217"/>
                  <a:pt x="5438404" y="3067347"/>
                  <a:pt x="5446840" y="3058912"/>
                </a:cubicBezTo>
                <a:lnTo>
                  <a:pt x="5446841" y="3042041"/>
                </a:lnTo>
                <a:cubicBezTo>
                  <a:pt x="5455276" y="3050475"/>
                  <a:pt x="5455275" y="3067346"/>
                  <a:pt x="5455276" y="3084216"/>
                </a:cubicBezTo>
                <a:cubicBezTo>
                  <a:pt x="5455276" y="3101088"/>
                  <a:pt x="5455276" y="3117961"/>
                  <a:pt x="5463712" y="3134833"/>
                </a:cubicBezTo>
                <a:cubicBezTo>
                  <a:pt x="5463712" y="3143265"/>
                  <a:pt x="5455276" y="3143266"/>
                  <a:pt x="5455276" y="3151703"/>
                </a:cubicBezTo>
                <a:lnTo>
                  <a:pt x="5455276" y="3168573"/>
                </a:lnTo>
                <a:cubicBezTo>
                  <a:pt x="5455276" y="3185442"/>
                  <a:pt x="5455276" y="3193880"/>
                  <a:pt x="5455273" y="3210751"/>
                </a:cubicBezTo>
                <a:lnTo>
                  <a:pt x="5446841" y="3202314"/>
                </a:lnTo>
                <a:cubicBezTo>
                  <a:pt x="5446841" y="3193880"/>
                  <a:pt x="5446841" y="3193880"/>
                  <a:pt x="5438405" y="3202316"/>
                </a:cubicBezTo>
                <a:lnTo>
                  <a:pt x="5438405" y="3210751"/>
                </a:lnTo>
                <a:lnTo>
                  <a:pt x="5438405" y="3219184"/>
                </a:lnTo>
                <a:lnTo>
                  <a:pt x="5446841" y="3227621"/>
                </a:lnTo>
                <a:lnTo>
                  <a:pt x="5446840" y="3236060"/>
                </a:lnTo>
                <a:lnTo>
                  <a:pt x="5446841" y="3244494"/>
                </a:lnTo>
                <a:cubicBezTo>
                  <a:pt x="5446841" y="3252928"/>
                  <a:pt x="5455275" y="3269801"/>
                  <a:pt x="5455276" y="3278235"/>
                </a:cubicBezTo>
                <a:cubicBezTo>
                  <a:pt x="5455276" y="3303542"/>
                  <a:pt x="5463712" y="3311978"/>
                  <a:pt x="5455276" y="3320416"/>
                </a:cubicBezTo>
                <a:cubicBezTo>
                  <a:pt x="5446841" y="3320415"/>
                  <a:pt x="5446841" y="3328851"/>
                  <a:pt x="5446841" y="3328851"/>
                </a:cubicBezTo>
                <a:cubicBezTo>
                  <a:pt x="5446841" y="3328851"/>
                  <a:pt x="5438403" y="3328851"/>
                  <a:pt x="5438403" y="3320416"/>
                </a:cubicBezTo>
                <a:cubicBezTo>
                  <a:pt x="5438405" y="3286671"/>
                  <a:pt x="5438405" y="3252930"/>
                  <a:pt x="5429968" y="3219187"/>
                </a:cubicBezTo>
                <a:lnTo>
                  <a:pt x="5429969" y="3210749"/>
                </a:lnTo>
                <a:cubicBezTo>
                  <a:pt x="5421534" y="3210749"/>
                  <a:pt x="5421534" y="3219187"/>
                  <a:pt x="5421534" y="3219187"/>
                </a:cubicBezTo>
                <a:cubicBezTo>
                  <a:pt x="5429968" y="3252929"/>
                  <a:pt x="5429968" y="3286673"/>
                  <a:pt x="5429969" y="3320416"/>
                </a:cubicBezTo>
                <a:cubicBezTo>
                  <a:pt x="5421534" y="3320416"/>
                  <a:pt x="5413097" y="3320415"/>
                  <a:pt x="5404661" y="3337285"/>
                </a:cubicBezTo>
                <a:cubicBezTo>
                  <a:pt x="5404661" y="3379464"/>
                  <a:pt x="5387791" y="3387901"/>
                  <a:pt x="5387791" y="3430080"/>
                </a:cubicBezTo>
                <a:cubicBezTo>
                  <a:pt x="5345611" y="3539744"/>
                  <a:pt x="5328741" y="3674713"/>
                  <a:pt x="5320304" y="3767504"/>
                </a:cubicBezTo>
                <a:lnTo>
                  <a:pt x="5320305" y="3775942"/>
                </a:lnTo>
                <a:lnTo>
                  <a:pt x="5320305" y="3784378"/>
                </a:lnTo>
                <a:cubicBezTo>
                  <a:pt x="5328740" y="3784378"/>
                  <a:pt x="5328740" y="3784378"/>
                  <a:pt x="5328741" y="3775940"/>
                </a:cubicBezTo>
                <a:cubicBezTo>
                  <a:pt x="5337175" y="3683147"/>
                  <a:pt x="5354047" y="3556613"/>
                  <a:pt x="5396226" y="3446949"/>
                </a:cubicBezTo>
                <a:lnTo>
                  <a:pt x="5396226" y="3455387"/>
                </a:lnTo>
                <a:cubicBezTo>
                  <a:pt x="5404661" y="3455385"/>
                  <a:pt x="5404662" y="3446951"/>
                  <a:pt x="5413098" y="3438513"/>
                </a:cubicBezTo>
                <a:lnTo>
                  <a:pt x="5413098" y="3463820"/>
                </a:lnTo>
                <a:lnTo>
                  <a:pt x="5404662" y="3463821"/>
                </a:lnTo>
                <a:lnTo>
                  <a:pt x="5404662" y="3472258"/>
                </a:lnTo>
                <a:lnTo>
                  <a:pt x="5404661" y="3480692"/>
                </a:lnTo>
                <a:lnTo>
                  <a:pt x="5413098" y="3480691"/>
                </a:lnTo>
                <a:cubicBezTo>
                  <a:pt x="5404660" y="3497563"/>
                  <a:pt x="5404662" y="3514435"/>
                  <a:pt x="5404662" y="3522869"/>
                </a:cubicBezTo>
                <a:lnTo>
                  <a:pt x="5404662" y="3539744"/>
                </a:lnTo>
                <a:cubicBezTo>
                  <a:pt x="5404662" y="3548176"/>
                  <a:pt x="5404660" y="3556614"/>
                  <a:pt x="5404662" y="3565051"/>
                </a:cubicBezTo>
                <a:lnTo>
                  <a:pt x="5404662" y="3573483"/>
                </a:lnTo>
                <a:cubicBezTo>
                  <a:pt x="5396224" y="3573485"/>
                  <a:pt x="5396224" y="3573485"/>
                  <a:pt x="5396226" y="3581921"/>
                </a:cubicBezTo>
                <a:lnTo>
                  <a:pt x="5396226" y="3598792"/>
                </a:lnTo>
                <a:lnTo>
                  <a:pt x="5404662" y="3607228"/>
                </a:lnTo>
                <a:cubicBezTo>
                  <a:pt x="5413098" y="3674713"/>
                  <a:pt x="5413098" y="3742198"/>
                  <a:pt x="5404662" y="3809683"/>
                </a:cubicBezTo>
                <a:cubicBezTo>
                  <a:pt x="5396226" y="3843426"/>
                  <a:pt x="5396226" y="3868735"/>
                  <a:pt x="5387791" y="3902475"/>
                </a:cubicBezTo>
                <a:cubicBezTo>
                  <a:pt x="5387791" y="3902475"/>
                  <a:pt x="5396226" y="3902476"/>
                  <a:pt x="5396226" y="3894042"/>
                </a:cubicBezTo>
                <a:cubicBezTo>
                  <a:pt x="5387791" y="3953090"/>
                  <a:pt x="5387791" y="4003705"/>
                  <a:pt x="5379355" y="4062754"/>
                </a:cubicBezTo>
                <a:lnTo>
                  <a:pt x="5387791" y="4071190"/>
                </a:lnTo>
                <a:cubicBezTo>
                  <a:pt x="5387790" y="4088061"/>
                  <a:pt x="5379355" y="4096495"/>
                  <a:pt x="5379355" y="4113369"/>
                </a:cubicBezTo>
                <a:cubicBezTo>
                  <a:pt x="5379355" y="4104933"/>
                  <a:pt x="5370919" y="4113368"/>
                  <a:pt x="5370919" y="4121804"/>
                </a:cubicBezTo>
                <a:cubicBezTo>
                  <a:pt x="5379355" y="4121802"/>
                  <a:pt x="5379355" y="4130239"/>
                  <a:pt x="5379355" y="4138676"/>
                </a:cubicBezTo>
                <a:cubicBezTo>
                  <a:pt x="5379355" y="4155546"/>
                  <a:pt x="5370917" y="4172417"/>
                  <a:pt x="5370918" y="4189288"/>
                </a:cubicBezTo>
                <a:cubicBezTo>
                  <a:pt x="5370918" y="4192101"/>
                  <a:pt x="5370918" y="4194913"/>
                  <a:pt x="5370916" y="4197726"/>
                </a:cubicBezTo>
                <a:cubicBezTo>
                  <a:pt x="5370918" y="4206160"/>
                  <a:pt x="5362484" y="4214597"/>
                  <a:pt x="5362483" y="4223033"/>
                </a:cubicBezTo>
                <a:lnTo>
                  <a:pt x="5362484" y="4231465"/>
                </a:lnTo>
                <a:lnTo>
                  <a:pt x="5362484" y="4239904"/>
                </a:lnTo>
                <a:cubicBezTo>
                  <a:pt x="5354048" y="4290517"/>
                  <a:pt x="5337175" y="4341131"/>
                  <a:pt x="5328741" y="4383310"/>
                </a:cubicBezTo>
                <a:cubicBezTo>
                  <a:pt x="5328741" y="4383310"/>
                  <a:pt x="5337176" y="4400179"/>
                  <a:pt x="5328741" y="4408617"/>
                </a:cubicBezTo>
                <a:cubicBezTo>
                  <a:pt x="5328742" y="4411429"/>
                  <a:pt x="5328741" y="4414241"/>
                  <a:pt x="5328743" y="4417053"/>
                </a:cubicBezTo>
                <a:cubicBezTo>
                  <a:pt x="5328741" y="4408617"/>
                  <a:pt x="5328741" y="4433924"/>
                  <a:pt x="5328743" y="4450795"/>
                </a:cubicBezTo>
                <a:cubicBezTo>
                  <a:pt x="5320305" y="4484536"/>
                  <a:pt x="5303434" y="4518279"/>
                  <a:pt x="5294997" y="4543588"/>
                </a:cubicBezTo>
                <a:cubicBezTo>
                  <a:pt x="5252819" y="4686995"/>
                  <a:pt x="5219075" y="4796658"/>
                  <a:pt x="5185332" y="4897886"/>
                </a:cubicBezTo>
                <a:lnTo>
                  <a:pt x="5185333" y="4906322"/>
                </a:lnTo>
                <a:lnTo>
                  <a:pt x="5176898" y="4914756"/>
                </a:lnTo>
                <a:cubicBezTo>
                  <a:pt x="5155808" y="4952718"/>
                  <a:pt x="5134719" y="4988568"/>
                  <a:pt x="5113630" y="5026528"/>
                </a:cubicBezTo>
                <a:lnTo>
                  <a:pt x="5057164" y="5137575"/>
                </a:lnTo>
                <a:lnTo>
                  <a:pt x="5058139" y="5135139"/>
                </a:lnTo>
                <a:cubicBezTo>
                  <a:pt x="5061961" y="5124594"/>
                  <a:pt x="5065125" y="5115105"/>
                  <a:pt x="5067233" y="5108777"/>
                </a:cubicBezTo>
                <a:cubicBezTo>
                  <a:pt x="5067233" y="5100343"/>
                  <a:pt x="5075669" y="5091906"/>
                  <a:pt x="5075669" y="5091906"/>
                </a:cubicBezTo>
                <a:cubicBezTo>
                  <a:pt x="5092540" y="5058163"/>
                  <a:pt x="5109411" y="5041293"/>
                  <a:pt x="5100977" y="5032856"/>
                </a:cubicBezTo>
                <a:cubicBezTo>
                  <a:pt x="5117847" y="5024421"/>
                  <a:pt x="5134719" y="4973806"/>
                  <a:pt x="5143155" y="4931629"/>
                </a:cubicBezTo>
                <a:cubicBezTo>
                  <a:pt x="5143154" y="4923193"/>
                  <a:pt x="5143154" y="4914755"/>
                  <a:pt x="5151590" y="4914756"/>
                </a:cubicBezTo>
                <a:cubicBezTo>
                  <a:pt x="5151590" y="4914756"/>
                  <a:pt x="5160026" y="4906320"/>
                  <a:pt x="5160025" y="4897886"/>
                </a:cubicBezTo>
                <a:lnTo>
                  <a:pt x="5151590" y="4889450"/>
                </a:lnTo>
                <a:cubicBezTo>
                  <a:pt x="5143157" y="4889451"/>
                  <a:pt x="5134719" y="4906322"/>
                  <a:pt x="5126283" y="4923193"/>
                </a:cubicBezTo>
                <a:lnTo>
                  <a:pt x="5126282" y="4931629"/>
                </a:lnTo>
                <a:cubicBezTo>
                  <a:pt x="5092539" y="4999113"/>
                  <a:pt x="5075669" y="5024420"/>
                  <a:pt x="5058797" y="5083468"/>
                </a:cubicBezTo>
                <a:lnTo>
                  <a:pt x="5058797" y="5091906"/>
                </a:lnTo>
                <a:cubicBezTo>
                  <a:pt x="5050364" y="5100343"/>
                  <a:pt x="5033490" y="5125649"/>
                  <a:pt x="5025055" y="5134082"/>
                </a:cubicBezTo>
                <a:lnTo>
                  <a:pt x="4999746" y="5184698"/>
                </a:lnTo>
                <a:cubicBezTo>
                  <a:pt x="4987093" y="5214223"/>
                  <a:pt x="4972332" y="5250076"/>
                  <a:pt x="4954406" y="5285927"/>
                </a:cubicBezTo>
                <a:lnTo>
                  <a:pt x="4900498" y="5370762"/>
                </a:lnTo>
                <a:lnTo>
                  <a:pt x="4898519" y="5361848"/>
                </a:lnTo>
                <a:cubicBezTo>
                  <a:pt x="4831032" y="5496818"/>
                  <a:pt x="4755112" y="5614916"/>
                  <a:pt x="4662316" y="5749889"/>
                </a:cubicBezTo>
                <a:lnTo>
                  <a:pt x="4653884" y="5749889"/>
                </a:lnTo>
                <a:cubicBezTo>
                  <a:pt x="4653883" y="5752701"/>
                  <a:pt x="4653884" y="5755513"/>
                  <a:pt x="4653883" y="5758325"/>
                </a:cubicBezTo>
                <a:lnTo>
                  <a:pt x="4653883" y="5766759"/>
                </a:lnTo>
                <a:cubicBezTo>
                  <a:pt x="4645447" y="5775196"/>
                  <a:pt x="4628576" y="5783632"/>
                  <a:pt x="4620140" y="5792066"/>
                </a:cubicBezTo>
                <a:cubicBezTo>
                  <a:pt x="4637009" y="5817375"/>
                  <a:pt x="4577961" y="5867989"/>
                  <a:pt x="4552653" y="5910164"/>
                </a:cubicBezTo>
                <a:cubicBezTo>
                  <a:pt x="4544219" y="5901728"/>
                  <a:pt x="4561089" y="5884859"/>
                  <a:pt x="4552654" y="5884859"/>
                </a:cubicBezTo>
                <a:cubicBezTo>
                  <a:pt x="4510474" y="5927039"/>
                  <a:pt x="4569528" y="5893295"/>
                  <a:pt x="4527347" y="5943909"/>
                </a:cubicBezTo>
                <a:cubicBezTo>
                  <a:pt x="4518910" y="5943909"/>
                  <a:pt x="4527346" y="5935473"/>
                  <a:pt x="4518911" y="5935473"/>
                </a:cubicBezTo>
                <a:cubicBezTo>
                  <a:pt x="4485167" y="5994523"/>
                  <a:pt x="4434553" y="6036702"/>
                  <a:pt x="4417681" y="6078880"/>
                </a:cubicBezTo>
                <a:cubicBezTo>
                  <a:pt x="4417681" y="6078880"/>
                  <a:pt x="4426117" y="6062009"/>
                  <a:pt x="4409247" y="6078880"/>
                </a:cubicBezTo>
                <a:cubicBezTo>
                  <a:pt x="4400810" y="6121059"/>
                  <a:pt x="4350199" y="6146366"/>
                  <a:pt x="4316454" y="6180105"/>
                </a:cubicBezTo>
                <a:cubicBezTo>
                  <a:pt x="4291147" y="6230723"/>
                  <a:pt x="4248968" y="6272900"/>
                  <a:pt x="4206789" y="6306641"/>
                </a:cubicBezTo>
                <a:cubicBezTo>
                  <a:pt x="4185699" y="6323514"/>
                  <a:pt x="4164611" y="6340386"/>
                  <a:pt x="4142466" y="6360420"/>
                </a:cubicBezTo>
                <a:lnTo>
                  <a:pt x="4080254" y="6424489"/>
                </a:lnTo>
                <a:lnTo>
                  <a:pt x="4080254" y="6416307"/>
                </a:lnTo>
                <a:cubicBezTo>
                  <a:pt x="4071817" y="6416305"/>
                  <a:pt x="4071817" y="6416305"/>
                  <a:pt x="4071818" y="6424743"/>
                </a:cubicBezTo>
                <a:lnTo>
                  <a:pt x="4063381" y="6441614"/>
                </a:lnTo>
                <a:lnTo>
                  <a:pt x="4063381" y="6433176"/>
                </a:lnTo>
                <a:cubicBezTo>
                  <a:pt x="4046510" y="6441614"/>
                  <a:pt x="4029637" y="6458484"/>
                  <a:pt x="4012767" y="6483791"/>
                </a:cubicBezTo>
                <a:lnTo>
                  <a:pt x="4012768" y="6492227"/>
                </a:lnTo>
                <a:cubicBezTo>
                  <a:pt x="4012769" y="6500664"/>
                  <a:pt x="4004330" y="6500665"/>
                  <a:pt x="4004330" y="6509098"/>
                </a:cubicBezTo>
                <a:cubicBezTo>
                  <a:pt x="4004330" y="6500665"/>
                  <a:pt x="4012768" y="6492227"/>
                  <a:pt x="4004330" y="6492227"/>
                </a:cubicBezTo>
                <a:lnTo>
                  <a:pt x="3979024" y="6517534"/>
                </a:lnTo>
                <a:lnTo>
                  <a:pt x="3979025" y="6509096"/>
                </a:lnTo>
                <a:lnTo>
                  <a:pt x="3979024" y="6500664"/>
                </a:lnTo>
                <a:lnTo>
                  <a:pt x="3970588" y="6500664"/>
                </a:lnTo>
                <a:lnTo>
                  <a:pt x="3970588" y="6517534"/>
                </a:lnTo>
                <a:cubicBezTo>
                  <a:pt x="3970588" y="6520347"/>
                  <a:pt x="3970589" y="6523159"/>
                  <a:pt x="3970590" y="6525971"/>
                </a:cubicBezTo>
                <a:lnTo>
                  <a:pt x="3962153" y="6534407"/>
                </a:lnTo>
                <a:lnTo>
                  <a:pt x="3953718" y="6534407"/>
                </a:lnTo>
                <a:lnTo>
                  <a:pt x="3945280" y="6534407"/>
                </a:lnTo>
                <a:lnTo>
                  <a:pt x="3945281" y="6542841"/>
                </a:lnTo>
                <a:lnTo>
                  <a:pt x="3945280" y="6551277"/>
                </a:lnTo>
                <a:cubicBezTo>
                  <a:pt x="3936845" y="6559714"/>
                  <a:pt x="3928411" y="6568146"/>
                  <a:pt x="3919974" y="6568148"/>
                </a:cubicBezTo>
                <a:cubicBezTo>
                  <a:pt x="3919974" y="6565337"/>
                  <a:pt x="3919975" y="6562525"/>
                  <a:pt x="3919976" y="6559714"/>
                </a:cubicBezTo>
                <a:lnTo>
                  <a:pt x="3911538" y="6568148"/>
                </a:lnTo>
                <a:lnTo>
                  <a:pt x="3903102" y="6576584"/>
                </a:lnTo>
                <a:cubicBezTo>
                  <a:pt x="3903102" y="6576584"/>
                  <a:pt x="3894667" y="6585021"/>
                  <a:pt x="3894667" y="6593455"/>
                </a:cubicBezTo>
                <a:lnTo>
                  <a:pt x="3894667" y="6585021"/>
                </a:lnTo>
                <a:cubicBezTo>
                  <a:pt x="3886231" y="6585020"/>
                  <a:pt x="3877794" y="6593455"/>
                  <a:pt x="3860924" y="6601891"/>
                </a:cubicBezTo>
                <a:cubicBezTo>
                  <a:pt x="3869358" y="6585021"/>
                  <a:pt x="3852488" y="6601889"/>
                  <a:pt x="3860924" y="6585021"/>
                </a:cubicBezTo>
                <a:lnTo>
                  <a:pt x="3827181" y="6610327"/>
                </a:lnTo>
                <a:lnTo>
                  <a:pt x="3827182" y="6601891"/>
                </a:lnTo>
                <a:lnTo>
                  <a:pt x="3835618" y="6593455"/>
                </a:lnTo>
                <a:cubicBezTo>
                  <a:pt x="3835618" y="6593455"/>
                  <a:pt x="3844051" y="6593453"/>
                  <a:pt x="3835617" y="6585021"/>
                </a:cubicBezTo>
                <a:lnTo>
                  <a:pt x="3827181" y="6593455"/>
                </a:lnTo>
                <a:lnTo>
                  <a:pt x="3818745" y="6601891"/>
                </a:lnTo>
                <a:cubicBezTo>
                  <a:pt x="3818745" y="6610327"/>
                  <a:pt x="3810311" y="6610327"/>
                  <a:pt x="3810309" y="6618762"/>
                </a:cubicBezTo>
                <a:cubicBezTo>
                  <a:pt x="3810309" y="6618762"/>
                  <a:pt x="3818745" y="6627198"/>
                  <a:pt x="3827181" y="6618762"/>
                </a:cubicBezTo>
                <a:lnTo>
                  <a:pt x="3818745" y="6627198"/>
                </a:lnTo>
                <a:cubicBezTo>
                  <a:pt x="3793437" y="6660942"/>
                  <a:pt x="3785001" y="6652506"/>
                  <a:pt x="3776566" y="6677812"/>
                </a:cubicBezTo>
                <a:cubicBezTo>
                  <a:pt x="3793437" y="6660942"/>
                  <a:pt x="3801875" y="6669377"/>
                  <a:pt x="3810308" y="6669377"/>
                </a:cubicBezTo>
                <a:cubicBezTo>
                  <a:pt x="3801875" y="6677812"/>
                  <a:pt x="3785002" y="6686248"/>
                  <a:pt x="3776566" y="6694684"/>
                </a:cubicBezTo>
                <a:lnTo>
                  <a:pt x="3751259" y="6719991"/>
                </a:lnTo>
                <a:cubicBezTo>
                  <a:pt x="3742825" y="6719991"/>
                  <a:pt x="3734388" y="6728426"/>
                  <a:pt x="3734388" y="6728426"/>
                </a:cubicBezTo>
                <a:cubicBezTo>
                  <a:pt x="3725952" y="6728426"/>
                  <a:pt x="3734388" y="6719991"/>
                  <a:pt x="3734390" y="6711555"/>
                </a:cubicBezTo>
                <a:lnTo>
                  <a:pt x="3700645" y="6745297"/>
                </a:lnTo>
                <a:lnTo>
                  <a:pt x="3692211" y="6736862"/>
                </a:lnTo>
                <a:cubicBezTo>
                  <a:pt x="3692211" y="6736862"/>
                  <a:pt x="3692209" y="6728426"/>
                  <a:pt x="3700645" y="6728426"/>
                </a:cubicBezTo>
                <a:lnTo>
                  <a:pt x="3700645" y="6719990"/>
                </a:lnTo>
                <a:lnTo>
                  <a:pt x="3692209" y="6719991"/>
                </a:lnTo>
                <a:cubicBezTo>
                  <a:pt x="3683775" y="6719991"/>
                  <a:pt x="3683775" y="6728426"/>
                  <a:pt x="3683775" y="6728426"/>
                </a:cubicBezTo>
                <a:lnTo>
                  <a:pt x="3683775" y="6736862"/>
                </a:lnTo>
                <a:cubicBezTo>
                  <a:pt x="3683775" y="6736862"/>
                  <a:pt x="3675339" y="6736862"/>
                  <a:pt x="3675338" y="6745298"/>
                </a:cubicBezTo>
                <a:lnTo>
                  <a:pt x="3666902" y="6753735"/>
                </a:lnTo>
                <a:lnTo>
                  <a:pt x="3658466" y="6753734"/>
                </a:lnTo>
                <a:lnTo>
                  <a:pt x="3658466" y="6762169"/>
                </a:lnTo>
                <a:lnTo>
                  <a:pt x="3650032" y="6762169"/>
                </a:lnTo>
                <a:cubicBezTo>
                  <a:pt x="3650031" y="6759357"/>
                  <a:pt x="3650031" y="6756546"/>
                  <a:pt x="3650030" y="6753734"/>
                </a:cubicBezTo>
                <a:lnTo>
                  <a:pt x="3658466" y="6736862"/>
                </a:lnTo>
                <a:cubicBezTo>
                  <a:pt x="3666902" y="6728426"/>
                  <a:pt x="3675341" y="6728426"/>
                  <a:pt x="3675338" y="6719991"/>
                </a:cubicBezTo>
                <a:lnTo>
                  <a:pt x="3666902" y="6719989"/>
                </a:lnTo>
                <a:cubicBezTo>
                  <a:pt x="3658465" y="6719991"/>
                  <a:pt x="3658466" y="6728426"/>
                  <a:pt x="3658466" y="6728426"/>
                </a:cubicBezTo>
                <a:cubicBezTo>
                  <a:pt x="3641596" y="6736862"/>
                  <a:pt x="3641596" y="6745298"/>
                  <a:pt x="3633159" y="6753734"/>
                </a:cubicBezTo>
                <a:lnTo>
                  <a:pt x="3633159" y="6762169"/>
                </a:lnTo>
                <a:cubicBezTo>
                  <a:pt x="3624723" y="6779039"/>
                  <a:pt x="3616289" y="6779041"/>
                  <a:pt x="3616289" y="6787476"/>
                </a:cubicBezTo>
                <a:cubicBezTo>
                  <a:pt x="3599417" y="6800129"/>
                  <a:pt x="3580437" y="6812782"/>
                  <a:pt x="3561456" y="6826490"/>
                </a:cubicBezTo>
                <a:lnTo>
                  <a:pt x="352334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Triangle 1">
            <a:extLst>
              <a:ext uri="{FF2B5EF4-FFF2-40B4-BE49-F238E27FC236}">
                <a16:creationId xmlns:a16="http://schemas.microsoft.com/office/drawing/2014/main" id="{E6E62AD3-CFD3-426E-ABFA-00D21C04260A}"/>
              </a:ext>
            </a:extLst>
          </p:cNvPr>
          <p:cNvSpPr/>
          <p:nvPr userDrawn="1"/>
        </p:nvSpPr>
        <p:spPr>
          <a:xfrm rot="16200000">
            <a:off x="3398984" y="-1936774"/>
            <a:ext cx="5396539" cy="12206911"/>
          </a:xfrm>
          <a:custGeom>
            <a:avLst/>
            <a:gdLst>
              <a:gd name="connsiteX0" fmla="*/ 0 w 5652120"/>
              <a:gd name="connsiteY0" fmla="*/ 5652120 h 5652120"/>
              <a:gd name="connsiteX1" fmla="*/ 0 w 5652120"/>
              <a:gd name="connsiteY1" fmla="*/ 0 h 5652120"/>
              <a:gd name="connsiteX2" fmla="*/ 5652120 w 5652120"/>
              <a:gd name="connsiteY2" fmla="*/ 5652120 h 5652120"/>
              <a:gd name="connsiteX3" fmla="*/ 0 w 5652120"/>
              <a:gd name="connsiteY3" fmla="*/ 5652120 h 5652120"/>
              <a:gd name="connsiteX0" fmla="*/ 9525 w 5661645"/>
              <a:gd name="connsiteY0" fmla="*/ 9195420 h 9195420"/>
              <a:gd name="connsiteX1" fmla="*/ 0 w 5661645"/>
              <a:gd name="connsiteY1" fmla="*/ 0 h 9195420"/>
              <a:gd name="connsiteX2" fmla="*/ 5661645 w 5661645"/>
              <a:gd name="connsiteY2" fmla="*/ 9195420 h 9195420"/>
              <a:gd name="connsiteX3" fmla="*/ 9525 w 5661645"/>
              <a:gd name="connsiteY3" fmla="*/ 9195420 h 9195420"/>
              <a:gd name="connsiteX0" fmla="*/ 9525 w 5661645"/>
              <a:gd name="connsiteY0" fmla="*/ 9373173 h 9373173"/>
              <a:gd name="connsiteX1" fmla="*/ 0 w 5661645"/>
              <a:gd name="connsiteY1" fmla="*/ 177753 h 9373173"/>
              <a:gd name="connsiteX2" fmla="*/ 1419226 w 5661645"/>
              <a:gd name="connsiteY2" fmla="*/ 229173 h 9373173"/>
              <a:gd name="connsiteX3" fmla="*/ 5661645 w 5661645"/>
              <a:gd name="connsiteY3" fmla="*/ 9373173 h 9373173"/>
              <a:gd name="connsiteX4" fmla="*/ 9525 w 5661645"/>
              <a:gd name="connsiteY4" fmla="*/ 9373173 h 9373173"/>
              <a:gd name="connsiteX0" fmla="*/ 9525 w 5661645"/>
              <a:gd name="connsiteY0" fmla="*/ 9195420 h 9195420"/>
              <a:gd name="connsiteX1" fmla="*/ 0 w 5661645"/>
              <a:gd name="connsiteY1" fmla="*/ 0 h 9195420"/>
              <a:gd name="connsiteX2" fmla="*/ 1419226 w 5661645"/>
              <a:gd name="connsiteY2" fmla="*/ 51420 h 9195420"/>
              <a:gd name="connsiteX3" fmla="*/ 5661645 w 5661645"/>
              <a:gd name="connsiteY3" fmla="*/ 9195420 h 9195420"/>
              <a:gd name="connsiteX4" fmla="*/ 9525 w 5661645"/>
              <a:gd name="connsiteY4" fmla="*/ 9195420 h 9195420"/>
              <a:gd name="connsiteX0" fmla="*/ 9525 w 5661645"/>
              <a:gd name="connsiteY0" fmla="*/ 9195420 h 9195420"/>
              <a:gd name="connsiteX1" fmla="*/ 0 w 5661645"/>
              <a:gd name="connsiteY1" fmla="*/ 0 h 9195420"/>
              <a:gd name="connsiteX2" fmla="*/ 1419226 w 5661645"/>
              <a:gd name="connsiteY2" fmla="*/ 51420 h 9195420"/>
              <a:gd name="connsiteX3" fmla="*/ 5661645 w 5661645"/>
              <a:gd name="connsiteY3" fmla="*/ 9195420 h 9195420"/>
              <a:gd name="connsiteX4" fmla="*/ 9525 w 5661645"/>
              <a:gd name="connsiteY4" fmla="*/ 9195420 h 9195420"/>
              <a:gd name="connsiteX0" fmla="*/ 19050 w 5671170"/>
              <a:gd name="connsiteY0" fmla="*/ 9145220 h 9145220"/>
              <a:gd name="connsiteX1" fmla="*/ 0 w 5671170"/>
              <a:gd name="connsiteY1" fmla="*/ 16475 h 9145220"/>
              <a:gd name="connsiteX2" fmla="*/ 1428751 w 5671170"/>
              <a:gd name="connsiteY2" fmla="*/ 1220 h 9145220"/>
              <a:gd name="connsiteX3" fmla="*/ 5671170 w 5671170"/>
              <a:gd name="connsiteY3" fmla="*/ 9145220 h 9145220"/>
              <a:gd name="connsiteX4" fmla="*/ 19050 w 5671170"/>
              <a:gd name="connsiteY4" fmla="*/ 9145220 h 9145220"/>
              <a:gd name="connsiteX0" fmla="*/ 0 w 5652120"/>
              <a:gd name="connsiteY0" fmla="*/ 9166845 h 9166845"/>
              <a:gd name="connsiteX1" fmla="*/ 0 w 5652120"/>
              <a:gd name="connsiteY1" fmla="*/ 0 h 9166845"/>
              <a:gd name="connsiteX2" fmla="*/ 1409701 w 5652120"/>
              <a:gd name="connsiteY2" fmla="*/ 22845 h 9166845"/>
              <a:gd name="connsiteX3" fmla="*/ 5652120 w 5652120"/>
              <a:gd name="connsiteY3" fmla="*/ 9166845 h 9166845"/>
              <a:gd name="connsiteX4" fmla="*/ 0 w 5652120"/>
              <a:gd name="connsiteY4" fmla="*/ 9166845 h 9166845"/>
              <a:gd name="connsiteX0" fmla="*/ 0 w 5652120"/>
              <a:gd name="connsiteY0" fmla="*/ 9166845 h 9166845"/>
              <a:gd name="connsiteX1" fmla="*/ 0 w 5652120"/>
              <a:gd name="connsiteY1" fmla="*/ 0 h 9166845"/>
              <a:gd name="connsiteX2" fmla="*/ 1409701 w 5652120"/>
              <a:gd name="connsiteY2" fmla="*/ 22845 h 9166845"/>
              <a:gd name="connsiteX3" fmla="*/ 5652120 w 5652120"/>
              <a:gd name="connsiteY3" fmla="*/ 9166845 h 9166845"/>
              <a:gd name="connsiteX4" fmla="*/ 0 w 5652120"/>
              <a:gd name="connsiteY4" fmla="*/ 9166845 h 9166845"/>
              <a:gd name="connsiteX0" fmla="*/ 0 w 5652120"/>
              <a:gd name="connsiteY0" fmla="*/ 9145072 h 9145072"/>
              <a:gd name="connsiteX1" fmla="*/ 0 w 5652120"/>
              <a:gd name="connsiteY1" fmla="*/ 35377 h 9145072"/>
              <a:gd name="connsiteX2" fmla="*/ 1409701 w 5652120"/>
              <a:gd name="connsiteY2" fmla="*/ 1072 h 9145072"/>
              <a:gd name="connsiteX3" fmla="*/ 5652120 w 5652120"/>
              <a:gd name="connsiteY3" fmla="*/ 9145072 h 9145072"/>
              <a:gd name="connsiteX4" fmla="*/ 0 w 5652120"/>
              <a:gd name="connsiteY4" fmla="*/ 9145072 h 9145072"/>
              <a:gd name="connsiteX0" fmla="*/ 0 w 5652120"/>
              <a:gd name="connsiteY0" fmla="*/ 9157320 h 9157320"/>
              <a:gd name="connsiteX1" fmla="*/ 19050 w 5652120"/>
              <a:gd name="connsiteY1" fmla="*/ 0 h 9157320"/>
              <a:gd name="connsiteX2" fmla="*/ 1409701 w 5652120"/>
              <a:gd name="connsiteY2" fmla="*/ 13320 h 9157320"/>
              <a:gd name="connsiteX3" fmla="*/ 5652120 w 5652120"/>
              <a:gd name="connsiteY3" fmla="*/ 9157320 h 9157320"/>
              <a:gd name="connsiteX4" fmla="*/ 0 w 5652120"/>
              <a:gd name="connsiteY4" fmla="*/ 9157320 h 9157320"/>
              <a:gd name="connsiteX0" fmla="*/ 11285 w 5663405"/>
              <a:gd name="connsiteY0" fmla="*/ 9152986 h 9152986"/>
              <a:gd name="connsiteX1" fmla="*/ 0 w 5663405"/>
              <a:gd name="connsiteY1" fmla="*/ 0 h 9152986"/>
              <a:gd name="connsiteX2" fmla="*/ 1420986 w 5663405"/>
              <a:gd name="connsiteY2" fmla="*/ 8986 h 9152986"/>
              <a:gd name="connsiteX3" fmla="*/ 5663405 w 5663405"/>
              <a:gd name="connsiteY3" fmla="*/ 9152986 h 9152986"/>
              <a:gd name="connsiteX4" fmla="*/ 11285 w 5663405"/>
              <a:gd name="connsiteY4" fmla="*/ 9152986 h 9152986"/>
              <a:gd name="connsiteX0" fmla="*/ 6951 w 5659071"/>
              <a:gd name="connsiteY0" fmla="*/ 9145466 h 9145466"/>
              <a:gd name="connsiteX1" fmla="*/ 0 w 5659071"/>
              <a:gd name="connsiteY1" fmla="*/ 14148 h 9145466"/>
              <a:gd name="connsiteX2" fmla="*/ 1416652 w 5659071"/>
              <a:gd name="connsiteY2" fmla="*/ 1466 h 9145466"/>
              <a:gd name="connsiteX3" fmla="*/ 5659071 w 5659071"/>
              <a:gd name="connsiteY3" fmla="*/ 9145466 h 9145466"/>
              <a:gd name="connsiteX4" fmla="*/ 6951 w 5659071"/>
              <a:gd name="connsiteY4" fmla="*/ 9145466 h 9145466"/>
              <a:gd name="connsiteX0" fmla="*/ 6951 w 5659071"/>
              <a:gd name="connsiteY0" fmla="*/ 9148652 h 9148652"/>
              <a:gd name="connsiteX1" fmla="*/ 0 w 5659071"/>
              <a:gd name="connsiteY1" fmla="*/ 0 h 9148652"/>
              <a:gd name="connsiteX2" fmla="*/ 1416652 w 5659071"/>
              <a:gd name="connsiteY2" fmla="*/ 4652 h 9148652"/>
              <a:gd name="connsiteX3" fmla="*/ 5659071 w 5659071"/>
              <a:gd name="connsiteY3" fmla="*/ 9148652 h 9148652"/>
              <a:gd name="connsiteX4" fmla="*/ 6951 w 5659071"/>
              <a:gd name="connsiteY4" fmla="*/ 9148652 h 9148652"/>
              <a:gd name="connsiteX0" fmla="*/ 6951 w 5659071"/>
              <a:gd name="connsiteY0" fmla="*/ 9148652 h 9148652"/>
              <a:gd name="connsiteX1" fmla="*/ 0 w 5659071"/>
              <a:gd name="connsiteY1" fmla="*/ 0 h 9148652"/>
              <a:gd name="connsiteX2" fmla="*/ 1416652 w 5659071"/>
              <a:gd name="connsiteY2" fmla="*/ 4652 h 9148652"/>
              <a:gd name="connsiteX3" fmla="*/ 5659071 w 5659071"/>
              <a:gd name="connsiteY3" fmla="*/ 9148652 h 9148652"/>
              <a:gd name="connsiteX4" fmla="*/ 6951 w 5659071"/>
              <a:gd name="connsiteY4" fmla="*/ 9148652 h 9148652"/>
              <a:gd name="connsiteX0" fmla="*/ 6951 w 5659071"/>
              <a:gd name="connsiteY0" fmla="*/ 9148652 h 9148652"/>
              <a:gd name="connsiteX1" fmla="*/ 0 w 5659071"/>
              <a:gd name="connsiteY1" fmla="*/ 0 h 9148652"/>
              <a:gd name="connsiteX2" fmla="*/ 1416652 w 5659071"/>
              <a:gd name="connsiteY2" fmla="*/ 4652 h 9148652"/>
              <a:gd name="connsiteX3" fmla="*/ 5659071 w 5659071"/>
              <a:gd name="connsiteY3" fmla="*/ 9148652 h 9148652"/>
              <a:gd name="connsiteX4" fmla="*/ 6951 w 5659071"/>
              <a:gd name="connsiteY4" fmla="*/ 9148652 h 9148652"/>
              <a:gd name="connsiteX0" fmla="*/ 6951 w 5659071"/>
              <a:gd name="connsiteY0" fmla="*/ 9150135 h 9150135"/>
              <a:gd name="connsiteX1" fmla="*/ 0 w 5659071"/>
              <a:gd name="connsiteY1" fmla="*/ 1483 h 9150135"/>
              <a:gd name="connsiteX2" fmla="*/ 1416652 w 5659071"/>
              <a:gd name="connsiteY2" fmla="*/ 6135 h 9150135"/>
              <a:gd name="connsiteX3" fmla="*/ 5659071 w 5659071"/>
              <a:gd name="connsiteY3" fmla="*/ 9150135 h 9150135"/>
              <a:gd name="connsiteX4" fmla="*/ 6951 w 5659071"/>
              <a:gd name="connsiteY4" fmla="*/ 9150135 h 9150135"/>
              <a:gd name="connsiteX0" fmla="*/ 6951 w 5659071"/>
              <a:gd name="connsiteY0" fmla="*/ 9161156 h 9161156"/>
              <a:gd name="connsiteX1" fmla="*/ 0 w 5659071"/>
              <a:gd name="connsiteY1" fmla="*/ 12504 h 9161156"/>
              <a:gd name="connsiteX2" fmla="*/ 1412318 w 5659071"/>
              <a:gd name="connsiteY2" fmla="*/ 4155 h 9161156"/>
              <a:gd name="connsiteX3" fmla="*/ 5659071 w 5659071"/>
              <a:gd name="connsiteY3" fmla="*/ 9161156 h 9161156"/>
              <a:gd name="connsiteX4" fmla="*/ 6951 w 5659071"/>
              <a:gd name="connsiteY4" fmla="*/ 9161156 h 9161156"/>
              <a:gd name="connsiteX0" fmla="*/ 6951 w 5659071"/>
              <a:gd name="connsiteY0" fmla="*/ 9157001 h 9157001"/>
              <a:gd name="connsiteX1" fmla="*/ 0 w 5659071"/>
              <a:gd name="connsiteY1" fmla="*/ 8349 h 9157001"/>
              <a:gd name="connsiteX2" fmla="*/ 1412318 w 5659071"/>
              <a:gd name="connsiteY2" fmla="*/ 0 h 9157001"/>
              <a:gd name="connsiteX3" fmla="*/ 5659071 w 5659071"/>
              <a:gd name="connsiteY3" fmla="*/ 9157001 h 9157001"/>
              <a:gd name="connsiteX4" fmla="*/ 6951 w 5659071"/>
              <a:gd name="connsiteY4" fmla="*/ 9157001 h 9157001"/>
              <a:gd name="connsiteX0" fmla="*/ 6951 w 5659071"/>
              <a:gd name="connsiteY0" fmla="*/ 9157001 h 9157001"/>
              <a:gd name="connsiteX1" fmla="*/ 0 w 5659071"/>
              <a:gd name="connsiteY1" fmla="*/ 8349 h 9157001"/>
              <a:gd name="connsiteX2" fmla="*/ 1412318 w 5659071"/>
              <a:gd name="connsiteY2" fmla="*/ 0 h 9157001"/>
              <a:gd name="connsiteX3" fmla="*/ 5659071 w 5659071"/>
              <a:gd name="connsiteY3" fmla="*/ 9157001 h 9157001"/>
              <a:gd name="connsiteX4" fmla="*/ 6951 w 5659071"/>
              <a:gd name="connsiteY4" fmla="*/ 9157001 h 9157001"/>
              <a:gd name="connsiteX0" fmla="*/ 6951 w 5659071"/>
              <a:gd name="connsiteY0" fmla="*/ 9150469 h 9150469"/>
              <a:gd name="connsiteX1" fmla="*/ 0 w 5659071"/>
              <a:gd name="connsiteY1" fmla="*/ 1817 h 9150469"/>
              <a:gd name="connsiteX2" fmla="*/ 1220231 w 5659071"/>
              <a:gd name="connsiteY2" fmla="*/ 0 h 9150469"/>
              <a:gd name="connsiteX3" fmla="*/ 5659071 w 5659071"/>
              <a:gd name="connsiteY3" fmla="*/ 9150469 h 9150469"/>
              <a:gd name="connsiteX4" fmla="*/ 6951 w 5659071"/>
              <a:gd name="connsiteY4" fmla="*/ 9150469 h 9150469"/>
              <a:gd name="connsiteX0" fmla="*/ 6951 w 5659071"/>
              <a:gd name="connsiteY0" fmla="*/ 9150469 h 9150469"/>
              <a:gd name="connsiteX1" fmla="*/ 0 w 5659071"/>
              <a:gd name="connsiteY1" fmla="*/ 1817 h 9150469"/>
              <a:gd name="connsiteX2" fmla="*/ 1119613 w 5659071"/>
              <a:gd name="connsiteY2" fmla="*/ 0 h 9150469"/>
              <a:gd name="connsiteX3" fmla="*/ 5659071 w 5659071"/>
              <a:gd name="connsiteY3" fmla="*/ 9150469 h 9150469"/>
              <a:gd name="connsiteX4" fmla="*/ 6951 w 5659071"/>
              <a:gd name="connsiteY4" fmla="*/ 9150469 h 9150469"/>
              <a:gd name="connsiteX0" fmla="*/ 6951 w 5896893"/>
              <a:gd name="connsiteY0" fmla="*/ 9150469 h 9157000"/>
              <a:gd name="connsiteX1" fmla="*/ 0 w 5896893"/>
              <a:gd name="connsiteY1" fmla="*/ 1817 h 9157000"/>
              <a:gd name="connsiteX2" fmla="*/ 1119613 w 5896893"/>
              <a:gd name="connsiteY2" fmla="*/ 0 h 9157000"/>
              <a:gd name="connsiteX3" fmla="*/ 5896893 w 5896893"/>
              <a:gd name="connsiteY3" fmla="*/ 9157000 h 9157000"/>
              <a:gd name="connsiteX4" fmla="*/ 6951 w 5896893"/>
              <a:gd name="connsiteY4" fmla="*/ 9150469 h 9157000"/>
              <a:gd name="connsiteX0" fmla="*/ 6951 w 5896893"/>
              <a:gd name="connsiteY0" fmla="*/ 9150469 h 9157000"/>
              <a:gd name="connsiteX1" fmla="*/ 0 w 5896893"/>
              <a:gd name="connsiteY1" fmla="*/ 1817 h 9157000"/>
              <a:gd name="connsiteX2" fmla="*/ 836056 w 5896893"/>
              <a:gd name="connsiteY2" fmla="*/ 0 h 9157000"/>
              <a:gd name="connsiteX3" fmla="*/ 5896893 w 5896893"/>
              <a:gd name="connsiteY3" fmla="*/ 9157000 h 9157000"/>
              <a:gd name="connsiteX4" fmla="*/ 6951 w 5896893"/>
              <a:gd name="connsiteY4" fmla="*/ 9150469 h 9157000"/>
              <a:gd name="connsiteX0" fmla="*/ 6951 w 5896893"/>
              <a:gd name="connsiteY0" fmla="*/ 9148652 h 9155183"/>
              <a:gd name="connsiteX1" fmla="*/ 0 w 5896893"/>
              <a:gd name="connsiteY1" fmla="*/ 0 h 9155183"/>
              <a:gd name="connsiteX2" fmla="*/ 744587 w 5896893"/>
              <a:gd name="connsiteY2" fmla="*/ 4715 h 9155183"/>
              <a:gd name="connsiteX3" fmla="*/ 5896893 w 5896893"/>
              <a:gd name="connsiteY3" fmla="*/ 9155183 h 9155183"/>
              <a:gd name="connsiteX4" fmla="*/ 6951 w 5896893"/>
              <a:gd name="connsiteY4" fmla="*/ 9148652 h 9155183"/>
              <a:gd name="connsiteX0" fmla="*/ 6951 w 5668219"/>
              <a:gd name="connsiteY0" fmla="*/ 9148652 h 9155183"/>
              <a:gd name="connsiteX1" fmla="*/ 0 w 5668219"/>
              <a:gd name="connsiteY1" fmla="*/ 0 h 9155183"/>
              <a:gd name="connsiteX2" fmla="*/ 744587 w 5668219"/>
              <a:gd name="connsiteY2" fmla="*/ 4715 h 9155183"/>
              <a:gd name="connsiteX3" fmla="*/ 5668219 w 5668219"/>
              <a:gd name="connsiteY3" fmla="*/ 9155183 h 9155183"/>
              <a:gd name="connsiteX4" fmla="*/ 6951 w 5668219"/>
              <a:gd name="connsiteY4" fmla="*/ 9148652 h 9155183"/>
              <a:gd name="connsiteX0" fmla="*/ 6951 w 5668219"/>
              <a:gd name="connsiteY0" fmla="*/ 9148652 h 9155183"/>
              <a:gd name="connsiteX1" fmla="*/ 0 w 5668219"/>
              <a:gd name="connsiteY1" fmla="*/ 0 h 9155183"/>
              <a:gd name="connsiteX2" fmla="*/ 744587 w 5668219"/>
              <a:gd name="connsiteY2" fmla="*/ 4715 h 9155183"/>
              <a:gd name="connsiteX3" fmla="*/ 5668219 w 5668219"/>
              <a:gd name="connsiteY3" fmla="*/ 9155183 h 9155183"/>
              <a:gd name="connsiteX4" fmla="*/ 6951 w 5668219"/>
              <a:gd name="connsiteY4" fmla="*/ 9148652 h 9155183"/>
              <a:gd name="connsiteX0" fmla="*/ 6951 w 5668219"/>
              <a:gd name="connsiteY0" fmla="*/ 9148652 h 9155183"/>
              <a:gd name="connsiteX1" fmla="*/ 0 w 5668219"/>
              <a:gd name="connsiteY1" fmla="*/ 0 h 9155183"/>
              <a:gd name="connsiteX2" fmla="*/ 744587 w 5668219"/>
              <a:gd name="connsiteY2" fmla="*/ 4715 h 9155183"/>
              <a:gd name="connsiteX3" fmla="*/ 5668219 w 5668219"/>
              <a:gd name="connsiteY3" fmla="*/ 9155183 h 9155183"/>
              <a:gd name="connsiteX4" fmla="*/ 6951 w 5668219"/>
              <a:gd name="connsiteY4" fmla="*/ 9148652 h 915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8219" h="9155183">
                <a:moveTo>
                  <a:pt x="6951" y="9148652"/>
                </a:moveTo>
                <a:cubicBezTo>
                  <a:pt x="3189" y="6097657"/>
                  <a:pt x="3762" y="3050995"/>
                  <a:pt x="0" y="0"/>
                </a:cubicBezTo>
                <a:cubicBezTo>
                  <a:pt x="429979" y="8171"/>
                  <a:pt x="-63323" y="15593"/>
                  <a:pt x="744587" y="4715"/>
                </a:cubicBezTo>
                <a:cubicBezTo>
                  <a:pt x="2385798" y="3054871"/>
                  <a:pt x="4036157" y="6065838"/>
                  <a:pt x="5668219" y="9155183"/>
                </a:cubicBezTo>
                <a:lnTo>
                  <a:pt x="6951" y="91486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0C5F44B0-FF61-434F-997A-6A02B9BD0640}"/>
              </a:ext>
            </a:extLst>
          </p:cNvPr>
          <p:cNvGrpSpPr/>
          <p:nvPr userDrawn="1"/>
        </p:nvGrpSpPr>
        <p:grpSpPr>
          <a:xfrm>
            <a:off x="8900076" y="1648920"/>
            <a:ext cx="2384085" cy="4758215"/>
            <a:chOff x="3562232" y="2208816"/>
            <a:chExt cx="1576880" cy="3147176"/>
          </a:xfrm>
        </p:grpSpPr>
        <p:sp>
          <p:nvSpPr>
            <p:cNvPr id="3" name="Graphic 2">
              <a:extLst>
                <a:ext uri="{FF2B5EF4-FFF2-40B4-BE49-F238E27FC236}">
                  <a16:creationId xmlns:a16="http://schemas.microsoft.com/office/drawing/2014/main" id="{703A3A31-2E76-4BA9-B923-D67D03129546}"/>
                </a:ext>
              </a:extLst>
            </p:cNvPr>
            <p:cNvSpPr/>
            <p:nvPr/>
          </p:nvSpPr>
          <p:spPr>
            <a:xfrm>
              <a:off x="3564673" y="2208816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23820BC7-61C7-44EF-8CDF-C16636852B0F}"/>
                </a:ext>
              </a:extLst>
            </p:cNvPr>
            <p:cNvSpPr/>
            <p:nvPr/>
          </p:nvSpPr>
          <p:spPr>
            <a:xfrm>
              <a:off x="3585744" y="2225323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B7AA518A-D831-4293-A64F-249C59F6A508}"/>
                </a:ext>
              </a:extLst>
            </p:cNvPr>
            <p:cNvSpPr/>
            <p:nvPr/>
          </p:nvSpPr>
          <p:spPr>
            <a:xfrm>
              <a:off x="3622537" y="2278954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73400204-A18E-42E2-93B5-EF0C08A2EB3B}"/>
                </a:ext>
              </a:extLst>
            </p:cNvPr>
            <p:cNvSpPr/>
            <p:nvPr/>
          </p:nvSpPr>
          <p:spPr>
            <a:xfrm>
              <a:off x="3562510" y="2656504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EBC3F657-73DD-4B5F-8600-62C9D2C96B02}"/>
                </a:ext>
              </a:extLst>
            </p:cNvPr>
            <p:cNvSpPr/>
            <p:nvPr/>
          </p:nvSpPr>
          <p:spPr>
            <a:xfrm>
              <a:off x="3562510" y="2886578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DF7F7563-DA56-42C7-99EC-6A2568031196}"/>
                </a:ext>
              </a:extLst>
            </p:cNvPr>
            <p:cNvSpPr/>
            <p:nvPr/>
          </p:nvSpPr>
          <p:spPr>
            <a:xfrm>
              <a:off x="3562541" y="2901941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69880627-7E06-4CA3-AD07-FAA75B9607A8}"/>
                </a:ext>
              </a:extLst>
            </p:cNvPr>
            <p:cNvSpPr/>
            <p:nvPr/>
          </p:nvSpPr>
          <p:spPr>
            <a:xfrm>
              <a:off x="3562232" y="3172168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AD5A47EB-DB13-49DB-88A3-A20E8274DFB6}"/>
                </a:ext>
              </a:extLst>
            </p:cNvPr>
            <p:cNvSpPr/>
            <p:nvPr/>
          </p:nvSpPr>
          <p:spPr>
            <a:xfrm>
              <a:off x="3562232" y="3187531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B018E98F-9420-47F9-B837-470C21B84E30}"/>
                </a:ext>
              </a:extLst>
            </p:cNvPr>
            <p:cNvSpPr/>
            <p:nvPr/>
          </p:nvSpPr>
          <p:spPr>
            <a:xfrm>
              <a:off x="5123750" y="2958323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5DF6C642-7FDE-486C-9B2A-B577AE61A2F1}"/>
                </a:ext>
              </a:extLst>
            </p:cNvPr>
            <p:cNvSpPr/>
            <p:nvPr/>
          </p:nvSpPr>
          <p:spPr>
            <a:xfrm>
              <a:off x="5130426" y="2983206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4D6B3A42-6413-4BB5-8C49-CBD7671493F1}"/>
                </a:ext>
              </a:extLst>
            </p:cNvPr>
            <p:cNvSpPr/>
            <p:nvPr/>
          </p:nvSpPr>
          <p:spPr>
            <a:xfrm>
              <a:off x="5126686" y="3682452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5EC5D107-7AE0-4981-B3B6-A0537070B775}"/>
                </a:ext>
              </a:extLst>
            </p:cNvPr>
            <p:cNvSpPr/>
            <p:nvPr/>
          </p:nvSpPr>
          <p:spPr>
            <a:xfrm>
              <a:off x="5132065" y="3699484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Oval 216">
              <a:extLst>
                <a:ext uri="{FF2B5EF4-FFF2-40B4-BE49-F238E27FC236}">
                  <a16:creationId xmlns:a16="http://schemas.microsoft.com/office/drawing/2014/main" id="{7597718C-7594-498E-82A6-35ACD50C40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9157" y="2273621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217">
              <a:extLst>
                <a:ext uri="{FF2B5EF4-FFF2-40B4-BE49-F238E27FC236}">
                  <a16:creationId xmlns:a16="http://schemas.microsoft.com/office/drawing/2014/main" id="{63DD626F-D7CC-432A-A3C4-9416F05D55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13729" y="2278193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218">
              <a:extLst>
                <a:ext uri="{FF2B5EF4-FFF2-40B4-BE49-F238E27FC236}">
                  <a16:creationId xmlns:a16="http://schemas.microsoft.com/office/drawing/2014/main" id="{31E04237-5993-464B-BA37-F84F9F8CC012}"/>
                </a:ext>
              </a:extLst>
            </p:cNvPr>
            <p:cNvSpPr/>
            <p:nvPr/>
          </p:nvSpPr>
          <p:spPr>
            <a:xfrm>
              <a:off x="4629914" y="2294378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219">
              <a:extLst>
                <a:ext uri="{FF2B5EF4-FFF2-40B4-BE49-F238E27FC236}">
                  <a16:creationId xmlns:a16="http://schemas.microsoft.com/office/drawing/2014/main" id="{0B022ACA-AF1F-411C-9D7B-458147E84002}"/>
                </a:ext>
              </a:extLst>
            </p:cNvPr>
            <p:cNvSpPr/>
            <p:nvPr/>
          </p:nvSpPr>
          <p:spPr>
            <a:xfrm>
              <a:off x="4637342" y="2301806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143EDC83-B430-460C-A871-B24767745132}"/>
                </a:ext>
              </a:extLst>
            </p:cNvPr>
            <p:cNvSpPr/>
            <p:nvPr userDrawn="1"/>
          </p:nvSpPr>
          <p:spPr>
            <a:xfrm flipH="1">
              <a:off x="3563602" y="2669288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89BFF41C-D60F-47A1-9E92-F30318ED3884}"/>
                </a:ext>
              </a:extLst>
            </p:cNvPr>
            <p:cNvSpPr/>
            <p:nvPr/>
          </p:nvSpPr>
          <p:spPr>
            <a:xfrm>
              <a:off x="3958304" y="2278953"/>
              <a:ext cx="1121198" cy="3006901"/>
            </a:xfrm>
            <a:custGeom>
              <a:avLst/>
              <a:gdLst>
                <a:gd name="connsiteX0" fmla="*/ 819194 w 1121198"/>
                <a:gd name="connsiteY0" fmla="*/ 0 h 3006901"/>
                <a:gd name="connsiteX1" fmla="*/ 964483 w 1121198"/>
                <a:gd name="connsiteY1" fmla="*/ 0 h 3006901"/>
                <a:gd name="connsiteX2" fmla="*/ 1121198 w 1121198"/>
                <a:gd name="connsiteY2" fmla="*/ 148374 h 3006901"/>
                <a:gd name="connsiteX3" fmla="*/ 1121198 w 1121198"/>
                <a:gd name="connsiteY3" fmla="*/ 2858526 h 3006901"/>
                <a:gd name="connsiteX4" fmla="*/ 964483 w 1121198"/>
                <a:gd name="connsiteY4" fmla="*/ 3006901 h 3006901"/>
                <a:gd name="connsiteX5" fmla="*/ 0 w 1121198"/>
                <a:gd name="connsiteY5" fmla="*/ 3006901 h 3006901"/>
                <a:gd name="connsiteX6" fmla="*/ 701837 w 1121198"/>
                <a:gd name="connsiteY6" fmla="*/ 111247 h 3006901"/>
                <a:gd name="connsiteX7" fmla="*/ 742177 w 1121198"/>
                <a:gd name="connsiteY7" fmla="*/ 103534 h 3006901"/>
                <a:gd name="connsiteX8" fmla="*/ 805743 w 1121198"/>
                <a:gd name="connsiteY8" fmla="*/ 12735 h 3006901"/>
                <a:gd name="connsiteX9" fmla="*/ 819194 w 1121198"/>
                <a:gd name="connsiteY9" fmla="*/ 0 h 300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1198" h="3006901">
                  <a:moveTo>
                    <a:pt x="819194" y="0"/>
                  </a:moveTo>
                  <a:lnTo>
                    <a:pt x="964483" y="0"/>
                  </a:lnTo>
                  <a:cubicBezTo>
                    <a:pt x="1051036" y="0"/>
                    <a:pt x="1121198" y="66429"/>
                    <a:pt x="1121198" y="148374"/>
                  </a:cubicBezTo>
                  <a:lnTo>
                    <a:pt x="1121198" y="2858526"/>
                  </a:lnTo>
                  <a:cubicBezTo>
                    <a:pt x="1121198" y="2940472"/>
                    <a:pt x="1051036" y="3006901"/>
                    <a:pt x="964483" y="3006901"/>
                  </a:cubicBezTo>
                  <a:lnTo>
                    <a:pt x="0" y="3006901"/>
                  </a:lnTo>
                  <a:lnTo>
                    <a:pt x="701837" y="111247"/>
                  </a:lnTo>
                  <a:lnTo>
                    <a:pt x="742177" y="103534"/>
                  </a:lnTo>
                  <a:cubicBezTo>
                    <a:pt x="779536" y="88569"/>
                    <a:pt x="805743" y="53539"/>
                    <a:pt x="805743" y="12735"/>
                  </a:cubicBezTo>
                  <a:cubicBezTo>
                    <a:pt x="805743" y="5719"/>
                    <a:pt x="811750" y="0"/>
                    <a:pt x="819194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1" name="Picture Placeholder 33">
            <a:extLst>
              <a:ext uri="{FF2B5EF4-FFF2-40B4-BE49-F238E27FC236}">
                <a16:creationId xmlns:a16="http://schemas.microsoft.com/office/drawing/2014/main" id="{596FDB4B-17F3-4660-A580-F53255A50986}"/>
              </a:ext>
            </a:extLst>
          </p:cNvPr>
          <p:cNvSpPr>
            <a:spLocks noGrp="1"/>
          </p:cNvSpPr>
          <p:nvPr>
            <p:ph type="pic" idx="42" hasCustomPrompt="1"/>
          </p:nvPr>
        </p:nvSpPr>
        <p:spPr>
          <a:xfrm>
            <a:off x="8987864" y="1748814"/>
            <a:ext cx="2204270" cy="4546132"/>
          </a:xfrm>
          <a:custGeom>
            <a:avLst/>
            <a:gdLst>
              <a:gd name="connsiteX0" fmla="*/ 256439 w 2384085"/>
              <a:gd name="connsiteY0" fmla="*/ 0 h 4448059"/>
              <a:gd name="connsiteX1" fmla="*/ 483496 w 2384085"/>
              <a:gd name="connsiteY1" fmla="*/ 0 h 4448059"/>
              <a:gd name="connsiteX2" fmla="*/ 505506 w 2384085"/>
              <a:gd name="connsiteY2" fmla="*/ 18839 h 4448059"/>
              <a:gd name="connsiteX3" fmla="*/ 675825 w 2384085"/>
              <a:gd name="connsiteY3" fmla="*/ 164616 h 4448059"/>
              <a:gd name="connsiteX4" fmla="*/ 1697576 w 2384085"/>
              <a:gd name="connsiteY4" fmla="*/ 164616 h 4448059"/>
              <a:gd name="connsiteX5" fmla="*/ 1867894 w 2384085"/>
              <a:gd name="connsiteY5" fmla="*/ 18839 h 4448059"/>
              <a:gd name="connsiteX6" fmla="*/ 1889905 w 2384085"/>
              <a:gd name="connsiteY6" fmla="*/ 0 h 4448059"/>
              <a:gd name="connsiteX7" fmla="*/ 2127646 w 2384085"/>
              <a:gd name="connsiteY7" fmla="*/ 0 h 4448059"/>
              <a:gd name="connsiteX8" fmla="*/ 2384085 w 2384085"/>
              <a:gd name="connsiteY8" fmla="*/ 219488 h 4448059"/>
              <a:gd name="connsiteX9" fmla="*/ 2384085 w 2384085"/>
              <a:gd name="connsiteY9" fmla="*/ 4228571 h 4448059"/>
              <a:gd name="connsiteX10" fmla="*/ 2127646 w 2384085"/>
              <a:gd name="connsiteY10" fmla="*/ 4448059 h 4448059"/>
              <a:gd name="connsiteX11" fmla="*/ 256439 w 2384085"/>
              <a:gd name="connsiteY11" fmla="*/ 4448059 h 4448059"/>
              <a:gd name="connsiteX12" fmla="*/ 0 w 2384085"/>
              <a:gd name="connsiteY12" fmla="*/ 4228571 h 4448059"/>
              <a:gd name="connsiteX13" fmla="*/ 0 w 2384085"/>
              <a:gd name="connsiteY13" fmla="*/ 219488 h 4448059"/>
              <a:gd name="connsiteX14" fmla="*/ 256439 w 2384085"/>
              <a:gd name="connsiteY14" fmla="*/ 0 h 444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4085" h="4448059">
                <a:moveTo>
                  <a:pt x="256439" y="0"/>
                </a:moveTo>
                <a:lnTo>
                  <a:pt x="483496" y="0"/>
                </a:lnTo>
                <a:cubicBezTo>
                  <a:pt x="495623" y="0"/>
                  <a:pt x="505506" y="8414"/>
                  <a:pt x="505506" y="18839"/>
                </a:cubicBezTo>
                <a:cubicBezTo>
                  <a:pt x="505506" y="99364"/>
                  <a:pt x="581797" y="164616"/>
                  <a:pt x="675825" y="164616"/>
                </a:cubicBezTo>
                <a:lnTo>
                  <a:pt x="1697576" y="164616"/>
                </a:lnTo>
                <a:cubicBezTo>
                  <a:pt x="1791657" y="164616"/>
                  <a:pt x="1867894" y="99318"/>
                  <a:pt x="1867894" y="18839"/>
                </a:cubicBezTo>
                <a:cubicBezTo>
                  <a:pt x="1867894" y="8460"/>
                  <a:pt x="1877724" y="0"/>
                  <a:pt x="1889905" y="0"/>
                </a:cubicBezTo>
                <a:lnTo>
                  <a:pt x="2127646" y="0"/>
                </a:lnTo>
                <a:cubicBezTo>
                  <a:pt x="2269275" y="0"/>
                  <a:pt x="2384085" y="98267"/>
                  <a:pt x="2384085" y="219488"/>
                </a:cubicBezTo>
                <a:lnTo>
                  <a:pt x="2384085" y="4228571"/>
                </a:lnTo>
                <a:cubicBezTo>
                  <a:pt x="2384085" y="4349792"/>
                  <a:pt x="2269275" y="4448059"/>
                  <a:pt x="2127646" y="4448059"/>
                </a:cubicBezTo>
                <a:lnTo>
                  <a:pt x="256439" y="4448059"/>
                </a:lnTo>
                <a:cubicBezTo>
                  <a:pt x="114810" y="4448059"/>
                  <a:pt x="0" y="4349792"/>
                  <a:pt x="0" y="4228571"/>
                </a:cubicBezTo>
                <a:lnTo>
                  <a:pt x="0" y="219488"/>
                </a:lnTo>
                <a:cubicBezTo>
                  <a:pt x="0" y="98267"/>
                  <a:pt x="114810" y="0"/>
                  <a:pt x="256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1788CEB-D882-498F-A060-B2C501251F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4F6EC204-3FF0-4BDD-ACEC-29CD4FBC0D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687493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B397FB43-E801-4163-AED8-89B3B00519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ABC0F76F-B4C7-4803-9D23-53D7A8C020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60140D0-4826-472E-8885-117A3D73F51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23957" y="1362066"/>
            <a:ext cx="1720091" cy="1720282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4F7B7169-4718-4672-A0EA-DF805475196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56409" y="4067345"/>
            <a:ext cx="1586755" cy="15869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120E60A-C95A-42FA-841D-274157F05513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4554917" y="4067345"/>
            <a:ext cx="1586755" cy="15869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4B2669B-4461-4B0E-A6C5-8C340F4E8D68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8353425" y="4067345"/>
            <a:ext cx="1586755" cy="15869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6">
            <a:extLst>
              <a:ext uri="{FF2B5EF4-FFF2-40B4-BE49-F238E27FC236}">
                <a16:creationId xmlns:a16="http://schemas.microsoft.com/office/drawing/2014/main" id="{6EA7BCA2-A1D3-4873-9919-A2E8D724D1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59525" y="437162"/>
            <a:ext cx="7720641" cy="37192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9" r:id="rId16"/>
    <p:sldLayoutId id="2147483688" r:id="rId17"/>
    <p:sldLayoutId id="2147483687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F9C65699-1854-49A6-A709-84F06430EF78}"/>
              </a:ext>
            </a:extLst>
          </p:cNvPr>
          <p:cNvGrpSpPr/>
          <p:nvPr/>
        </p:nvGrpSpPr>
        <p:grpSpPr>
          <a:xfrm>
            <a:off x="157016" y="4896339"/>
            <a:ext cx="12192000" cy="1571497"/>
            <a:chOff x="-565472" y="2749901"/>
            <a:chExt cx="11984686" cy="1571497"/>
          </a:xfrm>
        </p:grpSpPr>
        <p:sp>
          <p:nvSpPr>
            <p:cNvPr id="18" name="TextBox 17">
              <a:hlinkClick r:id="rId2"/>
              <a:extLst>
                <a:ext uri="{FF2B5EF4-FFF2-40B4-BE49-F238E27FC236}">
                  <a16:creationId xmlns:a16="http://schemas.microsoft.com/office/drawing/2014/main" id="{C6169C69-47E7-418A-AEA1-28C1388BF13C}"/>
                </a:ext>
              </a:extLst>
            </p:cNvPr>
            <p:cNvSpPr txBox="1"/>
            <p:nvPr/>
          </p:nvSpPr>
          <p:spPr>
            <a:xfrm>
              <a:off x="-565469" y="4075177"/>
              <a:ext cx="11984681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8D14D9-C4AC-4B6F-A8A4-0CF73C7A58BC}"/>
                </a:ext>
              </a:extLst>
            </p:cNvPr>
            <p:cNvSpPr txBox="1"/>
            <p:nvPr/>
          </p:nvSpPr>
          <p:spPr>
            <a:xfrm>
              <a:off x="-565472" y="2749901"/>
              <a:ext cx="11984686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Free  PPT Templates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51F377-645F-43CC-9E70-8798B9F8A84B}"/>
                </a:ext>
              </a:extLst>
            </p:cNvPr>
            <p:cNvSpPr txBox="1"/>
            <p:nvPr/>
          </p:nvSpPr>
          <p:spPr>
            <a:xfrm>
              <a:off x="-565472" y="3673231"/>
              <a:ext cx="1198468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8BF17184-0EAD-4354-8711-5520294E8DFD}"/>
              </a:ext>
            </a:extLst>
          </p:cNvPr>
          <p:cNvGrpSpPr/>
          <p:nvPr/>
        </p:nvGrpSpPr>
        <p:grpSpPr>
          <a:xfrm>
            <a:off x="997619" y="1063756"/>
            <a:ext cx="2365231" cy="5639551"/>
            <a:chOff x="997619" y="701632"/>
            <a:chExt cx="2517106" cy="6001675"/>
          </a:xfrm>
        </p:grpSpPr>
        <p:grpSp>
          <p:nvGrpSpPr>
            <p:cNvPr id="3" name="Group 56">
              <a:extLst>
                <a:ext uri="{FF2B5EF4-FFF2-40B4-BE49-F238E27FC236}">
                  <a16:creationId xmlns:a16="http://schemas.microsoft.com/office/drawing/2014/main" id="{BDE3D5AC-FF72-4F80-9E8B-0852E7DE907E}"/>
                </a:ext>
              </a:extLst>
            </p:cNvPr>
            <p:cNvGrpSpPr/>
            <p:nvPr/>
          </p:nvGrpSpPr>
          <p:grpSpPr>
            <a:xfrm>
              <a:off x="1210577" y="701632"/>
              <a:ext cx="2304148" cy="2034052"/>
              <a:chOff x="1267727" y="1171576"/>
              <a:chExt cx="2304148" cy="2034052"/>
            </a:xfrm>
          </p:grpSpPr>
          <p:sp>
            <p:nvSpPr>
              <p:cNvPr id="4" name="Freeform: Shape 45">
                <a:extLst>
                  <a:ext uri="{FF2B5EF4-FFF2-40B4-BE49-F238E27FC236}">
                    <a16:creationId xmlns:a16="http://schemas.microsoft.com/office/drawing/2014/main" id="{967E752C-2176-4AF5-98DC-47F7C32FE47B}"/>
                  </a:ext>
                </a:extLst>
              </p:cNvPr>
              <p:cNvSpPr/>
              <p:nvPr/>
            </p:nvSpPr>
            <p:spPr>
              <a:xfrm>
                <a:off x="1351362" y="1171576"/>
                <a:ext cx="2220513" cy="1975921"/>
              </a:xfrm>
              <a:custGeom>
                <a:avLst/>
                <a:gdLst>
                  <a:gd name="connsiteX0" fmla="*/ 398526 w 3266274"/>
                  <a:gd name="connsiteY0" fmla="*/ 219938 h 2551854"/>
                  <a:gd name="connsiteX1" fmla="*/ 473392 w 3266274"/>
                  <a:gd name="connsiteY1" fmla="*/ 223164 h 2551854"/>
                  <a:gd name="connsiteX2" fmla="*/ 617982 w 3266274"/>
                  <a:gd name="connsiteY2" fmla="*/ 275373 h 2551854"/>
                  <a:gd name="connsiteX3" fmla="*/ 668186 w 3266274"/>
                  <a:gd name="connsiteY3" fmla="*/ 307376 h 2551854"/>
                  <a:gd name="connsiteX4" fmla="*/ 602145 w 3266274"/>
                  <a:gd name="connsiteY4" fmla="*/ 363774 h 2551854"/>
                  <a:gd name="connsiteX5" fmla="*/ 461731 w 3266274"/>
                  <a:gd name="connsiteY5" fmla="*/ 559370 h 2551854"/>
                  <a:gd name="connsiteX6" fmla="*/ 449665 w 3266274"/>
                  <a:gd name="connsiteY6" fmla="*/ 587589 h 2551854"/>
                  <a:gd name="connsiteX7" fmla="*/ 416945 w 3266274"/>
                  <a:gd name="connsiteY7" fmla="*/ 557242 h 2551854"/>
                  <a:gd name="connsiteX8" fmla="*/ 296418 w 3266274"/>
                  <a:gd name="connsiteY8" fmla="*/ 469195 h 2551854"/>
                  <a:gd name="connsiteX9" fmla="*/ 54007 w 3266274"/>
                  <a:gd name="connsiteY9" fmla="*/ 401377 h 2551854"/>
                  <a:gd name="connsiteX10" fmla="*/ 0 w 3266274"/>
                  <a:gd name="connsiteY10" fmla="*/ 413950 h 2551854"/>
                  <a:gd name="connsiteX11" fmla="*/ 28956 w 3266274"/>
                  <a:gd name="connsiteY11" fmla="*/ 396138 h 2551854"/>
                  <a:gd name="connsiteX12" fmla="*/ 284798 w 3266274"/>
                  <a:gd name="connsiteY12" fmla="*/ 247929 h 2551854"/>
                  <a:gd name="connsiteX13" fmla="*/ 398526 w 3266274"/>
                  <a:gd name="connsiteY13" fmla="*/ 219938 h 2551854"/>
                  <a:gd name="connsiteX14" fmla="*/ 1012375 w 3266274"/>
                  <a:gd name="connsiteY14" fmla="*/ 595 h 2551854"/>
                  <a:gd name="connsiteX15" fmla="*/ 1087241 w 3266274"/>
                  <a:gd name="connsiteY15" fmla="*/ 3821 h 2551854"/>
                  <a:gd name="connsiteX16" fmla="*/ 1356418 w 3266274"/>
                  <a:gd name="connsiteY16" fmla="*/ 145458 h 2551854"/>
                  <a:gd name="connsiteX17" fmla="*/ 1431570 w 3266274"/>
                  <a:gd name="connsiteY17" fmla="*/ 152411 h 2551854"/>
                  <a:gd name="connsiteX18" fmla="*/ 1605690 w 3266274"/>
                  <a:gd name="connsiteY18" fmla="*/ 54491 h 2551854"/>
                  <a:gd name="connsiteX19" fmla="*/ 1786377 w 3266274"/>
                  <a:gd name="connsiteY19" fmla="*/ 9917 h 2551854"/>
                  <a:gd name="connsiteX20" fmla="*/ 2000022 w 3266274"/>
                  <a:gd name="connsiteY20" fmla="*/ 83736 h 2551854"/>
                  <a:gd name="connsiteX21" fmla="*/ 2385785 w 3266274"/>
                  <a:gd name="connsiteY21" fmla="*/ 512932 h 2551854"/>
                  <a:gd name="connsiteX22" fmla="*/ 2508562 w 3266274"/>
                  <a:gd name="connsiteY22" fmla="*/ 886598 h 2551854"/>
                  <a:gd name="connsiteX23" fmla="*/ 2529136 w 3266274"/>
                  <a:gd name="connsiteY23" fmla="*/ 915745 h 2551854"/>
                  <a:gd name="connsiteX24" fmla="*/ 2958040 w 3266274"/>
                  <a:gd name="connsiteY24" fmla="*/ 1204542 h 2551854"/>
                  <a:gd name="connsiteX25" fmla="*/ 3249320 w 3266274"/>
                  <a:gd name="connsiteY25" fmla="*/ 1781287 h 2551854"/>
                  <a:gd name="connsiteX26" fmla="*/ 3264466 w 3266274"/>
                  <a:gd name="connsiteY26" fmla="*/ 2076080 h 2551854"/>
                  <a:gd name="connsiteX27" fmla="*/ 3060060 w 3266274"/>
                  <a:gd name="connsiteY27" fmla="*/ 2415742 h 2551854"/>
                  <a:gd name="connsiteX28" fmla="*/ 2875560 w 3266274"/>
                  <a:gd name="connsiteY28" fmla="*/ 2521374 h 2551854"/>
                  <a:gd name="connsiteX29" fmla="*/ 2816696 w 3266274"/>
                  <a:gd name="connsiteY29" fmla="*/ 2551854 h 2551854"/>
                  <a:gd name="connsiteX30" fmla="*/ 2858701 w 3266274"/>
                  <a:gd name="connsiteY30" fmla="*/ 2504134 h 2551854"/>
                  <a:gd name="connsiteX31" fmla="*/ 2936901 w 3266274"/>
                  <a:gd name="connsiteY31" fmla="*/ 2304680 h 2551854"/>
                  <a:gd name="connsiteX32" fmla="*/ 2939283 w 3266274"/>
                  <a:gd name="connsiteY32" fmla="*/ 2088082 h 2551854"/>
                  <a:gd name="connsiteX33" fmla="*/ 2899278 w 3266274"/>
                  <a:gd name="connsiteY33" fmla="*/ 1919013 h 2551854"/>
                  <a:gd name="connsiteX34" fmla="*/ 2601621 w 3266274"/>
                  <a:gd name="connsiteY34" fmla="*/ 1382946 h 2551854"/>
                  <a:gd name="connsiteX35" fmla="*/ 2507705 w 3266274"/>
                  <a:gd name="connsiteY35" fmla="*/ 1285029 h 2551854"/>
                  <a:gd name="connsiteX36" fmla="*/ 2335398 w 3266274"/>
                  <a:gd name="connsiteY36" fmla="*/ 1161966 h 2551854"/>
                  <a:gd name="connsiteX37" fmla="*/ 2205953 w 3266274"/>
                  <a:gd name="connsiteY37" fmla="*/ 1105673 h 2551854"/>
                  <a:gd name="connsiteX38" fmla="*/ 2183855 w 3266274"/>
                  <a:gd name="connsiteY38" fmla="*/ 1085861 h 2551854"/>
                  <a:gd name="connsiteX39" fmla="*/ 2138992 w 3266274"/>
                  <a:gd name="connsiteY39" fmla="*/ 889646 h 2551854"/>
                  <a:gd name="connsiteX40" fmla="*/ 1739799 w 3266274"/>
                  <a:gd name="connsiteY40" fmla="*/ 318241 h 2551854"/>
                  <a:gd name="connsiteX41" fmla="*/ 1502722 w 3266274"/>
                  <a:gd name="connsiteY41" fmla="*/ 200131 h 2551854"/>
                  <a:gd name="connsiteX42" fmla="*/ 1398995 w 3266274"/>
                  <a:gd name="connsiteY42" fmla="*/ 196226 h 2551854"/>
                  <a:gd name="connsiteX43" fmla="*/ 1234498 w 3266274"/>
                  <a:gd name="connsiteY43" fmla="*/ 278236 h 2551854"/>
                  <a:gd name="connsiteX44" fmla="*/ 1175824 w 3266274"/>
                  <a:gd name="connsiteY44" fmla="*/ 364247 h 2551854"/>
                  <a:gd name="connsiteX45" fmla="*/ 1139820 w 3266274"/>
                  <a:gd name="connsiteY45" fmla="*/ 439018 h 2551854"/>
                  <a:gd name="connsiteX46" fmla="*/ 910267 w 3266274"/>
                  <a:gd name="connsiteY46" fmla="*/ 249852 h 2551854"/>
                  <a:gd name="connsiteX47" fmla="*/ 667856 w 3266274"/>
                  <a:gd name="connsiteY47" fmla="*/ 182034 h 2551854"/>
                  <a:gd name="connsiteX48" fmla="*/ 613849 w 3266274"/>
                  <a:gd name="connsiteY48" fmla="*/ 194607 h 2551854"/>
                  <a:gd name="connsiteX49" fmla="*/ 642805 w 3266274"/>
                  <a:gd name="connsiteY49" fmla="*/ 176795 h 2551854"/>
                  <a:gd name="connsiteX50" fmla="*/ 898647 w 3266274"/>
                  <a:gd name="connsiteY50" fmla="*/ 28586 h 2551854"/>
                  <a:gd name="connsiteX51" fmla="*/ 1012375 w 3266274"/>
                  <a:gd name="connsiteY51" fmla="*/ 595 h 2551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266274" h="2551854">
                    <a:moveTo>
                      <a:pt x="398526" y="219938"/>
                    </a:moveTo>
                    <a:cubicBezTo>
                      <a:pt x="431911" y="217997"/>
                      <a:pt x="458819" y="221259"/>
                      <a:pt x="473392" y="223164"/>
                    </a:cubicBezTo>
                    <a:cubicBezTo>
                      <a:pt x="525685" y="232642"/>
                      <a:pt x="573500" y="250906"/>
                      <a:pt x="617982" y="275373"/>
                    </a:cubicBezTo>
                    <a:lnTo>
                      <a:pt x="668186" y="307376"/>
                    </a:lnTo>
                    <a:lnTo>
                      <a:pt x="602145" y="363774"/>
                    </a:lnTo>
                    <a:cubicBezTo>
                      <a:pt x="546008" y="420392"/>
                      <a:pt x="499242" y="486093"/>
                      <a:pt x="461731" y="559370"/>
                    </a:cubicBezTo>
                    <a:lnTo>
                      <a:pt x="449665" y="587589"/>
                    </a:lnTo>
                    <a:lnTo>
                      <a:pt x="416945" y="557242"/>
                    </a:lnTo>
                    <a:cubicBezTo>
                      <a:pt x="378833" y="523845"/>
                      <a:pt x="338804" y="492627"/>
                      <a:pt x="296418" y="469195"/>
                    </a:cubicBezTo>
                    <a:cubicBezTo>
                      <a:pt x="219646" y="426713"/>
                      <a:pt x="143732" y="391280"/>
                      <a:pt x="54007" y="401377"/>
                    </a:cubicBezTo>
                    <a:cubicBezTo>
                      <a:pt x="42863" y="402615"/>
                      <a:pt x="19050" y="408140"/>
                      <a:pt x="0" y="413950"/>
                    </a:cubicBezTo>
                    <a:cubicBezTo>
                      <a:pt x="12192" y="405758"/>
                      <a:pt x="22193" y="400043"/>
                      <a:pt x="28956" y="396138"/>
                    </a:cubicBezTo>
                    <a:cubicBezTo>
                      <a:pt x="114237" y="346735"/>
                      <a:pt x="164953" y="297332"/>
                      <a:pt x="284798" y="247929"/>
                    </a:cubicBezTo>
                    <a:cubicBezTo>
                      <a:pt x="325279" y="229022"/>
                      <a:pt x="365141" y="221878"/>
                      <a:pt x="398526" y="219938"/>
                    </a:cubicBezTo>
                    <a:close/>
                    <a:moveTo>
                      <a:pt x="1012375" y="595"/>
                    </a:moveTo>
                    <a:cubicBezTo>
                      <a:pt x="1045760" y="-1346"/>
                      <a:pt x="1072668" y="1916"/>
                      <a:pt x="1087241" y="3821"/>
                    </a:cubicBezTo>
                    <a:cubicBezTo>
                      <a:pt x="1191826" y="22776"/>
                      <a:pt x="1278504" y="76878"/>
                      <a:pt x="1356418" y="145458"/>
                    </a:cubicBezTo>
                    <a:cubicBezTo>
                      <a:pt x="1382898" y="168794"/>
                      <a:pt x="1390025" y="167572"/>
                      <a:pt x="1431570" y="152411"/>
                    </a:cubicBezTo>
                    <a:cubicBezTo>
                      <a:pt x="1473115" y="137250"/>
                      <a:pt x="1544063" y="89543"/>
                      <a:pt x="1605690" y="54491"/>
                    </a:cubicBezTo>
                    <a:cubicBezTo>
                      <a:pt x="1676461" y="18773"/>
                      <a:pt x="1742657" y="6679"/>
                      <a:pt x="1786377" y="9917"/>
                    </a:cubicBezTo>
                    <a:cubicBezTo>
                      <a:pt x="1864863" y="13346"/>
                      <a:pt x="1934586" y="43826"/>
                      <a:pt x="2000022" y="83736"/>
                    </a:cubicBezTo>
                    <a:cubicBezTo>
                      <a:pt x="2171091" y="188225"/>
                      <a:pt x="2292821" y="337958"/>
                      <a:pt x="2385785" y="512932"/>
                    </a:cubicBezTo>
                    <a:cubicBezTo>
                      <a:pt x="2448174" y="630376"/>
                      <a:pt x="2490941" y="754391"/>
                      <a:pt x="2508562" y="886598"/>
                    </a:cubicBezTo>
                    <a:cubicBezTo>
                      <a:pt x="2510467" y="900409"/>
                      <a:pt x="2511864" y="909915"/>
                      <a:pt x="2529136" y="915745"/>
                    </a:cubicBezTo>
                    <a:cubicBezTo>
                      <a:pt x="2616077" y="945091"/>
                      <a:pt x="2781448" y="1000582"/>
                      <a:pt x="2958040" y="1204542"/>
                    </a:cubicBezTo>
                    <a:cubicBezTo>
                      <a:pt x="3080878" y="1346417"/>
                      <a:pt x="3196742" y="1557068"/>
                      <a:pt x="3249320" y="1781287"/>
                    </a:cubicBezTo>
                    <a:cubicBezTo>
                      <a:pt x="3269223" y="1865756"/>
                      <a:pt x="3267417" y="1939807"/>
                      <a:pt x="3264466" y="2076080"/>
                    </a:cubicBezTo>
                    <a:cubicBezTo>
                      <a:pt x="3251607" y="2222575"/>
                      <a:pt x="3201409" y="2331354"/>
                      <a:pt x="3060060" y="2415742"/>
                    </a:cubicBezTo>
                    <a:cubicBezTo>
                      <a:pt x="2997194" y="2460981"/>
                      <a:pt x="2936997" y="2486036"/>
                      <a:pt x="2875560" y="2521374"/>
                    </a:cubicBezTo>
                    <a:cubicBezTo>
                      <a:pt x="2857844" y="2531566"/>
                      <a:pt x="2834317" y="2541662"/>
                      <a:pt x="2816696" y="2551854"/>
                    </a:cubicBezTo>
                    <a:cubicBezTo>
                      <a:pt x="2833460" y="2532804"/>
                      <a:pt x="2847557" y="2520707"/>
                      <a:pt x="2858701" y="2504134"/>
                    </a:cubicBezTo>
                    <a:cubicBezTo>
                      <a:pt x="2901373" y="2444221"/>
                      <a:pt x="2921090" y="2375165"/>
                      <a:pt x="2936901" y="2304680"/>
                    </a:cubicBezTo>
                    <a:cubicBezTo>
                      <a:pt x="2948522" y="2244863"/>
                      <a:pt x="2939854" y="2088844"/>
                      <a:pt x="2939283" y="2088082"/>
                    </a:cubicBezTo>
                    <a:cubicBezTo>
                      <a:pt x="2938521" y="2088844"/>
                      <a:pt x="2916232" y="1975210"/>
                      <a:pt x="2899278" y="1919013"/>
                    </a:cubicBezTo>
                    <a:cubicBezTo>
                      <a:pt x="2838889" y="1718702"/>
                      <a:pt x="2740210" y="1539727"/>
                      <a:pt x="2601621" y="1382946"/>
                    </a:cubicBezTo>
                    <a:cubicBezTo>
                      <a:pt x="2598192" y="1379041"/>
                      <a:pt x="2541328" y="1308270"/>
                      <a:pt x="2507705" y="1285029"/>
                    </a:cubicBezTo>
                    <a:cubicBezTo>
                      <a:pt x="2452650" y="1240738"/>
                      <a:pt x="2397691" y="1196256"/>
                      <a:pt x="2335398" y="1161966"/>
                    </a:cubicBezTo>
                    <a:cubicBezTo>
                      <a:pt x="2293964" y="1139201"/>
                      <a:pt x="2250911" y="1120342"/>
                      <a:pt x="2205953" y="1105673"/>
                    </a:cubicBezTo>
                    <a:cubicBezTo>
                      <a:pt x="2195856" y="1102435"/>
                      <a:pt x="2182140" y="1102625"/>
                      <a:pt x="2183855" y="1085861"/>
                    </a:cubicBezTo>
                    <a:cubicBezTo>
                      <a:pt x="2179948" y="1049134"/>
                      <a:pt x="2158518" y="946034"/>
                      <a:pt x="2138992" y="889646"/>
                    </a:cubicBezTo>
                    <a:cubicBezTo>
                      <a:pt x="2059934" y="661427"/>
                      <a:pt x="1932776" y="466736"/>
                      <a:pt x="1739799" y="318241"/>
                    </a:cubicBezTo>
                    <a:cubicBezTo>
                      <a:pt x="1659504" y="256519"/>
                      <a:pt x="1602734" y="218419"/>
                      <a:pt x="1502722" y="200131"/>
                    </a:cubicBezTo>
                    <a:cubicBezTo>
                      <a:pt x="1479671" y="193940"/>
                      <a:pt x="1423283" y="190225"/>
                      <a:pt x="1398995" y="196226"/>
                    </a:cubicBezTo>
                    <a:cubicBezTo>
                      <a:pt x="1336320" y="207751"/>
                      <a:pt x="1279266" y="229945"/>
                      <a:pt x="1234498" y="278236"/>
                    </a:cubicBezTo>
                    <a:cubicBezTo>
                      <a:pt x="1210495" y="304144"/>
                      <a:pt x="1193445" y="334243"/>
                      <a:pt x="1175824" y="364247"/>
                    </a:cubicBezTo>
                    <a:cubicBezTo>
                      <a:pt x="1165442" y="385678"/>
                      <a:pt x="1150583" y="413968"/>
                      <a:pt x="1139820" y="439018"/>
                    </a:cubicBezTo>
                    <a:cubicBezTo>
                      <a:pt x="1070382" y="374725"/>
                      <a:pt x="995039" y="296715"/>
                      <a:pt x="910267" y="249852"/>
                    </a:cubicBezTo>
                    <a:cubicBezTo>
                      <a:pt x="833495" y="207370"/>
                      <a:pt x="757581" y="171937"/>
                      <a:pt x="667856" y="182034"/>
                    </a:cubicBezTo>
                    <a:cubicBezTo>
                      <a:pt x="656712" y="183272"/>
                      <a:pt x="632899" y="188797"/>
                      <a:pt x="613849" y="194607"/>
                    </a:cubicBezTo>
                    <a:cubicBezTo>
                      <a:pt x="626041" y="186415"/>
                      <a:pt x="636042" y="180700"/>
                      <a:pt x="642805" y="176795"/>
                    </a:cubicBezTo>
                    <a:cubicBezTo>
                      <a:pt x="728086" y="127392"/>
                      <a:pt x="778802" y="77989"/>
                      <a:pt x="898647" y="28586"/>
                    </a:cubicBezTo>
                    <a:cubicBezTo>
                      <a:pt x="939128" y="9679"/>
                      <a:pt x="978990" y="2535"/>
                      <a:pt x="1012375" y="59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5" name="Graphic 2">
                <a:extLst>
                  <a:ext uri="{FF2B5EF4-FFF2-40B4-BE49-F238E27FC236}">
                    <a16:creationId xmlns:a16="http://schemas.microsoft.com/office/drawing/2014/main" id="{D25131E3-2BC5-4A4E-A298-E1690E6C3268}"/>
                  </a:ext>
                </a:extLst>
              </p:cNvPr>
              <p:cNvSpPr/>
              <p:nvPr/>
            </p:nvSpPr>
            <p:spPr>
              <a:xfrm>
                <a:off x="1267727" y="1310327"/>
                <a:ext cx="2091190" cy="1895301"/>
              </a:xfrm>
              <a:custGeom>
                <a:avLst/>
                <a:gdLst>
                  <a:gd name="connsiteX0" fmla="*/ 2914192 w 3071421"/>
                  <a:gd name="connsiteY0" fmla="*/ 2393235 h 2446942"/>
                  <a:gd name="connsiteX1" fmla="*/ 2683211 w 3071421"/>
                  <a:gd name="connsiteY1" fmla="*/ 2444003 h 2446942"/>
                  <a:gd name="connsiteX2" fmla="*/ 2413558 w 3071421"/>
                  <a:gd name="connsiteY2" fmla="*/ 2336656 h 2446942"/>
                  <a:gd name="connsiteX3" fmla="*/ 331297 w 3071421"/>
                  <a:gd name="connsiteY3" fmla="*/ 1126315 h 2446942"/>
                  <a:gd name="connsiteX4" fmla="*/ 108984 w 3071421"/>
                  <a:gd name="connsiteY4" fmla="*/ 862091 h 2446942"/>
                  <a:gd name="connsiteX5" fmla="*/ 6590 w 3071421"/>
                  <a:gd name="connsiteY5" fmla="*/ 569578 h 2446942"/>
                  <a:gd name="connsiteX6" fmla="*/ 24688 w 3071421"/>
                  <a:gd name="connsiteY6" fmla="*/ 342217 h 2446942"/>
                  <a:gd name="connsiteX7" fmla="*/ 319105 w 3071421"/>
                  <a:gd name="connsiteY7" fmla="*/ 219249 h 2446942"/>
                  <a:gd name="connsiteX8" fmla="*/ 526465 w 3071421"/>
                  <a:gd name="connsiteY8" fmla="*/ 354980 h 2446942"/>
                  <a:gd name="connsiteX9" fmla="*/ 548848 w 3071421"/>
                  <a:gd name="connsiteY9" fmla="*/ 369458 h 2446942"/>
                  <a:gd name="connsiteX10" fmla="*/ 568089 w 3071421"/>
                  <a:gd name="connsiteY10" fmla="*/ 212391 h 2446942"/>
                  <a:gd name="connsiteX11" fmla="*/ 752588 w 3071421"/>
                  <a:gd name="connsiteY11" fmla="*/ 9032 h 2446942"/>
                  <a:gd name="connsiteX12" fmla="*/ 1078248 w 3071421"/>
                  <a:gd name="connsiteY12" fmla="*/ 97996 h 2446942"/>
                  <a:gd name="connsiteX13" fmla="*/ 1262842 w 3071421"/>
                  <a:gd name="connsiteY13" fmla="*/ 259635 h 2446942"/>
                  <a:gd name="connsiteX14" fmla="*/ 1539639 w 3071421"/>
                  <a:gd name="connsiteY14" fmla="*/ 12080 h 2446942"/>
                  <a:gd name="connsiteX15" fmla="*/ 1625650 w 3071421"/>
                  <a:gd name="connsiteY15" fmla="*/ 20653 h 2446942"/>
                  <a:gd name="connsiteX16" fmla="*/ 2054275 w 3071421"/>
                  <a:gd name="connsiteY16" fmla="*/ 326215 h 2446942"/>
                  <a:gd name="connsiteX17" fmla="*/ 2296114 w 3071421"/>
                  <a:gd name="connsiteY17" fmla="*/ 843422 h 2446942"/>
                  <a:gd name="connsiteX18" fmla="*/ 2306782 w 3071421"/>
                  <a:gd name="connsiteY18" fmla="*/ 906478 h 2446942"/>
                  <a:gd name="connsiteX19" fmla="*/ 2328880 w 3071421"/>
                  <a:gd name="connsiteY19" fmla="*/ 926290 h 2446942"/>
                  <a:gd name="connsiteX20" fmla="*/ 2635871 w 3071421"/>
                  <a:gd name="connsiteY20" fmla="*/ 1105645 h 2446942"/>
                  <a:gd name="connsiteX21" fmla="*/ 2730836 w 3071421"/>
                  <a:gd name="connsiteY21" fmla="*/ 1206229 h 2446942"/>
                  <a:gd name="connsiteX22" fmla="*/ 3045351 w 3071421"/>
                  <a:gd name="connsiteY22" fmla="*/ 1818782 h 2446942"/>
                  <a:gd name="connsiteX23" fmla="*/ 3010585 w 3071421"/>
                  <a:gd name="connsiteY23" fmla="*/ 2276173 h 2446942"/>
                  <a:gd name="connsiteX24" fmla="*/ 2914192 w 3071421"/>
                  <a:gd name="connsiteY24" fmla="*/ 2393235 h 2446942"/>
                  <a:gd name="connsiteX0" fmla="*/ 2914192 w 3071421"/>
                  <a:gd name="connsiteY0" fmla="*/ 2393235 h 2446942"/>
                  <a:gd name="connsiteX1" fmla="*/ 2683211 w 3071421"/>
                  <a:gd name="connsiteY1" fmla="*/ 2444003 h 2446942"/>
                  <a:gd name="connsiteX2" fmla="*/ 2413558 w 3071421"/>
                  <a:gd name="connsiteY2" fmla="*/ 2336656 h 2446942"/>
                  <a:gd name="connsiteX3" fmla="*/ 331297 w 3071421"/>
                  <a:gd name="connsiteY3" fmla="*/ 1126315 h 2446942"/>
                  <a:gd name="connsiteX4" fmla="*/ 108984 w 3071421"/>
                  <a:gd name="connsiteY4" fmla="*/ 862091 h 2446942"/>
                  <a:gd name="connsiteX5" fmla="*/ 6590 w 3071421"/>
                  <a:gd name="connsiteY5" fmla="*/ 569578 h 2446942"/>
                  <a:gd name="connsiteX6" fmla="*/ 24688 w 3071421"/>
                  <a:gd name="connsiteY6" fmla="*/ 342217 h 2446942"/>
                  <a:gd name="connsiteX7" fmla="*/ 319105 w 3071421"/>
                  <a:gd name="connsiteY7" fmla="*/ 219249 h 2446942"/>
                  <a:gd name="connsiteX8" fmla="*/ 526465 w 3071421"/>
                  <a:gd name="connsiteY8" fmla="*/ 354980 h 2446942"/>
                  <a:gd name="connsiteX9" fmla="*/ 548848 w 3071421"/>
                  <a:gd name="connsiteY9" fmla="*/ 369458 h 2446942"/>
                  <a:gd name="connsiteX10" fmla="*/ 568089 w 3071421"/>
                  <a:gd name="connsiteY10" fmla="*/ 212391 h 2446942"/>
                  <a:gd name="connsiteX11" fmla="*/ 752588 w 3071421"/>
                  <a:gd name="connsiteY11" fmla="*/ 9032 h 2446942"/>
                  <a:gd name="connsiteX12" fmla="*/ 1078248 w 3071421"/>
                  <a:gd name="connsiteY12" fmla="*/ 97996 h 2446942"/>
                  <a:gd name="connsiteX13" fmla="*/ 1262842 w 3071421"/>
                  <a:gd name="connsiteY13" fmla="*/ 259635 h 2446942"/>
                  <a:gd name="connsiteX14" fmla="*/ 1539639 w 3071421"/>
                  <a:gd name="connsiteY14" fmla="*/ 12080 h 2446942"/>
                  <a:gd name="connsiteX15" fmla="*/ 1625650 w 3071421"/>
                  <a:gd name="connsiteY15" fmla="*/ 20653 h 2446942"/>
                  <a:gd name="connsiteX16" fmla="*/ 2054275 w 3071421"/>
                  <a:gd name="connsiteY16" fmla="*/ 326215 h 2446942"/>
                  <a:gd name="connsiteX17" fmla="*/ 2306782 w 3071421"/>
                  <a:gd name="connsiteY17" fmla="*/ 906478 h 2446942"/>
                  <a:gd name="connsiteX18" fmla="*/ 2328880 w 3071421"/>
                  <a:gd name="connsiteY18" fmla="*/ 926290 h 2446942"/>
                  <a:gd name="connsiteX19" fmla="*/ 2635871 w 3071421"/>
                  <a:gd name="connsiteY19" fmla="*/ 1105645 h 2446942"/>
                  <a:gd name="connsiteX20" fmla="*/ 2730836 w 3071421"/>
                  <a:gd name="connsiteY20" fmla="*/ 1206229 h 2446942"/>
                  <a:gd name="connsiteX21" fmla="*/ 3045351 w 3071421"/>
                  <a:gd name="connsiteY21" fmla="*/ 1818782 h 2446942"/>
                  <a:gd name="connsiteX22" fmla="*/ 3010585 w 3071421"/>
                  <a:gd name="connsiteY22" fmla="*/ 2276173 h 2446942"/>
                  <a:gd name="connsiteX23" fmla="*/ 2914192 w 3071421"/>
                  <a:gd name="connsiteY23" fmla="*/ 2393235 h 2446942"/>
                  <a:gd name="connsiteX0" fmla="*/ 2914192 w 3071421"/>
                  <a:gd name="connsiteY0" fmla="*/ 2393235 h 2446942"/>
                  <a:gd name="connsiteX1" fmla="*/ 2683211 w 3071421"/>
                  <a:gd name="connsiteY1" fmla="*/ 2444003 h 2446942"/>
                  <a:gd name="connsiteX2" fmla="*/ 2413558 w 3071421"/>
                  <a:gd name="connsiteY2" fmla="*/ 2336656 h 2446942"/>
                  <a:gd name="connsiteX3" fmla="*/ 331297 w 3071421"/>
                  <a:gd name="connsiteY3" fmla="*/ 1126315 h 2446942"/>
                  <a:gd name="connsiteX4" fmla="*/ 108984 w 3071421"/>
                  <a:gd name="connsiteY4" fmla="*/ 862091 h 2446942"/>
                  <a:gd name="connsiteX5" fmla="*/ 6590 w 3071421"/>
                  <a:gd name="connsiteY5" fmla="*/ 569578 h 2446942"/>
                  <a:gd name="connsiteX6" fmla="*/ 24688 w 3071421"/>
                  <a:gd name="connsiteY6" fmla="*/ 342217 h 2446942"/>
                  <a:gd name="connsiteX7" fmla="*/ 319105 w 3071421"/>
                  <a:gd name="connsiteY7" fmla="*/ 219249 h 2446942"/>
                  <a:gd name="connsiteX8" fmla="*/ 526465 w 3071421"/>
                  <a:gd name="connsiteY8" fmla="*/ 354980 h 2446942"/>
                  <a:gd name="connsiteX9" fmla="*/ 548848 w 3071421"/>
                  <a:gd name="connsiteY9" fmla="*/ 369458 h 2446942"/>
                  <a:gd name="connsiteX10" fmla="*/ 568089 w 3071421"/>
                  <a:gd name="connsiteY10" fmla="*/ 212391 h 2446942"/>
                  <a:gd name="connsiteX11" fmla="*/ 752588 w 3071421"/>
                  <a:gd name="connsiteY11" fmla="*/ 9032 h 2446942"/>
                  <a:gd name="connsiteX12" fmla="*/ 1078248 w 3071421"/>
                  <a:gd name="connsiteY12" fmla="*/ 97996 h 2446942"/>
                  <a:gd name="connsiteX13" fmla="*/ 1262842 w 3071421"/>
                  <a:gd name="connsiteY13" fmla="*/ 259635 h 2446942"/>
                  <a:gd name="connsiteX14" fmla="*/ 1539639 w 3071421"/>
                  <a:gd name="connsiteY14" fmla="*/ 12080 h 2446942"/>
                  <a:gd name="connsiteX15" fmla="*/ 1625650 w 3071421"/>
                  <a:gd name="connsiteY15" fmla="*/ 20653 h 2446942"/>
                  <a:gd name="connsiteX16" fmla="*/ 2054275 w 3071421"/>
                  <a:gd name="connsiteY16" fmla="*/ 326215 h 2446942"/>
                  <a:gd name="connsiteX17" fmla="*/ 2306782 w 3071421"/>
                  <a:gd name="connsiteY17" fmla="*/ 906478 h 2446942"/>
                  <a:gd name="connsiteX18" fmla="*/ 2328880 w 3071421"/>
                  <a:gd name="connsiteY18" fmla="*/ 926290 h 2446942"/>
                  <a:gd name="connsiteX19" fmla="*/ 2635871 w 3071421"/>
                  <a:gd name="connsiteY19" fmla="*/ 1105645 h 2446942"/>
                  <a:gd name="connsiteX20" fmla="*/ 2730836 w 3071421"/>
                  <a:gd name="connsiteY20" fmla="*/ 1206229 h 2446942"/>
                  <a:gd name="connsiteX21" fmla="*/ 3045351 w 3071421"/>
                  <a:gd name="connsiteY21" fmla="*/ 1818782 h 2446942"/>
                  <a:gd name="connsiteX22" fmla="*/ 3010585 w 3071421"/>
                  <a:gd name="connsiteY22" fmla="*/ 2276173 h 2446942"/>
                  <a:gd name="connsiteX23" fmla="*/ 2914192 w 3071421"/>
                  <a:gd name="connsiteY23" fmla="*/ 2393235 h 2446942"/>
                  <a:gd name="connsiteX0" fmla="*/ 2914192 w 3071421"/>
                  <a:gd name="connsiteY0" fmla="*/ 2393235 h 2446942"/>
                  <a:gd name="connsiteX1" fmla="*/ 2683211 w 3071421"/>
                  <a:gd name="connsiteY1" fmla="*/ 2444003 h 2446942"/>
                  <a:gd name="connsiteX2" fmla="*/ 2413558 w 3071421"/>
                  <a:gd name="connsiteY2" fmla="*/ 2336656 h 2446942"/>
                  <a:gd name="connsiteX3" fmla="*/ 331297 w 3071421"/>
                  <a:gd name="connsiteY3" fmla="*/ 1126315 h 2446942"/>
                  <a:gd name="connsiteX4" fmla="*/ 108984 w 3071421"/>
                  <a:gd name="connsiteY4" fmla="*/ 862091 h 2446942"/>
                  <a:gd name="connsiteX5" fmla="*/ 6590 w 3071421"/>
                  <a:gd name="connsiteY5" fmla="*/ 569578 h 2446942"/>
                  <a:gd name="connsiteX6" fmla="*/ 24688 w 3071421"/>
                  <a:gd name="connsiteY6" fmla="*/ 342217 h 2446942"/>
                  <a:gd name="connsiteX7" fmla="*/ 319105 w 3071421"/>
                  <a:gd name="connsiteY7" fmla="*/ 219249 h 2446942"/>
                  <a:gd name="connsiteX8" fmla="*/ 526465 w 3071421"/>
                  <a:gd name="connsiteY8" fmla="*/ 354980 h 2446942"/>
                  <a:gd name="connsiteX9" fmla="*/ 548848 w 3071421"/>
                  <a:gd name="connsiteY9" fmla="*/ 369458 h 2446942"/>
                  <a:gd name="connsiteX10" fmla="*/ 568089 w 3071421"/>
                  <a:gd name="connsiteY10" fmla="*/ 212391 h 2446942"/>
                  <a:gd name="connsiteX11" fmla="*/ 752588 w 3071421"/>
                  <a:gd name="connsiteY11" fmla="*/ 9032 h 2446942"/>
                  <a:gd name="connsiteX12" fmla="*/ 1078248 w 3071421"/>
                  <a:gd name="connsiteY12" fmla="*/ 97996 h 2446942"/>
                  <a:gd name="connsiteX13" fmla="*/ 1262842 w 3071421"/>
                  <a:gd name="connsiteY13" fmla="*/ 259635 h 2446942"/>
                  <a:gd name="connsiteX14" fmla="*/ 1539639 w 3071421"/>
                  <a:gd name="connsiteY14" fmla="*/ 12080 h 2446942"/>
                  <a:gd name="connsiteX15" fmla="*/ 1625650 w 3071421"/>
                  <a:gd name="connsiteY15" fmla="*/ 20653 h 2446942"/>
                  <a:gd name="connsiteX16" fmla="*/ 2054275 w 3071421"/>
                  <a:gd name="connsiteY16" fmla="*/ 326215 h 2446942"/>
                  <a:gd name="connsiteX17" fmla="*/ 2306782 w 3071421"/>
                  <a:gd name="connsiteY17" fmla="*/ 906478 h 2446942"/>
                  <a:gd name="connsiteX18" fmla="*/ 2328880 w 3071421"/>
                  <a:gd name="connsiteY18" fmla="*/ 926290 h 2446942"/>
                  <a:gd name="connsiteX19" fmla="*/ 2635871 w 3071421"/>
                  <a:gd name="connsiteY19" fmla="*/ 1105645 h 2446942"/>
                  <a:gd name="connsiteX20" fmla="*/ 3045351 w 3071421"/>
                  <a:gd name="connsiteY20" fmla="*/ 1818782 h 2446942"/>
                  <a:gd name="connsiteX21" fmla="*/ 3010585 w 3071421"/>
                  <a:gd name="connsiteY21" fmla="*/ 2276173 h 2446942"/>
                  <a:gd name="connsiteX22" fmla="*/ 2914192 w 3071421"/>
                  <a:gd name="connsiteY22" fmla="*/ 2393235 h 2446942"/>
                  <a:gd name="connsiteX0" fmla="*/ 2914192 w 3071421"/>
                  <a:gd name="connsiteY0" fmla="*/ 2393235 h 2446942"/>
                  <a:gd name="connsiteX1" fmla="*/ 2683211 w 3071421"/>
                  <a:gd name="connsiteY1" fmla="*/ 2444003 h 2446942"/>
                  <a:gd name="connsiteX2" fmla="*/ 2413558 w 3071421"/>
                  <a:gd name="connsiteY2" fmla="*/ 2336656 h 2446942"/>
                  <a:gd name="connsiteX3" fmla="*/ 331297 w 3071421"/>
                  <a:gd name="connsiteY3" fmla="*/ 1126315 h 2446942"/>
                  <a:gd name="connsiteX4" fmla="*/ 108984 w 3071421"/>
                  <a:gd name="connsiteY4" fmla="*/ 862091 h 2446942"/>
                  <a:gd name="connsiteX5" fmla="*/ 6590 w 3071421"/>
                  <a:gd name="connsiteY5" fmla="*/ 569578 h 2446942"/>
                  <a:gd name="connsiteX6" fmla="*/ 24688 w 3071421"/>
                  <a:gd name="connsiteY6" fmla="*/ 342217 h 2446942"/>
                  <a:gd name="connsiteX7" fmla="*/ 319105 w 3071421"/>
                  <a:gd name="connsiteY7" fmla="*/ 219249 h 2446942"/>
                  <a:gd name="connsiteX8" fmla="*/ 526465 w 3071421"/>
                  <a:gd name="connsiteY8" fmla="*/ 354980 h 2446942"/>
                  <a:gd name="connsiteX9" fmla="*/ 548848 w 3071421"/>
                  <a:gd name="connsiteY9" fmla="*/ 369458 h 2446942"/>
                  <a:gd name="connsiteX10" fmla="*/ 568089 w 3071421"/>
                  <a:gd name="connsiteY10" fmla="*/ 212391 h 2446942"/>
                  <a:gd name="connsiteX11" fmla="*/ 752588 w 3071421"/>
                  <a:gd name="connsiteY11" fmla="*/ 9032 h 2446942"/>
                  <a:gd name="connsiteX12" fmla="*/ 1078248 w 3071421"/>
                  <a:gd name="connsiteY12" fmla="*/ 97996 h 2446942"/>
                  <a:gd name="connsiteX13" fmla="*/ 1262842 w 3071421"/>
                  <a:gd name="connsiteY13" fmla="*/ 259635 h 2446942"/>
                  <a:gd name="connsiteX14" fmla="*/ 1539639 w 3071421"/>
                  <a:gd name="connsiteY14" fmla="*/ 12080 h 2446942"/>
                  <a:gd name="connsiteX15" fmla="*/ 1625650 w 3071421"/>
                  <a:gd name="connsiteY15" fmla="*/ 20653 h 2446942"/>
                  <a:gd name="connsiteX16" fmla="*/ 2054275 w 3071421"/>
                  <a:gd name="connsiteY16" fmla="*/ 326215 h 2446942"/>
                  <a:gd name="connsiteX17" fmla="*/ 2306782 w 3071421"/>
                  <a:gd name="connsiteY17" fmla="*/ 906478 h 2446942"/>
                  <a:gd name="connsiteX18" fmla="*/ 2328880 w 3071421"/>
                  <a:gd name="connsiteY18" fmla="*/ 926290 h 2446942"/>
                  <a:gd name="connsiteX19" fmla="*/ 2635871 w 3071421"/>
                  <a:gd name="connsiteY19" fmla="*/ 1105645 h 2446942"/>
                  <a:gd name="connsiteX20" fmla="*/ 3045351 w 3071421"/>
                  <a:gd name="connsiteY20" fmla="*/ 1818782 h 2446942"/>
                  <a:gd name="connsiteX21" fmla="*/ 3010585 w 3071421"/>
                  <a:gd name="connsiteY21" fmla="*/ 2276173 h 2446942"/>
                  <a:gd name="connsiteX22" fmla="*/ 2914192 w 3071421"/>
                  <a:gd name="connsiteY22" fmla="*/ 2393235 h 2446942"/>
                  <a:gd name="connsiteX0" fmla="*/ 2914192 w 3071421"/>
                  <a:gd name="connsiteY0" fmla="*/ 2393235 h 2446942"/>
                  <a:gd name="connsiteX1" fmla="*/ 2683211 w 3071421"/>
                  <a:gd name="connsiteY1" fmla="*/ 2444003 h 2446942"/>
                  <a:gd name="connsiteX2" fmla="*/ 2413558 w 3071421"/>
                  <a:gd name="connsiteY2" fmla="*/ 2336656 h 2446942"/>
                  <a:gd name="connsiteX3" fmla="*/ 331297 w 3071421"/>
                  <a:gd name="connsiteY3" fmla="*/ 1126315 h 2446942"/>
                  <a:gd name="connsiteX4" fmla="*/ 108984 w 3071421"/>
                  <a:gd name="connsiteY4" fmla="*/ 862091 h 2446942"/>
                  <a:gd name="connsiteX5" fmla="*/ 6590 w 3071421"/>
                  <a:gd name="connsiteY5" fmla="*/ 569578 h 2446942"/>
                  <a:gd name="connsiteX6" fmla="*/ 24688 w 3071421"/>
                  <a:gd name="connsiteY6" fmla="*/ 342217 h 2446942"/>
                  <a:gd name="connsiteX7" fmla="*/ 319105 w 3071421"/>
                  <a:gd name="connsiteY7" fmla="*/ 219249 h 2446942"/>
                  <a:gd name="connsiteX8" fmla="*/ 526465 w 3071421"/>
                  <a:gd name="connsiteY8" fmla="*/ 354980 h 2446942"/>
                  <a:gd name="connsiteX9" fmla="*/ 548848 w 3071421"/>
                  <a:gd name="connsiteY9" fmla="*/ 369458 h 2446942"/>
                  <a:gd name="connsiteX10" fmla="*/ 568089 w 3071421"/>
                  <a:gd name="connsiteY10" fmla="*/ 212391 h 2446942"/>
                  <a:gd name="connsiteX11" fmla="*/ 752588 w 3071421"/>
                  <a:gd name="connsiteY11" fmla="*/ 9032 h 2446942"/>
                  <a:gd name="connsiteX12" fmla="*/ 1078248 w 3071421"/>
                  <a:gd name="connsiteY12" fmla="*/ 97996 h 2446942"/>
                  <a:gd name="connsiteX13" fmla="*/ 1262842 w 3071421"/>
                  <a:gd name="connsiteY13" fmla="*/ 259635 h 2446942"/>
                  <a:gd name="connsiteX14" fmla="*/ 1539639 w 3071421"/>
                  <a:gd name="connsiteY14" fmla="*/ 12080 h 2446942"/>
                  <a:gd name="connsiteX15" fmla="*/ 1625650 w 3071421"/>
                  <a:gd name="connsiteY15" fmla="*/ 20653 h 2446942"/>
                  <a:gd name="connsiteX16" fmla="*/ 2054275 w 3071421"/>
                  <a:gd name="connsiteY16" fmla="*/ 326215 h 2446942"/>
                  <a:gd name="connsiteX17" fmla="*/ 2306782 w 3071421"/>
                  <a:gd name="connsiteY17" fmla="*/ 906478 h 2446942"/>
                  <a:gd name="connsiteX18" fmla="*/ 2328880 w 3071421"/>
                  <a:gd name="connsiteY18" fmla="*/ 926290 h 2446942"/>
                  <a:gd name="connsiteX19" fmla="*/ 2635871 w 3071421"/>
                  <a:gd name="connsiteY19" fmla="*/ 1105645 h 2446942"/>
                  <a:gd name="connsiteX20" fmla="*/ 3045351 w 3071421"/>
                  <a:gd name="connsiteY20" fmla="*/ 1818782 h 2446942"/>
                  <a:gd name="connsiteX21" fmla="*/ 3010585 w 3071421"/>
                  <a:gd name="connsiteY21" fmla="*/ 2276173 h 2446942"/>
                  <a:gd name="connsiteX22" fmla="*/ 2914192 w 3071421"/>
                  <a:gd name="connsiteY22" fmla="*/ 2393235 h 2446942"/>
                  <a:gd name="connsiteX0" fmla="*/ 2914192 w 3071421"/>
                  <a:gd name="connsiteY0" fmla="*/ 2393235 h 2446942"/>
                  <a:gd name="connsiteX1" fmla="*/ 2683211 w 3071421"/>
                  <a:gd name="connsiteY1" fmla="*/ 2444003 h 2446942"/>
                  <a:gd name="connsiteX2" fmla="*/ 2413558 w 3071421"/>
                  <a:gd name="connsiteY2" fmla="*/ 2336656 h 2446942"/>
                  <a:gd name="connsiteX3" fmla="*/ 331297 w 3071421"/>
                  <a:gd name="connsiteY3" fmla="*/ 1126315 h 2446942"/>
                  <a:gd name="connsiteX4" fmla="*/ 108984 w 3071421"/>
                  <a:gd name="connsiteY4" fmla="*/ 862091 h 2446942"/>
                  <a:gd name="connsiteX5" fmla="*/ 6590 w 3071421"/>
                  <a:gd name="connsiteY5" fmla="*/ 569578 h 2446942"/>
                  <a:gd name="connsiteX6" fmla="*/ 24688 w 3071421"/>
                  <a:gd name="connsiteY6" fmla="*/ 342217 h 2446942"/>
                  <a:gd name="connsiteX7" fmla="*/ 319105 w 3071421"/>
                  <a:gd name="connsiteY7" fmla="*/ 219249 h 2446942"/>
                  <a:gd name="connsiteX8" fmla="*/ 526465 w 3071421"/>
                  <a:gd name="connsiteY8" fmla="*/ 354980 h 2446942"/>
                  <a:gd name="connsiteX9" fmla="*/ 548848 w 3071421"/>
                  <a:gd name="connsiteY9" fmla="*/ 369458 h 2446942"/>
                  <a:gd name="connsiteX10" fmla="*/ 568089 w 3071421"/>
                  <a:gd name="connsiteY10" fmla="*/ 212391 h 2446942"/>
                  <a:gd name="connsiteX11" fmla="*/ 752588 w 3071421"/>
                  <a:gd name="connsiteY11" fmla="*/ 9032 h 2446942"/>
                  <a:gd name="connsiteX12" fmla="*/ 1078248 w 3071421"/>
                  <a:gd name="connsiteY12" fmla="*/ 97996 h 2446942"/>
                  <a:gd name="connsiteX13" fmla="*/ 1262842 w 3071421"/>
                  <a:gd name="connsiteY13" fmla="*/ 259635 h 2446942"/>
                  <a:gd name="connsiteX14" fmla="*/ 1539639 w 3071421"/>
                  <a:gd name="connsiteY14" fmla="*/ 12080 h 2446942"/>
                  <a:gd name="connsiteX15" fmla="*/ 1625650 w 3071421"/>
                  <a:gd name="connsiteY15" fmla="*/ 20653 h 2446942"/>
                  <a:gd name="connsiteX16" fmla="*/ 2054275 w 3071421"/>
                  <a:gd name="connsiteY16" fmla="*/ 326215 h 2446942"/>
                  <a:gd name="connsiteX17" fmla="*/ 2306782 w 3071421"/>
                  <a:gd name="connsiteY17" fmla="*/ 906478 h 2446942"/>
                  <a:gd name="connsiteX18" fmla="*/ 2328880 w 3071421"/>
                  <a:gd name="connsiteY18" fmla="*/ 926290 h 2446942"/>
                  <a:gd name="connsiteX19" fmla="*/ 2635871 w 3071421"/>
                  <a:gd name="connsiteY19" fmla="*/ 1105645 h 2446942"/>
                  <a:gd name="connsiteX20" fmla="*/ 3045351 w 3071421"/>
                  <a:gd name="connsiteY20" fmla="*/ 1818782 h 2446942"/>
                  <a:gd name="connsiteX21" fmla="*/ 3010585 w 3071421"/>
                  <a:gd name="connsiteY21" fmla="*/ 2276173 h 2446942"/>
                  <a:gd name="connsiteX22" fmla="*/ 2914192 w 3071421"/>
                  <a:gd name="connsiteY22" fmla="*/ 2393235 h 2446942"/>
                  <a:gd name="connsiteX0" fmla="*/ 2914192 w 3078939"/>
                  <a:gd name="connsiteY0" fmla="*/ 2393235 h 2446942"/>
                  <a:gd name="connsiteX1" fmla="*/ 2683211 w 3078939"/>
                  <a:gd name="connsiteY1" fmla="*/ 2444003 h 2446942"/>
                  <a:gd name="connsiteX2" fmla="*/ 2413558 w 3078939"/>
                  <a:gd name="connsiteY2" fmla="*/ 2336656 h 2446942"/>
                  <a:gd name="connsiteX3" fmla="*/ 331297 w 3078939"/>
                  <a:gd name="connsiteY3" fmla="*/ 1126315 h 2446942"/>
                  <a:gd name="connsiteX4" fmla="*/ 108984 w 3078939"/>
                  <a:gd name="connsiteY4" fmla="*/ 862091 h 2446942"/>
                  <a:gd name="connsiteX5" fmla="*/ 6590 w 3078939"/>
                  <a:gd name="connsiteY5" fmla="*/ 569578 h 2446942"/>
                  <a:gd name="connsiteX6" fmla="*/ 24688 w 3078939"/>
                  <a:gd name="connsiteY6" fmla="*/ 342217 h 2446942"/>
                  <a:gd name="connsiteX7" fmla="*/ 319105 w 3078939"/>
                  <a:gd name="connsiteY7" fmla="*/ 219249 h 2446942"/>
                  <a:gd name="connsiteX8" fmla="*/ 526465 w 3078939"/>
                  <a:gd name="connsiteY8" fmla="*/ 354980 h 2446942"/>
                  <a:gd name="connsiteX9" fmla="*/ 548848 w 3078939"/>
                  <a:gd name="connsiteY9" fmla="*/ 369458 h 2446942"/>
                  <a:gd name="connsiteX10" fmla="*/ 568089 w 3078939"/>
                  <a:gd name="connsiteY10" fmla="*/ 212391 h 2446942"/>
                  <a:gd name="connsiteX11" fmla="*/ 752588 w 3078939"/>
                  <a:gd name="connsiteY11" fmla="*/ 9032 h 2446942"/>
                  <a:gd name="connsiteX12" fmla="*/ 1078248 w 3078939"/>
                  <a:gd name="connsiteY12" fmla="*/ 97996 h 2446942"/>
                  <a:gd name="connsiteX13" fmla="*/ 1262842 w 3078939"/>
                  <a:gd name="connsiteY13" fmla="*/ 259635 h 2446942"/>
                  <a:gd name="connsiteX14" fmla="*/ 1539639 w 3078939"/>
                  <a:gd name="connsiteY14" fmla="*/ 12080 h 2446942"/>
                  <a:gd name="connsiteX15" fmla="*/ 1625650 w 3078939"/>
                  <a:gd name="connsiteY15" fmla="*/ 20653 h 2446942"/>
                  <a:gd name="connsiteX16" fmla="*/ 2054275 w 3078939"/>
                  <a:gd name="connsiteY16" fmla="*/ 326215 h 2446942"/>
                  <a:gd name="connsiteX17" fmla="*/ 2306782 w 3078939"/>
                  <a:gd name="connsiteY17" fmla="*/ 906478 h 2446942"/>
                  <a:gd name="connsiteX18" fmla="*/ 2328880 w 3078939"/>
                  <a:gd name="connsiteY18" fmla="*/ 926290 h 2446942"/>
                  <a:gd name="connsiteX19" fmla="*/ 2635871 w 3078939"/>
                  <a:gd name="connsiteY19" fmla="*/ 1105645 h 2446942"/>
                  <a:gd name="connsiteX20" fmla="*/ 3054778 w 3078939"/>
                  <a:gd name="connsiteY20" fmla="*/ 1818782 h 2446942"/>
                  <a:gd name="connsiteX21" fmla="*/ 3010585 w 3078939"/>
                  <a:gd name="connsiteY21" fmla="*/ 2276173 h 2446942"/>
                  <a:gd name="connsiteX22" fmla="*/ 2914192 w 3078939"/>
                  <a:gd name="connsiteY22" fmla="*/ 2393235 h 2446942"/>
                  <a:gd name="connsiteX0" fmla="*/ 2914192 w 3074855"/>
                  <a:gd name="connsiteY0" fmla="*/ 2393235 h 2446942"/>
                  <a:gd name="connsiteX1" fmla="*/ 2683211 w 3074855"/>
                  <a:gd name="connsiteY1" fmla="*/ 2444003 h 2446942"/>
                  <a:gd name="connsiteX2" fmla="*/ 2413558 w 3074855"/>
                  <a:gd name="connsiteY2" fmla="*/ 2336656 h 2446942"/>
                  <a:gd name="connsiteX3" fmla="*/ 331297 w 3074855"/>
                  <a:gd name="connsiteY3" fmla="*/ 1126315 h 2446942"/>
                  <a:gd name="connsiteX4" fmla="*/ 108984 w 3074855"/>
                  <a:gd name="connsiteY4" fmla="*/ 862091 h 2446942"/>
                  <a:gd name="connsiteX5" fmla="*/ 6590 w 3074855"/>
                  <a:gd name="connsiteY5" fmla="*/ 569578 h 2446942"/>
                  <a:gd name="connsiteX6" fmla="*/ 24688 w 3074855"/>
                  <a:gd name="connsiteY6" fmla="*/ 342217 h 2446942"/>
                  <a:gd name="connsiteX7" fmla="*/ 319105 w 3074855"/>
                  <a:gd name="connsiteY7" fmla="*/ 219249 h 2446942"/>
                  <a:gd name="connsiteX8" fmla="*/ 526465 w 3074855"/>
                  <a:gd name="connsiteY8" fmla="*/ 354980 h 2446942"/>
                  <a:gd name="connsiteX9" fmla="*/ 548848 w 3074855"/>
                  <a:gd name="connsiteY9" fmla="*/ 369458 h 2446942"/>
                  <a:gd name="connsiteX10" fmla="*/ 568089 w 3074855"/>
                  <a:gd name="connsiteY10" fmla="*/ 212391 h 2446942"/>
                  <a:gd name="connsiteX11" fmla="*/ 752588 w 3074855"/>
                  <a:gd name="connsiteY11" fmla="*/ 9032 h 2446942"/>
                  <a:gd name="connsiteX12" fmla="*/ 1078248 w 3074855"/>
                  <a:gd name="connsiteY12" fmla="*/ 97996 h 2446942"/>
                  <a:gd name="connsiteX13" fmla="*/ 1262842 w 3074855"/>
                  <a:gd name="connsiteY13" fmla="*/ 259635 h 2446942"/>
                  <a:gd name="connsiteX14" fmla="*/ 1539639 w 3074855"/>
                  <a:gd name="connsiteY14" fmla="*/ 12080 h 2446942"/>
                  <a:gd name="connsiteX15" fmla="*/ 1625650 w 3074855"/>
                  <a:gd name="connsiteY15" fmla="*/ 20653 h 2446942"/>
                  <a:gd name="connsiteX16" fmla="*/ 2054275 w 3074855"/>
                  <a:gd name="connsiteY16" fmla="*/ 326215 h 2446942"/>
                  <a:gd name="connsiteX17" fmla="*/ 2306782 w 3074855"/>
                  <a:gd name="connsiteY17" fmla="*/ 906478 h 2446942"/>
                  <a:gd name="connsiteX18" fmla="*/ 2328880 w 3074855"/>
                  <a:gd name="connsiteY18" fmla="*/ 926290 h 2446942"/>
                  <a:gd name="connsiteX19" fmla="*/ 2635871 w 3074855"/>
                  <a:gd name="connsiteY19" fmla="*/ 1105645 h 2446942"/>
                  <a:gd name="connsiteX20" fmla="*/ 3054778 w 3074855"/>
                  <a:gd name="connsiteY20" fmla="*/ 1818782 h 2446942"/>
                  <a:gd name="connsiteX21" fmla="*/ 3010585 w 3074855"/>
                  <a:gd name="connsiteY21" fmla="*/ 2276173 h 2446942"/>
                  <a:gd name="connsiteX22" fmla="*/ 2914192 w 3074855"/>
                  <a:gd name="connsiteY22" fmla="*/ 2393235 h 2446942"/>
                  <a:gd name="connsiteX0" fmla="*/ 2917334 w 3074855"/>
                  <a:gd name="connsiteY0" fmla="*/ 2399519 h 2447736"/>
                  <a:gd name="connsiteX1" fmla="*/ 2683211 w 3074855"/>
                  <a:gd name="connsiteY1" fmla="*/ 2444003 h 2447736"/>
                  <a:gd name="connsiteX2" fmla="*/ 2413558 w 3074855"/>
                  <a:gd name="connsiteY2" fmla="*/ 2336656 h 2447736"/>
                  <a:gd name="connsiteX3" fmla="*/ 331297 w 3074855"/>
                  <a:gd name="connsiteY3" fmla="*/ 1126315 h 2447736"/>
                  <a:gd name="connsiteX4" fmla="*/ 108984 w 3074855"/>
                  <a:gd name="connsiteY4" fmla="*/ 862091 h 2447736"/>
                  <a:gd name="connsiteX5" fmla="*/ 6590 w 3074855"/>
                  <a:gd name="connsiteY5" fmla="*/ 569578 h 2447736"/>
                  <a:gd name="connsiteX6" fmla="*/ 24688 w 3074855"/>
                  <a:gd name="connsiteY6" fmla="*/ 342217 h 2447736"/>
                  <a:gd name="connsiteX7" fmla="*/ 319105 w 3074855"/>
                  <a:gd name="connsiteY7" fmla="*/ 219249 h 2447736"/>
                  <a:gd name="connsiteX8" fmla="*/ 526465 w 3074855"/>
                  <a:gd name="connsiteY8" fmla="*/ 354980 h 2447736"/>
                  <a:gd name="connsiteX9" fmla="*/ 548848 w 3074855"/>
                  <a:gd name="connsiteY9" fmla="*/ 369458 h 2447736"/>
                  <a:gd name="connsiteX10" fmla="*/ 568089 w 3074855"/>
                  <a:gd name="connsiteY10" fmla="*/ 212391 h 2447736"/>
                  <a:gd name="connsiteX11" fmla="*/ 752588 w 3074855"/>
                  <a:gd name="connsiteY11" fmla="*/ 9032 h 2447736"/>
                  <a:gd name="connsiteX12" fmla="*/ 1078248 w 3074855"/>
                  <a:gd name="connsiteY12" fmla="*/ 97996 h 2447736"/>
                  <a:gd name="connsiteX13" fmla="*/ 1262842 w 3074855"/>
                  <a:gd name="connsiteY13" fmla="*/ 259635 h 2447736"/>
                  <a:gd name="connsiteX14" fmla="*/ 1539639 w 3074855"/>
                  <a:gd name="connsiteY14" fmla="*/ 12080 h 2447736"/>
                  <a:gd name="connsiteX15" fmla="*/ 1625650 w 3074855"/>
                  <a:gd name="connsiteY15" fmla="*/ 20653 h 2447736"/>
                  <a:gd name="connsiteX16" fmla="*/ 2054275 w 3074855"/>
                  <a:gd name="connsiteY16" fmla="*/ 326215 h 2447736"/>
                  <a:gd name="connsiteX17" fmla="*/ 2306782 w 3074855"/>
                  <a:gd name="connsiteY17" fmla="*/ 906478 h 2447736"/>
                  <a:gd name="connsiteX18" fmla="*/ 2328880 w 3074855"/>
                  <a:gd name="connsiteY18" fmla="*/ 926290 h 2447736"/>
                  <a:gd name="connsiteX19" fmla="*/ 2635871 w 3074855"/>
                  <a:gd name="connsiteY19" fmla="*/ 1105645 h 2447736"/>
                  <a:gd name="connsiteX20" fmla="*/ 3054778 w 3074855"/>
                  <a:gd name="connsiteY20" fmla="*/ 1818782 h 2447736"/>
                  <a:gd name="connsiteX21" fmla="*/ 3010585 w 3074855"/>
                  <a:gd name="connsiteY21" fmla="*/ 2276173 h 2447736"/>
                  <a:gd name="connsiteX22" fmla="*/ 2917334 w 3074855"/>
                  <a:gd name="connsiteY22" fmla="*/ 2399519 h 2447736"/>
                  <a:gd name="connsiteX0" fmla="*/ 2917334 w 3076047"/>
                  <a:gd name="connsiteY0" fmla="*/ 2399519 h 2447736"/>
                  <a:gd name="connsiteX1" fmla="*/ 2683211 w 3076047"/>
                  <a:gd name="connsiteY1" fmla="*/ 2444003 h 2447736"/>
                  <a:gd name="connsiteX2" fmla="*/ 2413558 w 3076047"/>
                  <a:gd name="connsiteY2" fmla="*/ 2336656 h 2447736"/>
                  <a:gd name="connsiteX3" fmla="*/ 331297 w 3076047"/>
                  <a:gd name="connsiteY3" fmla="*/ 1126315 h 2447736"/>
                  <a:gd name="connsiteX4" fmla="*/ 108984 w 3076047"/>
                  <a:gd name="connsiteY4" fmla="*/ 862091 h 2447736"/>
                  <a:gd name="connsiteX5" fmla="*/ 6590 w 3076047"/>
                  <a:gd name="connsiteY5" fmla="*/ 569578 h 2447736"/>
                  <a:gd name="connsiteX6" fmla="*/ 24688 w 3076047"/>
                  <a:gd name="connsiteY6" fmla="*/ 342217 h 2447736"/>
                  <a:gd name="connsiteX7" fmla="*/ 319105 w 3076047"/>
                  <a:gd name="connsiteY7" fmla="*/ 219249 h 2447736"/>
                  <a:gd name="connsiteX8" fmla="*/ 526465 w 3076047"/>
                  <a:gd name="connsiteY8" fmla="*/ 354980 h 2447736"/>
                  <a:gd name="connsiteX9" fmla="*/ 548848 w 3076047"/>
                  <a:gd name="connsiteY9" fmla="*/ 369458 h 2447736"/>
                  <a:gd name="connsiteX10" fmla="*/ 568089 w 3076047"/>
                  <a:gd name="connsiteY10" fmla="*/ 212391 h 2447736"/>
                  <a:gd name="connsiteX11" fmla="*/ 752588 w 3076047"/>
                  <a:gd name="connsiteY11" fmla="*/ 9032 h 2447736"/>
                  <a:gd name="connsiteX12" fmla="*/ 1078248 w 3076047"/>
                  <a:gd name="connsiteY12" fmla="*/ 97996 h 2447736"/>
                  <a:gd name="connsiteX13" fmla="*/ 1262842 w 3076047"/>
                  <a:gd name="connsiteY13" fmla="*/ 259635 h 2447736"/>
                  <a:gd name="connsiteX14" fmla="*/ 1539639 w 3076047"/>
                  <a:gd name="connsiteY14" fmla="*/ 12080 h 2447736"/>
                  <a:gd name="connsiteX15" fmla="*/ 1625650 w 3076047"/>
                  <a:gd name="connsiteY15" fmla="*/ 20653 h 2447736"/>
                  <a:gd name="connsiteX16" fmla="*/ 2054275 w 3076047"/>
                  <a:gd name="connsiteY16" fmla="*/ 326215 h 2447736"/>
                  <a:gd name="connsiteX17" fmla="*/ 2306782 w 3076047"/>
                  <a:gd name="connsiteY17" fmla="*/ 906478 h 2447736"/>
                  <a:gd name="connsiteX18" fmla="*/ 2328880 w 3076047"/>
                  <a:gd name="connsiteY18" fmla="*/ 926290 h 2447736"/>
                  <a:gd name="connsiteX19" fmla="*/ 2635871 w 3076047"/>
                  <a:gd name="connsiteY19" fmla="*/ 1105645 h 2447736"/>
                  <a:gd name="connsiteX20" fmla="*/ 3054778 w 3076047"/>
                  <a:gd name="connsiteY20" fmla="*/ 1818782 h 2447736"/>
                  <a:gd name="connsiteX21" fmla="*/ 3016870 w 3076047"/>
                  <a:gd name="connsiteY21" fmla="*/ 2285600 h 2447736"/>
                  <a:gd name="connsiteX22" fmla="*/ 2917334 w 3076047"/>
                  <a:gd name="connsiteY22" fmla="*/ 2399519 h 2447736"/>
                  <a:gd name="connsiteX0" fmla="*/ 2917334 w 3076047"/>
                  <a:gd name="connsiteY0" fmla="*/ 2399519 h 2447736"/>
                  <a:gd name="connsiteX1" fmla="*/ 2683211 w 3076047"/>
                  <a:gd name="connsiteY1" fmla="*/ 2444003 h 2447736"/>
                  <a:gd name="connsiteX2" fmla="*/ 2413558 w 3076047"/>
                  <a:gd name="connsiteY2" fmla="*/ 2336656 h 2447736"/>
                  <a:gd name="connsiteX3" fmla="*/ 331297 w 3076047"/>
                  <a:gd name="connsiteY3" fmla="*/ 1126315 h 2447736"/>
                  <a:gd name="connsiteX4" fmla="*/ 108984 w 3076047"/>
                  <a:gd name="connsiteY4" fmla="*/ 862091 h 2447736"/>
                  <a:gd name="connsiteX5" fmla="*/ 6590 w 3076047"/>
                  <a:gd name="connsiteY5" fmla="*/ 569578 h 2447736"/>
                  <a:gd name="connsiteX6" fmla="*/ 24688 w 3076047"/>
                  <a:gd name="connsiteY6" fmla="*/ 342217 h 2447736"/>
                  <a:gd name="connsiteX7" fmla="*/ 319105 w 3076047"/>
                  <a:gd name="connsiteY7" fmla="*/ 219249 h 2447736"/>
                  <a:gd name="connsiteX8" fmla="*/ 526465 w 3076047"/>
                  <a:gd name="connsiteY8" fmla="*/ 354980 h 2447736"/>
                  <a:gd name="connsiteX9" fmla="*/ 548848 w 3076047"/>
                  <a:gd name="connsiteY9" fmla="*/ 369458 h 2447736"/>
                  <a:gd name="connsiteX10" fmla="*/ 568089 w 3076047"/>
                  <a:gd name="connsiteY10" fmla="*/ 212391 h 2447736"/>
                  <a:gd name="connsiteX11" fmla="*/ 752588 w 3076047"/>
                  <a:gd name="connsiteY11" fmla="*/ 9032 h 2447736"/>
                  <a:gd name="connsiteX12" fmla="*/ 1078248 w 3076047"/>
                  <a:gd name="connsiteY12" fmla="*/ 97996 h 2447736"/>
                  <a:gd name="connsiteX13" fmla="*/ 1262842 w 3076047"/>
                  <a:gd name="connsiteY13" fmla="*/ 259635 h 2447736"/>
                  <a:gd name="connsiteX14" fmla="*/ 1539639 w 3076047"/>
                  <a:gd name="connsiteY14" fmla="*/ 12080 h 2447736"/>
                  <a:gd name="connsiteX15" fmla="*/ 1625650 w 3076047"/>
                  <a:gd name="connsiteY15" fmla="*/ 20653 h 2447736"/>
                  <a:gd name="connsiteX16" fmla="*/ 2064755 w 3076047"/>
                  <a:gd name="connsiteY16" fmla="*/ 334076 h 2447736"/>
                  <a:gd name="connsiteX17" fmla="*/ 2306782 w 3076047"/>
                  <a:gd name="connsiteY17" fmla="*/ 906478 h 2447736"/>
                  <a:gd name="connsiteX18" fmla="*/ 2328880 w 3076047"/>
                  <a:gd name="connsiteY18" fmla="*/ 926290 h 2447736"/>
                  <a:gd name="connsiteX19" fmla="*/ 2635871 w 3076047"/>
                  <a:gd name="connsiteY19" fmla="*/ 1105645 h 2447736"/>
                  <a:gd name="connsiteX20" fmla="*/ 3054778 w 3076047"/>
                  <a:gd name="connsiteY20" fmla="*/ 1818782 h 2447736"/>
                  <a:gd name="connsiteX21" fmla="*/ 3016870 w 3076047"/>
                  <a:gd name="connsiteY21" fmla="*/ 2285600 h 2447736"/>
                  <a:gd name="connsiteX22" fmla="*/ 2917334 w 3076047"/>
                  <a:gd name="connsiteY22" fmla="*/ 2399519 h 2447736"/>
                  <a:gd name="connsiteX0" fmla="*/ 2917334 w 3076047"/>
                  <a:gd name="connsiteY0" fmla="*/ 2399519 h 2447736"/>
                  <a:gd name="connsiteX1" fmla="*/ 2683211 w 3076047"/>
                  <a:gd name="connsiteY1" fmla="*/ 2444003 h 2447736"/>
                  <a:gd name="connsiteX2" fmla="*/ 2413558 w 3076047"/>
                  <a:gd name="connsiteY2" fmla="*/ 2336656 h 2447736"/>
                  <a:gd name="connsiteX3" fmla="*/ 331297 w 3076047"/>
                  <a:gd name="connsiteY3" fmla="*/ 1126315 h 2447736"/>
                  <a:gd name="connsiteX4" fmla="*/ 108984 w 3076047"/>
                  <a:gd name="connsiteY4" fmla="*/ 862091 h 2447736"/>
                  <a:gd name="connsiteX5" fmla="*/ 6590 w 3076047"/>
                  <a:gd name="connsiteY5" fmla="*/ 569578 h 2447736"/>
                  <a:gd name="connsiteX6" fmla="*/ 24688 w 3076047"/>
                  <a:gd name="connsiteY6" fmla="*/ 342217 h 2447736"/>
                  <a:gd name="connsiteX7" fmla="*/ 319105 w 3076047"/>
                  <a:gd name="connsiteY7" fmla="*/ 219249 h 2447736"/>
                  <a:gd name="connsiteX8" fmla="*/ 526465 w 3076047"/>
                  <a:gd name="connsiteY8" fmla="*/ 354980 h 2447736"/>
                  <a:gd name="connsiteX9" fmla="*/ 548848 w 3076047"/>
                  <a:gd name="connsiteY9" fmla="*/ 369458 h 2447736"/>
                  <a:gd name="connsiteX10" fmla="*/ 568089 w 3076047"/>
                  <a:gd name="connsiteY10" fmla="*/ 212391 h 2447736"/>
                  <a:gd name="connsiteX11" fmla="*/ 752588 w 3076047"/>
                  <a:gd name="connsiteY11" fmla="*/ 9032 h 2447736"/>
                  <a:gd name="connsiteX12" fmla="*/ 1078248 w 3076047"/>
                  <a:gd name="connsiteY12" fmla="*/ 97996 h 2447736"/>
                  <a:gd name="connsiteX13" fmla="*/ 1262842 w 3076047"/>
                  <a:gd name="connsiteY13" fmla="*/ 259635 h 2447736"/>
                  <a:gd name="connsiteX14" fmla="*/ 1539639 w 3076047"/>
                  <a:gd name="connsiteY14" fmla="*/ 12080 h 2447736"/>
                  <a:gd name="connsiteX15" fmla="*/ 1625650 w 3076047"/>
                  <a:gd name="connsiteY15" fmla="*/ 20653 h 2447736"/>
                  <a:gd name="connsiteX16" fmla="*/ 2064755 w 3076047"/>
                  <a:gd name="connsiteY16" fmla="*/ 334076 h 2447736"/>
                  <a:gd name="connsiteX17" fmla="*/ 2306782 w 3076047"/>
                  <a:gd name="connsiteY17" fmla="*/ 906478 h 2447736"/>
                  <a:gd name="connsiteX18" fmla="*/ 2328880 w 3076047"/>
                  <a:gd name="connsiteY18" fmla="*/ 923670 h 2447736"/>
                  <a:gd name="connsiteX19" fmla="*/ 2635871 w 3076047"/>
                  <a:gd name="connsiteY19" fmla="*/ 1105645 h 2447736"/>
                  <a:gd name="connsiteX20" fmla="*/ 3054778 w 3076047"/>
                  <a:gd name="connsiteY20" fmla="*/ 1818782 h 2447736"/>
                  <a:gd name="connsiteX21" fmla="*/ 3016870 w 3076047"/>
                  <a:gd name="connsiteY21" fmla="*/ 2285600 h 2447736"/>
                  <a:gd name="connsiteX22" fmla="*/ 2917334 w 3076047"/>
                  <a:gd name="connsiteY22" fmla="*/ 2399519 h 2447736"/>
                  <a:gd name="connsiteX0" fmla="*/ 2917334 w 3076047"/>
                  <a:gd name="connsiteY0" fmla="*/ 2399519 h 2447736"/>
                  <a:gd name="connsiteX1" fmla="*/ 2683211 w 3076047"/>
                  <a:gd name="connsiteY1" fmla="*/ 2444003 h 2447736"/>
                  <a:gd name="connsiteX2" fmla="*/ 2413558 w 3076047"/>
                  <a:gd name="connsiteY2" fmla="*/ 2336656 h 2447736"/>
                  <a:gd name="connsiteX3" fmla="*/ 331297 w 3076047"/>
                  <a:gd name="connsiteY3" fmla="*/ 1126315 h 2447736"/>
                  <a:gd name="connsiteX4" fmla="*/ 108984 w 3076047"/>
                  <a:gd name="connsiteY4" fmla="*/ 862091 h 2447736"/>
                  <a:gd name="connsiteX5" fmla="*/ 6590 w 3076047"/>
                  <a:gd name="connsiteY5" fmla="*/ 569578 h 2447736"/>
                  <a:gd name="connsiteX6" fmla="*/ 24688 w 3076047"/>
                  <a:gd name="connsiteY6" fmla="*/ 342217 h 2447736"/>
                  <a:gd name="connsiteX7" fmla="*/ 319105 w 3076047"/>
                  <a:gd name="connsiteY7" fmla="*/ 219249 h 2447736"/>
                  <a:gd name="connsiteX8" fmla="*/ 526465 w 3076047"/>
                  <a:gd name="connsiteY8" fmla="*/ 354980 h 2447736"/>
                  <a:gd name="connsiteX9" fmla="*/ 548848 w 3076047"/>
                  <a:gd name="connsiteY9" fmla="*/ 369458 h 2447736"/>
                  <a:gd name="connsiteX10" fmla="*/ 568089 w 3076047"/>
                  <a:gd name="connsiteY10" fmla="*/ 212391 h 2447736"/>
                  <a:gd name="connsiteX11" fmla="*/ 752588 w 3076047"/>
                  <a:gd name="connsiteY11" fmla="*/ 9032 h 2447736"/>
                  <a:gd name="connsiteX12" fmla="*/ 1078248 w 3076047"/>
                  <a:gd name="connsiteY12" fmla="*/ 97996 h 2447736"/>
                  <a:gd name="connsiteX13" fmla="*/ 1262842 w 3076047"/>
                  <a:gd name="connsiteY13" fmla="*/ 259635 h 2447736"/>
                  <a:gd name="connsiteX14" fmla="*/ 1539639 w 3076047"/>
                  <a:gd name="connsiteY14" fmla="*/ 12080 h 2447736"/>
                  <a:gd name="connsiteX15" fmla="*/ 1625650 w 3076047"/>
                  <a:gd name="connsiteY15" fmla="*/ 20653 h 2447736"/>
                  <a:gd name="connsiteX16" fmla="*/ 2064755 w 3076047"/>
                  <a:gd name="connsiteY16" fmla="*/ 334076 h 2447736"/>
                  <a:gd name="connsiteX17" fmla="*/ 2309402 w 3076047"/>
                  <a:gd name="connsiteY17" fmla="*/ 903858 h 2447736"/>
                  <a:gd name="connsiteX18" fmla="*/ 2328880 w 3076047"/>
                  <a:gd name="connsiteY18" fmla="*/ 923670 h 2447736"/>
                  <a:gd name="connsiteX19" fmla="*/ 2635871 w 3076047"/>
                  <a:gd name="connsiteY19" fmla="*/ 1105645 h 2447736"/>
                  <a:gd name="connsiteX20" fmla="*/ 3054778 w 3076047"/>
                  <a:gd name="connsiteY20" fmla="*/ 1818782 h 2447736"/>
                  <a:gd name="connsiteX21" fmla="*/ 3016870 w 3076047"/>
                  <a:gd name="connsiteY21" fmla="*/ 2285600 h 2447736"/>
                  <a:gd name="connsiteX22" fmla="*/ 2917334 w 3076047"/>
                  <a:gd name="connsiteY22" fmla="*/ 2399519 h 2447736"/>
                  <a:gd name="connsiteX0" fmla="*/ 2917334 w 3076047"/>
                  <a:gd name="connsiteY0" fmla="*/ 2399519 h 2447736"/>
                  <a:gd name="connsiteX1" fmla="*/ 2683211 w 3076047"/>
                  <a:gd name="connsiteY1" fmla="*/ 2444003 h 2447736"/>
                  <a:gd name="connsiteX2" fmla="*/ 2413558 w 3076047"/>
                  <a:gd name="connsiteY2" fmla="*/ 2336656 h 2447736"/>
                  <a:gd name="connsiteX3" fmla="*/ 331297 w 3076047"/>
                  <a:gd name="connsiteY3" fmla="*/ 1126315 h 2447736"/>
                  <a:gd name="connsiteX4" fmla="*/ 108984 w 3076047"/>
                  <a:gd name="connsiteY4" fmla="*/ 862091 h 2447736"/>
                  <a:gd name="connsiteX5" fmla="*/ 6590 w 3076047"/>
                  <a:gd name="connsiteY5" fmla="*/ 569578 h 2447736"/>
                  <a:gd name="connsiteX6" fmla="*/ 24688 w 3076047"/>
                  <a:gd name="connsiteY6" fmla="*/ 342217 h 2447736"/>
                  <a:gd name="connsiteX7" fmla="*/ 319105 w 3076047"/>
                  <a:gd name="connsiteY7" fmla="*/ 219249 h 2447736"/>
                  <a:gd name="connsiteX8" fmla="*/ 526465 w 3076047"/>
                  <a:gd name="connsiteY8" fmla="*/ 354980 h 2447736"/>
                  <a:gd name="connsiteX9" fmla="*/ 548848 w 3076047"/>
                  <a:gd name="connsiteY9" fmla="*/ 369458 h 2447736"/>
                  <a:gd name="connsiteX10" fmla="*/ 568089 w 3076047"/>
                  <a:gd name="connsiteY10" fmla="*/ 212391 h 2447736"/>
                  <a:gd name="connsiteX11" fmla="*/ 752588 w 3076047"/>
                  <a:gd name="connsiteY11" fmla="*/ 9032 h 2447736"/>
                  <a:gd name="connsiteX12" fmla="*/ 1078248 w 3076047"/>
                  <a:gd name="connsiteY12" fmla="*/ 97996 h 2447736"/>
                  <a:gd name="connsiteX13" fmla="*/ 1262842 w 3076047"/>
                  <a:gd name="connsiteY13" fmla="*/ 259635 h 2447736"/>
                  <a:gd name="connsiteX14" fmla="*/ 1539639 w 3076047"/>
                  <a:gd name="connsiteY14" fmla="*/ 12080 h 2447736"/>
                  <a:gd name="connsiteX15" fmla="*/ 1625650 w 3076047"/>
                  <a:gd name="connsiteY15" fmla="*/ 20653 h 2447736"/>
                  <a:gd name="connsiteX16" fmla="*/ 2064755 w 3076047"/>
                  <a:gd name="connsiteY16" fmla="*/ 334076 h 2447736"/>
                  <a:gd name="connsiteX17" fmla="*/ 2309402 w 3076047"/>
                  <a:gd name="connsiteY17" fmla="*/ 903858 h 2447736"/>
                  <a:gd name="connsiteX18" fmla="*/ 2336740 w 3076047"/>
                  <a:gd name="connsiteY18" fmla="*/ 918430 h 2447736"/>
                  <a:gd name="connsiteX19" fmla="*/ 2635871 w 3076047"/>
                  <a:gd name="connsiteY19" fmla="*/ 1105645 h 2447736"/>
                  <a:gd name="connsiteX20" fmla="*/ 3054778 w 3076047"/>
                  <a:gd name="connsiteY20" fmla="*/ 1818782 h 2447736"/>
                  <a:gd name="connsiteX21" fmla="*/ 3016870 w 3076047"/>
                  <a:gd name="connsiteY21" fmla="*/ 2285600 h 2447736"/>
                  <a:gd name="connsiteX22" fmla="*/ 2917334 w 3076047"/>
                  <a:gd name="connsiteY22" fmla="*/ 2399519 h 2447736"/>
                  <a:gd name="connsiteX0" fmla="*/ 2917334 w 3076047"/>
                  <a:gd name="connsiteY0" fmla="*/ 2399519 h 2447736"/>
                  <a:gd name="connsiteX1" fmla="*/ 2683211 w 3076047"/>
                  <a:gd name="connsiteY1" fmla="*/ 2444003 h 2447736"/>
                  <a:gd name="connsiteX2" fmla="*/ 2413558 w 3076047"/>
                  <a:gd name="connsiteY2" fmla="*/ 2336656 h 2447736"/>
                  <a:gd name="connsiteX3" fmla="*/ 331297 w 3076047"/>
                  <a:gd name="connsiteY3" fmla="*/ 1126315 h 2447736"/>
                  <a:gd name="connsiteX4" fmla="*/ 108984 w 3076047"/>
                  <a:gd name="connsiteY4" fmla="*/ 862091 h 2447736"/>
                  <a:gd name="connsiteX5" fmla="*/ 6590 w 3076047"/>
                  <a:gd name="connsiteY5" fmla="*/ 569578 h 2447736"/>
                  <a:gd name="connsiteX6" fmla="*/ 24688 w 3076047"/>
                  <a:gd name="connsiteY6" fmla="*/ 342217 h 2447736"/>
                  <a:gd name="connsiteX7" fmla="*/ 319105 w 3076047"/>
                  <a:gd name="connsiteY7" fmla="*/ 219249 h 2447736"/>
                  <a:gd name="connsiteX8" fmla="*/ 526465 w 3076047"/>
                  <a:gd name="connsiteY8" fmla="*/ 354980 h 2447736"/>
                  <a:gd name="connsiteX9" fmla="*/ 548848 w 3076047"/>
                  <a:gd name="connsiteY9" fmla="*/ 369458 h 2447736"/>
                  <a:gd name="connsiteX10" fmla="*/ 568089 w 3076047"/>
                  <a:gd name="connsiteY10" fmla="*/ 212391 h 2447736"/>
                  <a:gd name="connsiteX11" fmla="*/ 752588 w 3076047"/>
                  <a:gd name="connsiteY11" fmla="*/ 9032 h 2447736"/>
                  <a:gd name="connsiteX12" fmla="*/ 1078248 w 3076047"/>
                  <a:gd name="connsiteY12" fmla="*/ 97996 h 2447736"/>
                  <a:gd name="connsiteX13" fmla="*/ 1262842 w 3076047"/>
                  <a:gd name="connsiteY13" fmla="*/ 259635 h 2447736"/>
                  <a:gd name="connsiteX14" fmla="*/ 1539639 w 3076047"/>
                  <a:gd name="connsiteY14" fmla="*/ 12080 h 2447736"/>
                  <a:gd name="connsiteX15" fmla="*/ 1625650 w 3076047"/>
                  <a:gd name="connsiteY15" fmla="*/ 20653 h 2447736"/>
                  <a:gd name="connsiteX16" fmla="*/ 2064755 w 3076047"/>
                  <a:gd name="connsiteY16" fmla="*/ 334076 h 2447736"/>
                  <a:gd name="connsiteX17" fmla="*/ 2309402 w 3076047"/>
                  <a:gd name="connsiteY17" fmla="*/ 903858 h 2447736"/>
                  <a:gd name="connsiteX18" fmla="*/ 2336740 w 3076047"/>
                  <a:gd name="connsiteY18" fmla="*/ 918430 h 2447736"/>
                  <a:gd name="connsiteX19" fmla="*/ 2635871 w 3076047"/>
                  <a:gd name="connsiteY19" fmla="*/ 1105645 h 2447736"/>
                  <a:gd name="connsiteX20" fmla="*/ 3054778 w 3076047"/>
                  <a:gd name="connsiteY20" fmla="*/ 1818782 h 2447736"/>
                  <a:gd name="connsiteX21" fmla="*/ 3016870 w 3076047"/>
                  <a:gd name="connsiteY21" fmla="*/ 2285600 h 2447736"/>
                  <a:gd name="connsiteX22" fmla="*/ 2917334 w 3076047"/>
                  <a:gd name="connsiteY22" fmla="*/ 2399519 h 2447736"/>
                  <a:gd name="connsiteX0" fmla="*/ 2917334 w 3076047"/>
                  <a:gd name="connsiteY0" fmla="*/ 2399519 h 2447736"/>
                  <a:gd name="connsiteX1" fmla="*/ 2683211 w 3076047"/>
                  <a:gd name="connsiteY1" fmla="*/ 2444003 h 2447736"/>
                  <a:gd name="connsiteX2" fmla="*/ 2413558 w 3076047"/>
                  <a:gd name="connsiteY2" fmla="*/ 2336656 h 2447736"/>
                  <a:gd name="connsiteX3" fmla="*/ 331297 w 3076047"/>
                  <a:gd name="connsiteY3" fmla="*/ 1126315 h 2447736"/>
                  <a:gd name="connsiteX4" fmla="*/ 108984 w 3076047"/>
                  <a:gd name="connsiteY4" fmla="*/ 862091 h 2447736"/>
                  <a:gd name="connsiteX5" fmla="*/ 6590 w 3076047"/>
                  <a:gd name="connsiteY5" fmla="*/ 569578 h 2447736"/>
                  <a:gd name="connsiteX6" fmla="*/ 24688 w 3076047"/>
                  <a:gd name="connsiteY6" fmla="*/ 342217 h 2447736"/>
                  <a:gd name="connsiteX7" fmla="*/ 319105 w 3076047"/>
                  <a:gd name="connsiteY7" fmla="*/ 219249 h 2447736"/>
                  <a:gd name="connsiteX8" fmla="*/ 526465 w 3076047"/>
                  <a:gd name="connsiteY8" fmla="*/ 354980 h 2447736"/>
                  <a:gd name="connsiteX9" fmla="*/ 548848 w 3076047"/>
                  <a:gd name="connsiteY9" fmla="*/ 369458 h 2447736"/>
                  <a:gd name="connsiteX10" fmla="*/ 568089 w 3076047"/>
                  <a:gd name="connsiteY10" fmla="*/ 212391 h 2447736"/>
                  <a:gd name="connsiteX11" fmla="*/ 752588 w 3076047"/>
                  <a:gd name="connsiteY11" fmla="*/ 9032 h 2447736"/>
                  <a:gd name="connsiteX12" fmla="*/ 1078248 w 3076047"/>
                  <a:gd name="connsiteY12" fmla="*/ 97996 h 2447736"/>
                  <a:gd name="connsiteX13" fmla="*/ 1262842 w 3076047"/>
                  <a:gd name="connsiteY13" fmla="*/ 259635 h 2447736"/>
                  <a:gd name="connsiteX14" fmla="*/ 1539639 w 3076047"/>
                  <a:gd name="connsiteY14" fmla="*/ 12080 h 2447736"/>
                  <a:gd name="connsiteX15" fmla="*/ 1625650 w 3076047"/>
                  <a:gd name="connsiteY15" fmla="*/ 20653 h 2447736"/>
                  <a:gd name="connsiteX16" fmla="*/ 2064755 w 3076047"/>
                  <a:gd name="connsiteY16" fmla="*/ 334076 h 2447736"/>
                  <a:gd name="connsiteX17" fmla="*/ 2309402 w 3076047"/>
                  <a:gd name="connsiteY17" fmla="*/ 903858 h 2447736"/>
                  <a:gd name="connsiteX18" fmla="*/ 2336740 w 3076047"/>
                  <a:gd name="connsiteY18" fmla="*/ 918430 h 2447736"/>
                  <a:gd name="connsiteX19" fmla="*/ 2635871 w 3076047"/>
                  <a:gd name="connsiteY19" fmla="*/ 1105645 h 2447736"/>
                  <a:gd name="connsiteX20" fmla="*/ 3054778 w 3076047"/>
                  <a:gd name="connsiteY20" fmla="*/ 1818782 h 2447736"/>
                  <a:gd name="connsiteX21" fmla="*/ 3016870 w 3076047"/>
                  <a:gd name="connsiteY21" fmla="*/ 2285600 h 2447736"/>
                  <a:gd name="connsiteX22" fmla="*/ 2917334 w 3076047"/>
                  <a:gd name="connsiteY22" fmla="*/ 2399519 h 2447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076047" h="2447736">
                    <a:moveTo>
                      <a:pt x="2917334" y="2399519"/>
                    </a:moveTo>
                    <a:cubicBezTo>
                      <a:pt x="2851325" y="2443905"/>
                      <a:pt x="2767174" y="2454480"/>
                      <a:pt x="2683211" y="2444003"/>
                    </a:cubicBezTo>
                    <a:cubicBezTo>
                      <a:pt x="2599248" y="2433526"/>
                      <a:pt x="2498140" y="2385901"/>
                      <a:pt x="2413558" y="2336656"/>
                    </a:cubicBezTo>
                    <a:lnTo>
                      <a:pt x="331297" y="1126315"/>
                    </a:lnTo>
                    <a:cubicBezTo>
                      <a:pt x="235952" y="1056687"/>
                      <a:pt x="166039" y="964485"/>
                      <a:pt x="108984" y="862091"/>
                    </a:cubicBezTo>
                    <a:cubicBezTo>
                      <a:pt x="57930" y="770556"/>
                      <a:pt x="22402" y="673496"/>
                      <a:pt x="6590" y="569578"/>
                    </a:cubicBezTo>
                    <a:cubicBezTo>
                      <a:pt x="-5126" y="492521"/>
                      <a:pt x="-2459" y="415940"/>
                      <a:pt x="24688" y="342217"/>
                    </a:cubicBezTo>
                    <a:cubicBezTo>
                      <a:pt x="68884" y="222106"/>
                      <a:pt x="195566" y="170576"/>
                      <a:pt x="319105" y="219249"/>
                    </a:cubicBezTo>
                    <a:cubicBezTo>
                      <a:pt x="397782" y="250205"/>
                      <a:pt x="467695" y="293830"/>
                      <a:pt x="526465" y="354980"/>
                    </a:cubicBezTo>
                    <a:cubicBezTo>
                      <a:pt x="531799" y="360600"/>
                      <a:pt x="535990" y="368601"/>
                      <a:pt x="548848" y="369458"/>
                    </a:cubicBezTo>
                    <a:cubicBezTo>
                      <a:pt x="547039" y="315928"/>
                      <a:pt x="551992" y="263064"/>
                      <a:pt x="568089" y="212391"/>
                    </a:cubicBezTo>
                    <a:cubicBezTo>
                      <a:pt x="592854" y="133619"/>
                      <a:pt x="664768" y="39988"/>
                      <a:pt x="752588" y="9032"/>
                    </a:cubicBezTo>
                    <a:cubicBezTo>
                      <a:pt x="909560" y="-26115"/>
                      <a:pt x="1002524" y="49323"/>
                      <a:pt x="1078248" y="97996"/>
                    </a:cubicBezTo>
                    <a:cubicBezTo>
                      <a:pt x="1145685" y="141430"/>
                      <a:pt x="1246936" y="243823"/>
                      <a:pt x="1262842" y="259635"/>
                    </a:cubicBezTo>
                    <a:cubicBezTo>
                      <a:pt x="1328946" y="99805"/>
                      <a:pt x="1390668" y="36845"/>
                      <a:pt x="1539639" y="12080"/>
                    </a:cubicBezTo>
                    <a:cubicBezTo>
                      <a:pt x="1561261" y="9794"/>
                      <a:pt x="1592503" y="13604"/>
                      <a:pt x="1625650" y="20653"/>
                    </a:cubicBezTo>
                    <a:cubicBezTo>
                      <a:pt x="1740426" y="33797"/>
                      <a:pt x="1911783" y="143290"/>
                      <a:pt x="2064755" y="334076"/>
                    </a:cubicBezTo>
                    <a:cubicBezTo>
                      <a:pt x="2178277" y="481713"/>
                      <a:pt x="2285630" y="659302"/>
                      <a:pt x="2309402" y="903858"/>
                    </a:cubicBezTo>
                    <a:cubicBezTo>
                      <a:pt x="2311784" y="915288"/>
                      <a:pt x="2323181" y="914037"/>
                      <a:pt x="2336740" y="918430"/>
                    </a:cubicBezTo>
                    <a:cubicBezTo>
                      <a:pt x="2446409" y="953962"/>
                      <a:pt x="2546241" y="1027064"/>
                      <a:pt x="2635871" y="1105645"/>
                    </a:cubicBezTo>
                    <a:cubicBezTo>
                      <a:pt x="2912397" y="1380084"/>
                      <a:pt x="2992326" y="1589129"/>
                      <a:pt x="3054778" y="1818782"/>
                    </a:cubicBezTo>
                    <a:cubicBezTo>
                      <a:pt x="3108026" y="2018234"/>
                      <a:pt x="3048302" y="2237689"/>
                      <a:pt x="3016870" y="2285600"/>
                    </a:cubicBezTo>
                    <a:cubicBezTo>
                      <a:pt x="3005440" y="2304269"/>
                      <a:pt x="2986580" y="2348370"/>
                      <a:pt x="2917334" y="2399519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" name="Group 57">
              <a:extLst>
                <a:ext uri="{FF2B5EF4-FFF2-40B4-BE49-F238E27FC236}">
                  <a16:creationId xmlns:a16="http://schemas.microsoft.com/office/drawing/2014/main" id="{80A43BA9-B7CD-4B3A-9BEC-92D01344E54B}"/>
                </a:ext>
              </a:extLst>
            </p:cNvPr>
            <p:cNvGrpSpPr/>
            <p:nvPr/>
          </p:nvGrpSpPr>
          <p:grpSpPr>
            <a:xfrm>
              <a:off x="997619" y="1925004"/>
              <a:ext cx="1561198" cy="4778303"/>
              <a:chOff x="1458926" y="2548476"/>
              <a:chExt cx="1197231" cy="3664322"/>
            </a:xfrm>
          </p:grpSpPr>
          <p:grpSp>
            <p:nvGrpSpPr>
              <p:cNvPr id="7" name="Group 54">
                <a:extLst>
                  <a:ext uri="{FF2B5EF4-FFF2-40B4-BE49-F238E27FC236}">
                    <a16:creationId xmlns:a16="http://schemas.microsoft.com/office/drawing/2014/main" id="{53AB876E-947B-44DA-A298-B7FF40B8C430}"/>
                  </a:ext>
                </a:extLst>
              </p:cNvPr>
              <p:cNvGrpSpPr/>
              <p:nvPr/>
            </p:nvGrpSpPr>
            <p:grpSpPr>
              <a:xfrm>
                <a:off x="1458926" y="4098584"/>
                <a:ext cx="1197231" cy="2114214"/>
                <a:chOff x="1044497" y="4026539"/>
                <a:chExt cx="1761073" cy="2730457"/>
              </a:xfrm>
            </p:grpSpPr>
            <p:sp>
              <p:nvSpPr>
                <p:cNvPr id="16" name="Graphic 116">
                  <a:extLst>
                    <a:ext uri="{FF2B5EF4-FFF2-40B4-BE49-F238E27FC236}">
                      <a16:creationId xmlns:a16="http://schemas.microsoft.com/office/drawing/2014/main" id="{041C375C-A5EE-458A-9890-F87687EAF2CF}"/>
                    </a:ext>
                  </a:extLst>
                </p:cNvPr>
                <p:cNvSpPr/>
                <p:nvPr/>
              </p:nvSpPr>
              <p:spPr>
                <a:xfrm>
                  <a:off x="1044497" y="4229090"/>
                  <a:ext cx="1362086" cy="2527906"/>
                </a:xfrm>
                <a:custGeom>
                  <a:avLst/>
                  <a:gdLst>
                    <a:gd name="connsiteX0" fmla="*/ 125375 w 3419482"/>
                    <a:gd name="connsiteY0" fmla="*/ 4462418 h 6346242"/>
                    <a:gd name="connsiteX1" fmla="*/ 117865 w 3419482"/>
                    <a:gd name="connsiteY1" fmla="*/ 4460009 h 6346242"/>
                    <a:gd name="connsiteX2" fmla="*/ 27323 w 3419482"/>
                    <a:gd name="connsiteY2" fmla="*/ 4208573 h 6346242"/>
                    <a:gd name="connsiteX3" fmla="*/ 1196654 w 3419482"/>
                    <a:gd name="connsiteY3" fmla="*/ 4647 h 6346242"/>
                    <a:gd name="connsiteX4" fmla="*/ 1261196 w 3419482"/>
                    <a:gd name="connsiteY4" fmla="*/ 30860 h 6346242"/>
                    <a:gd name="connsiteX5" fmla="*/ 2194607 w 3419482"/>
                    <a:gd name="connsiteY5" fmla="*/ 572061 h 6346242"/>
                    <a:gd name="connsiteX6" fmla="*/ 2245829 w 3419482"/>
                    <a:gd name="connsiteY6" fmla="*/ 612090 h 6346242"/>
                    <a:gd name="connsiteX7" fmla="*/ 2287063 w 3419482"/>
                    <a:gd name="connsiteY7" fmla="*/ 751305 h 6346242"/>
                    <a:gd name="connsiteX8" fmla="*/ 2521496 w 3419482"/>
                    <a:gd name="connsiteY8" fmla="*/ 1902783 h 6346242"/>
                    <a:gd name="connsiteX9" fmla="*/ 2807647 w 3419482"/>
                    <a:gd name="connsiteY9" fmla="*/ 3314695 h 6346242"/>
                    <a:gd name="connsiteX10" fmla="*/ 3025360 w 3419482"/>
                    <a:gd name="connsiteY10" fmla="*/ 4389091 h 6346242"/>
                    <a:gd name="connsiteX11" fmla="*/ 3350832 w 3419482"/>
                    <a:gd name="connsiteY11" fmla="*/ 6016803 h 6346242"/>
                    <a:gd name="connsiteX12" fmla="*/ 3419483 w 3419482"/>
                    <a:gd name="connsiteY12" fmla="*/ 6338591 h 6346242"/>
                    <a:gd name="connsiteX13" fmla="*/ 3244986 w 3419482"/>
                    <a:gd name="connsiteY13" fmla="*/ 6245710 h 6346242"/>
                    <a:gd name="connsiteX14" fmla="*/ 3014875 w 3419482"/>
                    <a:gd name="connsiteY14" fmla="*/ 5117541 h 6346242"/>
                    <a:gd name="connsiteX15" fmla="*/ 2550614 w 3419482"/>
                    <a:gd name="connsiteY15" fmla="*/ 2806296 h 6346242"/>
                    <a:gd name="connsiteX16" fmla="*/ 2131978 w 3419482"/>
                    <a:gd name="connsiteY16" fmla="*/ 749463 h 6346242"/>
                    <a:gd name="connsiteX17" fmla="*/ 2075159 w 3419482"/>
                    <a:gd name="connsiteY17" fmla="*/ 668697 h 6346242"/>
                    <a:gd name="connsiteX18" fmla="*/ 1320637 w 3419482"/>
                    <a:gd name="connsiteY18" fmla="*/ 237380 h 6346242"/>
                    <a:gd name="connsiteX19" fmla="*/ 125375 w 3419482"/>
                    <a:gd name="connsiteY19" fmla="*/ 4462418 h 6346242"/>
                    <a:gd name="connsiteX20" fmla="*/ 125375 w 3419482"/>
                    <a:gd name="connsiteY20" fmla="*/ 4462418 h 6346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419482" h="6346242">
                      <a:moveTo>
                        <a:pt x="125375" y="4462418"/>
                      </a:moveTo>
                      <a:cubicBezTo>
                        <a:pt x="122966" y="4461709"/>
                        <a:pt x="120062" y="4461213"/>
                        <a:pt x="117865" y="4460009"/>
                      </a:cubicBezTo>
                      <a:cubicBezTo>
                        <a:pt x="-20003" y="4368121"/>
                        <a:pt x="-17311" y="4367412"/>
                        <a:pt x="27323" y="4208573"/>
                      </a:cubicBezTo>
                      <a:cubicBezTo>
                        <a:pt x="181415" y="3662058"/>
                        <a:pt x="1112205" y="312336"/>
                        <a:pt x="1196654" y="4647"/>
                      </a:cubicBezTo>
                      <a:cubicBezTo>
                        <a:pt x="1219680" y="-11577"/>
                        <a:pt x="1240792" y="18958"/>
                        <a:pt x="1261196" y="30860"/>
                      </a:cubicBezTo>
                      <a:cubicBezTo>
                        <a:pt x="1576253" y="212937"/>
                        <a:pt x="1885147" y="380491"/>
                        <a:pt x="2194607" y="572061"/>
                      </a:cubicBezTo>
                      <a:cubicBezTo>
                        <a:pt x="2205801" y="578863"/>
                        <a:pt x="2237328" y="601888"/>
                        <a:pt x="2245829" y="612090"/>
                      </a:cubicBezTo>
                      <a:cubicBezTo>
                        <a:pt x="2279340" y="662746"/>
                        <a:pt x="2263754" y="697177"/>
                        <a:pt x="2287063" y="751305"/>
                      </a:cubicBezTo>
                      <a:cubicBezTo>
                        <a:pt x="2370095" y="1134162"/>
                        <a:pt x="2442643" y="1518933"/>
                        <a:pt x="2521496" y="1902783"/>
                      </a:cubicBezTo>
                      <a:cubicBezTo>
                        <a:pt x="2618060" y="2373207"/>
                        <a:pt x="2712003" y="2844057"/>
                        <a:pt x="2807647" y="3314695"/>
                      </a:cubicBezTo>
                      <a:cubicBezTo>
                        <a:pt x="2880478" y="3672827"/>
                        <a:pt x="2954726" y="4030676"/>
                        <a:pt x="3025360" y="4389091"/>
                      </a:cubicBezTo>
                      <a:cubicBezTo>
                        <a:pt x="3132127" y="4931992"/>
                        <a:pt x="3249379" y="5472698"/>
                        <a:pt x="3350832" y="6016803"/>
                      </a:cubicBezTo>
                      <a:cubicBezTo>
                        <a:pt x="3370952" y="6124491"/>
                        <a:pt x="3392844" y="6232108"/>
                        <a:pt x="3419483" y="6338591"/>
                      </a:cubicBezTo>
                      <a:cubicBezTo>
                        <a:pt x="3334041" y="6364025"/>
                        <a:pt x="3260998" y="6324280"/>
                        <a:pt x="3244986" y="6245710"/>
                      </a:cubicBezTo>
                      <a:cubicBezTo>
                        <a:pt x="3168542" y="5869654"/>
                        <a:pt x="3090894" y="5493810"/>
                        <a:pt x="3014875" y="5117541"/>
                      </a:cubicBezTo>
                      <a:cubicBezTo>
                        <a:pt x="2859791" y="4347221"/>
                        <a:pt x="2706407" y="3576404"/>
                        <a:pt x="2550614" y="2806296"/>
                      </a:cubicBezTo>
                      <a:cubicBezTo>
                        <a:pt x="2411824" y="2120567"/>
                        <a:pt x="2269776" y="1435404"/>
                        <a:pt x="2131978" y="749463"/>
                      </a:cubicBezTo>
                      <a:cubicBezTo>
                        <a:pt x="2125177" y="716235"/>
                        <a:pt x="2107678" y="687400"/>
                        <a:pt x="2075159" y="668697"/>
                      </a:cubicBezTo>
                      <a:cubicBezTo>
                        <a:pt x="2033146" y="645176"/>
                        <a:pt x="1354360" y="224769"/>
                        <a:pt x="1320637" y="237380"/>
                      </a:cubicBezTo>
                      <a:cubicBezTo>
                        <a:pt x="1279900" y="254595"/>
                        <a:pt x="150384" y="4389162"/>
                        <a:pt x="125375" y="4462418"/>
                      </a:cubicBezTo>
                      <a:lnTo>
                        <a:pt x="125375" y="4462418"/>
                      </a:lnTo>
                      <a:close/>
                    </a:path>
                  </a:pathLst>
                </a:custGeom>
                <a:solidFill>
                  <a:srgbClr val="C8C6C5"/>
                </a:solidFill>
                <a:ln w="70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Graphic 116">
                  <a:extLst>
                    <a:ext uri="{FF2B5EF4-FFF2-40B4-BE49-F238E27FC236}">
                      <a16:creationId xmlns:a16="http://schemas.microsoft.com/office/drawing/2014/main" id="{A009653B-CE12-4640-9F78-BE989605D141}"/>
                    </a:ext>
                  </a:extLst>
                </p:cNvPr>
                <p:cNvSpPr/>
                <p:nvPr/>
              </p:nvSpPr>
              <p:spPr>
                <a:xfrm>
                  <a:off x="1431682" y="4443978"/>
                  <a:ext cx="417459" cy="1335824"/>
                </a:xfrm>
                <a:custGeom>
                  <a:avLst/>
                  <a:gdLst>
                    <a:gd name="connsiteX0" fmla="*/ 895344 w 1048020"/>
                    <a:gd name="connsiteY0" fmla="*/ 0 h 3353552"/>
                    <a:gd name="connsiteX1" fmla="*/ 1048020 w 1048020"/>
                    <a:gd name="connsiteY1" fmla="*/ 90401 h 3353552"/>
                    <a:gd name="connsiteX2" fmla="*/ 163139 w 1048020"/>
                    <a:gd name="connsiteY2" fmla="*/ 3297508 h 3353552"/>
                    <a:gd name="connsiteX3" fmla="*/ 134801 w 1048020"/>
                    <a:gd name="connsiteY3" fmla="*/ 3353477 h 3353552"/>
                    <a:gd name="connsiteX4" fmla="*/ 12589 w 1048020"/>
                    <a:gd name="connsiteY4" fmla="*/ 3253157 h 3353552"/>
                    <a:gd name="connsiteX5" fmla="*/ 4371 w 1048020"/>
                    <a:gd name="connsiteY5" fmla="*/ 3180964 h 3353552"/>
                    <a:gd name="connsiteX6" fmla="*/ 895344 w 1048020"/>
                    <a:gd name="connsiteY6" fmla="*/ 0 h 3353552"/>
                    <a:gd name="connsiteX7" fmla="*/ 895344 w 1048020"/>
                    <a:gd name="connsiteY7" fmla="*/ 0 h 3353552"/>
                    <a:gd name="connsiteX8" fmla="*/ 895344 w 1048020"/>
                    <a:gd name="connsiteY8" fmla="*/ 0 h 3353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48020" h="3353552">
                      <a:moveTo>
                        <a:pt x="895344" y="0"/>
                      </a:moveTo>
                      <a:lnTo>
                        <a:pt x="1048020" y="90401"/>
                      </a:lnTo>
                      <a:lnTo>
                        <a:pt x="163139" y="3297508"/>
                      </a:lnTo>
                      <a:cubicBezTo>
                        <a:pt x="157543" y="3317629"/>
                        <a:pt x="155630" y="3355461"/>
                        <a:pt x="134801" y="3353477"/>
                      </a:cubicBezTo>
                      <a:lnTo>
                        <a:pt x="12589" y="3253157"/>
                      </a:lnTo>
                      <a:cubicBezTo>
                        <a:pt x="-2430" y="3234029"/>
                        <a:pt x="-2430" y="3204202"/>
                        <a:pt x="4371" y="3180964"/>
                      </a:cubicBezTo>
                      <a:lnTo>
                        <a:pt x="895344" y="0"/>
                      </a:lnTo>
                      <a:lnTo>
                        <a:pt x="895344" y="0"/>
                      </a:lnTo>
                      <a:lnTo>
                        <a:pt x="895344" y="0"/>
                      </a:lnTo>
                      <a:close/>
                    </a:path>
                  </a:pathLst>
                </a:custGeom>
                <a:solidFill>
                  <a:srgbClr val="B4B4B5"/>
                </a:solidFill>
                <a:ln w="70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Graphic 116">
                  <a:extLst>
                    <a:ext uri="{FF2B5EF4-FFF2-40B4-BE49-F238E27FC236}">
                      <a16:creationId xmlns:a16="http://schemas.microsoft.com/office/drawing/2014/main" id="{24848896-1F1C-47D3-88B8-73CC4FCF857C}"/>
                    </a:ext>
                  </a:extLst>
                </p:cNvPr>
                <p:cNvSpPr/>
                <p:nvPr/>
              </p:nvSpPr>
              <p:spPr>
                <a:xfrm>
                  <a:off x="2291330" y="4289358"/>
                  <a:ext cx="500916" cy="2241789"/>
                </a:xfrm>
                <a:custGeom>
                  <a:avLst/>
                  <a:gdLst>
                    <a:gd name="connsiteX0" fmla="*/ 1170890 w 1257536"/>
                    <a:gd name="connsiteY0" fmla="*/ 5227313 h 5627952"/>
                    <a:gd name="connsiteX1" fmla="*/ 1170182 w 1257536"/>
                    <a:gd name="connsiteY1" fmla="*/ 5227809 h 5627952"/>
                    <a:gd name="connsiteX2" fmla="*/ 172087 w 1257536"/>
                    <a:gd name="connsiteY2" fmla="*/ 235071 h 5627952"/>
                    <a:gd name="connsiteX3" fmla="*/ 120794 w 1257536"/>
                    <a:gd name="connsiteY3" fmla="*/ 0 h 5627952"/>
                    <a:gd name="connsiteX4" fmla="*/ 0 w 1257536"/>
                    <a:gd name="connsiteY4" fmla="*/ 76657 h 5627952"/>
                    <a:gd name="connsiteX5" fmla="*/ 32164 w 1257536"/>
                    <a:gd name="connsiteY5" fmla="*/ 204961 h 5627952"/>
                    <a:gd name="connsiteX6" fmla="*/ 1053497 w 1257536"/>
                    <a:gd name="connsiteY6" fmla="*/ 5294688 h 5627952"/>
                    <a:gd name="connsiteX7" fmla="*/ 1053001 w 1257536"/>
                    <a:gd name="connsiteY7" fmla="*/ 5294901 h 5627952"/>
                    <a:gd name="connsiteX8" fmla="*/ 1117401 w 1257536"/>
                    <a:gd name="connsiteY8" fmla="*/ 5611729 h 5627952"/>
                    <a:gd name="connsiteX9" fmla="*/ 1257536 w 1257536"/>
                    <a:gd name="connsiteY9" fmla="*/ 5627953 h 5627952"/>
                    <a:gd name="connsiteX10" fmla="*/ 1170890 w 1257536"/>
                    <a:gd name="connsiteY10" fmla="*/ 5227313 h 5627952"/>
                    <a:gd name="connsiteX11" fmla="*/ 1170890 w 1257536"/>
                    <a:gd name="connsiteY11" fmla="*/ 5227313 h 5627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57536" h="5627952">
                      <a:moveTo>
                        <a:pt x="1170890" y="5227313"/>
                      </a:moveTo>
                      <a:cubicBezTo>
                        <a:pt x="1170678" y="5227525"/>
                        <a:pt x="1170394" y="5227525"/>
                        <a:pt x="1170182" y="5227809"/>
                      </a:cubicBezTo>
                      <a:lnTo>
                        <a:pt x="172087" y="235071"/>
                      </a:lnTo>
                      <a:cubicBezTo>
                        <a:pt x="157068" y="155509"/>
                        <a:pt x="134114" y="66455"/>
                        <a:pt x="120794" y="0"/>
                      </a:cubicBezTo>
                      <a:cubicBezTo>
                        <a:pt x="76019" y="24726"/>
                        <a:pt x="25222" y="60433"/>
                        <a:pt x="0" y="76657"/>
                      </a:cubicBezTo>
                      <a:cubicBezTo>
                        <a:pt x="19129" y="135105"/>
                        <a:pt x="18137" y="155226"/>
                        <a:pt x="32164" y="204961"/>
                      </a:cubicBezTo>
                      <a:lnTo>
                        <a:pt x="1053497" y="5294688"/>
                      </a:lnTo>
                      <a:cubicBezTo>
                        <a:pt x="1053284" y="5294688"/>
                        <a:pt x="1053284" y="5294901"/>
                        <a:pt x="1053001" y="5294901"/>
                      </a:cubicBezTo>
                      <a:cubicBezTo>
                        <a:pt x="1088070" y="5463233"/>
                        <a:pt x="1105286" y="5551296"/>
                        <a:pt x="1117401" y="5611729"/>
                      </a:cubicBezTo>
                      <a:cubicBezTo>
                        <a:pt x="1168481" y="5619239"/>
                        <a:pt x="1193632" y="5618034"/>
                        <a:pt x="1257536" y="5627953"/>
                      </a:cubicBezTo>
                      <a:cubicBezTo>
                        <a:pt x="1236991" y="5538331"/>
                        <a:pt x="1192215" y="5320193"/>
                        <a:pt x="1170890" y="5227313"/>
                      </a:cubicBezTo>
                      <a:lnTo>
                        <a:pt x="1170890" y="5227313"/>
                      </a:lnTo>
                      <a:close/>
                    </a:path>
                  </a:pathLst>
                </a:custGeom>
                <a:solidFill>
                  <a:srgbClr val="C8C6C5"/>
                </a:solidFill>
                <a:ln w="70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Graphic 116">
                  <a:extLst>
                    <a:ext uri="{FF2B5EF4-FFF2-40B4-BE49-F238E27FC236}">
                      <a16:creationId xmlns:a16="http://schemas.microsoft.com/office/drawing/2014/main" id="{56DF1778-63CF-4229-B643-3B013CE0F735}"/>
                    </a:ext>
                  </a:extLst>
                </p:cNvPr>
                <p:cNvSpPr/>
                <p:nvPr/>
              </p:nvSpPr>
              <p:spPr>
                <a:xfrm>
                  <a:off x="2291133" y="4290261"/>
                  <a:ext cx="499307" cy="2242128"/>
                </a:xfrm>
                <a:custGeom>
                  <a:avLst/>
                  <a:gdLst>
                    <a:gd name="connsiteX0" fmla="*/ 1170961 w 1253497"/>
                    <a:gd name="connsiteY0" fmla="*/ 5227242 h 5628802"/>
                    <a:gd name="connsiteX1" fmla="*/ 1170253 w 1253497"/>
                    <a:gd name="connsiteY1" fmla="*/ 5227738 h 5628802"/>
                    <a:gd name="connsiteX2" fmla="*/ 172088 w 1253497"/>
                    <a:gd name="connsiteY2" fmla="*/ 235071 h 5628802"/>
                    <a:gd name="connsiteX3" fmla="*/ 120794 w 1253497"/>
                    <a:gd name="connsiteY3" fmla="*/ 0 h 5628802"/>
                    <a:gd name="connsiteX4" fmla="*/ 0 w 1253497"/>
                    <a:gd name="connsiteY4" fmla="*/ 76657 h 5628802"/>
                    <a:gd name="connsiteX5" fmla="*/ 32165 w 1253497"/>
                    <a:gd name="connsiteY5" fmla="*/ 204961 h 5628802"/>
                    <a:gd name="connsiteX6" fmla="*/ 1053497 w 1253497"/>
                    <a:gd name="connsiteY6" fmla="*/ 5294688 h 5628802"/>
                    <a:gd name="connsiteX7" fmla="*/ 1053001 w 1253497"/>
                    <a:gd name="connsiteY7" fmla="*/ 5294901 h 5628802"/>
                    <a:gd name="connsiteX8" fmla="*/ 1117401 w 1253497"/>
                    <a:gd name="connsiteY8" fmla="*/ 5611729 h 5628802"/>
                    <a:gd name="connsiteX9" fmla="*/ 1253498 w 1253497"/>
                    <a:gd name="connsiteY9" fmla="*/ 5628803 h 5628802"/>
                    <a:gd name="connsiteX10" fmla="*/ 1170961 w 1253497"/>
                    <a:gd name="connsiteY10" fmla="*/ 5227242 h 5628802"/>
                    <a:gd name="connsiteX11" fmla="*/ 1170961 w 1253497"/>
                    <a:gd name="connsiteY11" fmla="*/ 5227242 h 5628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53497" h="5628802">
                      <a:moveTo>
                        <a:pt x="1170961" y="5227242"/>
                      </a:moveTo>
                      <a:cubicBezTo>
                        <a:pt x="1170749" y="5227454"/>
                        <a:pt x="1170465" y="5227454"/>
                        <a:pt x="1170253" y="5227738"/>
                      </a:cubicBezTo>
                      <a:lnTo>
                        <a:pt x="172088" y="235071"/>
                      </a:lnTo>
                      <a:cubicBezTo>
                        <a:pt x="157068" y="155509"/>
                        <a:pt x="134114" y="66455"/>
                        <a:pt x="120794" y="0"/>
                      </a:cubicBezTo>
                      <a:cubicBezTo>
                        <a:pt x="76019" y="24726"/>
                        <a:pt x="25222" y="60433"/>
                        <a:pt x="0" y="76657"/>
                      </a:cubicBezTo>
                      <a:cubicBezTo>
                        <a:pt x="19129" y="135105"/>
                        <a:pt x="18137" y="155226"/>
                        <a:pt x="32165" y="204961"/>
                      </a:cubicBezTo>
                      <a:lnTo>
                        <a:pt x="1053497" y="5294688"/>
                      </a:lnTo>
                      <a:cubicBezTo>
                        <a:pt x="1053284" y="5294688"/>
                        <a:pt x="1053284" y="5294901"/>
                        <a:pt x="1053001" y="5294901"/>
                      </a:cubicBezTo>
                      <a:cubicBezTo>
                        <a:pt x="1088070" y="5463233"/>
                        <a:pt x="1105286" y="5551296"/>
                        <a:pt x="1117401" y="5611729"/>
                      </a:cubicBezTo>
                      <a:cubicBezTo>
                        <a:pt x="1168481" y="5619238"/>
                        <a:pt x="1188035" y="5620655"/>
                        <a:pt x="1253498" y="5628803"/>
                      </a:cubicBezTo>
                      <a:cubicBezTo>
                        <a:pt x="1233023" y="5539110"/>
                        <a:pt x="1192286" y="5320193"/>
                        <a:pt x="1170961" y="5227242"/>
                      </a:cubicBezTo>
                      <a:lnTo>
                        <a:pt x="1170961" y="5227242"/>
                      </a:lnTo>
                      <a:close/>
                    </a:path>
                  </a:pathLst>
                </a:custGeom>
                <a:solidFill>
                  <a:srgbClr val="C8C6C5"/>
                </a:solidFill>
                <a:ln w="70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51">
                  <a:extLst>
                    <a:ext uri="{FF2B5EF4-FFF2-40B4-BE49-F238E27FC236}">
                      <a16:creationId xmlns:a16="http://schemas.microsoft.com/office/drawing/2014/main" id="{E893FF25-03E9-4377-BD93-8EF8E2B3A3C3}"/>
                    </a:ext>
                  </a:extLst>
                </p:cNvPr>
                <p:cNvSpPr/>
                <p:nvPr/>
              </p:nvSpPr>
              <p:spPr>
                <a:xfrm>
                  <a:off x="1980564" y="4380594"/>
                  <a:ext cx="769944" cy="2176862"/>
                </a:xfrm>
                <a:custGeom>
                  <a:avLst/>
                  <a:gdLst>
                    <a:gd name="connsiteX0" fmla="*/ 717425 w 769944"/>
                    <a:gd name="connsiteY0" fmla="*/ 1954814 h 2176862"/>
                    <a:gd name="connsiteX1" fmla="*/ 769944 w 769944"/>
                    <a:gd name="connsiteY1" fmla="*/ 1968275 h 2176862"/>
                    <a:gd name="connsiteX2" fmla="*/ 424184 w 769944"/>
                    <a:gd name="connsiteY2" fmla="*/ 2171662 h 2176862"/>
                    <a:gd name="connsiteX3" fmla="*/ 404091 w 769944"/>
                    <a:gd name="connsiteY3" fmla="*/ 2163816 h 2176862"/>
                    <a:gd name="connsiteX4" fmla="*/ 398870 w 769944"/>
                    <a:gd name="connsiteY4" fmla="*/ 2136245 h 2176862"/>
                    <a:gd name="connsiteX5" fmla="*/ 513841 w 769944"/>
                    <a:gd name="connsiteY5" fmla="*/ 2069983 h 2176862"/>
                    <a:gd name="connsiteX6" fmla="*/ 717425 w 769944"/>
                    <a:gd name="connsiteY6" fmla="*/ 1954814 h 2176862"/>
                    <a:gd name="connsiteX7" fmla="*/ 672610 w 769944"/>
                    <a:gd name="connsiteY7" fmla="*/ 1733140 h 2176862"/>
                    <a:gd name="connsiteX8" fmla="*/ 725637 w 769944"/>
                    <a:gd name="connsiteY8" fmla="*/ 1753177 h 2176862"/>
                    <a:gd name="connsiteX9" fmla="*/ 401411 w 769944"/>
                    <a:gd name="connsiteY9" fmla="*/ 1938925 h 2176862"/>
                    <a:gd name="connsiteX10" fmla="*/ 355580 w 769944"/>
                    <a:gd name="connsiteY10" fmla="*/ 1919453 h 2176862"/>
                    <a:gd name="connsiteX11" fmla="*/ 672610 w 769944"/>
                    <a:gd name="connsiteY11" fmla="*/ 1733140 h 2176862"/>
                    <a:gd name="connsiteX12" fmla="*/ 630223 w 769944"/>
                    <a:gd name="connsiteY12" fmla="*/ 1518241 h 2176862"/>
                    <a:gd name="connsiteX13" fmla="*/ 682516 w 769944"/>
                    <a:gd name="connsiteY13" fmla="*/ 1530574 h 2176862"/>
                    <a:gd name="connsiteX14" fmla="*/ 320699 w 769944"/>
                    <a:gd name="connsiteY14" fmla="*/ 1745502 h 2176862"/>
                    <a:gd name="connsiteX15" fmla="*/ 310822 w 769944"/>
                    <a:gd name="connsiteY15" fmla="*/ 1702268 h 2176862"/>
                    <a:gd name="connsiteX16" fmla="*/ 630223 w 769944"/>
                    <a:gd name="connsiteY16" fmla="*/ 1518241 h 2176862"/>
                    <a:gd name="connsiteX17" fmla="*/ 587920 w 769944"/>
                    <a:gd name="connsiteY17" fmla="*/ 1300265 h 2176862"/>
                    <a:gd name="connsiteX18" fmla="*/ 638520 w 769944"/>
                    <a:gd name="connsiteY18" fmla="*/ 1311130 h 2176862"/>
                    <a:gd name="connsiteX19" fmla="*/ 524000 w 769944"/>
                    <a:gd name="connsiteY19" fmla="*/ 1383798 h 2176862"/>
                    <a:gd name="connsiteX20" fmla="*/ 313362 w 769944"/>
                    <a:gd name="connsiteY20" fmla="*/ 1508702 h 2176862"/>
                    <a:gd name="connsiteX21" fmla="*/ 267475 w 769944"/>
                    <a:gd name="connsiteY21" fmla="*/ 1488835 h 2176862"/>
                    <a:gd name="connsiteX22" fmla="*/ 540791 w 769944"/>
                    <a:gd name="connsiteY22" fmla="*/ 1328655 h 2176862"/>
                    <a:gd name="connsiteX23" fmla="*/ 587920 w 769944"/>
                    <a:gd name="connsiteY23" fmla="*/ 1300265 h 2176862"/>
                    <a:gd name="connsiteX24" fmla="*/ 541638 w 769944"/>
                    <a:gd name="connsiteY24" fmla="*/ 1083304 h 2176862"/>
                    <a:gd name="connsiteX25" fmla="*/ 597204 w 769944"/>
                    <a:gd name="connsiteY25" fmla="*/ 1099700 h 2176862"/>
                    <a:gd name="connsiteX26" fmla="*/ 228333 w 769944"/>
                    <a:gd name="connsiteY26" fmla="*/ 1311044 h 2176862"/>
                    <a:gd name="connsiteX27" fmla="*/ 219528 w 769944"/>
                    <a:gd name="connsiteY27" fmla="*/ 1267415 h 2176862"/>
                    <a:gd name="connsiteX28" fmla="*/ 541638 w 769944"/>
                    <a:gd name="connsiteY28" fmla="*/ 1083304 h 2176862"/>
                    <a:gd name="connsiteX29" fmla="*/ 498772 w 769944"/>
                    <a:gd name="connsiteY29" fmla="*/ 864256 h 2176862"/>
                    <a:gd name="connsiteX30" fmla="*/ 550783 w 769944"/>
                    <a:gd name="connsiteY30" fmla="*/ 882769 h 2176862"/>
                    <a:gd name="connsiteX31" fmla="*/ 218992 w 769944"/>
                    <a:gd name="connsiteY31" fmla="*/ 1074810 h 2176862"/>
                    <a:gd name="connsiteX32" fmla="*/ 174714 w 769944"/>
                    <a:gd name="connsiteY32" fmla="*/ 1049637 h 2176862"/>
                    <a:gd name="connsiteX33" fmla="*/ 498772 w 769944"/>
                    <a:gd name="connsiteY33" fmla="*/ 864256 h 2176862"/>
                    <a:gd name="connsiteX34" fmla="*/ 454352 w 769944"/>
                    <a:gd name="connsiteY34" fmla="*/ 648340 h 2176862"/>
                    <a:gd name="connsiteX35" fmla="*/ 507125 w 769944"/>
                    <a:gd name="connsiteY35" fmla="*/ 664567 h 2176862"/>
                    <a:gd name="connsiteX36" fmla="*/ 177366 w 769944"/>
                    <a:gd name="connsiteY36" fmla="*/ 859261 h 2176862"/>
                    <a:gd name="connsiteX37" fmla="*/ 131423 w 769944"/>
                    <a:gd name="connsiteY37" fmla="*/ 837701 h 2176862"/>
                    <a:gd name="connsiteX38" fmla="*/ 454352 w 769944"/>
                    <a:gd name="connsiteY38" fmla="*/ 648340 h 2176862"/>
                    <a:gd name="connsiteX39" fmla="*/ 412106 w 769944"/>
                    <a:gd name="connsiteY39" fmla="*/ 428276 h 2176862"/>
                    <a:gd name="connsiteX40" fmla="*/ 463778 w 769944"/>
                    <a:gd name="connsiteY40" fmla="*/ 443882 h 2176862"/>
                    <a:gd name="connsiteX41" fmla="*/ 342542 w 769944"/>
                    <a:gd name="connsiteY41" fmla="*/ 519711 h 2176862"/>
                    <a:gd name="connsiteX42" fmla="*/ 128573 w 769944"/>
                    <a:gd name="connsiteY42" fmla="*/ 643572 h 2176862"/>
                    <a:gd name="connsiteX43" fmla="*/ 91209 w 769944"/>
                    <a:gd name="connsiteY43" fmla="*/ 615859 h 2176862"/>
                    <a:gd name="connsiteX44" fmla="*/ 243064 w 769944"/>
                    <a:gd name="connsiteY44" fmla="*/ 531705 h 2176862"/>
                    <a:gd name="connsiteX45" fmla="*/ 388739 w 769944"/>
                    <a:gd name="connsiteY45" fmla="*/ 446874 h 2176862"/>
                    <a:gd name="connsiteX46" fmla="*/ 412106 w 769944"/>
                    <a:gd name="connsiteY46" fmla="*/ 428276 h 2176862"/>
                    <a:gd name="connsiteX47" fmla="*/ 368251 w 769944"/>
                    <a:gd name="connsiteY47" fmla="*/ 214900 h 2176862"/>
                    <a:gd name="connsiteX48" fmla="*/ 415774 w 769944"/>
                    <a:gd name="connsiteY48" fmla="*/ 234909 h 2176862"/>
                    <a:gd name="connsiteX49" fmla="*/ 80993 w 769944"/>
                    <a:gd name="connsiteY49" fmla="*/ 429349 h 2176862"/>
                    <a:gd name="connsiteX50" fmla="*/ 44842 w 769944"/>
                    <a:gd name="connsiteY50" fmla="*/ 402624 h 2176862"/>
                    <a:gd name="connsiteX51" fmla="*/ 353661 w 769944"/>
                    <a:gd name="connsiteY51" fmla="*/ 225681 h 2176862"/>
                    <a:gd name="connsiteX52" fmla="*/ 368251 w 769944"/>
                    <a:gd name="connsiteY52" fmla="*/ 214900 h 2176862"/>
                    <a:gd name="connsiteX53" fmla="*/ 324876 w 769944"/>
                    <a:gd name="connsiteY53" fmla="*/ 0 h 2176862"/>
                    <a:gd name="connsiteX54" fmla="*/ 369521 w 769944"/>
                    <a:gd name="connsiteY54" fmla="*/ 16143 h 2176862"/>
                    <a:gd name="connsiteX55" fmla="*/ 259320 w 769944"/>
                    <a:gd name="connsiteY55" fmla="*/ 83420 h 2176862"/>
                    <a:gd name="connsiteX56" fmla="*/ 28672 w 769944"/>
                    <a:gd name="connsiteY56" fmla="*/ 216114 h 2176862"/>
                    <a:gd name="connsiteX57" fmla="*/ 7083 w 769944"/>
                    <a:gd name="connsiteY57" fmla="*/ 214562 h 2176862"/>
                    <a:gd name="connsiteX58" fmla="*/ 0 w 769944"/>
                    <a:gd name="connsiteY58" fmla="*/ 181882 h 2176862"/>
                    <a:gd name="connsiteX59" fmla="*/ 145647 w 769944"/>
                    <a:gd name="connsiteY59" fmla="*/ 102639 h 2176862"/>
                    <a:gd name="connsiteX60" fmla="*/ 300098 w 769944"/>
                    <a:gd name="connsiteY60" fmla="*/ 13913 h 2176862"/>
                    <a:gd name="connsiteX61" fmla="*/ 324876 w 769944"/>
                    <a:gd name="connsiteY61" fmla="*/ 0 h 2176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769944" h="2176862">
                      <a:moveTo>
                        <a:pt x="717425" y="1954814"/>
                      </a:moveTo>
                      <a:cubicBezTo>
                        <a:pt x="740820" y="1960317"/>
                        <a:pt x="753152" y="1961277"/>
                        <a:pt x="769944" y="1968275"/>
                      </a:cubicBezTo>
                      <a:cubicBezTo>
                        <a:pt x="652856" y="2036569"/>
                        <a:pt x="541074" y="2103001"/>
                        <a:pt x="424184" y="2171662"/>
                      </a:cubicBezTo>
                      <a:cubicBezTo>
                        <a:pt x="412021" y="2178830"/>
                        <a:pt x="405728" y="2180579"/>
                        <a:pt x="404091" y="2163816"/>
                      </a:cubicBezTo>
                      <a:cubicBezTo>
                        <a:pt x="402651" y="2154644"/>
                        <a:pt x="400620" y="2145332"/>
                        <a:pt x="398870" y="2136245"/>
                      </a:cubicBezTo>
                      <a:cubicBezTo>
                        <a:pt x="443797" y="2118917"/>
                        <a:pt x="472385" y="2093632"/>
                        <a:pt x="513841" y="2069983"/>
                      </a:cubicBezTo>
                      <a:cubicBezTo>
                        <a:pt x="581571" y="2031348"/>
                        <a:pt x="645180" y="1996609"/>
                        <a:pt x="717425" y="1954814"/>
                      </a:cubicBezTo>
                      <a:close/>
                      <a:moveTo>
                        <a:pt x="672610" y="1733140"/>
                      </a:moveTo>
                      <a:cubicBezTo>
                        <a:pt x="690644" y="1739151"/>
                        <a:pt x="705121" y="1746319"/>
                        <a:pt x="725637" y="1753177"/>
                      </a:cubicBezTo>
                      <a:cubicBezTo>
                        <a:pt x="615944" y="1816109"/>
                        <a:pt x="511301" y="1876388"/>
                        <a:pt x="401411" y="1938925"/>
                      </a:cubicBezTo>
                      <a:cubicBezTo>
                        <a:pt x="359164" y="1963082"/>
                        <a:pt x="365062" y="1965113"/>
                        <a:pt x="355580" y="1919453"/>
                      </a:cubicBezTo>
                      <a:cubicBezTo>
                        <a:pt x="455425" y="1862024"/>
                        <a:pt x="661887" y="1744147"/>
                        <a:pt x="672610" y="1733140"/>
                      </a:cubicBezTo>
                      <a:close/>
                      <a:moveTo>
                        <a:pt x="630223" y="1518241"/>
                      </a:moveTo>
                      <a:cubicBezTo>
                        <a:pt x="650711" y="1523349"/>
                        <a:pt x="658415" y="1525127"/>
                        <a:pt x="682516" y="1530574"/>
                      </a:cubicBezTo>
                      <a:cubicBezTo>
                        <a:pt x="614843" y="1570280"/>
                        <a:pt x="383518" y="1709407"/>
                        <a:pt x="320699" y="1745502"/>
                      </a:cubicBezTo>
                      <a:cubicBezTo>
                        <a:pt x="316127" y="1729303"/>
                        <a:pt x="310145" y="1716858"/>
                        <a:pt x="310822" y="1702268"/>
                      </a:cubicBezTo>
                      <a:cubicBezTo>
                        <a:pt x="387469" y="1665383"/>
                        <a:pt x="619019" y="1525099"/>
                        <a:pt x="630223" y="1518241"/>
                      </a:cubicBezTo>
                      <a:close/>
                      <a:moveTo>
                        <a:pt x="587920" y="1300265"/>
                      </a:moveTo>
                      <a:cubicBezTo>
                        <a:pt x="610101" y="1305401"/>
                        <a:pt x="619922" y="1306756"/>
                        <a:pt x="638520" y="1311130"/>
                      </a:cubicBezTo>
                      <a:cubicBezTo>
                        <a:pt x="591955" y="1342907"/>
                        <a:pt x="562549" y="1360262"/>
                        <a:pt x="524000" y="1383798"/>
                      </a:cubicBezTo>
                      <a:cubicBezTo>
                        <a:pt x="451417" y="1428076"/>
                        <a:pt x="386623" y="1465497"/>
                        <a:pt x="313362" y="1508702"/>
                      </a:cubicBezTo>
                      <a:cubicBezTo>
                        <a:pt x="275772" y="1530997"/>
                        <a:pt x="274220" y="1533903"/>
                        <a:pt x="267475" y="1488835"/>
                      </a:cubicBezTo>
                      <a:cubicBezTo>
                        <a:pt x="361760" y="1434172"/>
                        <a:pt x="446507" y="1383403"/>
                        <a:pt x="540791" y="1328655"/>
                      </a:cubicBezTo>
                      <a:cubicBezTo>
                        <a:pt x="555918" y="1319850"/>
                        <a:pt x="570593" y="1314601"/>
                        <a:pt x="587920" y="1300265"/>
                      </a:cubicBezTo>
                      <a:close/>
                      <a:moveTo>
                        <a:pt x="541638" y="1083304"/>
                      </a:moveTo>
                      <a:cubicBezTo>
                        <a:pt x="563340" y="1088525"/>
                        <a:pt x="585775" y="1092758"/>
                        <a:pt x="597204" y="1099700"/>
                      </a:cubicBezTo>
                      <a:cubicBezTo>
                        <a:pt x="475291" y="1170308"/>
                        <a:pt x="352109" y="1239393"/>
                        <a:pt x="228333" y="1311044"/>
                      </a:cubicBezTo>
                      <a:cubicBezTo>
                        <a:pt x="224862" y="1293604"/>
                        <a:pt x="222153" y="1280566"/>
                        <a:pt x="219528" y="1267415"/>
                      </a:cubicBezTo>
                      <a:cubicBezTo>
                        <a:pt x="291180" y="1232252"/>
                        <a:pt x="525213" y="1093887"/>
                        <a:pt x="541638" y="1083304"/>
                      </a:cubicBezTo>
                      <a:close/>
                      <a:moveTo>
                        <a:pt x="498772" y="864256"/>
                      </a:moveTo>
                      <a:cubicBezTo>
                        <a:pt x="518780" y="869562"/>
                        <a:pt x="536644" y="878141"/>
                        <a:pt x="550783" y="882769"/>
                      </a:cubicBezTo>
                      <a:cubicBezTo>
                        <a:pt x="509411" y="911526"/>
                        <a:pt x="295950" y="1030927"/>
                        <a:pt x="218992" y="1074810"/>
                      </a:cubicBezTo>
                      <a:cubicBezTo>
                        <a:pt x="181854" y="1095947"/>
                        <a:pt x="181854" y="1096032"/>
                        <a:pt x="174714" y="1049637"/>
                      </a:cubicBezTo>
                      <a:cubicBezTo>
                        <a:pt x="233893" y="1022348"/>
                        <a:pt x="490278" y="873231"/>
                        <a:pt x="498772" y="864256"/>
                      </a:cubicBezTo>
                      <a:close/>
                      <a:moveTo>
                        <a:pt x="454352" y="648340"/>
                      </a:moveTo>
                      <a:cubicBezTo>
                        <a:pt x="474981" y="653138"/>
                        <a:pt x="488217" y="657879"/>
                        <a:pt x="507125" y="664567"/>
                      </a:cubicBezTo>
                      <a:cubicBezTo>
                        <a:pt x="411569" y="720839"/>
                        <a:pt x="193509" y="849695"/>
                        <a:pt x="177366" y="859261"/>
                      </a:cubicBezTo>
                      <a:cubicBezTo>
                        <a:pt x="140764" y="880935"/>
                        <a:pt x="140877" y="881019"/>
                        <a:pt x="131423" y="837701"/>
                      </a:cubicBezTo>
                      <a:cubicBezTo>
                        <a:pt x="200648" y="798446"/>
                        <a:pt x="435360" y="663805"/>
                        <a:pt x="454352" y="648340"/>
                      </a:cubicBezTo>
                      <a:close/>
                      <a:moveTo>
                        <a:pt x="412106" y="428276"/>
                      </a:moveTo>
                      <a:cubicBezTo>
                        <a:pt x="428614" y="432735"/>
                        <a:pt x="447748" y="437561"/>
                        <a:pt x="463778" y="443882"/>
                      </a:cubicBezTo>
                      <a:cubicBezTo>
                        <a:pt x="427655" y="476025"/>
                        <a:pt x="383405" y="495215"/>
                        <a:pt x="342542" y="519711"/>
                      </a:cubicBezTo>
                      <a:cubicBezTo>
                        <a:pt x="271821" y="562127"/>
                        <a:pt x="199943" y="602426"/>
                        <a:pt x="128573" y="643572"/>
                      </a:cubicBezTo>
                      <a:cubicBezTo>
                        <a:pt x="97192" y="663411"/>
                        <a:pt x="97192" y="648199"/>
                        <a:pt x="91209" y="615859"/>
                      </a:cubicBezTo>
                      <a:cubicBezTo>
                        <a:pt x="148892" y="593790"/>
                        <a:pt x="188965" y="560462"/>
                        <a:pt x="243064" y="531705"/>
                      </a:cubicBezTo>
                      <a:cubicBezTo>
                        <a:pt x="292620" y="505262"/>
                        <a:pt x="340143" y="475151"/>
                        <a:pt x="388739" y="446874"/>
                      </a:cubicBezTo>
                      <a:cubicBezTo>
                        <a:pt x="397911" y="441540"/>
                        <a:pt x="399547" y="439424"/>
                        <a:pt x="412106" y="428276"/>
                      </a:cubicBezTo>
                      <a:close/>
                      <a:moveTo>
                        <a:pt x="368251" y="214900"/>
                      </a:moveTo>
                      <a:cubicBezTo>
                        <a:pt x="387864" y="221024"/>
                        <a:pt x="431126" y="224326"/>
                        <a:pt x="415774" y="234909"/>
                      </a:cubicBezTo>
                      <a:cubicBezTo>
                        <a:pt x="304895" y="299139"/>
                        <a:pt x="192069" y="365401"/>
                        <a:pt x="80993" y="429349"/>
                      </a:cubicBezTo>
                      <a:cubicBezTo>
                        <a:pt x="58839" y="442274"/>
                        <a:pt x="50035" y="444221"/>
                        <a:pt x="44842" y="402624"/>
                      </a:cubicBezTo>
                      <a:cubicBezTo>
                        <a:pt x="150020" y="342288"/>
                        <a:pt x="248369" y="285819"/>
                        <a:pt x="353661" y="225681"/>
                      </a:cubicBezTo>
                      <a:cubicBezTo>
                        <a:pt x="359559" y="222266"/>
                        <a:pt x="359559" y="222266"/>
                        <a:pt x="368251" y="214900"/>
                      </a:cubicBezTo>
                      <a:close/>
                      <a:moveTo>
                        <a:pt x="324876" y="0"/>
                      </a:moveTo>
                      <a:cubicBezTo>
                        <a:pt x="345308" y="1157"/>
                        <a:pt x="352081" y="8607"/>
                        <a:pt x="369521" y="16143"/>
                      </a:cubicBezTo>
                      <a:cubicBezTo>
                        <a:pt x="327501" y="41851"/>
                        <a:pt x="298546" y="60223"/>
                        <a:pt x="259320" y="83420"/>
                      </a:cubicBezTo>
                      <a:cubicBezTo>
                        <a:pt x="183011" y="128658"/>
                        <a:pt x="104981" y="170989"/>
                        <a:pt x="28672" y="216114"/>
                      </a:cubicBezTo>
                      <a:cubicBezTo>
                        <a:pt x="17243" y="222294"/>
                        <a:pt x="10667" y="223762"/>
                        <a:pt x="7083" y="214562"/>
                      </a:cubicBezTo>
                      <a:cubicBezTo>
                        <a:pt x="4939" y="204995"/>
                        <a:pt x="1157" y="187018"/>
                        <a:pt x="0" y="181882"/>
                      </a:cubicBezTo>
                      <a:cubicBezTo>
                        <a:pt x="58304" y="154339"/>
                        <a:pt x="94031" y="129787"/>
                        <a:pt x="145647" y="102639"/>
                      </a:cubicBezTo>
                      <a:cubicBezTo>
                        <a:pt x="198137" y="75011"/>
                        <a:pt x="248567" y="43404"/>
                        <a:pt x="300098" y="13913"/>
                      </a:cubicBezTo>
                      <a:cubicBezTo>
                        <a:pt x="309383" y="8607"/>
                        <a:pt x="314519" y="5419"/>
                        <a:pt x="324876" y="0"/>
                      </a:cubicBezTo>
                      <a:close/>
                    </a:path>
                  </a:pathLst>
                </a:custGeom>
                <a:solidFill>
                  <a:srgbClr val="DCDAD9"/>
                </a:solidFill>
                <a:ln w="7083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: Shape 50">
                  <a:extLst>
                    <a:ext uri="{FF2B5EF4-FFF2-40B4-BE49-F238E27FC236}">
                      <a16:creationId xmlns:a16="http://schemas.microsoft.com/office/drawing/2014/main" id="{6DDEB4DF-7374-44E7-81BC-1FCE87C13487}"/>
                    </a:ext>
                  </a:extLst>
                </p:cNvPr>
                <p:cNvSpPr/>
                <p:nvPr/>
              </p:nvSpPr>
              <p:spPr>
                <a:xfrm>
                  <a:off x="1150286" y="4372890"/>
                  <a:ext cx="692704" cy="1485759"/>
                </a:xfrm>
                <a:custGeom>
                  <a:avLst/>
                  <a:gdLst>
                    <a:gd name="connsiteX0" fmla="*/ 315112 w 692704"/>
                    <a:gd name="connsiteY0" fmla="*/ 1230645 h 1485759"/>
                    <a:gd name="connsiteX1" fmla="*/ 371073 w 692704"/>
                    <a:gd name="connsiteY1" fmla="*/ 1274133 h 1485759"/>
                    <a:gd name="connsiteX2" fmla="*/ 0 w 692704"/>
                    <a:gd name="connsiteY2" fmla="*/ 1485759 h 1485759"/>
                    <a:gd name="connsiteX3" fmla="*/ 26104 w 692704"/>
                    <a:gd name="connsiteY3" fmla="*/ 1396413 h 1485759"/>
                    <a:gd name="connsiteX4" fmla="*/ 315112 w 692704"/>
                    <a:gd name="connsiteY4" fmla="*/ 1230645 h 1485759"/>
                    <a:gd name="connsiteX5" fmla="*/ 359955 w 692704"/>
                    <a:gd name="connsiteY5" fmla="*/ 1066768 h 1485759"/>
                    <a:gd name="connsiteX6" fmla="*/ 415916 w 692704"/>
                    <a:gd name="connsiteY6" fmla="*/ 1110256 h 1485759"/>
                    <a:gd name="connsiteX7" fmla="*/ 44843 w 692704"/>
                    <a:gd name="connsiteY7" fmla="*/ 1321882 h 1485759"/>
                    <a:gd name="connsiteX8" fmla="*/ 70947 w 692704"/>
                    <a:gd name="connsiteY8" fmla="*/ 1232536 h 1485759"/>
                    <a:gd name="connsiteX9" fmla="*/ 359955 w 692704"/>
                    <a:gd name="connsiteY9" fmla="*/ 1066768 h 1485759"/>
                    <a:gd name="connsiteX10" fmla="*/ 405023 w 692704"/>
                    <a:gd name="connsiteY10" fmla="*/ 902891 h 1485759"/>
                    <a:gd name="connsiteX11" fmla="*/ 460758 w 692704"/>
                    <a:gd name="connsiteY11" fmla="*/ 946407 h 1485759"/>
                    <a:gd name="connsiteX12" fmla="*/ 97418 w 692704"/>
                    <a:gd name="connsiteY12" fmla="*/ 1153350 h 1485759"/>
                    <a:gd name="connsiteX13" fmla="*/ 117257 w 692704"/>
                    <a:gd name="connsiteY13" fmla="*/ 1069224 h 1485759"/>
                    <a:gd name="connsiteX14" fmla="*/ 405023 w 692704"/>
                    <a:gd name="connsiteY14" fmla="*/ 902891 h 1485759"/>
                    <a:gd name="connsiteX15" fmla="*/ 453364 w 692704"/>
                    <a:gd name="connsiteY15" fmla="*/ 734357 h 1485759"/>
                    <a:gd name="connsiteX16" fmla="*/ 510229 w 692704"/>
                    <a:gd name="connsiteY16" fmla="*/ 778353 h 1485759"/>
                    <a:gd name="connsiteX17" fmla="*/ 137152 w 692704"/>
                    <a:gd name="connsiteY17" fmla="*/ 995652 h 1485759"/>
                    <a:gd name="connsiteX18" fmla="*/ 136080 w 692704"/>
                    <a:gd name="connsiteY18" fmla="*/ 994580 h 1485759"/>
                    <a:gd name="connsiteX19" fmla="*/ 164667 w 692704"/>
                    <a:gd name="connsiteY19" fmla="*/ 897332 h 1485759"/>
                    <a:gd name="connsiteX20" fmla="*/ 453364 w 692704"/>
                    <a:gd name="connsiteY20" fmla="*/ 734357 h 1485759"/>
                    <a:gd name="connsiteX21" fmla="*/ 502610 w 692704"/>
                    <a:gd name="connsiteY21" fmla="*/ 564300 h 1485759"/>
                    <a:gd name="connsiteX22" fmla="*/ 553520 w 692704"/>
                    <a:gd name="connsiteY22" fmla="*/ 615295 h 1485759"/>
                    <a:gd name="connsiteX23" fmla="*/ 180923 w 692704"/>
                    <a:gd name="connsiteY23" fmla="*/ 833327 h 1485759"/>
                    <a:gd name="connsiteX24" fmla="*/ 208353 w 692704"/>
                    <a:gd name="connsiteY24" fmla="*/ 737180 h 1485759"/>
                    <a:gd name="connsiteX25" fmla="*/ 225342 w 692704"/>
                    <a:gd name="connsiteY25" fmla="*/ 726710 h 1485759"/>
                    <a:gd name="connsiteX26" fmla="*/ 502610 w 692704"/>
                    <a:gd name="connsiteY26" fmla="*/ 564300 h 1485759"/>
                    <a:gd name="connsiteX27" fmla="*/ 545336 w 692704"/>
                    <a:gd name="connsiteY27" fmla="*/ 405051 h 1485759"/>
                    <a:gd name="connsiteX28" fmla="*/ 602990 w 692704"/>
                    <a:gd name="connsiteY28" fmla="*/ 445604 h 1485759"/>
                    <a:gd name="connsiteX29" fmla="*/ 495103 w 692704"/>
                    <a:gd name="connsiteY29" fmla="*/ 512657 h 1485759"/>
                    <a:gd name="connsiteX30" fmla="*/ 227289 w 692704"/>
                    <a:gd name="connsiteY30" fmla="*/ 667870 h 1485759"/>
                    <a:gd name="connsiteX31" fmla="*/ 255256 w 692704"/>
                    <a:gd name="connsiteY31" fmla="*/ 572456 h 1485759"/>
                    <a:gd name="connsiteX32" fmla="*/ 465697 w 692704"/>
                    <a:gd name="connsiteY32" fmla="*/ 450430 h 1485759"/>
                    <a:gd name="connsiteX33" fmla="*/ 545336 w 692704"/>
                    <a:gd name="connsiteY33" fmla="*/ 405051 h 1485759"/>
                    <a:gd name="connsiteX34" fmla="*/ 589924 w 692704"/>
                    <a:gd name="connsiteY34" fmla="*/ 241146 h 1485759"/>
                    <a:gd name="connsiteX35" fmla="*/ 646309 w 692704"/>
                    <a:gd name="connsiteY35" fmla="*/ 287682 h 1485759"/>
                    <a:gd name="connsiteX36" fmla="*/ 539776 w 692704"/>
                    <a:gd name="connsiteY36" fmla="*/ 348752 h 1485759"/>
                    <a:gd name="connsiteX37" fmla="*/ 272160 w 692704"/>
                    <a:gd name="connsiteY37" fmla="*/ 503965 h 1485759"/>
                    <a:gd name="connsiteX38" fmla="*/ 300098 w 692704"/>
                    <a:gd name="connsiteY38" fmla="*/ 408551 h 1485759"/>
                    <a:gd name="connsiteX39" fmla="*/ 510371 w 692704"/>
                    <a:gd name="connsiteY39" fmla="*/ 286525 h 1485759"/>
                    <a:gd name="connsiteX40" fmla="*/ 589924 w 692704"/>
                    <a:gd name="connsiteY40" fmla="*/ 241146 h 1485759"/>
                    <a:gd name="connsiteX41" fmla="*/ 637646 w 692704"/>
                    <a:gd name="connsiteY41" fmla="*/ 75716 h 1485759"/>
                    <a:gd name="connsiteX42" fmla="*/ 692704 w 692704"/>
                    <a:gd name="connsiteY42" fmla="*/ 120615 h 1485759"/>
                    <a:gd name="connsiteX43" fmla="*/ 589388 w 692704"/>
                    <a:gd name="connsiteY43" fmla="*/ 180302 h 1485759"/>
                    <a:gd name="connsiteX44" fmla="*/ 321631 w 692704"/>
                    <a:gd name="connsiteY44" fmla="*/ 335459 h 1485759"/>
                    <a:gd name="connsiteX45" fmla="*/ 349597 w 692704"/>
                    <a:gd name="connsiteY45" fmla="*/ 240073 h 1485759"/>
                    <a:gd name="connsiteX46" fmla="*/ 559983 w 692704"/>
                    <a:gd name="connsiteY46" fmla="*/ 118076 h 1485759"/>
                    <a:gd name="connsiteX47" fmla="*/ 637646 w 692704"/>
                    <a:gd name="connsiteY47" fmla="*/ 75716 h 1485759"/>
                    <a:gd name="connsiteX48" fmla="*/ 521574 w 692704"/>
                    <a:gd name="connsiteY48" fmla="*/ 0 h 1485759"/>
                    <a:gd name="connsiteX49" fmla="*/ 593734 w 692704"/>
                    <a:gd name="connsiteY49" fmla="*/ 42726 h 1485759"/>
                    <a:gd name="connsiteX50" fmla="*/ 366473 w 692704"/>
                    <a:gd name="connsiteY50" fmla="*/ 176238 h 1485759"/>
                    <a:gd name="connsiteX51" fmla="*/ 400282 w 692704"/>
                    <a:gd name="connsiteY51" fmla="*/ 70495 h 1485759"/>
                    <a:gd name="connsiteX52" fmla="*/ 521574 w 692704"/>
                    <a:gd name="connsiteY52" fmla="*/ 0 h 1485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692704" h="1485759">
                      <a:moveTo>
                        <a:pt x="315112" y="1230645"/>
                      </a:moveTo>
                      <a:cubicBezTo>
                        <a:pt x="331451" y="1244247"/>
                        <a:pt x="355721" y="1263522"/>
                        <a:pt x="371073" y="1274133"/>
                      </a:cubicBezTo>
                      <a:cubicBezTo>
                        <a:pt x="334528" y="1293493"/>
                        <a:pt x="93382" y="1433043"/>
                        <a:pt x="0" y="1485759"/>
                      </a:cubicBezTo>
                      <a:cubicBezTo>
                        <a:pt x="11909" y="1445376"/>
                        <a:pt x="20601" y="1415293"/>
                        <a:pt x="26104" y="1396413"/>
                      </a:cubicBezTo>
                      <a:cubicBezTo>
                        <a:pt x="61098" y="1377138"/>
                        <a:pt x="233836" y="1277012"/>
                        <a:pt x="315112" y="1230645"/>
                      </a:cubicBezTo>
                      <a:close/>
                      <a:moveTo>
                        <a:pt x="359955" y="1066768"/>
                      </a:moveTo>
                      <a:cubicBezTo>
                        <a:pt x="376294" y="1080342"/>
                        <a:pt x="400564" y="1099645"/>
                        <a:pt x="415916" y="1110256"/>
                      </a:cubicBezTo>
                      <a:cubicBezTo>
                        <a:pt x="379371" y="1129616"/>
                        <a:pt x="138225" y="1269166"/>
                        <a:pt x="44843" y="1321882"/>
                      </a:cubicBezTo>
                      <a:cubicBezTo>
                        <a:pt x="56752" y="1281499"/>
                        <a:pt x="65444" y="1251416"/>
                        <a:pt x="70947" y="1232536"/>
                      </a:cubicBezTo>
                      <a:cubicBezTo>
                        <a:pt x="105941" y="1213261"/>
                        <a:pt x="278679" y="1113135"/>
                        <a:pt x="359955" y="1066768"/>
                      </a:cubicBezTo>
                      <a:close/>
                      <a:moveTo>
                        <a:pt x="405023" y="902891"/>
                      </a:moveTo>
                      <a:cubicBezTo>
                        <a:pt x="421193" y="916522"/>
                        <a:pt x="445463" y="935853"/>
                        <a:pt x="460758" y="946407"/>
                      </a:cubicBezTo>
                      <a:cubicBezTo>
                        <a:pt x="424354" y="965936"/>
                        <a:pt x="190405" y="1100464"/>
                        <a:pt x="97418" y="1153350"/>
                      </a:cubicBezTo>
                      <a:cubicBezTo>
                        <a:pt x="105800" y="1113897"/>
                        <a:pt x="111782" y="1088188"/>
                        <a:pt x="117257" y="1069224"/>
                      </a:cubicBezTo>
                      <a:cubicBezTo>
                        <a:pt x="152081" y="1049893"/>
                        <a:pt x="324086" y="949399"/>
                        <a:pt x="405023" y="902891"/>
                      </a:cubicBezTo>
                      <a:close/>
                      <a:moveTo>
                        <a:pt x="453364" y="734357"/>
                      </a:moveTo>
                      <a:cubicBezTo>
                        <a:pt x="476139" y="748665"/>
                        <a:pt x="490955" y="763368"/>
                        <a:pt x="510229" y="778353"/>
                      </a:cubicBezTo>
                      <a:cubicBezTo>
                        <a:pt x="388852" y="849102"/>
                        <a:pt x="267447" y="919767"/>
                        <a:pt x="137152" y="995652"/>
                      </a:cubicBezTo>
                      <a:cubicBezTo>
                        <a:pt x="136842" y="995257"/>
                        <a:pt x="136475" y="994975"/>
                        <a:pt x="136080" y="994580"/>
                      </a:cubicBezTo>
                      <a:cubicBezTo>
                        <a:pt x="147227" y="956595"/>
                        <a:pt x="155947" y="926907"/>
                        <a:pt x="164667" y="897332"/>
                      </a:cubicBezTo>
                      <a:cubicBezTo>
                        <a:pt x="264343" y="843599"/>
                        <a:pt x="356681" y="793338"/>
                        <a:pt x="453364" y="734357"/>
                      </a:cubicBezTo>
                      <a:close/>
                      <a:moveTo>
                        <a:pt x="502610" y="564300"/>
                      </a:moveTo>
                      <a:cubicBezTo>
                        <a:pt x="520587" y="581261"/>
                        <a:pt x="535656" y="598701"/>
                        <a:pt x="553520" y="615295"/>
                      </a:cubicBezTo>
                      <a:cubicBezTo>
                        <a:pt x="431805" y="686496"/>
                        <a:pt x="310174" y="757724"/>
                        <a:pt x="180923" y="833327"/>
                      </a:cubicBezTo>
                      <a:cubicBezTo>
                        <a:pt x="193368" y="790489"/>
                        <a:pt x="208353" y="737180"/>
                        <a:pt x="208353" y="737180"/>
                      </a:cubicBezTo>
                      <a:cubicBezTo>
                        <a:pt x="215380" y="731931"/>
                        <a:pt x="217412" y="731366"/>
                        <a:pt x="225342" y="726710"/>
                      </a:cubicBezTo>
                      <a:cubicBezTo>
                        <a:pt x="317708" y="672357"/>
                        <a:pt x="410159" y="618371"/>
                        <a:pt x="502610" y="564300"/>
                      </a:cubicBezTo>
                      <a:close/>
                      <a:moveTo>
                        <a:pt x="545336" y="405051"/>
                      </a:moveTo>
                      <a:cubicBezTo>
                        <a:pt x="575898" y="425173"/>
                        <a:pt x="583462" y="429152"/>
                        <a:pt x="602990" y="445604"/>
                      </a:cubicBezTo>
                      <a:cubicBezTo>
                        <a:pt x="564385" y="470749"/>
                        <a:pt x="531395" y="490983"/>
                        <a:pt x="495103" y="512657"/>
                      </a:cubicBezTo>
                      <a:cubicBezTo>
                        <a:pt x="408607" y="564329"/>
                        <a:pt x="320756" y="613884"/>
                        <a:pt x="227289" y="667870"/>
                      </a:cubicBezTo>
                      <a:cubicBezTo>
                        <a:pt x="238606" y="629264"/>
                        <a:pt x="253619" y="578270"/>
                        <a:pt x="255256" y="572456"/>
                      </a:cubicBezTo>
                      <a:cubicBezTo>
                        <a:pt x="265330" y="566756"/>
                        <a:pt x="401947" y="489713"/>
                        <a:pt x="465697" y="450430"/>
                      </a:cubicBezTo>
                      <a:cubicBezTo>
                        <a:pt x="495893" y="431861"/>
                        <a:pt x="507802" y="425568"/>
                        <a:pt x="545336" y="405051"/>
                      </a:cubicBezTo>
                      <a:close/>
                      <a:moveTo>
                        <a:pt x="589924" y="241146"/>
                      </a:moveTo>
                      <a:cubicBezTo>
                        <a:pt x="621249" y="264965"/>
                        <a:pt x="626752" y="271173"/>
                        <a:pt x="646309" y="287682"/>
                      </a:cubicBezTo>
                      <a:cubicBezTo>
                        <a:pt x="646309" y="287682"/>
                        <a:pt x="576040" y="327078"/>
                        <a:pt x="539776" y="348752"/>
                      </a:cubicBezTo>
                      <a:cubicBezTo>
                        <a:pt x="453337" y="400424"/>
                        <a:pt x="365542" y="449979"/>
                        <a:pt x="272160" y="503965"/>
                      </a:cubicBezTo>
                      <a:cubicBezTo>
                        <a:pt x="283477" y="465359"/>
                        <a:pt x="298462" y="414365"/>
                        <a:pt x="300098" y="408551"/>
                      </a:cubicBezTo>
                      <a:cubicBezTo>
                        <a:pt x="310145" y="402851"/>
                        <a:pt x="446648" y="325808"/>
                        <a:pt x="510371" y="286525"/>
                      </a:cubicBezTo>
                      <a:cubicBezTo>
                        <a:pt x="540510" y="267956"/>
                        <a:pt x="552419" y="261663"/>
                        <a:pt x="589924" y="241146"/>
                      </a:cubicBezTo>
                      <a:close/>
                      <a:moveTo>
                        <a:pt x="637646" y="75716"/>
                      </a:moveTo>
                      <a:cubicBezTo>
                        <a:pt x="669253" y="100578"/>
                        <a:pt x="673148" y="104078"/>
                        <a:pt x="692704" y="120615"/>
                      </a:cubicBezTo>
                      <a:cubicBezTo>
                        <a:pt x="692704" y="120615"/>
                        <a:pt x="625652" y="158628"/>
                        <a:pt x="589388" y="180302"/>
                      </a:cubicBezTo>
                      <a:cubicBezTo>
                        <a:pt x="502892" y="231946"/>
                        <a:pt x="415070" y="281472"/>
                        <a:pt x="321631" y="335459"/>
                      </a:cubicBezTo>
                      <a:cubicBezTo>
                        <a:pt x="332948" y="296853"/>
                        <a:pt x="347961" y="245886"/>
                        <a:pt x="349597" y="240073"/>
                      </a:cubicBezTo>
                      <a:cubicBezTo>
                        <a:pt x="359644" y="234344"/>
                        <a:pt x="496232" y="157359"/>
                        <a:pt x="559983" y="118076"/>
                      </a:cubicBezTo>
                      <a:cubicBezTo>
                        <a:pt x="590150" y="99506"/>
                        <a:pt x="600112" y="96233"/>
                        <a:pt x="637646" y="75716"/>
                      </a:cubicBezTo>
                      <a:close/>
                      <a:moveTo>
                        <a:pt x="521574" y="0"/>
                      </a:moveTo>
                      <a:cubicBezTo>
                        <a:pt x="544884" y="14760"/>
                        <a:pt x="570424" y="27967"/>
                        <a:pt x="593734" y="42726"/>
                      </a:cubicBezTo>
                      <a:cubicBezTo>
                        <a:pt x="520897" y="85452"/>
                        <a:pt x="445717" y="129731"/>
                        <a:pt x="366473" y="176238"/>
                      </a:cubicBezTo>
                      <a:cubicBezTo>
                        <a:pt x="365598" y="175646"/>
                        <a:pt x="392013" y="96402"/>
                        <a:pt x="400282" y="70495"/>
                      </a:cubicBezTo>
                      <a:cubicBezTo>
                        <a:pt x="438351" y="50882"/>
                        <a:pt x="500691" y="9708"/>
                        <a:pt x="521574" y="0"/>
                      </a:cubicBezTo>
                      <a:close/>
                    </a:path>
                  </a:pathLst>
                </a:custGeom>
                <a:solidFill>
                  <a:srgbClr val="DCDAD9"/>
                </a:solidFill>
                <a:ln w="7083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Graphic 116">
                  <a:extLst>
                    <a:ext uri="{FF2B5EF4-FFF2-40B4-BE49-F238E27FC236}">
                      <a16:creationId xmlns:a16="http://schemas.microsoft.com/office/drawing/2014/main" id="{3385D907-2F80-428E-ADE1-599E6CAC6AA6}"/>
                    </a:ext>
                  </a:extLst>
                </p:cNvPr>
                <p:cNvSpPr/>
                <p:nvPr/>
              </p:nvSpPr>
              <p:spPr>
                <a:xfrm>
                  <a:off x="1094664" y="4320249"/>
                  <a:ext cx="766867" cy="1685231"/>
                </a:xfrm>
                <a:custGeom>
                  <a:avLst/>
                  <a:gdLst>
                    <a:gd name="connsiteX0" fmla="*/ 1893106 w 1925199"/>
                    <a:gd name="connsiteY0" fmla="*/ 396838 h 4230729"/>
                    <a:gd name="connsiteX1" fmla="*/ 1879007 w 1925199"/>
                    <a:gd name="connsiteY1" fmla="*/ 434175 h 4230729"/>
                    <a:gd name="connsiteX2" fmla="*/ 949210 w 1925199"/>
                    <a:gd name="connsiteY2" fmla="*/ 972613 h 4230729"/>
                    <a:gd name="connsiteX3" fmla="*/ 1059944 w 1925199"/>
                    <a:gd name="connsiteY3" fmla="*/ 600878 h 4230729"/>
                    <a:gd name="connsiteX4" fmla="*/ 1654138 w 1925199"/>
                    <a:gd name="connsiteY4" fmla="*/ 252169 h 4230729"/>
                    <a:gd name="connsiteX5" fmla="*/ 1654138 w 1925199"/>
                    <a:gd name="connsiteY5" fmla="*/ 252169 h 4230729"/>
                    <a:gd name="connsiteX6" fmla="*/ 1623816 w 1925199"/>
                    <a:gd name="connsiteY6" fmla="*/ 236370 h 4230729"/>
                    <a:gd name="connsiteX7" fmla="*/ 1061148 w 1925199"/>
                    <a:gd name="connsiteY7" fmla="*/ 570981 h 4230729"/>
                    <a:gd name="connsiteX8" fmla="*/ 1189098 w 1925199"/>
                    <a:gd name="connsiteY8" fmla="*/ 169136 h 4230729"/>
                    <a:gd name="connsiteX9" fmla="*/ 1363949 w 1925199"/>
                    <a:gd name="connsiteY9" fmla="*/ 85182 h 4230729"/>
                    <a:gd name="connsiteX10" fmla="*/ 1313931 w 1925199"/>
                    <a:gd name="connsiteY10" fmla="*/ 56560 h 4230729"/>
                    <a:gd name="connsiteX11" fmla="*/ 1214390 w 1925199"/>
                    <a:gd name="connsiteY11" fmla="*/ 105586 h 4230729"/>
                    <a:gd name="connsiteX12" fmla="*/ 1240604 w 1925199"/>
                    <a:gd name="connsiteY12" fmla="*/ 18444 h 4230729"/>
                    <a:gd name="connsiteX13" fmla="*/ 1169473 w 1925199"/>
                    <a:gd name="connsiteY13" fmla="*/ 71579 h 4230729"/>
                    <a:gd name="connsiteX14" fmla="*/ 0 w 1925199"/>
                    <a:gd name="connsiteY14" fmla="*/ 4230730 h 4230729"/>
                    <a:gd name="connsiteX15" fmla="*/ 51931 w 1925199"/>
                    <a:gd name="connsiteY15" fmla="*/ 4171998 h 4230729"/>
                    <a:gd name="connsiteX16" fmla="*/ 132342 w 1925199"/>
                    <a:gd name="connsiteY16" fmla="*/ 3901928 h 4230729"/>
                    <a:gd name="connsiteX17" fmla="*/ 1071350 w 1925199"/>
                    <a:gd name="connsiteY17" fmla="*/ 3361861 h 4230729"/>
                    <a:gd name="connsiteX18" fmla="*/ 976415 w 1925199"/>
                    <a:gd name="connsiteY18" fmla="*/ 3663953 h 4230729"/>
                    <a:gd name="connsiteX19" fmla="*/ 976415 w 1925199"/>
                    <a:gd name="connsiteY19" fmla="*/ 3663953 h 4230729"/>
                    <a:gd name="connsiteX20" fmla="*/ 976415 w 1925199"/>
                    <a:gd name="connsiteY20" fmla="*/ 3663953 h 4230729"/>
                    <a:gd name="connsiteX21" fmla="*/ 1050025 w 1925199"/>
                    <a:gd name="connsiteY21" fmla="*/ 3554990 h 4230729"/>
                    <a:gd name="connsiteX22" fmla="*/ 1925199 w 1925199"/>
                    <a:gd name="connsiteY22" fmla="*/ 416463 h 4230729"/>
                    <a:gd name="connsiteX23" fmla="*/ 1893106 w 1925199"/>
                    <a:gd name="connsiteY23" fmla="*/ 396838 h 4230729"/>
                    <a:gd name="connsiteX24" fmla="*/ 1893106 w 1925199"/>
                    <a:gd name="connsiteY24" fmla="*/ 396838 h 4230729"/>
                    <a:gd name="connsiteX25" fmla="*/ 1069933 w 1925199"/>
                    <a:gd name="connsiteY25" fmla="*/ 3331822 h 4230729"/>
                    <a:gd name="connsiteX26" fmla="*/ 1069933 w 1925199"/>
                    <a:gd name="connsiteY26" fmla="*/ 3331822 h 4230729"/>
                    <a:gd name="connsiteX27" fmla="*/ 1069933 w 1925199"/>
                    <a:gd name="connsiteY27" fmla="*/ 3331822 h 4230729"/>
                    <a:gd name="connsiteX28" fmla="*/ 137727 w 1925199"/>
                    <a:gd name="connsiteY28" fmla="*/ 3864663 h 4230729"/>
                    <a:gd name="connsiteX29" fmla="*/ 248461 w 1925199"/>
                    <a:gd name="connsiteY29" fmla="*/ 3489031 h 4230729"/>
                    <a:gd name="connsiteX30" fmla="*/ 1189948 w 1925199"/>
                    <a:gd name="connsiteY30" fmla="*/ 2947901 h 4230729"/>
                    <a:gd name="connsiteX31" fmla="*/ 1069933 w 1925199"/>
                    <a:gd name="connsiteY31" fmla="*/ 3331822 h 4230729"/>
                    <a:gd name="connsiteX32" fmla="*/ 1069933 w 1925199"/>
                    <a:gd name="connsiteY32" fmla="*/ 3331822 h 4230729"/>
                    <a:gd name="connsiteX33" fmla="*/ 1186973 w 1925199"/>
                    <a:gd name="connsiteY33" fmla="*/ 2911273 h 4230729"/>
                    <a:gd name="connsiteX34" fmla="*/ 1181163 w 1925199"/>
                    <a:gd name="connsiteY34" fmla="*/ 2921475 h 4230729"/>
                    <a:gd name="connsiteX35" fmla="*/ 1180667 w 1925199"/>
                    <a:gd name="connsiteY35" fmla="*/ 2922184 h 4230729"/>
                    <a:gd name="connsiteX36" fmla="*/ 1180667 w 1925199"/>
                    <a:gd name="connsiteY36" fmla="*/ 2922184 h 4230729"/>
                    <a:gd name="connsiteX37" fmla="*/ 1180667 w 1925199"/>
                    <a:gd name="connsiteY37" fmla="*/ 2922184 h 4230729"/>
                    <a:gd name="connsiteX38" fmla="*/ 252287 w 1925199"/>
                    <a:gd name="connsiteY38" fmla="*/ 3452899 h 4230729"/>
                    <a:gd name="connsiteX39" fmla="*/ 367909 w 1925199"/>
                    <a:gd name="connsiteY39" fmla="*/ 3065862 h 4230729"/>
                    <a:gd name="connsiteX40" fmla="*/ 1071633 w 1925199"/>
                    <a:gd name="connsiteY40" fmla="*/ 2670606 h 4230729"/>
                    <a:gd name="connsiteX41" fmla="*/ 1071633 w 1925199"/>
                    <a:gd name="connsiteY41" fmla="*/ 2670606 h 4230729"/>
                    <a:gd name="connsiteX42" fmla="*/ 1305500 w 1925199"/>
                    <a:gd name="connsiteY42" fmla="*/ 2537413 h 4230729"/>
                    <a:gd name="connsiteX43" fmla="*/ 1186973 w 1925199"/>
                    <a:gd name="connsiteY43" fmla="*/ 2911273 h 4230729"/>
                    <a:gd name="connsiteX44" fmla="*/ 1186973 w 1925199"/>
                    <a:gd name="connsiteY44" fmla="*/ 2911273 h 4230729"/>
                    <a:gd name="connsiteX45" fmla="*/ 1305216 w 1925199"/>
                    <a:gd name="connsiteY45" fmla="*/ 2509216 h 4230729"/>
                    <a:gd name="connsiteX46" fmla="*/ 381724 w 1925199"/>
                    <a:gd name="connsiteY46" fmla="*/ 3022220 h 4230729"/>
                    <a:gd name="connsiteX47" fmla="*/ 466953 w 1925199"/>
                    <a:gd name="connsiteY47" fmla="*/ 2678115 h 4230729"/>
                    <a:gd name="connsiteX48" fmla="*/ 1181872 w 1925199"/>
                    <a:gd name="connsiteY48" fmla="*/ 2260968 h 4230729"/>
                    <a:gd name="connsiteX49" fmla="*/ 1181872 w 1925199"/>
                    <a:gd name="connsiteY49" fmla="*/ 2260968 h 4230729"/>
                    <a:gd name="connsiteX50" fmla="*/ 1181872 w 1925199"/>
                    <a:gd name="connsiteY50" fmla="*/ 2260968 h 4230729"/>
                    <a:gd name="connsiteX51" fmla="*/ 1414959 w 1925199"/>
                    <a:gd name="connsiteY51" fmla="*/ 2127279 h 4230729"/>
                    <a:gd name="connsiteX52" fmla="*/ 1305216 w 1925199"/>
                    <a:gd name="connsiteY52" fmla="*/ 2509216 h 4230729"/>
                    <a:gd name="connsiteX53" fmla="*/ 1305216 w 1925199"/>
                    <a:gd name="connsiteY53" fmla="*/ 2509216 h 4230729"/>
                    <a:gd name="connsiteX54" fmla="*/ 1419351 w 1925199"/>
                    <a:gd name="connsiteY54" fmla="*/ 2087463 h 4230729"/>
                    <a:gd name="connsiteX55" fmla="*/ 1419351 w 1925199"/>
                    <a:gd name="connsiteY55" fmla="*/ 2087463 h 4230729"/>
                    <a:gd name="connsiteX56" fmla="*/ 483957 w 1925199"/>
                    <a:gd name="connsiteY56" fmla="*/ 2632986 h 4230729"/>
                    <a:gd name="connsiteX57" fmla="*/ 479848 w 1925199"/>
                    <a:gd name="connsiteY57" fmla="*/ 2635395 h 4230729"/>
                    <a:gd name="connsiteX58" fmla="*/ 481335 w 1925199"/>
                    <a:gd name="connsiteY58" fmla="*/ 2630294 h 4230729"/>
                    <a:gd name="connsiteX59" fmla="*/ 552962 w 1925199"/>
                    <a:gd name="connsiteY59" fmla="*/ 2386154 h 4230729"/>
                    <a:gd name="connsiteX60" fmla="*/ 552962 w 1925199"/>
                    <a:gd name="connsiteY60" fmla="*/ 2386154 h 4230729"/>
                    <a:gd name="connsiteX61" fmla="*/ 552962 w 1925199"/>
                    <a:gd name="connsiteY61" fmla="*/ 2386154 h 4230729"/>
                    <a:gd name="connsiteX62" fmla="*/ 589165 w 1925199"/>
                    <a:gd name="connsiteY62" fmla="*/ 2259763 h 4230729"/>
                    <a:gd name="connsiteX63" fmla="*/ 1320803 w 1925199"/>
                    <a:gd name="connsiteY63" fmla="*/ 1838010 h 4230729"/>
                    <a:gd name="connsiteX64" fmla="*/ 1320803 w 1925199"/>
                    <a:gd name="connsiteY64" fmla="*/ 1838010 h 4230729"/>
                    <a:gd name="connsiteX65" fmla="*/ 1320803 w 1925199"/>
                    <a:gd name="connsiteY65" fmla="*/ 1838010 h 4230729"/>
                    <a:gd name="connsiteX66" fmla="*/ 1534265 w 1925199"/>
                    <a:gd name="connsiteY66" fmla="*/ 1712327 h 4230729"/>
                    <a:gd name="connsiteX67" fmla="*/ 1419351 w 1925199"/>
                    <a:gd name="connsiteY67" fmla="*/ 2087463 h 4230729"/>
                    <a:gd name="connsiteX68" fmla="*/ 1419351 w 1925199"/>
                    <a:gd name="connsiteY68" fmla="*/ 2087463 h 4230729"/>
                    <a:gd name="connsiteX69" fmla="*/ 1531290 w 1925199"/>
                    <a:gd name="connsiteY69" fmla="*/ 1678108 h 4230729"/>
                    <a:gd name="connsiteX70" fmla="*/ 1531290 w 1925199"/>
                    <a:gd name="connsiteY70" fmla="*/ 1678108 h 4230729"/>
                    <a:gd name="connsiteX71" fmla="*/ 594691 w 1925199"/>
                    <a:gd name="connsiteY71" fmla="*/ 2224056 h 4230729"/>
                    <a:gd name="connsiteX72" fmla="*/ 702237 w 1925199"/>
                    <a:gd name="connsiteY72" fmla="*/ 1848425 h 4230729"/>
                    <a:gd name="connsiteX73" fmla="*/ 1431962 w 1925199"/>
                    <a:gd name="connsiteY73" fmla="*/ 1427664 h 4230729"/>
                    <a:gd name="connsiteX74" fmla="*/ 1431962 w 1925199"/>
                    <a:gd name="connsiteY74" fmla="*/ 1427664 h 4230729"/>
                    <a:gd name="connsiteX75" fmla="*/ 1431962 w 1925199"/>
                    <a:gd name="connsiteY75" fmla="*/ 1427664 h 4230729"/>
                    <a:gd name="connsiteX76" fmla="*/ 1638836 w 1925199"/>
                    <a:gd name="connsiteY76" fmla="*/ 1309278 h 4230729"/>
                    <a:gd name="connsiteX77" fmla="*/ 1531290 w 1925199"/>
                    <a:gd name="connsiteY77" fmla="*/ 1678108 h 4230729"/>
                    <a:gd name="connsiteX78" fmla="*/ 1531290 w 1925199"/>
                    <a:gd name="connsiteY78" fmla="*/ 1678108 h 4230729"/>
                    <a:gd name="connsiteX79" fmla="*/ 1653643 w 1925199"/>
                    <a:gd name="connsiteY79" fmla="*/ 1252459 h 4230729"/>
                    <a:gd name="connsiteX80" fmla="*/ 1653643 w 1925199"/>
                    <a:gd name="connsiteY80" fmla="*/ 1252459 h 4230729"/>
                    <a:gd name="connsiteX81" fmla="*/ 1653643 w 1925199"/>
                    <a:gd name="connsiteY81" fmla="*/ 1252459 h 4230729"/>
                    <a:gd name="connsiteX82" fmla="*/ 1382865 w 1925199"/>
                    <a:gd name="connsiteY82" fmla="*/ 1420650 h 4230729"/>
                    <a:gd name="connsiteX83" fmla="*/ 710738 w 1925199"/>
                    <a:gd name="connsiteY83" fmla="*/ 1809884 h 4230729"/>
                    <a:gd name="connsiteX84" fmla="*/ 786757 w 1925199"/>
                    <a:gd name="connsiteY84" fmla="*/ 1550513 h 4230729"/>
                    <a:gd name="connsiteX85" fmla="*/ 786757 w 1925199"/>
                    <a:gd name="connsiteY85" fmla="*/ 1550513 h 4230729"/>
                    <a:gd name="connsiteX86" fmla="*/ 817080 w 1925199"/>
                    <a:gd name="connsiteY86" fmla="*/ 1433048 h 4230729"/>
                    <a:gd name="connsiteX87" fmla="*/ 1755166 w 1925199"/>
                    <a:gd name="connsiteY87" fmla="*/ 902333 h 4230729"/>
                    <a:gd name="connsiteX88" fmla="*/ 1653643 w 1925199"/>
                    <a:gd name="connsiteY88" fmla="*/ 1252459 h 4230729"/>
                    <a:gd name="connsiteX89" fmla="*/ 1653643 w 1925199"/>
                    <a:gd name="connsiteY89" fmla="*/ 1252459 h 4230729"/>
                    <a:gd name="connsiteX90" fmla="*/ 1763881 w 1925199"/>
                    <a:gd name="connsiteY90" fmla="*/ 856424 h 4230729"/>
                    <a:gd name="connsiteX91" fmla="*/ 1763881 w 1925199"/>
                    <a:gd name="connsiteY91" fmla="*/ 856424 h 4230729"/>
                    <a:gd name="connsiteX92" fmla="*/ 1763881 w 1925199"/>
                    <a:gd name="connsiteY92" fmla="*/ 856424 h 4230729"/>
                    <a:gd name="connsiteX93" fmla="*/ 824094 w 1925199"/>
                    <a:gd name="connsiteY93" fmla="*/ 1398758 h 4230729"/>
                    <a:gd name="connsiteX94" fmla="*/ 897704 w 1925199"/>
                    <a:gd name="connsiteY94" fmla="*/ 1157099 h 4230729"/>
                    <a:gd name="connsiteX95" fmla="*/ 897704 w 1925199"/>
                    <a:gd name="connsiteY95" fmla="*/ 1157099 h 4230729"/>
                    <a:gd name="connsiteX96" fmla="*/ 911519 w 1925199"/>
                    <a:gd name="connsiteY96" fmla="*/ 1095958 h 4230729"/>
                    <a:gd name="connsiteX97" fmla="*/ 934615 w 1925199"/>
                    <a:gd name="connsiteY97" fmla="*/ 1018097 h 4230729"/>
                    <a:gd name="connsiteX98" fmla="*/ 1872206 w 1925199"/>
                    <a:gd name="connsiteY98" fmla="*/ 477958 h 4230729"/>
                    <a:gd name="connsiteX99" fmla="*/ 1763881 w 1925199"/>
                    <a:gd name="connsiteY99" fmla="*/ 856424 h 4230729"/>
                    <a:gd name="connsiteX100" fmla="*/ 1763881 w 1925199"/>
                    <a:gd name="connsiteY100" fmla="*/ 856424 h 4230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1925199" h="4230729">
                      <a:moveTo>
                        <a:pt x="1893106" y="396838"/>
                      </a:moveTo>
                      <a:cubicBezTo>
                        <a:pt x="1887509" y="409449"/>
                        <a:pt x="1885313" y="418163"/>
                        <a:pt x="1879007" y="434175"/>
                      </a:cubicBezTo>
                      <a:cubicBezTo>
                        <a:pt x="1799092" y="485397"/>
                        <a:pt x="1188602" y="837012"/>
                        <a:pt x="949210" y="972613"/>
                      </a:cubicBezTo>
                      <a:cubicBezTo>
                        <a:pt x="978611" y="873639"/>
                        <a:pt x="1051655" y="628296"/>
                        <a:pt x="1059944" y="600878"/>
                      </a:cubicBezTo>
                      <a:cubicBezTo>
                        <a:pt x="1238195" y="498221"/>
                        <a:pt x="1495370" y="349017"/>
                        <a:pt x="1654138" y="252169"/>
                      </a:cubicBezTo>
                      <a:lnTo>
                        <a:pt x="1654138" y="252169"/>
                      </a:lnTo>
                      <a:cubicBezTo>
                        <a:pt x="1644645" y="248059"/>
                        <a:pt x="1633239" y="240550"/>
                        <a:pt x="1623816" y="236370"/>
                      </a:cubicBezTo>
                      <a:cubicBezTo>
                        <a:pt x="1623816" y="236370"/>
                        <a:pt x="1063840" y="569280"/>
                        <a:pt x="1061148" y="570981"/>
                      </a:cubicBezTo>
                      <a:cubicBezTo>
                        <a:pt x="1062140" y="567793"/>
                        <a:pt x="1170678" y="234669"/>
                        <a:pt x="1189098" y="169136"/>
                      </a:cubicBezTo>
                      <a:cubicBezTo>
                        <a:pt x="1209502" y="159217"/>
                        <a:pt x="1316835" y="107995"/>
                        <a:pt x="1363949" y="85182"/>
                      </a:cubicBezTo>
                      <a:cubicBezTo>
                        <a:pt x="1353747" y="80364"/>
                        <a:pt x="1324133" y="61377"/>
                        <a:pt x="1313931" y="56560"/>
                      </a:cubicBezTo>
                      <a:cubicBezTo>
                        <a:pt x="1261716" y="79160"/>
                        <a:pt x="1255411" y="91771"/>
                        <a:pt x="1214390" y="105586"/>
                      </a:cubicBezTo>
                      <a:cubicBezTo>
                        <a:pt x="1226080" y="75263"/>
                        <a:pt x="1233590" y="51459"/>
                        <a:pt x="1240604" y="18444"/>
                      </a:cubicBezTo>
                      <a:cubicBezTo>
                        <a:pt x="1175495" y="-14783"/>
                        <a:pt x="1195899" y="-6565"/>
                        <a:pt x="1169473" y="71579"/>
                      </a:cubicBezTo>
                      <a:cubicBezTo>
                        <a:pt x="1024237" y="501550"/>
                        <a:pt x="120440" y="3800475"/>
                        <a:pt x="0" y="4230730"/>
                      </a:cubicBezTo>
                      <a:cubicBezTo>
                        <a:pt x="37407" y="4228817"/>
                        <a:pt x="44421" y="4200407"/>
                        <a:pt x="51931" y="4171998"/>
                      </a:cubicBezTo>
                      <a:cubicBezTo>
                        <a:pt x="67730" y="4113974"/>
                        <a:pt x="112151" y="3957472"/>
                        <a:pt x="132342" y="3901928"/>
                      </a:cubicBezTo>
                      <a:cubicBezTo>
                        <a:pt x="337303" y="3787014"/>
                        <a:pt x="988530" y="3409682"/>
                        <a:pt x="1071350" y="3361861"/>
                      </a:cubicBezTo>
                      <a:cubicBezTo>
                        <a:pt x="1040036" y="3474224"/>
                        <a:pt x="1024237" y="3573694"/>
                        <a:pt x="976415" y="3663953"/>
                      </a:cubicBezTo>
                      <a:lnTo>
                        <a:pt x="976415" y="3663953"/>
                      </a:lnTo>
                      <a:lnTo>
                        <a:pt x="976415" y="3663953"/>
                      </a:lnTo>
                      <a:cubicBezTo>
                        <a:pt x="1051442" y="3662253"/>
                        <a:pt x="1038548" y="3595302"/>
                        <a:pt x="1050025" y="3554990"/>
                      </a:cubicBezTo>
                      <a:cubicBezTo>
                        <a:pt x="1343332" y="2509145"/>
                        <a:pt x="1634018" y="1462804"/>
                        <a:pt x="1925199" y="416463"/>
                      </a:cubicBezTo>
                      <a:cubicBezTo>
                        <a:pt x="1914714" y="411645"/>
                        <a:pt x="1903804" y="402223"/>
                        <a:pt x="1893106" y="396838"/>
                      </a:cubicBezTo>
                      <a:lnTo>
                        <a:pt x="1893106" y="396838"/>
                      </a:lnTo>
                      <a:close/>
                      <a:moveTo>
                        <a:pt x="1069933" y="3331822"/>
                      </a:moveTo>
                      <a:lnTo>
                        <a:pt x="1069933" y="3331822"/>
                      </a:lnTo>
                      <a:lnTo>
                        <a:pt x="1069933" y="3331822"/>
                      </a:lnTo>
                      <a:cubicBezTo>
                        <a:pt x="949281" y="3397072"/>
                        <a:pt x="372302" y="3732179"/>
                        <a:pt x="137727" y="3864663"/>
                      </a:cubicBezTo>
                      <a:cubicBezTo>
                        <a:pt x="167624" y="3762997"/>
                        <a:pt x="229545" y="3548259"/>
                        <a:pt x="248461" y="3489031"/>
                      </a:cubicBezTo>
                      <a:cubicBezTo>
                        <a:pt x="390793" y="3411879"/>
                        <a:pt x="1099335" y="3000045"/>
                        <a:pt x="1189948" y="2947901"/>
                      </a:cubicBezTo>
                      <a:cubicBezTo>
                        <a:pt x="1140568" y="3088674"/>
                        <a:pt x="1127957" y="3216554"/>
                        <a:pt x="1069933" y="3331822"/>
                      </a:cubicBezTo>
                      <a:lnTo>
                        <a:pt x="1069933" y="3331822"/>
                      </a:lnTo>
                      <a:close/>
                      <a:moveTo>
                        <a:pt x="1186973" y="2911273"/>
                      </a:moveTo>
                      <a:cubicBezTo>
                        <a:pt x="1185485" y="2914674"/>
                        <a:pt x="1183784" y="2918075"/>
                        <a:pt x="1181163" y="2921475"/>
                      </a:cubicBezTo>
                      <a:cubicBezTo>
                        <a:pt x="1180951" y="2921688"/>
                        <a:pt x="1180951" y="2921971"/>
                        <a:pt x="1180667" y="2922184"/>
                      </a:cubicBezTo>
                      <a:lnTo>
                        <a:pt x="1180667" y="2922184"/>
                      </a:lnTo>
                      <a:lnTo>
                        <a:pt x="1180667" y="2922184"/>
                      </a:lnTo>
                      <a:cubicBezTo>
                        <a:pt x="1006525" y="3015348"/>
                        <a:pt x="419415" y="3359452"/>
                        <a:pt x="252287" y="3452899"/>
                      </a:cubicBezTo>
                      <a:cubicBezTo>
                        <a:pt x="281405" y="3352934"/>
                        <a:pt x="365713" y="3066854"/>
                        <a:pt x="367909" y="3065862"/>
                      </a:cubicBezTo>
                      <a:cubicBezTo>
                        <a:pt x="367909" y="3065862"/>
                        <a:pt x="850874" y="2796501"/>
                        <a:pt x="1071633" y="2670606"/>
                      </a:cubicBezTo>
                      <a:lnTo>
                        <a:pt x="1071633" y="2670606"/>
                      </a:lnTo>
                      <a:cubicBezTo>
                        <a:pt x="1143543" y="2629585"/>
                        <a:pt x="1215666" y="2588565"/>
                        <a:pt x="1305500" y="2537413"/>
                      </a:cubicBezTo>
                      <a:cubicBezTo>
                        <a:pt x="1253498" y="2669826"/>
                        <a:pt x="1238195" y="2778293"/>
                        <a:pt x="1186973" y="2911273"/>
                      </a:cubicBezTo>
                      <a:lnTo>
                        <a:pt x="1186973" y="2911273"/>
                      </a:lnTo>
                      <a:close/>
                      <a:moveTo>
                        <a:pt x="1305216" y="2509216"/>
                      </a:moveTo>
                      <a:cubicBezTo>
                        <a:pt x="1158563" y="2587573"/>
                        <a:pt x="383425" y="3023637"/>
                        <a:pt x="381724" y="3022220"/>
                      </a:cubicBezTo>
                      <a:cubicBezTo>
                        <a:pt x="396035" y="2957678"/>
                        <a:pt x="453351" y="2715027"/>
                        <a:pt x="466953" y="2678115"/>
                      </a:cubicBezTo>
                      <a:cubicBezTo>
                        <a:pt x="470141" y="2675423"/>
                        <a:pt x="955798" y="2391326"/>
                        <a:pt x="1181872" y="2260968"/>
                      </a:cubicBezTo>
                      <a:lnTo>
                        <a:pt x="1181872" y="2260968"/>
                      </a:lnTo>
                      <a:lnTo>
                        <a:pt x="1181872" y="2260968"/>
                      </a:lnTo>
                      <a:cubicBezTo>
                        <a:pt x="1253285" y="2219947"/>
                        <a:pt x="1324629" y="2179210"/>
                        <a:pt x="1414959" y="2127279"/>
                      </a:cubicBezTo>
                      <a:cubicBezTo>
                        <a:pt x="1380031" y="2257780"/>
                        <a:pt x="1331430" y="2427671"/>
                        <a:pt x="1305216" y="2509216"/>
                      </a:cubicBezTo>
                      <a:lnTo>
                        <a:pt x="1305216" y="2509216"/>
                      </a:lnTo>
                      <a:close/>
                      <a:moveTo>
                        <a:pt x="1419351" y="2087463"/>
                      </a:moveTo>
                      <a:lnTo>
                        <a:pt x="1419351" y="2087463"/>
                      </a:lnTo>
                      <a:cubicBezTo>
                        <a:pt x="1115063" y="2264864"/>
                        <a:pt x="810845" y="2442478"/>
                        <a:pt x="483957" y="2632986"/>
                      </a:cubicBezTo>
                      <a:cubicBezTo>
                        <a:pt x="482469" y="2633694"/>
                        <a:pt x="481052" y="2634686"/>
                        <a:pt x="479848" y="2635395"/>
                      </a:cubicBezTo>
                      <a:cubicBezTo>
                        <a:pt x="480343" y="2633694"/>
                        <a:pt x="480839" y="2631994"/>
                        <a:pt x="481335" y="2630294"/>
                      </a:cubicBezTo>
                      <a:cubicBezTo>
                        <a:pt x="509249" y="2534933"/>
                        <a:pt x="531141" y="2460402"/>
                        <a:pt x="552962" y="2386154"/>
                      </a:cubicBezTo>
                      <a:lnTo>
                        <a:pt x="552962" y="2386154"/>
                      </a:lnTo>
                      <a:lnTo>
                        <a:pt x="552962" y="2386154"/>
                      </a:lnTo>
                      <a:cubicBezTo>
                        <a:pt x="568477" y="2318708"/>
                        <a:pt x="576270" y="2304397"/>
                        <a:pt x="589165" y="2259763"/>
                      </a:cubicBezTo>
                      <a:cubicBezTo>
                        <a:pt x="805744" y="2142086"/>
                        <a:pt x="1107128" y="1961072"/>
                        <a:pt x="1320803" y="1838010"/>
                      </a:cubicBezTo>
                      <a:lnTo>
                        <a:pt x="1320803" y="1838010"/>
                      </a:lnTo>
                      <a:lnTo>
                        <a:pt x="1320803" y="1838010"/>
                      </a:lnTo>
                      <a:cubicBezTo>
                        <a:pt x="1384919" y="1800178"/>
                        <a:pt x="1449036" y="1762558"/>
                        <a:pt x="1534265" y="1712327"/>
                      </a:cubicBezTo>
                      <a:cubicBezTo>
                        <a:pt x="1486089" y="1851330"/>
                        <a:pt x="1470786" y="1974391"/>
                        <a:pt x="1419351" y="2087463"/>
                      </a:cubicBezTo>
                      <a:lnTo>
                        <a:pt x="1419351" y="2087463"/>
                      </a:lnTo>
                      <a:close/>
                      <a:moveTo>
                        <a:pt x="1531290" y="1678108"/>
                      </a:moveTo>
                      <a:lnTo>
                        <a:pt x="1531290" y="1678108"/>
                      </a:lnTo>
                      <a:cubicBezTo>
                        <a:pt x="1225301" y="1856430"/>
                        <a:pt x="919596" y="2034824"/>
                        <a:pt x="594691" y="2224056"/>
                      </a:cubicBezTo>
                      <a:lnTo>
                        <a:pt x="702237" y="1848425"/>
                      </a:lnTo>
                      <a:cubicBezTo>
                        <a:pt x="926114" y="1723947"/>
                        <a:pt x="1210211" y="1555756"/>
                        <a:pt x="1431962" y="1427664"/>
                      </a:cubicBezTo>
                      <a:lnTo>
                        <a:pt x="1431962" y="1427664"/>
                      </a:lnTo>
                      <a:lnTo>
                        <a:pt x="1431962" y="1427664"/>
                      </a:lnTo>
                      <a:cubicBezTo>
                        <a:pt x="1496291" y="1390753"/>
                        <a:pt x="1560904" y="1353912"/>
                        <a:pt x="1638836" y="1309278"/>
                      </a:cubicBezTo>
                      <a:cubicBezTo>
                        <a:pt x="1599515" y="1451964"/>
                        <a:pt x="1571602" y="1550442"/>
                        <a:pt x="1531290" y="1678108"/>
                      </a:cubicBezTo>
                      <a:lnTo>
                        <a:pt x="1531290" y="1678108"/>
                      </a:lnTo>
                      <a:close/>
                      <a:moveTo>
                        <a:pt x="1653643" y="1252459"/>
                      </a:moveTo>
                      <a:lnTo>
                        <a:pt x="1653643" y="1252459"/>
                      </a:lnTo>
                      <a:lnTo>
                        <a:pt x="1653643" y="1252459"/>
                      </a:lnTo>
                      <a:cubicBezTo>
                        <a:pt x="1552119" y="1317213"/>
                        <a:pt x="1474187" y="1366240"/>
                        <a:pt x="1382865" y="1420650"/>
                      </a:cubicBezTo>
                      <a:cubicBezTo>
                        <a:pt x="1165789" y="1550229"/>
                        <a:pt x="945313" y="1674495"/>
                        <a:pt x="710738" y="1809884"/>
                      </a:cubicBezTo>
                      <a:cubicBezTo>
                        <a:pt x="739148" y="1713036"/>
                        <a:pt x="762953" y="1631774"/>
                        <a:pt x="786757" y="1550513"/>
                      </a:cubicBezTo>
                      <a:lnTo>
                        <a:pt x="786757" y="1550513"/>
                      </a:lnTo>
                      <a:cubicBezTo>
                        <a:pt x="800856" y="1481366"/>
                        <a:pt x="806453" y="1464859"/>
                        <a:pt x="817080" y="1433048"/>
                      </a:cubicBezTo>
                      <a:cubicBezTo>
                        <a:pt x="1027141" y="1317284"/>
                        <a:pt x="1676951" y="944132"/>
                        <a:pt x="1755166" y="902333"/>
                      </a:cubicBezTo>
                      <a:cubicBezTo>
                        <a:pt x="1718255" y="1039634"/>
                        <a:pt x="1691333" y="1124863"/>
                        <a:pt x="1653643" y="1252459"/>
                      </a:cubicBezTo>
                      <a:lnTo>
                        <a:pt x="1653643" y="1252459"/>
                      </a:lnTo>
                      <a:close/>
                      <a:moveTo>
                        <a:pt x="1763881" y="856424"/>
                      </a:moveTo>
                      <a:lnTo>
                        <a:pt x="1763881" y="856424"/>
                      </a:lnTo>
                      <a:lnTo>
                        <a:pt x="1763881" y="856424"/>
                      </a:lnTo>
                      <a:cubicBezTo>
                        <a:pt x="1457396" y="1033329"/>
                        <a:pt x="1150982" y="1210234"/>
                        <a:pt x="824094" y="1398758"/>
                      </a:cubicBezTo>
                      <a:cubicBezTo>
                        <a:pt x="852716" y="1305098"/>
                        <a:pt x="875104" y="1231063"/>
                        <a:pt x="897704" y="1157099"/>
                      </a:cubicBezTo>
                      <a:lnTo>
                        <a:pt x="897704" y="1157099"/>
                      </a:lnTo>
                      <a:cubicBezTo>
                        <a:pt x="897208" y="1153911"/>
                        <a:pt x="913007" y="1098366"/>
                        <a:pt x="911519" y="1095958"/>
                      </a:cubicBezTo>
                      <a:cubicBezTo>
                        <a:pt x="931427" y="1024402"/>
                        <a:pt x="924626" y="1049128"/>
                        <a:pt x="934615" y="1018097"/>
                      </a:cubicBezTo>
                      <a:cubicBezTo>
                        <a:pt x="1132066" y="909417"/>
                        <a:pt x="1764589" y="544413"/>
                        <a:pt x="1872206" y="477958"/>
                      </a:cubicBezTo>
                      <a:cubicBezTo>
                        <a:pt x="1833878" y="601161"/>
                        <a:pt x="1805184" y="713525"/>
                        <a:pt x="1763881" y="856424"/>
                      </a:cubicBezTo>
                      <a:lnTo>
                        <a:pt x="1763881" y="856424"/>
                      </a:lnTo>
                      <a:close/>
                    </a:path>
                  </a:pathLst>
                </a:custGeom>
                <a:solidFill>
                  <a:srgbClr val="959593"/>
                </a:solidFill>
                <a:ln w="70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Graphic 116">
                  <a:extLst>
                    <a:ext uri="{FF2B5EF4-FFF2-40B4-BE49-F238E27FC236}">
                      <a16:creationId xmlns:a16="http://schemas.microsoft.com/office/drawing/2014/main" id="{C4853272-F147-454D-8B22-98D063B56D6F}"/>
                    </a:ext>
                  </a:extLst>
                </p:cNvPr>
                <p:cNvSpPr/>
                <p:nvPr/>
              </p:nvSpPr>
              <p:spPr>
                <a:xfrm>
                  <a:off x="1286394" y="5367018"/>
                  <a:ext cx="1524" cy="3104"/>
                </a:xfrm>
                <a:custGeom>
                  <a:avLst/>
                  <a:gdLst>
                    <a:gd name="connsiteX0" fmla="*/ 3826 w 3825"/>
                    <a:gd name="connsiteY0" fmla="*/ 4038 h 7793"/>
                    <a:gd name="connsiteX1" fmla="*/ 1346 w 3825"/>
                    <a:gd name="connsiteY1" fmla="*/ 0 h 7793"/>
                    <a:gd name="connsiteX2" fmla="*/ 0 w 3825"/>
                    <a:gd name="connsiteY2" fmla="*/ 7793 h 7793"/>
                    <a:gd name="connsiteX3" fmla="*/ 3826 w 3825"/>
                    <a:gd name="connsiteY3" fmla="*/ 4038 h 7793"/>
                    <a:gd name="connsiteX4" fmla="*/ 3826 w 3825"/>
                    <a:gd name="connsiteY4" fmla="*/ 4038 h 7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25" h="7793">
                      <a:moveTo>
                        <a:pt x="3826" y="4038"/>
                      </a:moveTo>
                      <a:cubicBezTo>
                        <a:pt x="2905" y="2550"/>
                        <a:pt x="1984" y="1417"/>
                        <a:pt x="1346" y="0"/>
                      </a:cubicBezTo>
                      <a:cubicBezTo>
                        <a:pt x="921" y="2621"/>
                        <a:pt x="425" y="5172"/>
                        <a:pt x="0" y="7793"/>
                      </a:cubicBezTo>
                      <a:cubicBezTo>
                        <a:pt x="1063" y="6589"/>
                        <a:pt x="2480" y="5455"/>
                        <a:pt x="3826" y="4038"/>
                      </a:cubicBezTo>
                      <a:lnTo>
                        <a:pt x="3826" y="4038"/>
                      </a:lnTo>
                      <a:close/>
                    </a:path>
                  </a:pathLst>
                </a:custGeom>
                <a:solidFill>
                  <a:srgbClr val="DCDADA"/>
                </a:solidFill>
                <a:ln w="70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Graphic 116">
                  <a:extLst>
                    <a:ext uri="{FF2B5EF4-FFF2-40B4-BE49-F238E27FC236}">
                      <a16:creationId xmlns:a16="http://schemas.microsoft.com/office/drawing/2014/main" id="{D46E2CFA-0B03-4FF9-8ADD-25978211FD69}"/>
                    </a:ext>
                  </a:extLst>
                </p:cNvPr>
                <p:cNvSpPr/>
                <p:nvPr/>
              </p:nvSpPr>
              <p:spPr>
                <a:xfrm>
                  <a:off x="1929542" y="4229106"/>
                  <a:ext cx="876028" cy="2524757"/>
                </a:xfrm>
                <a:custGeom>
                  <a:avLst/>
                  <a:gdLst>
                    <a:gd name="connsiteX0" fmla="*/ 2192081 w 2199245"/>
                    <a:gd name="connsiteY0" fmla="*/ 5714103 h 6338336"/>
                    <a:gd name="connsiteX1" fmla="*/ 1069508 w 2199245"/>
                    <a:gd name="connsiteY1" fmla="*/ 172867 h 6338336"/>
                    <a:gd name="connsiteX2" fmla="*/ 1038690 w 2199245"/>
                    <a:gd name="connsiteY2" fmla="*/ 0 h 6338336"/>
                    <a:gd name="connsiteX3" fmla="*/ 0 w 2199245"/>
                    <a:gd name="connsiteY3" fmla="*/ 582930 h 6338336"/>
                    <a:gd name="connsiteX4" fmla="*/ 1138159 w 2199245"/>
                    <a:gd name="connsiteY4" fmla="*/ 6166887 h 6338336"/>
                    <a:gd name="connsiteX5" fmla="*/ 1180596 w 2199245"/>
                    <a:gd name="connsiteY5" fmla="*/ 6338337 h 6338336"/>
                    <a:gd name="connsiteX6" fmla="*/ 1239825 w 2199245"/>
                    <a:gd name="connsiteY6" fmla="*/ 6317224 h 6338336"/>
                    <a:gd name="connsiteX7" fmla="*/ 1158067 w 2199245"/>
                    <a:gd name="connsiteY7" fmla="*/ 5931675 h 6338336"/>
                    <a:gd name="connsiteX8" fmla="*/ 1195404 w 2199245"/>
                    <a:gd name="connsiteY8" fmla="*/ 5881940 h 6338336"/>
                    <a:gd name="connsiteX9" fmla="*/ 2071499 w 2199245"/>
                    <a:gd name="connsiteY9" fmla="*/ 5381476 h 6338336"/>
                    <a:gd name="connsiteX10" fmla="*/ 2158358 w 2199245"/>
                    <a:gd name="connsiteY10" fmla="*/ 5782329 h 6338336"/>
                    <a:gd name="connsiteX11" fmla="*/ 2192081 w 2199245"/>
                    <a:gd name="connsiteY11" fmla="*/ 5714103 h 6338336"/>
                    <a:gd name="connsiteX12" fmla="*/ 2192081 w 2199245"/>
                    <a:gd name="connsiteY12" fmla="*/ 5714103 h 6338336"/>
                    <a:gd name="connsiteX13" fmla="*/ 91251 w 2199245"/>
                    <a:gd name="connsiteY13" fmla="*/ 688351 h 6338336"/>
                    <a:gd name="connsiteX14" fmla="*/ 747083 w 2199245"/>
                    <a:gd name="connsiteY14" fmla="*/ 315199 h 6338336"/>
                    <a:gd name="connsiteX15" fmla="*/ 897491 w 2199245"/>
                    <a:gd name="connsiteY15" fmla="*/ 232520 h 6338336"/>
                    <a:gd name="connsiteX16" fmla="*/ 965930 w 2199245"/>
                    <a:gd name="connsiteY16" fmla="*/ 189587 h 6338336"/>
                    <a:gd name="connsiteX17" fmla="*/ 1013751 w 2199245"/>
                    <a:gd name="connsiteY17" fmla="*/ 220618 h 6338336"/>
                    <a:gd name="connsiteX18" fmla="*/ 1054772 w 2199245"/>
                    <a:gd name="connsiteY18" fmla="*/ 413605 h 6338336"/>
                    <a:gd name="connsiteX19" fmla="*/ 1007942 w 2199245"/>
                    <a:gd name="connsiteY19" fmla="*/ 455051 h 6338336"/>
                    <a:gd name="connsiteX20" fmla="*/ 232804 w 2199245"/>
                    <a:gd name="connsiteY20" fmla="*/ 905072 h 6338336"/>
                    <a:gd name="connsiteX21" fmla="*/ 129721 w 2199245"/>
                    <a:gd name="connsiteY21" fmla="*/ 838405 h 6338336"/>
                    <a:gd name="connsiteX22" fmla="*/ 91251 w 2199245"/>
                    <a:gd name="connsiteY22" fmla="*/ 688351 h 6338336"/>
                    <a:gd name="connsiteX23" fmla="*/ 91251 w 2199245"/>
                    <a:gd name="connsiteY23" fmla="*/ 688351 h 6338336"/>
                    <a:gd name="connsiteX24" fmla="*/ 250161 w 2199245"/>
                    <a:gd name="connsiteY24" fmla="*/ 1448044 h 6338336"/>
                    <a:gd name="connsiteX25" fmla="*/ 170600 w 2199245"/>
                    <a:gd name="connsiteY25" fmla="*/ 1063699 h 6338336"/>
                    <a:gd name="connsiteX26" fmla="*/ 192704 w 2199245"/>
                    <a:gd name="connsiteY26" fmla="*/ 989734 h 6338336"/>
                    <a:gd name="connsiteX27" fmla="*/ 960333 w 2199245"/>
                    <a:gd name="connsiteY27" fmla="*/ 549632 h 6338336"/>
                    <a:gd name="connsiteX28" fmla="*/ 960333 w 2199245"/>
                    <a:gd name="connsiteY28" fmla="*/ 549632 h 6338336"/>
                    <a:gd name="connsiteX29" fmla="*/ 971243 w 2199245"/>
                    <a:gd name="connsiteY29" fmla="*/ 538721 h 6338336"/>
                    <a:gd name="connsiteX30" fmla="*/ 1108049 w 2199245"/>
                    <a:gd name="connsiteY30" fmla="*/ 592565 h 6338336"/>
                    <a:gd name="connsiteX31" fmla="*/ 1177904 w 2199245"/>
                    <a:gd name="connsiteY31" fmla="*/ 926468 h 6338336"/>
                    <a:gd name="connsiteX32" fmla="*/ 1165293 w 2199245"/>
                    <a:gd name="connsiteY32" fmla="*/ 975706 h 6338336"/>
                    <a:gd name="connsiteX33" fmla="*/ 329439 w 2199245"/>
                    <a:gd name="connsiteY33" fmla="*/ 1456546 h 6338336"/>
                    <a:gd name="connsiteX34" fmla="*/ 250161 w 2199245"/>
                    <a:gd name="connsiteY34" fmla="*/ 1448044 h 6338336"/>
                    <a:gd name="connsiteX35" fmla="*/ 250161 w 2199245"/>
                    <a:gd name="connsiteY35" fmla="*/ 1448044 h 6338336"/>
                    <a:gd name="connsiteX36" fmla="*/ 369751 w 2199245"/>
                    <a:gd name="connsiteY36" fmla="*/ 1998951 h 6338336"/>
                    <a:gd name="connsiteX37" fmla="*/ 281405 w 2199245"/>
                    <a:gd name="connsiteY37" fmla="*/ 1614393 h 6338336"/>
                    <a:gd name="connsiteX38" fmla="*/ 308114 w 2199245"/>
                    <a:gd name="connsiteY38" fmla="*/ 1531219 h 6338336"/>
                    <a:gd name="connsiteX39" fmla="*/ 1054630 w 2199245"/>
                    <a:gd name="connsiteY39" fmla="*/ 1101318 h 6338336"/>
                    <a:gd name="connsiteX40" fmla="*/ 1054630 w 2199245"/>
                    <a:gd name="connsiteY40" fmla="*/ 1101318 h 6338336"/>
                    <a:gd name="connsiteX41" fmla="*/ 1088141 w 2199245"/>
                    <a:gd name="connsiteY41" fmla="*/ 1082898 h 6338336"/>
                    <a:gd name="connsiteX42" fmla="*/ 1223034 w 2199245"/>
                    <a:gd name="connsiteY42" fmla="*/ 1143047 h 6338336"/>
                    <a:gd name="connsiteX43" fmla="*/ 1290268 w 2199245"/>
                    <a:gd name="connsiteY43" fmla="*/ 1496362 h 6338336"/>
                    <a:gd name="connsiteX44" fmla="*/ 427279 w 2199245"/>
                    <a:gd name="connsiteY44" fmla="*/ 2005115 h 6338336"/>
                    <a:gd name="connsiteX45" fmla="*/ 369751 w 2199245"/>
                    <a:gd name="connsiteY45" fmla="*/ 1998951 h 6338336"/>
                    <a:gd name="connsiteX46" fmla="*/ 369751 w 2199245"/>
                    <a:gd name="connsiteY46" fmla="*/ 1998951 h 6338336"/>
                    <a:gd name="connsiteX47" fmla="*/ 470708 w 2199245"/>
                    <a:gd name="connsiteY47" fmla="*/ 2543128 h 6338336"/>
                    <a:gd name="connsiteX48" fmla="*/ 387250 w 2199245"/>
                    <a:gd name="connsiteY48" fmla="*/ 2150281 h 6338336"/>
                    <a:gd name="connsiteX49" fmla="*/ 406875 w 2199245"/>
                    <a:gd name="connsiteY49" fmla="*/ 2084322 h 6338336"/>
                    <a:gd name="connsiteX50" fmla="*/ 1249956 w 2199245"/>
                    <a:gd name="connsiteY50" fmla="*/ 1594981 h 6338336"/>
                    <a:gd name="connsiteX51" fmla="*/ 1320803 w 2199245"/>
                    <a:gd name="connsiteY51" fmla="*/ 1627004 h 6338336"/>
                    <a:gd name="connsiteX52" fmla="*/ 1400152 w 2199245"/>
                    <a:gd name="connsiteY52" fmla="*/ 2048190 h 6338336"/>
                    <a:gd name="connsiteX53" fmla="*/ 550765 w 2199245"/>
                    <a:gd name="connsiteY53" fmla="*/ 2544545 h 6338336"/>
                    <a:gd name="connsiteX54" fmla="*/ 470708 w 2199245"/>
                    <a:gd name="connsiteY54" fmla="*/ 2543128 h 6338336"/>
                    <a:gd name="connsiteX55" fmla="*/ 470708 w 2199245"/>
                    <a:gd name="connsiteY55" fmla="*/ 2543128 h 6338336"/>
                    <a:gd name="connsiteX56" fmla="*/ 585197 w 2199245"/>
                    <a:gd name="connsiteY56" fmla="*/ 3095735 h 6338336"/>
                    <a:gd name="connsiteX57" fmla="*/ 503227 w 2199245"/>
                    <a:gd name="connsiteY57" fmla="*/ 2702676 h 6338336"/>
                    <a:gd name="connsiteX58" fmla="*/ 523631 w 2199245"/>
                    <a:gd name="connsiteY58" fmla="*/ 2624815 h 6338336"/>
                    <a:gd name="connsiteX59" fmla="*/ 1194978 w 2199245"/>
                    <a:gd name="connsiteY59" fmla="*/ 2237068 h 6338336"/>
                    <a:gd name="connsiteX60" fmla="*/ 1275744 w 2199245"/>
                    <a:gd name="connsiteY60" fmla="*/ 2189034 h 6338336"/>
                    <a:gd name="connsiteX61" fmla="*/ 1275744 w 2199245"/>
                    <a:gd name="connsiteY61" fmla="*/ 2189034 h 6338336"/>
                    <a:gd name="connsiteX62" fmla="*/ 1450453 w 2199245"/>
                    <a:gd name="connsiteY62" fmla="*/ 2277026 h 6338336"/>
                    <a:gd name="connsiteX63" fmla="*/ 1510886 w 2199245"/>
                    <a:gd name="connsiteY63" fmla="*/ 2583794 h 6338336"/>
                    <a:gd name="connsiteX64" fmla="*/ 679211 w 2199245"/>
                    <a:gd name="connsiteY64" fmla="*/ 3078945 h 6338336"/>
                    <a:gd name="connsiteX65" fmla="*/ 585197 w 2199245"/>
                    <a:gd name="connsiteY65" fmla="*/ 3095735 h 6338336"/>
                    <a:gd name="connsiteX66" fmla="*/ 585197 w 2199245"/>
                    <a:gd name="connsiteY66" fmla="*/ 3095735 h 6338336"/>
                    <a:gd name="connsiteX67" fmla="*/ 697065 w 2199245"/>
                    <a:gd name="connsiteY67" fmla="*/ 3641542 h 6338336"/>
                    <a:gd name="connsiteX68" fmla="*/ 617999 w 2199245"/>
                    <a:gd name="connsiteY68" fmla="*/ 3271720 h 6338336"/>
                    <a:gd name="connsiteX69" fmla="*/ 660224 w 2199245"/>
                    <a:gd name="connsiteY69" fmla="*/ 3150004 h 6338336"/>
                    <a:gd name="connsiteX70" fmla="*/ 1486089 w 2199245"/>
                    <a:gd name="connsiteY70" fmla="*/ 2675966 h 6338336"/>
                    <a:gd name="connsiteX71" fmla="*/ 1541917 w 2199245"/>
                    <a:gd name="connsiteY71" fmla="*/ 2702888 h 6338336"/>
                    <a:gd name="connsiteX72" fmla="*/ 1622116 w 2199245"/>
                    <a:gd name="connsiteY72" fmla="*/ 3115289 h 6338336"/>
                    <a:gd name="connsiteX73" fmla="*/ 1605041 w 2199245"/>
                    <a:gd name="connsiteY73" fmla="*/ 3154113 h 6338336"/>
                    <a:gd name="connsiteX74" fmla="*/ 749775 w 2199245"/>
                    <a:gd name="connsiteY74" fmla="*/ 3644729 h 6338336"/>
                    <a:gd name="connsiteX75" fmla="*/ 697065 w 2199245"/>
                    <a:gd name="connsiteY75" fmla="*/ 3641542 h 6338336"/>
                    <a:gd name="connsiteX76" fmla="*/ 697065 w 2199245"/>
                    <a:gd name="connsiteY76" fmla="*/ 3641542 h 6338336"/>
                    <a:gd name="connsiteX77" fmla="*/ 815167 w 2199245"/>
                    <a:gd name="connsiteY77" fmla="*/ 4195141 h 6338336"/>
                    <a:gd name="connsiteX78" fmla="*/ 727813 w 2199245"/>
                    <a:gd name="connsiteY78" fmla="*/ 3775868 h 6338336"/>
                    <a:gd name="connsiteX79" fmla="*/ 756931 w 2199245"/>
                    <a:gd name="connsiteY79" fmla="*/ 3707500 h 6338336"/>
                    <a:gd name="connsiteX80" fmla="*/ 1642378 w 2199245"/>
                    <a:gd name="connsiteY80" fmla="*/ 3194638 h 6338336"/>
                    <a:gd name="connsiteX81" fmla="*/ 1731079 w 2199245"/>
                    <a:gd name="connsiteY81" fmla="*/ 3670872 h 6338336"/>
                    <a:gd name="connsiteX82" fmla="*/ 871490 w 2199245"/>
                    <a:gd name="connsiteY82" fmla="*/ 4182246 h 6338336"/>
                    <a:gd name="connsiteX83" fmla="*/ 815167 w 2199245"/>
                    <a:gd name="connsiteY83" fmla="*/ 4195141 h 6338336"/>
                    <a:gd name="connsiteX84" fmla="*/ 815167 w 2199245"/>
                    <a:gd name="connsiteY84" fmla="*/ 4195141 h 6338336"/>
                    <a:gd name="connsiteX85" fmla="*/ 922713 w 2199245"/>
                    <a:gd name="connsiteY85" fmla="*/ 4734217 h 6338336"/>
                    <a:gd name="connsiteX86" fmla="*/ 837342 w 2199245"/>
                    <a:gd name="connsiteY86" fmla="*/ 4310338 h 6338336"/>
                    <a:gd name="connsiteX87" fmla="*/ 852858 w 2199245"/>
                    <a:gd name="connsiteY87" fmla="*/ 4256495 h 6338336"/>
                    <a:gd name="connsiteX88" fmla="*/ 1740147 w 2199245"/>
                    <a:gd name="connsiteY88" fmla="*/ 3734634 h 6338336"/>
                    <a:gd name="connsiteX89" fmla="*/ 1841529 w 2199245"/>
                    <a:gd name="connsiteY89" fmla="*/ 4222771 h 6338336"/>
                    <a:gd name="connsiteX90" fmla="*/ 979745 w 2199245"/>
                    <a:gd name="connsiteY90" fmla="*/ 4729824 h 6338336"/>
                    <a:gd name="connsiteX91" fmla="*/ 922713 w 2199245"/>
                    <a:gd name="connsiteY91" fmla="*/ 4734217 h 6338336"/>
                    <a:gd name="connsiteX92" fmla="*/ 922713 w 2199245"/>
                    <a:gd name="connsiteY92" fmla="*/ 4734217 h 6338336"/>
                    <a:gd name="connsiteX93" fmla="*/ 1036919 w 2199245"/>
                    <a:gd name="connsiteY93" fmla="*/ 5280731 h 6338336"/>
                    <a:gd name="connsiteX94" fmla="*/ 948855 w 2199245"/>
                    <a:gd name="connsiteY94" fmla="*/ 4859545 h 6338336"/>
                    <a:gd name="connsiteX95" fmla="*/ 968055 w 2199245"/>
                    <a:gd name="connsiteY95" fmla="*/ 4798687 h 6338336"/>
                    <a:gd name="connsiteX96" fmla="*/ 1848756 w 2199245"/>
                    <a:gd name="connsiteY96" fmla="*/ 4291918 h 6338336"/>
                    <a:gd name="connsiteX97" fmla="*/ 1945320 w 2199245"/>
                    <a:gd name="connsiteY97" fmla="*/ 4755542 h 6338336"/>
                    <a:gd name="connsiteX98" fmla="*/ 1936393 w 2199245"/>
                    <a:gd name="connsiteY98" fmla="*/ 4788273 h 6338336"/>
                    <a:gd name="connsiteX99" fmla="*/ 1102735 w 2199245"/>
                    <a:gd name="connsiteY99" fmla="*/ 5267412 h 6338336"/>
                    <a:gd name="connsiteX100" fmla="*/ 1036919 w 2199245"/>
                    <a:gd name="connsiteY100" fmla="*/ 5280731 h 6338336"/>
                    <a:gd name="connsiteX101" fmla="*/ 1036919 w 2199245"/>
                    <a:gd name="connsiteY101" fmla="*/ 5280731 h 6338336"/>
                    <a:gd name="connsiteX102" fmla="*/ 2052441 w 2199245"/>
                    <a:gd name="connsiteY102" fmla="*/ 5326640 h 6338336"/>
                    <a:gd name="connsiteX103" fmla="*/ 1220838 w 2199245"/>
                    <a:gd name="connsiteY103" fmla="*/ 5805283 h 6338336"/>
                    <a:gd name="connsiteX104" fmla="*/ 1143898 w 2199245"/>
                    <a:gd name="connsiteY104" fmla="*/ 5815202 h 6338336"/>
                    <a:gd name="connsiteX105" fmla="*/ 1055126 w 2199245"/>
                    <a:gd name="connsiteY105" fmla="*/ 5399613 h 6338336"/>
                    <a:gd name="connsiteX106" fmla="*/ 1070925 w 2199245"/>
                    <a:gd name="connsiteY106" fmla="*/ 5346052 h 6338336"/>
                    <a:gd name="connsiteX107" fmla="*/ 1966503 w 2199245"/>
                    <a:gd name="connsiteY107" fmla="*/ 4841975 h 6338336"/>
                    <a:gd name="connsiteX108" fmla="*/ 2060872 w 2199245"/>
                    <a:gd name="connsiteY108" fmla="*/ 5310416 h 6338336"/>
                    <a:gd name="connsiteX109" fmla="*/ 2052441 w 2199245"/>
                    <a:gd name="connsiteY109" fmla="*/ 5326640 h 6338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</a:cxnLst>
                  <a:rect l="l" t="t" r="r" b="b"/>
                  <a:pathLst>
                    <a:path w="2199245" h="6338336">
                      <a:moveTo>
                        <a:pt x="2192081" y="5714103"/>
                      </a:moveTo>
                      <a:cubicBezTo>
                        <a:pt x="2132144" y="5422142"/>
                        <a:pt x="1069508" y="172867"/>
                        <a:pt x="1069508" y="172867"/>
                      </a:cubicBezTo>
                      <a:cubicBezTo>
                        <a:pt x="1059306" y="115127"/>
                        <a:pt x="1048892" y="57457"/>
                        <a:pt x="1038690" y="0"/>
                      </a:cubicBezTo>
                      <a:cubicBezTo>
                        <a:pt x="984066" y="11619"/>
                        <a:pt x="165286" y="490049"/>
                        <a:pt x="0" y="582930"/>
                      </a:cubicBezTo>
                      <a:cubicBezTo>
                        <a:pt x="24726" y="632381"/>
                        <a:pt x="1093950" y="5976520"/>
                        <a:pt x="1138159" y="6166887"/>
                      </a:cubicBezTo>
                      <a:cubicBezTo>
                        <a:pt x="1151266" y="6222927"/>
                        <a:pt x="1156083" y="6260972"/>
                        <a:pt x="1180596" y="6338337"/>
                      </a:cubicBezTo>
                      <a:cubicBezTo>
                        <a:pt x="1197104" y="6335928"/>
                        <a:pt x="1233023" y="6319421"/>
                        <a:pt x="1239825" y="6317224"/>
                      </a:cubicBezTo>
                      <a:cubicBezTo>
                        <a:pt x="1219704" y="6217330"/>
                        <a:pt x="1180880" y="6030860"/>
                        <a:pt x="1158067" y="5931675"/>
                      </a:cubicBezTo>
                      <a:cubicBezTo>
                        <a:pt x="1150274" y="5897455"/>
                        <a:pt x="1158279" y="5902556"/>
                        <a:pt x="1195404" y="5881940"/>
                      </a:cubicBezTo>
                      <a:cubicBezTo>
                        <a:pt x="1457467" y="5738403"/>
                        <a:pt x="2056196" y="5389198"/>
                        <a:pt x="2071499" y="5381476"/>
                      </a:cubicBezTo>
                      <a:cubicBezTo>
                        <a:pt x="2074687" y="5399400"/>
                        <a:pt x="2127043" y="5654237"/>
                        <a:pt x="2158358" y="5782329"/>
                      </a:cubicBezTo>
                      <a:cubicBezTo>
                        <a:pt x="2204692" y="5776873"/>
                        <a:pt x="2204692" y="5776873"/>
                        <a:pt x="2192081" y="5714103"/>
                      </a:cubicBezTo>
                      <a:lnTo>
                        <a:pt x="2192081" y="5714103"/>
                      </a:lnTo>
                      <a:close/>
                      <a:moveTo>
                        <a:pt x="91251" y="688351"/>
                      </a:moveTo>
                      <a:cubicBezTo>
                        <a:pt x="312507" y="562243"/>
                        <a:pt x="525544" y="441023"/>
                        <a:pt x="747083" y="315199"/>
                      </a:cubicBezTo>
                      <a:cubicBezTo>
                        <a:pt x="796818" y="287073"/>
                        <a:pt x="847261" y="260151"/>
                        <a:pt x="897491" y="232520"/>
                      </a:cubicBezTo>
                      <a:cubicBezTo>
                        <a:pt x="922217" y="216296"/>
                        <a:pt x="938016" y="205102"/>
                        <a:pt x="965930" y="189587"/>
                      </a:cubicBezTo>
                      <a:cubicBezTo>
                        <a:pt x="987255" y="177685"/>
                        <a:pt x="1003762" y="178180"/>
                        <a:pt x="1013751" y="220618"/>
                      </a:cubicBezTo>
                      <a:cubicBezTo>
                        <a:pt x="1027354" y="288773"/>
                        <a:pt x="1041878" y="331423"/>
                        <a:pt x="1054772" y="413605"/>
                      </a:cubicBezTo>
                      <a:cubicBezTo>
                        <a:pt x="1060581" y="429404"/>
                        <a:pt x="1025441" y="444424"/>
                        <a:pt x="1007942" y="455051"/>
                      </a:cubicBezTo>
                      <a:cubicBezTo>
                        <a:pt x="752467" y="609994"/>
                        <a:pt x="490191" y="753813"/>
                        <a:pt x="232804" y="905072"/>
                      </a:cubicBezTo>
                      <a:cubicBezTo>
                        <a:pt x="157139" y="949706"/>
                        <a:pt x="150763" y="927601"/>
                        <a:pt x="129721" y="838405"/>
                      </a:cubicBezTo>
                      <a:cubicBezTo>
                        <a:pt x="113993" y="789945"/>
                        <a:pt x="122495" y="785057"/>
                        <a:pt x="91251" y="688351"/>
                      </a:cubicBezTo>
                      <a:lnTo>
                        <a:pt x="91251" y="688351"/>
                      </a:lnTo>
                      <a:close/>
                      <a:moveTo>
                        <a:pt x="250161" y="1448044"/>
                      </a:moveTo>
                      <a:cubicBezTo>
                        <a:pt x="228340" y="1338231"/>
                        <a:pt x="195538" y="1172590"/>
                        <a:pt x="170600" y="1063699"/>
                      </a:cubicBezTo>
                      <a:cubicBezTo>
                        <a:pt x="161106" y="1022466"/>
                        <a:pt x="157989" y="1009359"/>
                        <a:pt x="192704" y="989734"/>
                      </a:cubicBezTo>
                      <a:cubicBezTo>
                        <a:pt x="449171" y="844002"/>
                        <a:pt x="704645" y="696569"/>
                        <a:pt x="960333" y="549632"/>
                      </a:cubicBezTo>
                      <a:lnTo>
                        <a:pt x="960333" y="549632"/>
                      </a:lnTo>
                      <a:cubicBezTo>
                        <a:pt x="963946" y="546019"/>
                        <a:pt x="966851" y="541414"/>
                        <a:pt x="971243" y="538721"/>
                      </a:cubicBezTo>
                      <a:cubicBezTo>
                        <a:pt x="1081127" y="473967"/>
                        <a:pt x="1081906" y="473755"/>
                        <a:pt x="1108049" y="592565"/>
                      </a:cubicBezTo>
                      <a:cubicBezTo>
                        <a:pt x="1132279" y="703654"/>
                        <a:pt x="1154666" y="815167"/>
                        <a:pt x="1177904" y="926468"/>
                      </a:cubicBezTo>
                      <a:cubicBezTo>
                        <a:pt x="1181801" y="944888"/>
                        <a:pt x="1183005" y="962812"/>
                        <a:pt x="1165293" y="975706"/>
                      </a:cubicBezTo>
                      <a:cubicBezTo>
                        <a:pt x="1107553" y="1007446"/>
                        <a:pt x="555087" y="1324416"/>
                        <a:pt x="329439" y="1456546"/>
                      </a:cubicBezTo>
                      <a:cubicBezTo>
                        <a:pt x="301100" y="1473266"/>
                        <a:pt x="267377" y="1500896"/>
                        <a:pt x="250161" y="1448044"/>
                      </a:cubicBezTo>
                      <a:lnTo>
                        <a:pt x="250161" y="1448044"/>
                      </a:lnTo>
                      <a:close/>
                      <a:moveTo>
                        <a:pt x="369751" y="1998951"/>
                      </a:moveTo>
                      <a:cubicBezTo>
                        <a:pt x="348426" y="1894452"/>
                        <a:pt x="309319" y="1717192"/>
                        <a:pt x="281405" y="1614393"/>
                      </a:cubicBezTo>
                      <a:cubicBezTo>
                        <a:pt x="267590" y="1563241"/>
                        <a:pt x="271911" y="1552048"/>
                        <a:pt x="308114" y="1531219"/>
                      </a:cubicBezTo>
                      <a:cubicBezTo>
                        <a:pt x="557071" y="1388178"/>
                        <a:pt x="805744" y="1244571"/>
                        <a:pt x="1054630" y="1101318"/>
                      </a:cubicBezTo>
                      <a:lnTo>
                        <a:pt x="1054630" y="1101318"/>
                      </a:lnTo>
                      <a:cubicBezTo>
                        <a:pt x="1065824" y="1095225"/>
                        <a:pt x="1076947" y="1088920"/>
                        <a:pt x="1088141" y="1082898"/>
                      </a:cubicBezTo>
                      <a:cubicBezTo>
                        <a:pt x="1198025" y="1025654"/>
                        <a:pt x="1199229" y="1025441"/>
                        <a:pt x="1223034" y="1143047"/>
                      </a:cubicBezTo>
                      <a:cubicBezTo>
                        <a:pt x="1246838" y="1260654"/>
                        <a:pt x="1267951" y="1378472"/>
                        <a:pt x="1290268" y="1496362"/>
                      </a:cubicBezTo>
                      <a:cubicBezTo>
                        <a:pt x="1210707" y="1556724"/>
                        <a:pt x="659445" y="1873198"/>
                        <a:pt x="427279" y="2005115"/>
                      </a:cubicBezTo>
                      <a:cubicBezTo>
                        <a:pt x="403262" y="2018859"/>
                        <a:pt x="384558" y="2032887"/>
                        <a:pt x="369751" y="1998951"/>
                      </a:cubicBezTo>
                      <a:lnTo>
                        <a:pt x="369751" y="1998951"/>
                      </a:lnTo>
                      <a:close/>
                      <a:moveTo>
                        <a:pt x="470708" y="2543128"/>
                      </a:moveTo>
                      <a:cubicBezTo>
                        <a:pt x="448391" y="2433315"/>
                        <a:pt x="411268" y="2259669"/>
                        <a:pt x="387250" y="2150281"/>
                      </a:cubicBezTo>
                      <a:cubicBezTo>
                        <a:pt x="381158" y="2122650"/>
                        <a:pt x="376340" y="2102034"/>
                        <a:pt x="406875" y="2084322"/>
                      </a:cubicBezTo>
                      <a:cubicBezTo>
                        <a:pt x="669647" y="1933984"/>
                        <a:pt x="1230544" y="1607592"/>
                        <a:pt x="1249956" y="1594981"/>
                      </a:cubicBezTo>
                      <a:cubicBezTo>
                        <a:pt x="1290976" y="1568555"/>
                        <a:pt x="1312585" y="1583362"/>
                        <a:pt x="1320803" y="1627004"/>
                      </a:cubicBezTo>
                      <a:cubicBezTo>
                        <a:pt x="1347512" y="1767423"/>
                        <a:pt x="1373726" y="1907771"/>
                        <a:pt x="1400152" y="2048190"/>
                      </a:cubicBezTo>
                      <a:cubicBezTo>
                        <a:pt x="1282758" y="2117053"/>
                        <a:pt x="782436" y="2410431"/>
                        <a:pt x="550765" y="2544545"/>
                      </a:cubicBezTo>
                      <a:cubicBezTo>
                        <a:pt x="527669" y="2557864"/>
                        <a:pt x="482540" y="2588470"/>
                        <a:pt x="470708" y="2543128"/>
                      </a:cubicBezTo>
                      <a:lnTo>
                        <a:pt x="470708" y="2543128"/>
                      </a:lnTo>
                      <a:close/>
                      <a:moveTo>
                        <a:pt x="585197" y="3095735"/>
                      </a:moveTo>
                      <a:cubicBezTo>
                        <a:pt x="563872" y="2991236"/>
                        <a:pt x="527457" y="2806679"/>
                        <a:pt x="503227" y="2702676"/>
                      </a:cubicBezTo>
                      <a:cubicBezTo>
                        <a:pt x="493521" y="2660734"/>
                        <a:pt x="483602" y="2647415"/>
                        <a:pt x="523631" y="2624815"/>
                      </a:cubicBezTo>
                      <a:cubicBezTo>
                        <a:pt x="748571" y="2497786"/>
                        <a:pt x="971527" y="2366789"/>
                        <a:pt x="1194978" y="2237068"/>
                      </a:cubicBezTo>
                      <a:cubicBezTo>
                        <a:pt x="1222184" y="2221340"/>
                        <a:pt x="1248822" y="2205045"/>
                        <a:pt x="1275744" y="2189034"/>
                      </a:cubicBezTo>
                      <a:lnTo>
                        <a:pt x="1275744" y="2189034"/>
                      </a:lnTo>
                      <a:cubicBezTo>
                        <a:pt x="1427357" y="2105647"/>
                        <a:pt x="1424735" y="2105859"/>
                        <a:pt x="1450453" y="2277026"/>
                      </a:cubicBezTo>
                      <a:cubicBezTo>
                        <a:pt x="1465968" y="2380109"/>
                        <a:pt x="1490482" y="2481704"/>
                        <a:pt x="1510886" y="2583794"/>
                      </a:cubicBezTo>
                      <a:cubicBezTo>
                        <a:pt x="1412621" y="2666756"/>
                        <a:pt x="906772" y="2949436"/>
                        <a:pt x="679211" y="3078945"/>
                      </a:cubicBezTo>
                      <a:cubicBezTo>
                        <a:pt x="651156" y="3095027"/>
                        <a:pt x="592707" y="3136260"/>
                        <a:pt x="585197" y="3095735"/>
                      </a:cubicBezTo>
                      <a:lnTo>
                        <a:pt x="585197" y="3095735"/>
                      </a:lnTo>
                      <a:close/>
                      <a:moveTo>
                        <a:pt x="697065" y="3641542"/>
                      </a:moveTo>
                      <a:cubicBezTo>
                        <a:pt x="676236" y="3544764"/>
                        <a:pt x="642938" y="3367292"/>
                        <a:pt x="617999" y="3271720"/>
                      </a:cubicBezTo>
                      <a:cubicBezTo>
                        <a:pt x="600996" y="3206257"/>
                        <a:pt x="599296" y="3183444"/>
                        <a:pt x="660224" y="3150004"/>
                      </a:cubicBezTo>
                      <a:cubicBezTo>
                        <a:pt x="879567" y="3028997"/>
                        <a:pt x="1461860" y="2690702"/>
                        <a:pt x="1486089" y="2675966"/>
                      </a:cubicBezTo>
                      <a:cubicBezTo>
                        <a:pt x="1516412" y="2657263"/>
                        <a:pt x="1535328" y="2669165"/>
                        <a:pt x="1541917" y="2702888"/>
                      </a:cubicBezTo>
                      <a:cubicBezTo>
                        <a:pt x="1568130" y="2837923"/>
                        <a:pt x="1593564" y="2980467"/>
                        <a:pt x="1622116" y="3115289"/>
                      </a:cubicBezTo>
                      <a:cubicBezTo>
                        <a:pt x="1628988" y="3147808"/>
                        <a:pt x="1634797" y="3136472"/>
                        <a:pt x="1605041" y="3154113"/>
                      </a:cubicBezTo>
                      <a:cubicBezTo>
                        <a:pt x="1542767" y="3191025"/>
                        <a:pt x="984846" y="3511325"/>
                        <a:pt x="749775" y="3644729"/>
                      </a:cubicBezTo>
                      <a:cubicBezTo>
                        <a:pt x="728096" y="3656632"/>
                        <a:pt x="701670" y="3675052"/>
                        <a:pt x="697065" y="3641542"/>
                      </a:cubicBezTo>
                      <a:lnTo>
                        <a:pt x="697065" y="3641542"/>
                      </a:lnTo>
                      <a:close/>
                      <a:moveTo>
                        <a:pt x="815167" y="4195141"/>
                      </a:moveTo>
                      <a:cubicBezTo>
                        <a:pt x="792638" y="4082139"/>
                        <a:pt x="753530" y="3888160"/>
                        <a:pt x="727813" y="3775868"/>
                      </a:cubicBezTo>
                      <a:cubicBezTo>
                        <a:pt x="720019" y="3741436"/>
                        <a:pt x="726325" y="3724928"/>
                        <a:pt x="756931" y="3707500"/>
                      </a:cubicBezTo>
                      <a:cubicBezTo>
                        <a:pt x="1016798" y="3559855"/>
                        <a:pt x="1585204" y="3229211"/>
                        <a:pt x="1642378" y="3194638"/>
                      </a:cubicBezTo>
                      <a:cubicBezTo>
                        <a:pt x="1658389" y="3302751"/>
                        <a:pt x="1710462" y="3563397"/>
                        <a:pt x="1731079" y="3670872"/>
                      </a:cubicBezTo>
                      <a:cubicBezTo>
                        <a:pt x="1646133" y="3740444"/>
                        <a:pt x="1100539" y="4055714"/>
                        <a:pt x="871490" y="4182246"/>
                      </a:cubicBezTo>
                      <a:cubicBezTo>
                        <a:pt x="847473" y="4195920"/>
                        <a:pt x="823456" y="4213844"/>
                        <a:pt x="815167" y="4195141"/>
                      </a:cubicBezTo>
                      <a:lnTo>
                        <a:pt x="815167" y="4195141"/>
                      </a:lnTo>
                      <a:close/>
                      <a:moveTo>
                        <a:pt x="922713" y="4734217"/>
                      </a:moveTo>
                      <a:cubicBezTo>
                        <a:pt x="899687" y="4621924"/>
                        <a:pt x="861572" y="4422347"/>
                        <a:pt x="837342" y="4310338"/>
                      </a:cubicBezTo>
                      <a:cubicBezTo>
                        <a:pt x="832525" y="4287809"/>
                        <a:pt x="829832" y="4269389"/>
                        <a:pt x="852858" y="4256495"/>
                      </a:cubicBezTo>
                      <a:cubicBezTo>
                        <a:pt x="1123352" y="4105165"/>
                        <a:pt x="1639828" y="3798043"/>
                        <a:pt x="1740147" y="3734634"/>
                      </a:cubicBezTo>
                      <a:cubicBezTo>
                        <a:pt x="1762676" y="3865064"/>
                        <a:pt x="1815812" y="4092837"/>
                        <a:pt x="1841529" y="4222771"/>
                      </a:cubicBezTo>
                      <a:cubicBezTo>
                        <a:pt x="1672205" y="4322453"/>
                        <a:pt x="1214816" y="4596419"/>
                        <a:pt x="979745" y="4729824"/>
                      </a:cubicBezTo>
                      <a:cubicBezTo>
                        <a:pt x="958066" y="4741939"/>
                        <a:pt x="929018" y="4773749"/>
                        <a:pt x="922713" y="4734217"/>
                      </a:cubicBezTo>
                      <a:lnTo>
                        <a:pt x="922713" y="4734217"/>
                      </a:lnTo>
                      <a:close/>
                      <a:moveTo>
                        <a:pt x="1036919" y="5280731"/>
                      </a:moveTo>
                      <a:cubicBezTo>
                        <a:pt x="1014814" y="5170422"/>
                        <a:pt x="975281" y="4968862"/>
                        <a:pt x="948855" y="4859545"/>
                      </a:cubicBezTo>
                      <a:cubicBezTo>
                        <a:pt x="937662" y="4813211"/>
                        <a:pt x="931640" y="4819304"/>
                        <a:pt x="968055" y="4798687"/>
                      </a:cubicBezTo>
                      <a:cubicBezTo>
                        <a:pt x="1223530" y="4654159"/>
                        <a:pt x="1771036" y="4336269"/>
                        <a:pt x="1848756" y="4291918"/>
                      </a:cubicBezTo>
                      <a:cubicBezTo>
                        <a:pt x="1864979" y="4383594"/>
                        <a:pt x="1926333" y="4664078"/>
                        <a:pt x="1945320" y="4755542"/>
                      </a:cubicBezTo>
                      <a:cubicBezTo>
                        <a:pt x="1951130" y="4783455"/>
                        <a:pt x="1954176" y="4777221"/>
                        <a:pt x="1936393" y="4788273"/>
                      </a:cubicBezTo>
                      <a:cubicBezTo>
                        <a:pt x="1840821" y="4840912"/>
                        <a:pt x="1336885" y="5132873"/>
                        <a:pt x="1102735" y="5267412"/>
                      </a:cubicBezTo>
                      <a:cubicBezTo>
                        <a:pt x="1082827" y="5279031"/>
                        <a:pt x="1062423" y="5293342"/>
                        <a:pt x="1036919" y="5280731"/>
                      </a:cubicBezTo>
                      <a:lnTo>
                        <a:pt x="1036919" y="5280731"/>
                      </a:lnTo>
                      <a:close/>
                      <a:moveTo>
                        <a:pt x="2052441" y="5326640"/>
                      </a:moveTo>
                      <a:cubicBezTo>
                        <a:pt x="1959986" y="5380484"/>
                        <a:pt x="1437984" y="5680592"/>
                        <a:pt x="1220838" y="5805283"/>
                      </a:cubicBezTo>
                      <a:cubicBezTo>
                        <a:pt x="1191224" y="5822287"/>
                        <a:pt x="1153604" y="5851334"/>
                        <a:pt x="1143898" y="5815202"/>
                      </a:cubicBezTo>
                      <a:cubicBezTo>
                        <a:pt x="1121085" y="5702909"/>
                        <a:pt x="1079356" y="5511339"/>
                        <a:pt x="1055126" y="5399613"/>
                      </a:cubicBezTo>
                      <a:cubicBezTo>
                        <a:pt x="1050309" y="5376800"/>
                        <a:pt x="1047829" y="5358663"/>
                        <a:pt x="1070925" y="5346052"/>
                      </a:cubicBezTo>
                      <a:cubicBezTo>
                        <a:pt x="1341703" y="5195502"/>
                        <a:pt x="1878441" y="4889301"/>
                        <a:pt x="1966503" y="4841975"/>
                      </a:cubicBezTo>
                      <a:cubicBezTo>
                        <a:pt x="1987829" y="4953276"/>
                        <a:pt x="2037138" y="5199328"/>
                        <a:pt x="2060872" y="5310416"/>
                      </a:cubicBezTo>
                      <a:cubicBezTo>
                        <a:pt x="2064343" y="5323240"/>
                        <a:pt x="2052441" y="5326640"/>
                        <a:pt x="2052441" y="5326640"/>
                      </a:cubicBezTo>
                      <a:close/>
                    </a:path>
                  </a:pathLst>
                </a:custGeom>
                <a:solidFill>
                  <a:srgbClr val="B4B4B5"/>
                </a:solidFill>
                <a:ln w="70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Graphic 116">
                  <a:extLst>
                    <a:ext uri="{FF2B5EF4-FFF2-40B4-BE49-F238E27FC236}">
                      <a16:creationId xmlns:a16="http://schemas.microsoft.com/office/drawing/2014/main" id="{84519DE0-2CDD-483F-A4C8-BCB3FBE20A19}"/>
                    </a:ext>
                  </a:extLst>
                </p:cNvPr>
                <p:cNvSpPr/>
                <p:nvPr/>
              </p:nvSpPr>
              <p:spPr>
                <a:xfrm>
                  <a:off x="1516207" y="4026539"/>
                  <a:ext cx="822546" cy="435990"/>
                </a:xfrm>
                <a:custGeom>
                  <a:avLst/>
                  <a:gdLst>
                    <a:gd name="connsiteX0" fmla="*/ 1025300 w 2064980"/>
                    <a:gd name="connsiteY0" fmla="*/ 0 h 1094541"/>
                    <a:gd name="connsiteX1" fmla="*/ 0 w 2064980"/>
                    <a:gd name="connsiteY1" fmla="*/ 506557 h 1094541"/>
                    <a:gd name="connsiteX2" fmla="*/ 64613 w 2064980"/>
                    <a:gd name="connsiteY2" fmla="*/ 532770 h 1094541"/>
                    <a:gd name="connsiteX3" fmla="*/ 1025583 w 2064980"/>
                    <a:gd name="connsiteY3" fmla="*/ 1090550 h 1094541"/>
                    <a:gd name="connsiteX4" fmla="*/ 1063699 w 2064980"/>
                    <a:gd name="connsiteY4" fmla="*/ 1090762 h 1094541"/>
                    <a:gd name="connsiteX5" fmla="*/ 2064981 w 2064980"/>
                    <a:gd name="connsiteY5" fmla="*/ 506769 h 1094541"/>
                    <a:gd name="connsiteX6" fmla="*/ 1025300 w 2064980"/>
                    <a:gd name="connsiteY6" fmla="*/ 0 h 1094541"/>
                    <a:gd name="connsiteX7" fmla="*/ 1025300 w 2064980"/>
                    <a:gd name="connsiteY7" fmla="*/ 0 h 10945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64980" h="1094541">
                      <a:moveTo>
                        <a:pt x="1025300" y="0"/>
                      </a:moveTo>
                      <a:cubicBezTo>
                        <a:pt x="1025300" y="0"/>
                        <a:pt x="45413" y="471133"/>
                        <a:pt x="0" y="506557"/>
                      </a:cubicBezTo>
                      <a:cubicBezTo>
                        <a:pt x="24796" y="507053"/>
                        <a:pt x="44209" y="520868"/>
                        <a:pt x="64613" y="532770"/>
                      </a:cubicBezTo>
                      <a:cubicBezTo>
                        <a:pt x="384842" y="718815"/>
                        <a:pt x="705071" y="904788"/>
                        <a:pt x="1025583" y="1090550"/>
                      </a:cubicBezTo>
                      <a:cubicBezTo>
                        <a:pt x="1038194" y="1094942"/>
                        <a:pt x="1051796" y="1096642"/>
                        <a:pt x="1063699" y="1090762"/>
                      </a:cubicBezTo>
                      <a:cubicBezTo>
                        <a:pt x="1212549" y="1016939"/>
                        <a:pt x="1970258" y="581513"/>
                        <a:pt x="2064981" y="506769"/>
                      </a:cubicBezTo>
                      <a:cubicBezTo>
                        <a:pt x="2054779" y="498764"/>
                        <a:pt x="1025300" y="0"/>
                        <a:pt x="1025300" y="0"/>
                      </a:cubicBezTo>
                      <a:lnTo>
                        <a:pt x="1025300" y="0"/>
                      </a:lnTo>
                      <a:close/>
                    </a:path>
                  </a:pathLst>
                </a:custGeom>
                <a:solidFill>
                  <a:srgbClr val="DCDADA"/>
                </a:solidFill>
                <a:ln w="70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48">
                <a:extLst>
                  <a:ext uri="{FF2B5EF4-FFF2-40B4-BE49-F238E27FC236}">
                    <a16:creationId xmlns:a16="http://schemas.microsoft.com/office/drawing/2014/main" id="{2ADD26DE-B35B-4B7A-ACD0-33CD4CF50030}"/>
                  </a:ext>
                </a:extLst>
              </p:cNvPr>
              <p:cNvGrpSpPr/>
              <p:nvPr/>
            </p:nvGrpSpPr>
            <p:grpSpPr>
              <a:xfrm>
                <a:off x="1865230" y="2548476"/>
                <a:ext cx="617376" cy="1846375"/>
                <a:chOff x="1642152" y="2024611"/>
                <a:chExt cx="908132" cy="2384550"/>
              </a:xfrm>
            </p:grpSpPr>
            <p:sp>
              <p:nvSpPr>
                <p:cNvPr id="9" name="Graphic 2">
                  <a:extLst>
                    <a:ext uri="{FF2B5EF4-FFF2-40B4-BE49-F238E27FC236}">
                      <a16:creationId xmlns:a16="http://schemas.microsoft.com/office/drawing/2014/main" id="{0737CAE6-034F-498E-81A2-484A121B4A9A}"/>
                    </a:ext>
                  </a:extLst>
                </p:cNvPr>
                <p:cNvSpPr/>
                <p:nvPr/>
              </p:nvSpPr>
              <p:spPr>
                <a:xfrm>
                  <a:off x="1642152" y="2550487"/>
                  <a:ext cx="536425" cy="743574"/>
                </a:xfrm>
                <a:custGeom>
                  <a:avLst/>
                  <a:gdLst>
                    <a:gd name="connsiteX0" fmla="*/ 5799 w 536425"/>
                    <a:gd name="connsiteY0" fmla="*/ 257080 h 743574"/>
                    <a:gd name="connsiteX1" fmla="*/ 43042 w 536425"/>
                    <a:gd name="connsiteY1" fmla="*/ 34766 h 743574"/>
                    <a:gd name="connsiteX2" fmla="*/ 54377 w 536425"/>
                    <a:gd name="connsiteY2" fmla="*/ 0 h 743574"/>
                    <a:gd name="connsiteX3" fmla="*/ 62282 w 536425"/>
                    <a:gd name="connsiteY3" fmla="*/ 49244 h 743574"/>
                    <a:gd name="connsiteX4" fmla="*/ 125528 w 536425"/>
                    <a:gd name="connsiteY4" fmla="*/ 119063 h 743574"/>
                    <a:gd name="connsiteX5" fmla="*/ 160390 w 536425"/>
                    <a:gd name="connsiteY5" fmla="*/ 136303 h 743574"/>
                    <a:gd name="connsiteX6" fmla="*/ 160104 w 536425"/>
                    <a:gd name="connsiteY6" fmla="*/ 193072 h 743574"/>
                    <a:gd name="connsiteX7" fmla="*/ 237066 w 536425"/>
                    <a:gd name="connsiteY7" fmla="*/ 210217 h 743574"/>
                    <a:gd name="connsiteX8" fmla="*/ 261736 w 536425"/>
                    <a:gd name="connsiteY8" fmla="*/ 189928 h 743574"/>
                    <a:gd name="connsiteX9" fmla="*/ 321458 w 536425"/>
                    <a:gd name="connsiteY9" fmla="*/ 202025 h 743574"/>
                    <a:gd name="connsiteX10" fmla="*/ 441187 w 536425"/>
                    <a:gd name="connsiteY10" fmla="*/ 184404 h 743574"/>
                    <a:gd name="connsiteX11" fmla="*/ 493860 w 536425"/>
                    <a:gd name="connsiteY11" fmla="*/ 181642 h 743574"/>
                    <a:gd name="connsiteX12" fmla="*/ 536151 w 536425"/>
                    <a:gd name="connsiteY12" fmla="*/ 285941 h 743574"/>
                    <a:gd name="connsiteX13" fmla="*/ 517958 w 536425"/>
                    <a:gd name="connsiteY13" fmla="*/ 310706 h 743574"/>
                    <a:gd name="connsiteX14" fmla="*/ 430805 w 536425"/>
                    <a:gd name="connsiteY14" fmla="*/ 348615 h 743574"/>
                    <a:gd name="connsiteX15" fmla="*/ 393086 w 536425"/>
                    <a:gd name="connsiteY15" fmla="*/ 403003 h 743574"/>
                    <a:gd name="connsiteX16" fmla="*/ 410993 w 536425"/>
                    <a:gd name="connsiteY16" fmla="*/ 625126 h 743574"/>
                    <a:gd name="connsiteX17" fmla="*/ 413564 w 536425"/>
                    <a:gd name="connsiteY17" fmla="*/ 701231 h 743574"/>
                    <a:gd name="connsiteX18" fmla="*/ 55710 w 536425"/>
                    <a:gd name="connsiteY18" fmla="*/ 665702 h 743574"/>
                    <a:gd name="connsiteX19" fmla="*/ 38470 w 536425"/>
                    <a:gd name="connsiteY19" fmla="*/ 644938 h 743574"/>
                    <a:gd name="connsiteX20" fmla="*/ 35327 w 536425"/>
                    <a:gd name="connsiteY20" fmla="*/ 636842 h 743574"/>
                    <a:gd name="connsiteX21" fmla="*/ 5799 w 536425"/>
                    <a:gd name="connsiteY21" fmla="*/ 257080 h 743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36425" h="743574">
                      <a:moveTo>
                        <a:pt x="5799" y="257080"/>
                      </a:moveTo>
                      <a:cubicBezTo>
                        <a:pt x="-8488" y="180594"/>
                        <a:pt x="3513" y="104299"/>
                        <a:pt x="43042" y="34766"/>
                      </a:cubicBezTo>
                      <a:cubicBezTo>
                        <a:pt x="49233" y="23908"/>
                        <a:pt x="53900" y="12668"/>
                        <a:pt x="54377" y="0"/>
                      </a:cubicBezTo>
                      <a:cubicBezTo>
                        <a:pt x="64378" y="15050"/>
                        <a:pt x="60568" y="41529"/>
                        <a:pt x="62282" y="49244"/>
                      </a:cubicBezTo>
                      <a:cubicBezTo>
                        <a:pt x="69331" y="82010"/>
                        <a:pt x="91334" y="95917"/>
                        <a:pt x="125528" y="119063"/>
                      </a:cubicBezTo>
                      <a:cubicBezTo>
                        <a:pt x="135625" y="125921"/>
                        <a:pt x="154770" y="135636"/>
                        <a:pt x="160390" y="136303"/>
                      </a:cubicBezTo>
                      <a:cubicBezTo>
                        <a:pt x="134958" y="156115"/>
                        <a:pt x="139911" y="176879"/>
                        <a:pt x="160104" y="193072"/>
                      </a:cubicBezTo>
                      <a:cubicBezTo>
                        <a:pt x="182202" y="210788"/>
                        <a:pt x="210968" y="215075"/>
                        <a:pt x="237066" y="210217"/>
                      </a:cubicBezTo>
                      <a:cubicBezTo>
                        <a:pt x="246210" y="208502"/>
                        <a:pt x="252782" y="201930"/>
                        <a:pt x="261736" y="189928"/>
                      </a:cubicBezTo>
                      <a:cubicBezTo>
                        <a:pt x="282500" y="189548"/>
                        <a:pt x="300884" y="200692"/>
                        <a:pt x="321458" y="202025"/>
                      </a:cubicBezTo>
                      <a:cubicBezTo>
                        <a:pt x="362701" y="204692"/>
                        <a:pt x="402801" y="201073"/>
                        <a:pt x="441187" y="184404"/>
                      </a:cubicBezTo>
                      <a:cubicBezTo>
                        <a:pt x="458237" y="177070"/>
                        <a:pt x="475667" y="170783"/>
                        <a:pt x="493860" y="181642"/>
                      </a:cubicBezTo>
                      <a:cubicBezTo>
                        <a:pt x="517958" y="197834"/>
                        <a:pt x="538342" y="239268"/>
                        <a:pt x="536151" y="285941"/>
                      </a:cubicBezTo>
                      <a:cubicBezTo>
                        <a:pt x="538151" y="300133"/>
                        <a:pt x="528912" y="305943"/>
                        <a:pt x="517958" y="310706"/>
                      </a:cubicBezTo>
                      <a:cubicBezTo>
                        <a:pt x="488907" y="323374"/>
                        <a:pt x="460142" y="336709"/>
                        <a:pt x="430805" y="348615"/>
                      </a:cubicBezTo>
                      <a:cubicBezTo>
                        <a:pt x="405849" y="358711"/>
                        <a:pt x="390990" y="372237"/>
                        <a:pt x="393086" y="403003"/>
                      </a:cubicBezTo>
                      <a:cubicBezTo>
                        <a:pt x="398134" y="477107"/>
                        <a:pt x="384227" y="552259"/>
                        <a:pt x="410993" y="625126"/>
                      </a:cubicBezTo>
                      <a:cubicBezTo>
                        <a:pt x="417184" y="641985"/>
                        <a:pt x="415565" y="694753"/>
                        <a:pt x="413564" y="701231"/>
                      </a:cubicBezTo>
                      <a:cubicBezTo>
                        <a:pt x="285834" y="774478"/>
                        <a:pt x="168200" y="746284"/>
                        <a:pt x="55710" y="665702"/>
                      </a:cubicBezTo>
                      <a:cubicBezTo>
                        <a:pt x="48566" y="659892"/>
                        <a:pt x="43137" y="652748"/>
                        <a:pt x="38470" y="644938"/>
                      </a:cubicBezTo>
                      <a:cubicBezTo>
                        <a:pt x="36946" y="642461"/>
                        <a:pt x="35993" y="639699"/>
                        <a:pt x="35327" y="636842"/>
                      </a:cubicBezTo>
                      <a:cubicBezTo>
                        <a:pt x="35327" y="635508"/>
                        <a:pt x="29135" y="381667"/>
                        <a:pt x="5799" y="257080"/>
                      </a:cubicBezTo>
                      <a:close/>
                    </a:path>
                  </a:pathLst>
                </a:custGeom>
                <a:solidFill>
                  <a:srgbClr val="DBDAD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" name="Graphic 2">
                  <a:extLst>
                    <a:ext uri="{FF2B5EF4-FFF2-40B4-BE49-F238E27FC236}">
                      <a16:creationId xmlns:a16="http://schemas.microsoft.com/office/drawing/2014/main" id="{BF982AC3-8737-41CB-AEB7-B4363D0694BC}"/>
                    </a:ext>
                  </a:extLst>
                </p:cNvPr>
                <p:cNvSpPr/>
                <p:nvPr/>
              </p:nvSpPr>
              <p:spPr>
                <a:xfrm>
                  <a:off x="1674359" y="3288103"/>
                  <a:ext cx="207019" cy="817587"/>
                </a:xfrm>
                <a:custGeom>
                  <a:avLst/>
                  <a:gdLst>
                    <a:gd name="connsiteX0" fmla="*/ 9216 w 207019"/>
                    <a:gd name="connsiteY0" fmla="*/ 795528 h 817587"/>
                    <a:gd name="connsiteX1" fmla="*/ 2644 w 207019"/>
                    <a:gd name="connsiteY1" fmla="*/ 767906 h 817587"/>
                    <a:gd name="connsiteX2" fmla="*/ 15788 w 207019"/>
                    <a:gd name="connsiteY2" fmla="*/ 631889 h 817587"/>
                    <a:gd name="connsiteX3" fmla="*/ 23027 w 207019"/>
                    <a:gd name="connsiteY3" fmla="*/ 498348 h 817587"/>
                    <a:gd name="connsiteX4" fmla="*/ 38172 w 207019"/>
                    <a:gd name="connsiteY4" fmla="*/ 384239 h 817587"/>
                    <a:gd name="connsiteX5" fmla="*/ 33505 w 207019"/>
                    <a:gd name="connsiteY5" fmla="*/ 173546 h 817587"/>
                    <a:gd name="connsiteX6" fmla="*/ 21408 w 207019"/>
                    <a:gd name="connsiteY6" fmla="*/ 54197 h 817587"/>
                    <a:gd name="connsiteX7" fmla="*/ 18455 w 207019"/>
                    <a:gd name="connsiteY7" fmla="*/ 0 h 817587"/>
                    <a:gd name="connsiteX8" fmla="*/ 45221 w 207019"/>
                    <a:gd name="connsiteY8" fmla="*/ 53626 h 817587"/>
                    <a:gd name="connsiteX9" fmla="*/ 148948 w 207019"/>
                    <a:gd name="connsiteY9" fmla="*/ 118682 h 817587"/>
                    <a:gd name="connsiteX10" fmla="*/ 191620 w 207019"/>
                    <a:gd name="connsiteY10" fmla="*/ 185547 h 817587"/>
                    <a:gd name="connsiteX11" fmla="*/ 206955 w 207019"/>
                    <a:gd name="connsiteY11" fmla="*/ 378428 h 817587"/>
                    <a:gd name="connsiteX12" fmla="*/ 114182 w 207019"/>
                    <a:gd name="connsiteY12" fmla="*/ 787908 h 817587"/>
                    <a:gd name="connsiteX13" fmla="*/ 72557 w 207019"/>
                    <a:gd name="connsiteY13" fmla="*/ 817531 h 817587"/>
                    <a:gd name="connsiteX14" fmla="*/ 9216 w 207019"/>
                    <a:gd name="connsiteY14" fmla="*/ 795528 h 817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07019" h="817587">
                      <a:moveTo>
                        <a:pt x="9216" y="795528"/>
                      </a:moveTo>
                      <a:cubicBezTo>
                        <a:pt x="4073" y="787051"/>
                        <a:pt x="-4309" y="779241"/>
                        <a:pt x="2644" y="767906"/>
                      </a:cubicBezTo>
                      <a:cubicBezTo>
                        <a:pt x="11693" y="723043"/>
                        <a:pt x="17122" y="677704"/>
                        <a:pt x="15788" y="631889"/>
                      </a:cubicBezTo>
                      <a:cubicBezTo>
                        <a:pt x="15312" y="627698"/>
                        <a:pt x="20646" y="538639"/>
                        <a:pt x="23027" y="498348"/>
                      </a:cubicBezTo>
                      <a:cubicBezTo>
                        <a:pt x="23599" y="477869"/>
                        <a:pt x="36648" y="392240"/>
                        <a:pt x="38172" y="384239"/>
                      </a:cubicBezTo>
                      <a:cubicBezTo>
                        <a:pt x="51031" y="318897"/>
                        <a:pt x="34934" y="178499"/>
                        <a:pt x="33505" y="173546"/>
                      </a:cubicBezTo>
                      <a:cubicBezTo>
                        <a:pt x="25599" y="147066"/>
                        <a:pt x="22265" y="78296"/>
                        <a:pt x="21408" y="54197"/>
                      </a:cubicBezTo>
                      <a:cubicBezTo>
                        <a:pt x="21408" y="49054"/>
                        <a:pt x="18741" y="14097"/>
                        <a:pt x="18455" y="0"/>
                      </a:cubicBezTo>
                      <a:cubicBezTo>
                        <a:pt x="37315" y="38672"/>
                        <a:pt x="43316" y="48959"/>
                        <a:pt x="45221" y="53626"/>
                      </a:cubicBezTo>
                      <a:cubicBezTo>
                        <a:pt x="62366" y="89249"/>
                        <a:pt x="104752" y="104013"/>
                        <a:pt x="148948" y="118682"/>
                      </a:cubicBezTo>
                      <a:cubicBezTo>
                        <a:pt x="181809" y="129540"/>
                        <a:pt x="189334" y="151448"/>
                        <a:pt x="191620" y="185547"/>
                      </a:cubicBezTo>
                      <a:cubicBezTo>
                        <a:pt x="196001" y="252127"/>
                        <a:pt x="208003" y="311372"/>
                        <a:pt x="206955" y="378428"/>
                      </a:cubicBezTo>
                      <a:cubicBezTo>
                        <a:pt x="172284" y="525018"/>
                        <a:pt x="145900" y="651510"/>
                        <a:pt x="114182" y="787908"/>
                      </a:cubicBezTo>
                      <a:cubicBezTo>
                        <a:pt x="108752" y="812197"/>
                        <a:pt x="96084" y="816578"/>
                        <a:pt x="72557" y="817531"/>
                      </a:cubicBezTo>
                      <a:cubicBezTo>
                        <a:pt x="45602" y="818484"/>
                        <a:pt x="19979" y="807339"/>
                        <a:pt x="9216" y="795528"/>
                      </a:cubicBezTo>
                      <a:close/>
                    </a:path>
                  </a:pathLst>
                </a:custGeom>
                <a:solidFill>
                  <a:srgbClr val="3F3F5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" name="Freeform: Shape 47">
                  <a:extLst>
                    <a:ext uri="{FF2B5EF4-FFF2-40B4-BE49-F238E27FC236}">
                      <a16:creationId xmlns:a16="http://schemas.microsoft.com/office/drawing/2014/main" id="{7D6DE403-1772-4AF0-A933-FFE59A2FBF91}"/>
                    </a:ext>
                  </a:extLst>
                </p:cNvPr>
                <p:cNvSpPr/>
                <p:nvPr/>
              </p:nvSpPr>
              <p:spPr>
                <a:xfrm>
                  <a:off x="1763585" y="2024611"/>
                  <a:ext cx="786699" cy="811911"/>
                </a:xfrm>
                <a:custGeom>
                  <a:avLst/>
                  <a:gdLst>
                    <a:gd name="connsiteX0" fmla="*/ 136779 w 786699"/>
                    <a:gd name="connsiteY0" fmla="*/ 434626 h 811911"/>
                    <a:gd name="connsiteX1" fmla="*/ 210026 w 786699"/>
                    <a:gd name="connsiteY1" fmla="*/ 583026 h 811911"/>
                    <a:gd name="connsiteX2" fmla="*/ 166878 w 786699"/>
                    <a:gd name="connsiteY2" fmla="*/ 657606 h 811911"/>
                    <a:gd name="connsiteX3" fmla="*/ 136684 w 786699"/>
                    <a:gd name="connsiteY3" fmla="*/ 719043 h 811911"/>
                    <a:gd name="connsiteX4" fmla="*/ 71819 w 786699"/>
                    <a:gd name="connsiteY4" fmla="*/ 736092 h 811911"/>
                    <a:gd name="connsiteX5" fmla="*/ 20574 w 786699"/>
                    <a:gd name="connsiteY5" fmla="*/ 697326 h 811911"/>
                    <a:gd name="connsiteX6" fmla="*/ 37052 w 786699"/>
                    <a:gd name="connsiteY6" fmla="*/ 663702 h 811911"/>
                    <a:gd name="connsiteX7" fmla="*/ 91726 w 786699"/>
                    <a:gd name="connsiteY7" fmla="*/ 619697 h 811911"/>
                    <a:gd name="connsiteX8" fmla="*/ 83153 w 786699"/>
                    <a:gd name="connsiteY8" fmla="*/ 596742 h 811911"/>
                    <a:gd name="connsiteX9" fmla="*/ 71247 w 786699"/>
                    <a:gd name="connsiteY9" fmla="*/ 565118 h 811911"/>
                    <a:gd name="connsiteX10" fmla="*/ 111824 w 786699"/>
                    <a:gd name="connsiteY10" fmla="*/ 559022 h 811911"/>
                    <a:gd name="connsiteX11" fmla="*/ 121730 w 786699"/>
                    <a:gd name="connsiteY11" fmla="*/ 566357 h 811911"/>
                    <a:gd name="connsiteX12" fmla="*/ 139351 w 786699"/>
                    <a:gd name="connsiteY12" fmla="*/ 570929 h 811911"/>
                    <a:gd name="connsiteX13" fmla="*/ 136398 w 786699"/>
                    <a:gd name="connsiteY13" fmla="*/ 553022 h 811911"/>
                    <a:gd name="connsiteX14" fmla="*/ 136779 w 786699"/>
                    <a:gd name="connsiteY14" fmla="*/ 434626 h 811911"/>
                    <a:gd name="connsiteX15" fmla="*/ 778288 w 786699"/>
                    <a:gd name="connsiteY15" fmla="*/ 313754 h 811911"/>
                    <a:gd name="connsiteX16" fmla="*/ 786575 w 786699"/>
                    <a:gd name="connsiteY16" fmla="*/ 341376 h 811911"/>
                    <a:gd name="connsiteX17" fmla="*/ 785527 w 786699"/>
                    <a:gd name="connsiteY17" fmla="*/ 371761 h 811911"/>
                    <a:gd name="connsiteX18" fmla="*/ 708660 w 786699"/>
                    <a:gd name="connsiteY18" fmla="*/ 435959 h 811911"/>
                    <a:gd name="connsiteX19" fmla="*/ 674466 w 786699"/>
                    <a:gd name="connsiteY19" fmla="*/ 473012 h 811911"/>
                    <a:gd name="connsiteX20" fmla="*/ 579406 w 786699"/>
                    <a:gd name="connsiteY20" fmla="*/ 693992 h 811911"/>
                    <a:gd name="connsiteX21" fmla="*/ 532257 w 786699"/>
                    <a:gd name="connsiteY21" fmla="*/ 744760 h 811911"/>
                    <a:gd name="connsiteX22" fmla="*/ 414719 w 786699"/>
                    <a:gd name="connsiteY22" fmla="*/ 811911 h 811911"/>
                    <a:gd name="connsiteX23" fmla="*/ 370999 w 786699"/>
                    <a:gd name="connsiteY23" fmla="*/ 712851 h 811911"/>
                    <a:gd name="connsiteX24" fmla="*/ 425863 w 786699"/>
                    <a:gd name="connsiteY24" fmla="*/ 681609 h 811911"/>
                    <a:gd name="connsiteX25" fmla="*/ 517208 w 786699"/>
                    <a:gd name="connsiteY25" fmla="*/ 596646 h 811911"/>
                    <a:gd name="connsiteX26" fmla="*/ 616268 w 786699"/>
                    <a:gd name="connsiteY26" fmla="*/ 404908 h 811911"/>
                    <a:gd name="connsiteX27" fmla="*/ 724281 w 786699"/>
                    <a:gd name="connsiteY27" fmla="*/ 341948 h 811911"/>
                    <a:gd name="connsiteX28" fmla="*/ 751808 w 786699"/>
                    <a:gd name="connsiteY28" fmla="*/ 323945 h 811911"/>
                    <a:gd name="connsiteX29" fmla="*/ 778288 w 786699"/>
                    <a:gd name="connsiteY29" fmla="*/ 313754 h 811911"/>
                    <a:gd name="connsiteX30" fmla="*/ 136208 w 786699"/>
                    <a:gd name="connsiteY30" fmla="*/ 0 h 811911"/>
                    <a:gd name="connsiteX31" fmla="*/ 210598 w 786699"/>
                    <a:gd name="connsiteY31" fmla="*/ 44482 h 811911"/>
                    <a:gd name="connsiteX32" fmla="*/ 190214 w 786699"/>
                    <a:gd name="connsiteY32" fmla="*/ 109633 h 811911"/>
                    <a:gd name="connsiteX33" fmla="*/ 158591 w 786699"/>
                    <a:gd name="connsiteY33" fmla="*/ 194215 h 811911"/>
                    <a:gd name="connsiteX34" fmla="*/ 144304 w 786699"/>
                    <a:gd name="connsiteY34" fmla="*/ 312134 h 811911"/>
                    <a:gd name="connsiteX35" fmla="*/ 131445 w 786699"/>
                    <a:gd name="connsiteY35" fmla="*/ 378619 h 811911"/>
                    <a:gd name="connsiteX36" fmla="*/ 35719 w 786699"/>
                    <a:gd name="connsiteY36" fmla="*/ 400336 h 811911"/>
                    <a:gd name="connsiteX37" fmla="*/ 0 w 786699"/>
                    <a:gd name="connsiteY37" fmla="*/ 417386 h 811911"/>
                    <a:gd name="connsiteX38" fmla="*/ 14192 w 786699"/>
                    <a:gd name="connsiteY38" fmla="*/ 386906 h 811911"/>
                    <a:gd name="connsiteX39" fmla="*/ 61532 w 786699"/>
                    <a:gd name="connsiteY39" fmla="*/ 204883 h 811911"/>
                    <a:gd name="connsiteX40" fmla="*/ 86487 w 786699"/>
                    <a:gd name="connsiteY40" fmla="*/ 72295 h 811911"/>
                    <a:gd name="connsiteX41" fmla="*/ 136208 w 786699"/>
                    <a:gd name="connsiteY41" fmla="*/ 0 h 811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786699" h="811911">
                      <a:moveTo>
                        <a:pt x="136779" y="434626"/>
                      </a:moveTo>
                      <a:cubicBezTo>
                        <a:pt x="179165" y="475203"/>
                        <a:pt x="196977" y="528543"/>
                        <a:pt x="210026" y="583026"/>
                      </a:cubicBezTo>
                      <a:cubicBezTo>
                        <a:pt x="218504" y="618268"/>
                        <a:pt x="192119" y="638556"/>
                        <a:pt x="166878" y="657606"/>
                      </a:cubicBezTo>
                      <a:cubicBezTo>
                        <a:pt x="146971" y="672656"/>
                        <a:pt x="125444" y="688181"/>
                        <a:pt x="136684" y="719043"/>
                      </a:cubicBezTo>
                      <a:cubicBezTo>
                        <a:pt x="122015" y="749999"/>
                        <a:pt x="93917" y="738093"/>
                        <a:pt x="71819" y="736092"/>
                      </a:cubicBezTo>
                      <a:cubicBezTo>
                        <a:pt x="49340" y="734092"/>
                        <a:pt x="28575" y="721900"/>
                        <a:pt x="20574" y="697326"/>
                      </a:cubicBezTo>
                      <a:cubicBezTo>
                        <a:pt x="15431" y="681514"/>
                        <a:pt x="28099" y="673227"/>
                        <a:pt x="37052" y="663702"/>
                      </a:cubicBezTo>
                      <a:cubicBezTo>
                        <a:pt x="67913" y="664750"/>
                        <a:pt x="84201" y="647414"/>
                        <a:pt x="91726" y="619697"/>
                      </a:cubicBezTo>
                      <a:cubicBezTo>
                        <a:pt x="94202" y="610553"/>
                        <a:pt x="94964" y="601599"/>
                        <a:pt x="83153" y="596742"/>
                      </a:cubicBezTo>
                      <a:cubicBezTo>
                        <a:pt x="68199" y="590646"/>
                        <a:pt x="61246" y="578454"/>
                        <a:pt x="71247" y="565118"/>
                      </a:cubicBezTo>
                      <a:cubicBezTo>
                        <a:pt x="81153" y="551784"/>
                        <a:pt x="96298" y="547593"/>
                        <a:pt x="111824" y="559022"/>
                      </a:cubicBezTo>
                      <a:cubicBezTo>
                        <a:pt x="115157" y="561499"/>
                        <a:pt x="118110" y="564452"/>
                        <a:pt x="121730" y="566357"/>
                      </a:cubicBezTo>
                      <a:cubicBezTo>
                        <a:pt x="127159" y="569214"/>
                        <a:pt x="130969" y="579501"/>
                        <a:pt x="139351" y="570929"/>
                      </a:cubicBezTo>
                      <a:cubicBezTo>
                        <a:pt x="146495" y="563595"/>
                        <a:pt x="140875" y="559118"/>
                        <a:pt x="136398" y="553022"/>
                      </a:cubicBezTo>
                      <a:cubicBezTo>
                        <a:pt x="95726" y="497586"/>
                        <a:pt x="95822" y="497491"/>
                        <a:pt x="136779" y="434626"/>
                      </a:cubicBezTo>
                      <a:close/>
                      <a:moveTo>
                        <a:pt x="778288" y="313754"/>
                      </a:moveTo>
                      <a:cubicBezTo>
                        <a:pt x="788861" y="319278"/>
                        <a:pt x="786384" y="331470"/>
                        <a:pt x="786575" y="341376"/>
                      </a:cubicBezTo>
                      <a:cubicBezTo>
                        <a:pt x="786765" y="351473"/>
                        <a:pt x="785908" y="361664"/>
                        <a:pt x="785527" y="371761"/>
                      </a:cubicBezTo>
                      <a:cubicBezTo>
                        <a:pt x="766096" y="400526"/>
                        <a:pt x="741331" y="423101"/>
                        <a:pt x="708660" y="435959"/>
                      </a:cubicBezTo>
                      <a:cubicBezTo>
                        <a:pt x="691134" y="442913"/>
                        <a:pt x="681704" y="455676"/>
                        <a:pt x="674466" y="473012"/>
                      </a:cubicBezTo>
                      <a:cubicBezTo>
                        <a:pt x="643986" y="547116"/>
                        <a:pt x="615791" y="622364"/>
                        <a:pt x="579406" y="693992"/>
                      </a:cubicBezTo>
                      <a:cubicBezTo>
                        <a:pt x="568262" y="715899"/>
                        <a:pt x="553974" y="732282"/>
                        <a:pt x="532257" y="744760"/>
                      </a:cubicBezTo>
                      <a:cubicBezTo>
                        <a:pt x="493109" y="767525"/>
                        <a:pt x="456438" y="794004"/>
                        <a:pt x="414719" y="811911"/>
                      </a:cubicBezTo>
                      <a:cubicBezTo>
                        <a:pt x="419195" y="770477"/>
                        <a:pt x="395288" y="741617"/>
                        <a:pt x="370999" y="712851"/>
                      </a:cubicBezTo>
                      <a:cubicBezTo>
                        <a:pt x="395954" y="697897"/>
                        <a:pt x="406337" y="688658"/>
                        <a:pt x="425863" y="681609"/>
                      </a:cubicBezTo>
                      <a:cubicBezTo>
                        <a:pt x="469107" y="666083"/>
                        <a:pt x="497396" y="639032"/>
                        <a:pt x="517208" y="596646"/>
                      </a:cubicBezTo>
                      <a:cubicBezTo>
                        <a:pt x="547592" y="531590"/>
                        <a:pt x="580263" y="467392"/>
                        <a:pt x="616268" y="404908"/>
                      </a:cubicBezTo>
                      <a:cubicBezTo>
                        <a:pt x="641985" y="360331"/>
                        <a:pt x="678466" y="345948"/>
                        <a:pt x="724281" y="341948"/>
                      </a:cubicBezTo>
                      <a:cubicBezTo>
                        <a:pt x="736569" y="340614"/>
                        <a:pt x="742950" y="330518"/>
                        <a:pt x="751808" y="323945"/>
                      </a:cubicBezTo>
                      <a:cubicBezTo>
                        <a:pt x="759619" y="318135"/>
                        <a:pt x="767334" y="308134"/>
                        <a:pt x="778288" y="313754"/>
                      </a:cubicBezTo>
                      <a:close/>
                      <a:moveTo>
                        <a:pt x="136208" y="0"/>
                      </a:moveTo>
                      <a:cubicBezTo>
                        <a:pt x="160973" y="14859"/>
                        <a:pt x="185833" y="29623"/>
                        <a:pt x="210598" y="44482"/>
                      </a:cubicBezTo>
                      <a:cubicBezTo>
                        <a:pt x="216884" y="70295"/>
                        <a:pt x="206407" y="92583"/>
                        <a:pt x="190214" y="109633"/>
                      </a:cubicBezTo>
                      <a:cubicBezTo>
                        <a:pt x="167069" y="134112"/>
                        <a:pt x="160115" y="162782"/>
                        <a:pt x="158591" y="194215"/>
                      </a:cubicBezTo>
                      <a:cubicBezTo>
                        <a:pt x="156210" y="243650"/>
                        <a:pt x="148781" y="262795"/>
                        <a:pt x="144304" y="312134"/>
                      </a:cubicBezTo>
                      <a:cubicBezTo>
                        <a:pt x="143066" y="326231"/>
                        <a:pt x="136112" y="357664"/>
                        <a:pt x="131445" y="378619"/>
                      </a:cubicBezTo>
                      <a:cubicBezTo>
                        <a:pt x="96488" y="366332"/>
                        <a:pt x="65532" y="388715"/>
                        <a:pt x="35719" y="400336"/>
                      </a:cubicBezTo>
                      <a:cubicBezTo>
                        <a:pt x="23432" y="405098"/>
                        <a:pt x="11906" y="411671"/>
                        <a:pt x="0" y="417386"/>
                      </a:cubicBezTo>
                      <a:cubicBezTo>
                        <a:pt x="2191" y="410623"/>
                        <a:pt x="10192" y="392240"/>
                        <a:pt x="14192" y="386906"/>
                      </a:cubicBezTo>
                      <a:cubicBezTo>
                        <a:pt x="45910" y="320421"/>
                        <a:pt x="50578" y="270891"/>
                        <a:pt x="61532" y="204883"/>
                      </a:cubicBezTo>
                      <a:cubicBezTo>
                        <a:pt x="68961" y="160496"/>
                        <a:pt x="74962" y="115824"/>
                        <a:pt x="86487" y="72295"/>
                      </a:cubicBezTo>
                      <a:cubicBezTo>
                        <a:pt x="94298" y="42672"/>
                        <a:pt x="117634" y="22765"/>
                        <a:pt x="136208" y="0"/>
                      </a:cubicBezTo>
                      <a:close/>
                    </a:path>
                  </a:pathLst>
                </a:custGeom>
                <a:solidFill>
                  <a:srgbClr val="F1B8B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Graphic 2">
                  <a:extLst>
                    <a:ext uri="{FF2B5EF4-FFF2-40B4-BE49-F238E27FC236}">
                      <a16:creationId xmlns:a16="http://schemas.microsoft.com/office/drawing/2014/main" id="{5B73286D-A57F-45E1-9903-C44119E0D2F8}"/>
                    </a:ext>
                  </a:extLst>
                </p:cNvPr>
                <p:cNvSpPr/>
                <p:nvPr/>
              </p:nvSpPr>
              <p:spPr>
                <a:xfrm>
                  <a:off x="1696435" y="2399058"/>
                  <a:ext cx="211447" cy="289479"/>
                </a:xfrm>
                <a:custGeom>
                  <a:avLst/>
                  <a:gdLst>
                    <a:gd name="connsiteX0" fmla="*/ 104297 w 211447"/>
                    <a:gd name="connsiteY0" fmla="*/ 289350 h 289479"/>
                    <a:gd name="connsiteX1" fmla="*/ 53910 w 211447"/>
                    <a:gd name="connsiteY1" fmla="*/ 259537 h 289479"/>
                    <a:gd name="connsiteX2" fmla="*/ 5142 w 211447"/>
                    <a:gd name="connsiteY2" fmla="*/ 172098 h 289479"/>
                    <a:gd name="connsiteX3" fmla="*/ 94 w 211447"/>
                    <a:gd name="connsiteY3" fmla="*/ 151428 h 289479"/>
                    <a:gd name="connsiteX4" fmla="*/ 67150 w 211447"/>
                    <a:gd name="connsiteY4" fmla="*/ 42939 h 289479"/>
                    <a:gd name="connsiteX5" fmla="*/ 192975 w 211447"/>
                    <a:gd name="connsiteY5" fmla="*/ 1219 h 289479"/>
                    <a:gd name="connsiteX6" fmla="*/ 206501 w 211447"/>
                    <a:gd name="connsiteY6" fmla="*/ 13602 h 289479"/>
                    <a:gd name="connsiteX7" fmla="*/ 209834 w 211447"/>
                    <a:gd name="connsiteY7" fmla="*/ 49130 h 289479"/>
                    <a:gd name="connsiteX8" fmla="*/ 208787 w 211447"/>
                    <a:gd name="connsiteY8" fmla="*/ 65037 h 289479"/>
                    <a:gd name="connsiteX9" fmla="*/ 186974 w 211447"/>
                    <a:gd name="connsiteY9" fmla="*/ 89325 h 289479"/>
                    <a:gd name="connsiteX10" fmla="*/ 198595 w 211447"/>
                    <a:gd name="connsiteY10" fmla="*/ 169526 h 289479"/>
                    <a:gd name="connsiteX11" fmla="*/ 210882 w 211447"/>
                    <a:gd name="connsiteY11" fmla="*/ 187147 h 289479"/>
                    <a:gd name="connsiteX12" fmla="*/ 194213 w 211447"/>
                    <a:gd name="connsiteY12" fmla="*/ 198577 h 289479"/>
                    <a:gd name="connsiteX13" fmla="*/ 179735 w 211447"/>
                    <a:gd name="connsiteY13" fmla="*/ 186671 h 289479"/>
                    <a:gd name="connsiteX14" fmla="*/ 142778 w 211447"/>
                    <a:gd name="connsiteY14" fmla="*/ 187814 h 289479"/>
                    <a:gd name="connsiteX15" fmla="*/ 158590 w 211447"/>
                    <a:gd name="connsiteY15" fmla="*/ 227152 h 289479"/>
                    <a:gd name="connsiteX16" fmla="*/ 148684 w 211447"/>
                    <a:gd name="connsiteY16" fmla="*/ 270205 h 289479"/>
                    <a:gd name="connsiteX17" fmla="*/ 104297 w 211447"/>
                    <a:gd name="connsiteY17" fmla="*/ 289350 h 289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1447" h="289479">
                      <a:moveTo>
                        <a:pt x="104297" y="289350"/>
                      </a:moveTo>
                      <a:cubicBezTo>
                        <a:pt x="87438" y="279540"/>
                        <a:pt x="69817" y="270777"/>
                        <a:pt x="53910" y="259537"/>
                      </a:cubicBezTo>
                      <a:cubicBezTo>
                        <a:pt x="24002" y="238487"/>
                        <a:pt x="3047" y="211722"/>
                        <a:pt x="5142" y="172098"/>
                      </a:cubicBezTo>
                      <a:cubicBezTo>
                        <a:pt x="5523" y="165335"/>
                        <a:pt x="1904" y="158382"/>
                        <a:pt x="94" y="151428"/>
                      </a:cubicBezTo>
                      <a:cubicBezTo>
                        <a:pt x="-2002" y="100184"/>
                        <a:pt x="31336" y="70752"/>
                        <a:pt x="67150" y="42939"/>
                      </a:cubicBezTo>
                      <a:cubicBezTo>
                        <a:pt x="98201" y="21888"/>
                        <a:pt x="151827" y="-6210"/>
                        <a:pt x="192975" y="1219"/>
                      </a:cubicBezTo>
                      <a:cubicBezTo>
                        <a:pt x="199262" y="4172"/>
                        <a:pt x="204786" y="6934"/>
                        <a:pt x="206501" y="13602"/>
                      </a:cubicBezTo>
                      <a:cubicBezTo>
                        <a:pt x="211454" y="26937"/>
                        <a:pt x="210311" y="37509"/>
                        <a:pt x="209834" y="49130"/>
                      </a:cubicBezTo>
                      <a:cubicBezTo>
                        <a:pt x="210120" y="52178"/>
                        <a:pt x="209263" y="62084"/>
                        <a:pt x="208787" y="65037"/>
                      </a:cubicBezTo>
                      <a:cubicBezTo>
                        <a:pt x="201452" y="57036"/>
                        <a:pt x="190403" y="85611"/>
                        <a:pt x="186974" y="89325"/>
                      </a:cubicBezTo>
                      <a:cubicBezTo>
                        <a:pt x="164305" y="122949"/>
                        <a:pt x="176116" y="140760"/>
                        <a:pt x="198595" y="169526"/>
                      </a:cubicBezTo>
                      <a:cubicBezTo>
                        <a:pt x="202976" y="175146"/>
                        <a:pt x="206691" y="181146"/>
                        <a:pt x="210882" y="187147"/>
                      </a:cubicBezTo>
                      <a:cubicBezTo>
                        <a:pt x="213930" y="191529"/>
                        <a:pt x="204119" y="208007"/>
                        <a:pt x="194213" y="198577"/>
                      </a:cubicBezTo>
                      <a:cubicBezTo>
                        <a:pt x="190689" y="195243"/>
                        <a:pt x="184307" y="188957"/>
                        <a:pt x="179735" y="186671"/>
                      </a:cubicBezTo>
                      <a:cubicBezTo>
                        <a:pt x="171163" y="182385"/>
                        <a:pt x="159733" y="170002"/>
                        <a:pt x="142778" y="187814"/>
                      </a:cubicBezTo>
                      <a:cubicBezTo>
                        <a:pt x="118490" y="213341"/>
                        <a:pt x="153256" y="220008"/>
                        <a:pt x="158590" y="227152"/>
                      </a:cubicBezTo>
                      <a:cubicBezTo>
                        <a:pt x="162971" y="230010"/>
                        <a:pt x="161257" y="256203"/>
                        <a:pt x="148684" y="270205"/>
                      </a:cubicBezTo>
                      <a:cubicBezTo>
                        <a:pt x="136587" y="284016"/>
                        <a:pt x="128300" y="290493"/>
                        <a:pt x="104297" y="289350"/>
                      </a:cubicBezTo>
                      <a:close/>
                    </a:path>
                  </a:pathLst>
                </a:custGeom>
                <a:solidFill>
                  <a:srgbClr val="3E38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Graphic 2">
                  <a:extLst>
                    <a:ext uri="{FF2B5EF4-FFF2-40B4-BE49-F238E27FC236}">
                      <a16:creationId xmlns:a16="http://schemas.microsoft.com/office/drawing/2014/main" id="{C0E51C32-90CE-481E-B1AE-5FE71B88A0E8}"/>
                    </a:ext>
                  </a:extLst>
                </p:cNvPr>
                <p:cNvSpPr/>
                <p:nvPr/>
              </p:nvSpPr>
              <p:spPr>
                <a:xfrm>
                  <a:off x="1664330" y="4067702"/>
                  <a:ext cx="187073" cy="169823"/>
                </a:xfrm>
                <a:custGeom>
                  <a:avLst/>
                  <a:gdLst>
                    <a:gd name="connsiteX0" fmla="*/ 186790 w 187073"/>
                    <a:gd name="connsiteY0" fmla="*/ 25073 h 169823"/>
                    <a:gd name="connsiteX1" fmla="*/ 144594 w 187073"/>
                    <a:gd name="connsiteY1" fmla="*/ 96130 h 169823"/>
                    <a:gd name="connsiteX2" fmla="*/ 100874 w 187073"/>
                    <a:gd name="connsiteY2" fmla="*/ 134135 h 169823"/>
                    <a:gd name="connsiteX3" fmla="*/ 28770 w 187073"/>
                    <a:gd name="connsiteY3" fmla="*/ 166710 h 169823"/>
                    <a:gd name="connsiteX4" fmla="*/ 5 w 187073"/>
                    <a:gd name="connsiteY4" fmla="*/ 102797 h 169823"/>
                    <a:gd name="connsiteX5" fmla="*/ 19340 w 187073"/>
                    <a:gd name="connsiteY5" fmla="*/ 16024 h 169823"/>
                    <a:gd name="connsiteX6" fmla="*/ 90016 w 187073"/>
                    <a:gd name="connsiteY6" fmla="*/ 36408 h 169823"/>
                    <a:gd name="connsiteX7" fmla="*/ 124115 w 187073"/>
                    <a:gd name="connsiteY7" fmla="*/ 8214 h 169823"/>
                    <a:gd name="connsiteX8" fmla="*/ 169169 w 187073"/>
                    <a:gd name="connsiteY8" fmla="*/ 1642 h 169823"/>
                    <a:gd name="connsiteX9" fmla="*/ 186790 w 187073"/>
                    <a:gd name="connsiteY9" fmla="*/ 25073 h 169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7073" h="169823">
                      <a:moveTo>
                        <a:pt x="186790" y="25073"/>
                      </a:moveTo>
                      <a:cubicBezTo>
                        <a:pt x="189171" y="58506"/>
                        <a:pt x="176693" y="82223"/>
                        <a:pt x="144594" y="96130"/>
                      </a:cubicBezTo>
                      <a:cubicBezTo>
                        <a:pt x="126687" y="103845"/>
                        <a:pt x="111352" y="116894"/>
                        <a:pt x="100874" y="134135"/>
                      </a:cubicBezTo>
                      <a:cubicBezTo>
                        <a:pt x="84206" y="161757"/>
                        <a:pt x="61346" y="176711"/>
                        <a:pt x="28770" y="166710"/>
                      </a:cubicBezTo>
                      <a:cubicBezTo>
                        <a:pt x="-3710" y="156709"/>
                        <a:pt x="386" y="128705"/>
                        <a:pt x="5" y="102797"/>
                      </a:cubicBezTo>
                      <a:cubicBezTo>
                        <a:pt x="-281" y="80318"/>
                        <a:pt x="12768" y="41932"/>
                        <a:pt x="19340" y="16024"/>
                      </a:cubicBezTo>
                      <a:cubicBezTo>
                        <a:pt x="40391" y="31455"/>
                        <a:pt x="63155" y="40694"/>
                        <a:pt x="90016" y="36408"/>
                      </a:cubicBezTo>
                      <a:cubicBezTo>
                        <a:pt x="107161" y="33741"/>
                        <a:pt x="120877" y="27454"/>
                        <a:pt x="124115" y="8214"/>
                      </a:cubicBezTo>
                      <a:cubicBezTo>
                        <a:pt x="139260" y="3832"/>
                        <a:pt x="147737" y="-3216"/>
                        <a:pt x="169169" y="1642"/>
                      </a:cubicBezTo>
                      <a:cubicBezTo>
                        <a:pt x="182789" y="4690"/>
                        <a:pt x="185933" y="15167"/>
                        <a:pt x="186790" y="2507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" name="Graphic 2">
                  <a:extLst>
                    <a:ext uri="{FF2B5EF4-FFF2-40B4-BE49-F238E27FC236}">
                      <a16:creationId xmlns:a16="http://schemas.microsoft.com/office/drawing/2014/main" id="{67F87FBC-A62F-4C60-966B-BD4537EDCA4F}"/>
                    </a:ext>
                  </a:extLst>
                </p:cNvPr>
                <p:cNvSpPr/>
                <p:nvPr/>
              </p:nvSpPr>
              <p:spPr>
                <a:xfrm>
                  <a:off x="1880747" y="4236793"/>
                  <a:ext cx="286146" cy="172368"/>
                </a:xfrm>
                <a:custGeom>
                  <a:avLst/>
                  <a:gdLst>
                    <a:gd name="connsiteX0" fmla="*/ 111248 w 286146"/>
                    <a:gd name="connsiteY0" fmla="*/ 9335 h 172368"/>
                    <a:gd name="connsiteX1" fmla="*/ 122773 w 286146"/>
                    <a:gd name="connsiteY1" fmla="*/ 6953 h 172368"/>
                    <a:gd name="connsiteX2" fmla="*/ 181352 w 286146"/>
                    <a:gd name="connsiteY2" fmla="*/ 47720 h 172368"/>
                    <a:gd name="connsiteX3" fmla="*/ 239264 w 286146"/>
                    <a:gd name="connsiteY3" fmla="*/ 53340 h 172368"/>
                    <a:gd name="connsiteX4" fmla="*/ 283841 w 286146"/>
                    <a:gd name="connsiteY4" fmla="*/ 79248 h 172368"/>
                    <a:gd name="connsiteX5" fmla="*/ 267648 w 286146"/>
                    <a:gd name="connsiteY5" fmla="*/ 131921 h 172368"/>
                    <a:gd name="connsiteX6" fmla="*/ 259266 w 286146"/>
                    <a:gd name="connsiteY6" fmla="*/ 140779 h 172368"/>
                    <a:gd name="connsiteX7" fmla="*/ 236216 w 286146"/>
                    <a:gd name="connsiteY7" fmla="*/ 151352 h 172368"/>
                    <a:gd name="connsiteX8" fmla="*/ 80768 w 286146"/>
                    <a:gd name="connsiteY8" fmla="*/ 170402 h 172368"/>
                    <a:gd name="connsiteX9" fmla="*/ 37905 w 286146"/>
                    <a:gd name="connsiteY9" fmla="*/ 168974 h 172368"/>
                    <a:gd name="connsiteX10" fmla="*/ 948 w 286146"/>
                    <a:gd name="connsiteY10" fmla="*/ 118015 h 172368"/>
                    <a:gd name="connsiteX11" fmla="*/ 24189 w 286146"/>
                    <a:gd name="connsiteY11" fmla="*/ 0 h 172368"/>
                    <a:gd name="connsiteX12" fmla="*/ 111248 w 286146"/>
                    <a:gd name="connsiteY12" fmla="*/ 9335 h 172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6146" h="172368">
                      <a:moveTo>
                        <a:pt x="111248" y="9335"/>
                      </a:moveTo>
                      <a:cubicBezTo>
                        <a:pt x="115058" y="8572"/>
                        <a:pt x="118963" y="7715"/>
                        <a:pt x="122773" y="6953"/>
                      </a:cubicBezTo>
                      <a:cubicBezTo>
                        <a:pt x="130965" y="36862"/>
                        <a:pt x="155158" y="44101"/>
                        <a:pt x="181352" y="47720"/>
                      </a:cubicBezTo>
                      <a:cubicBezTo>
                        <a:pt x="200497" y="50387"/>
                        <a:pt x="219928" y="51435"/>
                        <a:pt x="239264" y="53340"/>
                      </a:cubicBezTo>
                      <a:cubicBezTo>
                        <a:pt x="258123" y="55150"/>
                        <a:pt x="277459" y="58388"/>
                        <a:pt x="283841" y="79248"/>
                      </a:cubicBezTo>
                      <a:cubicBezTo>
                        <a:pt x="290032" y="99346"/>
                        <a:pt x="283460" y="117538"/>
                        <a:pt x="267648" y="131921"/>
                      </a:cubicBezTo>
                      <a:cubicBezTo>
                        <a:pt x="264600" y="134684"/>
                        <a:pt x="262029" y="137827"/>
                        <a:pt x="259266" y="140779"/>
                      </a:cubicBezTo>
                      <a:cubicBezTo>
                        <a:pt x="251551" y="144304"/>
                        <a:pt x="243836" y="147828"/>
                        <a:pt x="236216" y="151352"/>
                      </a:cubicBezTo>
                      <a:cubicBezTo>
                        <a:pt x="183638" y="151733"/>
                        <a:pt x="131917" y="157448"/>
                        <a:pt x="80768" y="170402"/>
                      </a:cubicBezTo>
                      <a:cubicBezTo>
                        <a:pt x="67052" y="173831"/>
                        <a:pt x="52193" y="172403"/>
                        <a:pt x="37905" y="168974"/>
                      </a:cubicBezTo>
                      <a:cubicBezTo>
                        <a:pt x="10759" y="162496"/>
                        <a:pt x="-4005" y="146590"/>
                        <a:pt x="948" y="118015"/>
                      </a:cubicBezTo>
                      <a:cubicBezTo>
                        <a:pt x="7806" y="78581"/>
                        <a:pt x="16379" y="39338"/>
                        <a:pt x="24189" y="0"/>
                      </a:cubicBezTo>
                      <a:cubicBezTo>
                        <a:pt x="52860" y="5429"/>
                        <a:pt x="81530" y="12763"/>
                        <a:pt x="111248" y="9335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Graphic 2">
                  <a:extLst>
                    <a:ext uri="{FF2B5EF4-FFF2-40B4-BE49-F238E27FC236}">
                      <a16:creationId xmlns:a16="http://schemas.microsoft.com/office/drawing/2014/main" id="{B653CAB3-CC23-4C3C-B18E-2C5D9B1D51C6}"/>
                    </a:ext>
                  </a:extLst>
                </p:cNvPr>
                <p:cNvSpPr/>
                <p:nvPr/>
              </p:nvSpPr>
              <p:spPr>
                <a:xfrm>
                  <a:off x="1682710" y="3190662"/>
                  <a:ext cx="377936" cy="1058091"/>
                </a:xfrm>
                <a:custGeom>
                  <a:avLst/>
                  <a:gdLst>
                    <a:gd name="connsiteX0" fmla="*/ 377102 w 377936"/>
                    <a:gd name="connsiteY0" fmla="*/ 320421 h 1058091"/>
                    <a:gd name="connsiteX1" fmla="*/ 377102 w 377936"/>
                    <a:gd name="connsiteY1" fmla="*/ 172403 h 1058091"/>
                    <a:gd name="connsiteX2" fmla="*/ 371387 w 377936"/>
                    <a:gd name="connsiteY2" fmla="*/ 61531 h 1058091"/>
                    <a:gd name="connsiteX3" fmla="*/ 349385 w 377936"/>
                    <a:gd name="connsiteY3" fmla="*/ 61246 h 1058091"/>
                    <a:gd name="connsiteX4" fmla="*/ 261659 w 377936"/>
                    <a:gd name="connsiteY4" fmla="*/ 92678 h 1058091"/>
                    <a:gd name="connsiteX5" fmla="*/ 15629 w 377936"/>
                    <a:gd name="connsiteY5" fmla="*/ 16478 h 1058091"/>
                    <a:gd name="connsiteX6" fmla="*/ 1246 w 377936"/>
                    <a:gd name="connsiteY6" fmla="*/ 0 h 1058091"/>
                    <a:gd name="connsiteX7" fmla="*/ 1436 w 377936"/>
                    <a:gd name="connsiteY7" fmla="*/ 10287 h 1058091"/>
                    <a:gd name="connsiteX8" fmla="*/ 103 w 377936"/>
                    <a:gd name="connsiteY8" fmla="*/ 56197 h 1058091"/>
                    <a:gd name="connsiteX9" fmla="*/ 6485 w 377936"/>
                    <a:gd name="connsiteY9" fmla="*/ 97536 h 1058091"/>
                    <a:gd name="connsiteX10" fmla="*/ 22296 w 377936"/>
                    <a:gd name="connsiteY10" fmla="*/ 134493 h 1058091"/>
                    <a:gd name="connsiteX11" fmla="*/ 64873 w 377936"/>
                    <a:gd name="connsiteY11" fmla="*/ 187738 h 1058091"/>
                    <a:gd name="connsiteX12" fmla="*/ 99449 w 377936"/>
                    <a:gd name="connsiteY12" fmla="*/ 204216 h 1058091"/>
                    <a:gd name="connsiteX13" fmla="*/ 147931 w 377936"/>
                    <a:gd name="connsiteY13" fmla="*/ 223456 h 1058091"/>
                    <a:gd name="connsiteX14" fmla="*/ 179363 w 377936"/>
                    <a:gd name="connsiteY14" fmla="*/ 263366 h 1058091"/>
                    <a:gd name="connsiteX15" fmla="*/ 186317 w 377936"/>
                    <a:gd name="connsiteY15" fmla="*/ 351949 h 1058091"/>
                    <a:gd name="connsiteX16" fmla="*/ 198413 w 377936"/>
                    <a:gd name="connsiteY16" fmla="*/ 475774 h 1058091"/>
                    <a:gd name="connsiteX17" fmla="*/ 204033 w 377936"/>
                    <a:gd name="connsiteY17" fmla="*/ 871538 h 1058091"/>
                    <a:gd name="connsiteX18" fmla="*/ 210891 w 377936"/>
                    <a:gd name="connsiteY18" fmla="*/ 1038225 h 1058091"/>
                    <a:gd name="connsiteX19" fmla="*/ 218321 w 377936"/>
                    <a:gd name="connsiteY19" fmla="*/ 1043464 h 1058091"/>
                    <a:gd name="connsiteX20" fmla="*/ 289568 w 377936"/>
                    <a:gd name="connsiteY20" fmla="*/ 1057561 h 1058091"/>
                    <a:gd name="connsiteX21" fmla="*/ 320905 w 377936"/>
                    <a:gd name="connsiteY21" fmla="*/ 1053179 h 1058091"/>
                    <a:gd name="connsiteX22" fmla="*/ 334621 w 377936"/>
                    <a:gd name="connsiteY22" fmla="*/ 1038606 h 1058091"/>
                    <a:gd name="connsiteX23" fmla="*/ 361767 w 377936"/>
                    <a:gd name="connsiteY23" fmla="*/ 707803 h 1058091"/>
                    <a:gd name="connsiteX24" fmla="*/ 371006 w 377936"/>
                    <a:gd name="connsiteY24" fmla="*/ 541591 h 1058091"/>
                    <a:gd name="connsiteX25" fmla="*/ 377102 w 377936"/>
                    <a:gd name="connsiteY25" fmla="*/ 320421 h 1058091"/>
                    <a:gd name="connsiteX26" fmla="*/ 373007 w 377936"/>
                    <a:gd name="connsiteY26" fmla="*/ 421767 h 1058091"/>
                    <a:gd name="connsiteX27" fmla="*/ 373007 w 377936"/>
                    <a:gd name="connsiteY27" fmla="*/ 420814 h 1058091"/>
                    <a:gd name="connsiteX28" fmla="*/ 373673 w 377936"/>
                    <a:gd name="connsiteY28" fmla="*/ 420910 h 1058091"/>
                    <a:gd name="connsiteX29" fmla="*/ 373007 w 377936"/>
                    <a:gd name="connsiteY29" fmla="*/ 421767 h 1058091"/>
                    <a:gd name="connsiteX30" fmla="*/ 373007 w 377936"/>
                    <a:gd name="connsiteY30" fmla="*/ 421767 h 1058091"/>
                    <a:gd name="connsiteX31" fmla="*/ 373007 w 377936"/>
                    <a:gd name="connsiteY31" fmla="*/ 421767 h 1058091"/>
                    <a:gd name="connsiteX32" fmla="*/ 359291 w 377936"/>
                    <a:gd name="connsiteY32" fmla="*/ 599408 h 1058091"/>
                    <a:gd name="connsiteX33" fmla="*/ 359386 w 377936"/>
                    <a:gd name="connsiteY33" fmla="*/ 599218 h 1058091"/>
                    <a:gd name="connsiteX34" fmla="*/ 359386 w 377936"/>
                    <a:gd name="connsiteY34" fmla="*/ 599218 h 1058091"/>
                    <a:gd name="connsiteX35" fmla="*/ 359386 w 377936"/>
                    <a:gd name="connsiteY35" fmla="*/ 599218 h 1058091"/>
                    <a:gd name="connsiteX36" fmla="*/ 359386 w 377936"/>
                    <a:gd name="connsiteY36" fmla="*/ 599504 h 1058091"/>
                    <a:gd name="connsiteX37" fmla="*/ 359291 w 377936"/>
                    <a:gd name="connsiteY37" fmla="*/ 599408 h 1058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77936" h="1058091">
                      <a:moveTo>
                        <a:pt x="377102" y="320421"/>
                      </a:moveTo>
                      <a:cubicBezTo>
                        <a:pt x="377102" y="271081"/>
                        <a:pt x="377102" y="221742"/>
                        <a:pt x="377102" y="172403"/>
                      </a:cubicBezTo>
                      <a:cubicBezTo>
                        <a:pt x="380722" y="135160"/>
                        <a:pt x="371387" y="98584"/>
                        <a:pt x="371387" y="61531"/>
                      </a:cubicBezTo>
                      <a:cubicBezTo>
                        <a:pt x="364148" y="49816"/>
                        <a:pt x="357386" y="54102"/>
                        <a:pt x="349385" y="61246"/>
                      </a:cubicBezTo>
                      <a:cubicBezTo>
                        <a:pt x="324429" y="83439"/>
                        <a:pt x="294044" y="90678"/>
                        <a:pt x="261659" y="92678"/>
                      </a:cubicBezTo>
                      <a:cubicBezTo>
                        <a:pt x="170029" y="98298"/>
                        <a:pt x="87828" y="73628"/>
                        <a:pt x="15629" y="16478"/>
                      </a:cubicBezTo>
                      <a:cubicBezTo>
                        <a:pt x="10866" y="10954"/>
                        <a:pt x="6008" y="5429"/>
                        <a:pt x="1246" y="0"/>
                      </a:cubicBezTo>
                      <a:cubicBezTo>
                        <a:pt x="2389" y="1238"/>
                        <a:pt x="1341" y="8477"/>
                        <a:pt x="1436" y="10287"/>
                      </a:cubicBezTo>
                      <a:cubicBezTo>
                        <a:pt x="1532" y="14097"/>
                        <a:pt x="-469" y="43815"/>
                        <a:pt x="103" y="56197"/>
                      </a:cubicBezTo>
                      <a:cubicBezTo>
                        <a:pt x="484" y="64484"/>
                        <a:pt x="865" y="77819"/>
                        <a:pt x="6485" y="97536"/>
                      </a:cubicBezTo>
                      <a:cubicBezTo>
                        <a:pt x="7151" y="99917"/>
                        <a:pt x="22582" y="137255"/>
                        <a:pt x="22296" y="134493"/>
                      </a:cubicBezTo>
                      <a:cubicBezTo>
                        <a:pt x="31535" y="158782"/>
                        <a:pt x="43251" y="172498"/>
                        <a:pt x="64873" y="187738"/>
                      </a:cubicBezTo>
                      <a:cubicBezTo>
                        <a:pt x="75350" y="195167"/>
                        <a:pt x="87161" y="200596"/>
                        <a:pt x="99449" y="204216"/>
                      </a:cubicBezTo>
                      <a:cubicBezTo>
                        <a:pt x="116022" y="209169"/>
                        <a:pt x="131167" y="219361"/>
                        <a:pt x="147931" y="223456"/>
                      </a:cubicBezTo>
                      <a:cubicBezTo>
                        <a:pt x="170029" y="228886"/>
                        <a:pt x="177363" y="244221"/>
                        <a:pt x="179363" y="263366"/>
                      </a:cubicBezTo>
                      <a:cubicBezTo>
                        <a:pt x="182507" y="292798"/>
                        <a:pt x="183650" y="322516"/>
                        <a:pt x="186317" y="351949"/>
                      </a:cubicBezTo>
                      <a:cubicBezTo>
                        <a:pt x="190031" y="393287"/>
                        <a:pt x="194318" y="434530"/>
                        <a:pt x="198413" y="475774"/>
                      </a:cubicBezTo>
                      <a:cubicBezTo>
                        <a:pt x="205938" y="577024"/>
                        <a:pt x="204414" y="807625"/>
                        <a:pt x="204033" y="871538"/>
                      </a:cubicBezTo>
                      <a:cubicBezTo>
                        <a:pt x="204319" y="900874"/>
                        <a:pt x="198794" y="1014317"/>
                        <a:pt x="210891" y="1038225"/>
                      </a:cubicBezTo>
                      <a:cubicBezTo>
                        <a:pt x="212891" y="1040035"/>
                        <a:pt x="216225" y="1041845"/>
                        <a:pt x="218321" y="1043464"/>
                      </a:cubicBezTo>
                      <a:cubicBezTo>
                        <a:pt x="234418" y="1055656"/>
                        <a:pt x="260707" y="1056037"/>
                        <a:pt x="289568" y="1057561"/>
                      </a:cubicBezTo>
                      <a:cubicBezTo>
                        <a:pt x="296807" y="1058704"/>
                        <a:pt x="312904" y="1058323"/>
                        <a:pt x="320905" y="1053179"/>
                      </a:cubicBezTo>
                      <a:cubicBezTo>
                        <a:pt x="325953" y="1048798"/>
                        <a:pt x="333478" y="1046702"/>
                        <a:pt x="334621" y="1038606"/>
                      </a:cubicBezTo>
                      <a:cubicBezTo>
                        <a:pt x="334907" y="1033558"/>
                        <a:pt x="361577" y="709613"/>
                        <a:pt x="361767" y="707803"/>
                      </a:cubicBezTo>
                      <a:cubicBezTo>
                        <a:pt x="361767" y="707707"/>
                        <a:pt x="369863" y="567023"/>
                        <a:pt x="371006" y="541591"/>
                      </a:cubicBezTo>
                      <a:cubicBezTo>
                        <a:pt x="371578" y="525685"/>
                        <a:pt x="377198" y="352425"/>
                        <a:pt x="377102" y="320421"/>
                      </a:cubicBezTo>
                      <a:close/>
                      <a:moveTo>
                        <a:pt x="373007" y="421767"/>
                      </a:moveTo>
                      <a:cubicBezTo>
                        <a:pt x="373007" y="421481"/>
                        <a:pt x="373007" y="421100"/>
                        <a:pt x="373007" y="420814"/>
                      </a:cubicBezTo>
                      <a:cubicBezTo>
                        <a:pt x="373292" y="420910"/>
                        <a:pt x="373483" y="420910"/>
                        <a:pt x="373673" y="420910"/>
                      </a:cubicBezTo>
                      <a:cubicBezTo>
                        <a:pt x="373388" y="421196"/>
                        <a:pt x="373197" y="421481"/>
                        <a:pt x="373007" y="421767"/>
                      </a:cubicBezTo>
                      <a:cubicBezTo>
                        <a:pt x="373007" y="421767"/>
                        <a:pt x="373007" y="421767"/>
                        <a:pt x="373007" y="421767"/>
                      </a:cubicBezTo>
                      <a:cubicBezTo>
                        <a:pt x="373007" y="421767"/>
                        <a:pt x="373007" y="421767"/>
                        <a:pt x="373007" y="421767"/>
                      </a:cubicBezTo>
                      <a:close/>
                      <a:moveTo>
                        <a:pt x="359291" y="599408"/>
                      </a:moveTo>
                      <a:cubicBezTo>
                        <a:pt x="359291" y="599313"/>
                        <a:pt x="359386" y="599218"/>
                        <a:pt x="359386" y="599218"/>
                      </a:cubicBezTo>
                      <a:cubicBezTo>
                        <a:pt x="359386" y="599218"/>
                        <a:pt x="359386" y="599218"/>
                        <a:pt x="359386" y="599218"/>
                      </a:cubicBezTo>
                      <a:cubicBezTo>
                        <a:pt x="359386" y="599218"/>
                        <a:pt x="359386" y="599218"/>
                        <a:pt x="359386" y="599218"/>
                      </a:cubicBezTo>
                      <a:cubicBezTo>
                        <a:pt x="359386" y="599313"/>
                        <a:pt x="359386" y="599408"/>
                        <a:pt x="359386" y="599504"/>
                      </a:cubicBezTo>
                      <a:cubicBezTo>
                        <a:pt x="359386" y="599408"/>
                        <a:pt x="359291" y="599408"/>
                        <a:pt x="359291" y="599408"/>
                      </a:cubicBezTo>
                      <a:close/>
                    </a:path>
                  </a:pathLst>
                </a:custGeom>
                <a:solidFill>
                  <a:srgbClr val="3A3E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56AC32A-C910-4DA2-9EC1-DE831972EDB9}"/>
              </a:ext>
            </a:extLst>
          </p:cNvPr>
          <p:cNvSpPr txBox="1"/>
          <p:nvPr/>
        </p:nvSpPr>
        <p:spPr>
          <a:xfrm>
            <a:off x="4275787" y="4006897"/>
            <a:ext cx="2572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5D4D92-D74E-4AB2-9B31-7C4D2AF7B3B6}"/>
              </a:ext>
            </a:extLst>
          </p:cNvPr>
          <p:cNvSpPr txBox="1"/>
          <p:nvPr/>
        </p:nvSpPr>
        <p:spPr>
          <a:xfrm>
            <a:off x="4275787" y="5371591"/>
            <a:ext cx="2572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AE6D48-F092-4629-9A7C-1841C682DAB6}"/>
              </a:ext>
            </a:extLst>
          </p:cNvPr>
          <p:cNvSpPr txBox="1"/>
          <p:nvPr/>
        </p:nvSpPr>
        <p:spPr>
          <a:xfrm>
            <a:off x="4139049" y="1798538"/>
            <a:ext cx="2709316" cy="34051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Your 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9DDFA67-1675-4296-83A1-D609A159F6D9}"/>
              </a:ext>
            </a:extLst>
          </p:cNvPr>
          <p:cNvSpPr txBox="1"/>
          <p:nvPr/>
        </p:nvSpPr>
        <p:spPr>
          <a:xfrm>
            <a:off x="4139049" y="2211094"/>
            <a:ext cx="27093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</a:t>
            </a:r>
          </a:p>
        </p:txBody>
      </p:sp>
      <p:grpSp>
        <p:nvGrpSpPr>
          <p:cNvPr id="31" name="Group 19">
            <a:extLst>
              <a:ext uri="{FF2B5EF4-FFF2-40B4-BE49-F238E27FC236}">
                <a16:creationId xmlns:a16="http://schemas.microsoft.com/office/drawing/2014/main" id="{A8CE9414-39B0-4F18-8959-EBD1ECECD70C}"/>
              </a:ext>
            </a:extLst>
          </p:cNvPr>
          <p:cNvGrpSpPr/>
          <p:nvPr/>
        </p:nvGrpSpPr>
        <p:grpSpPr>
          <a:xfrm>
            <a:off x="8566986" y="1798538"/>
            <a:ext cx="2832407" cy="1048024"/>
            <a:chOff x="803640" y="3362835"/>
            <a:chExt cx="2059657" cy="104802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9356C0F-8AC6-4098-A2E2-04A70F4FBDD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495AA5C-4323-4409-AF96-DF29090CD09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22">
            <a:extLst>
              <a:ext uri="{FF2B5EF4-FFF2-40B4-BE49-F238E27FC236}">
                <a16:creationId xmlns:a16="http://schemas.microsoft.com/office/drawing/2014/main" id="{4B9129E7-E71D-4373-B0EB-9A6D0C7F7B4B}"/>
              </a:ext>
            </a:extLst>
          </p:cNvPr>
          <p:cNvGrpSpPr/>
          <p:nvPr/>
        </p:nvGrpSpPr>
        <p:grpSpPr>
          <a:xfrm>
            <a:off x="8566986" y="3427362"/>
            <a:ext cx="2832407" cy="1048024"/>
            <a:chOff x="803640" y="3362835"/>
            <a:chExt cx="2059657" cy="104802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201EF29-3EF5-4D9A-A0D3-1251E35ECE0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6821D2C-92F7-43ED-A6D9-9FA5B991D99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7" name="Oval 25">
            <a:extLst>
              <a:ext uri="{FF2B5EF4-FFF2-40B4-BE49-F238E27FC236}">
                <a16:creationId xmlns:a16="http://schemas.microsoft.com/office/drawing/2014/main" id="{96EF9D71-0CA9-4368-A67A-8F0457F96CF5}"/>
              </a:ext>
            </a:extLst>
          </p:cNvPr>
          <p:cNvSpPr/>
          <p:nvPr/>
        </p:nvSpPr>
        <p:spPr>
          <a:xfrm>
            <a:off x="7905478" y="2036715"/>
            <a:ext cx="571672" cy="57167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38" name="Oval 26">
            <a:extLst>
              <a:ext uri="{FF2B5EF4-FFF2-40B4-BE49-F238E27FC236}">
                <a16:creationId xmlns:a16="http://schemas.microsoft.com/office/drawing/2014/main" id="{81FA247B-2885-434D-AC2E-0729DD26E7D4}"/>
              </a:ext>
            </a:extLst>
          </p:cNvPr>
          <p:cNvSpPr/>
          <p:nvPr/>
        </p:nvSpPr>
        <p:spPr>
          <a:xfrm>
            <a:off x="7905478" y="3665541"/>
            <a:ext cx="571672" cy="57167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39" name="Group 27">
            <a:extLst>
              <a:ext uri="{FF2B5EF4-FFF2-40B4-BE49-F238E27FC236}">
                <a16:creationId xmlns:a16="http://schemas.microsoft.com/office/drawing/2014/main" id="{7B3D99DE-90EB-446C-81D8-9C609A1DA093}"/>
              </a:ext>
            </a:extLst>
          </p:cNvPr>
          <p:cNvGrpSpPr/>
          <p:nvPr/>
        </p:nvGrpSpPr>
        <p:grpSpPr>
          <a:xfrm>
            <a:off x="8566986" y="5056187"/>
            <a:ext cx="2832407" cy="1048024"/>
            <a:chOff x="803640" y="3362835"/>
            <a:chExt cx="2059657" cy="104802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0285484-43A1-4E6E-9622-7DD7511398A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EE4632F-5643-41A4-9072-9D6B2BF4745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2" name="Oval 30">
            <a:extLst>
              <a:ext uri="{FF2B5EF4-FFF2-40B4-BE49-F238E27FC236}">
                <a16:creationId xmlns:a16="http://schemas.microsoft.com/office/drawing/2014/main" id="{1F965F9D-10EC-4CF4-978C-F5E45600BAE5}"/>
              </a:ext>
            </a:extLst>
          </p:cNvPr>
          <p:cNvSpPr/>
          <p:nvPr/>
        </p:nvSpPr>
        <p:spPr>
          <a:xfrm>
            <a:off x="7905478" y="5294365"/>
            <a:ext cx="571672" cy="571672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3" name="Down Arrow 1">
            <a:extLst>
              <a:ext uri="{FF2B5EF4-FFF2-40B4-BE49-F238E27FC236}">
                <a16:creationId xmlns:a16="http://schemas.microsoft.com/office/drawing/2014/main" id="{E4DF7724-E58D-458A-86C3-E7C747ECB24B}"/>
              </a:ext>
            </a:extLst>
          </p:cNvPr>
          <p:cNvSpPr/>
          <p:nvPr/>
        </p:nvSpPr>
        <p:spPr>
          <a:xfrm rot="10800000" flipH="1">
            <a:off x="8024395" y="5430555"/>
            <a:ext cx="296600" cy="333082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id="{9CEA66EA-6623-4435-943B-30A1F07B14F0}"/>
              </a:ext>
            </a:extLst>
          </p:cNvPr>
          <p:cNvSpPr/>
          <p:nvPr/>
        </p:nvSpPr>
        <p:spPr>
          <a:xfrm rot="14270044">
            <a:off x="8033234" y="3778558"/>
            <a:ext cx="316158" cy="32933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5" name="Donut 15">
            <a:extLst>
              <a:ext uri="{FF2B5EF4-FFF2-40B4-BE49-F238E27FC236}">
                <a16:creationId xmlns:a16="http://schemas.microsoft.com/office/drawing/2014/main" id="{3E9C303E-45DB-4FF4-9526-2F3E03B678E9}"/>
              </a:ext>
            </a:extLst>
          </p:cNvPr>
          <p:cNvSpPr/>
          <p:nvPr/>
        </p:nvSpPr>
        <p:spPr>
          <a:xfrm>
            <a:off x="8024393" y="2146867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6" name="Freeform: Shape 12">
            <a:extLst>
              <a:ext uri="{FF2B5EF4-FFF2-40B4-BE49-F238E27FC236}">
                <a16:creationId xmlns:a16="http://schemas.microsoft.com/office/drawing/2014/main" id="{B472AA6D-EF01-4ED1-B6B1-81756F360759}"/>
              </a:ext>
            </a:extLst>
          </p:cNvPr>
          <p:cNvSpPr/>
          <p:nvPr/>
        </p:nvSpPr>
        <p:spPr>
          <a:xfrm rot="294463">
            <a:off x="1529259" y="1820423"/>
            <a:ext cx="1246532" cy="403598"/>
          </a:xfrm>
          <a:custGeom>
            <a:avLst/>
            <a:gdLst/>
            <a:ahLst/>
            <a:cxnLst/>
            <a:rect l="l" t="t" r="r" b="b"/>
            <a:pathLst>
              <a:path w="1168004" h="378173">
                <a:moveTo>
                  <a:pt x="1046783" y="77242"/>
                </a:moveTo>
                <a:lnTo>
                  <a:pt x="1046783" y="301154"/>
                </a:lnTo>
                <a:cubicBezTo>
                  <a:pt x="1055173" y="301154"/>
                  <a:pt x="1060582" y="299040"/>
                  <a:pt x="1063010" y="294813"/>
                </a:cubicBezTo>
                <a:cubicBezTo>
                  <a:pt x="1065438" y="290585"/>
                  <a:pt x="1066652" y="277061"/>
                  <a:pt x="1066652" y="254242"/>
                </a:cubicBezTo>
                <a:lnTo>
                  <a:pt x="1066652" y="116721"/>
                </a:lnTo>
                <a:cubicBezTo>
                  <a:pt x="1066652" y="101180"/>
                  <a:pt x="1066225" y="91517"/>
                  <a:pt x="1065371" y="87733"/>
                </a:cubicBezTo>
                <a:cubicBezTo>
                  <a:pt x="1064518" y="83948"/>
                  <a:pt x="1062711" y="81253"/>
                  <a:pt x="1059949" y="79649"/>
                </a:cubicBezTo>
                <a:cubicBezTo>
                  <a:pt x="1057188" y="78044"/>
                  <a:pt x="1052799" y="77242"/>
                  <a:pt x="1046783" y="77242"/>
                </a:cubicBezTo>
                <a:close/>
                <a:moveTo>
                  <a:pt x="549534" y="68982"/>
                </a:moveTo>
                <a:cubicBezTo>
                  <a:pt x="546428" y="68982"/>
                  <a:pt x="543979" y="70300"/>
                  <a:pt x="542188" y="72936"/>
                </a:cubicBezTo>
                <a:cubicBezTo>
                  <a:pt x="540398" y="75572"/>
                  <a:pt x="539502" y="85599"/>
                  <a:pt x="539502" y="103016"/>
                </a:cubicBezTo>
                <a:lnTo>
                  <a:pt x="539502" y="268379"/>
                </a:lnTo>
                <a:cubicBezTo>
                  <a:pt x="539502" y="288576"/>
                  <a:pt x="540107" y="300427"/>
                  <a:pt x="541316" y="303932"/>
                </a:cubicBezTo>
                <a:cubicBezTo>
                  <a:pt x="542525" y="307438"/>
                  <a:pt x="545049" y="309191"/>
                  <a:pt x="548886" y="309191"/>
                </a:cubicBezTo>
                <a:cubicBezTo>
                  <a:pt x="552862" y="309191"/>
                  <a:pt x="555529" y="307017"/>
                  <a:pt x="556887" y="302670"/>
                </a:cubicBezTo>
                <a:cubicBezTo>
                  <a:pt x="558245" y="298322"/>
                  <a:pt x="558924" y="286017"/>
                  <a:pt x="558924" y="265753"/>
                </a:cubicBezTo>
                <a:lnTo>
                  <a:pt x="558924" y="103016"/>
                </a:lnTo>
                <a:cubicBezTo>
                  <a:pt x="558924" y="87180"/>
                  <a:pt x="558251" y="77548"/>
                  <a:pt x="556905" y="74122"/>
                </a:cubicBezTo>
                <a:cubicBezTo>
                  <a:pt x="555558" y="70695"/>
                  <a:pt x="553102" y="68982"/>
                  <a:pt x="549534" y="68982"/>
                </a:cubicBezTo>
                <a:close/>
                <a:moveTo>
                  <a:pt x="945431" y="7591"/>
                </a:moveTo>
                <a:lnTo>
                  <a:pt x="1018846" y="7591"/>
                </a:lnTo>
                <a:cubicBezTo>
                  <a:pt x="1063602" y="7591"/>
                  <a:pt x="1094213" y="9734"/>
                  <a:pt x="1110679" y="14021"/>
                </a:cubicBezTo>
                <a:cubicBezTo>
                  <a:pt x="1127146" y="18308"/>
                  <a:pt x="1139749" y="25445"/>
                  <a:pt x="1148489" y="35431"/>
                </a:cubicBezTo>
                <a:cubicBezTo>
                  <a:pt x="1157229" y="45418"/>
                  <a:pt x="1162667" y="56397"/>
                  <a:pt x="1164801" y="68368"/>
                </a:cubicBezTo>
                <a:cubicBezTo>
                  <a:pt x="1166936" y="80340"/>
                  <a:pt x="1168004" y="103220"/>
                  <a:pt x="1168004" y="137008"/>
                </a:cubicBezTo>
                <a:lnTo>
                  <a:pt x="1168004" y="261082"/>
                </a:lnTo>
                <a:cubicBezTo>
                  <a:pt x="1168004" y="293199"/>
                  <a:pt x="1166412" y="314961"/>
                  <a:pt x="1163228" y="326370"/>
                </a:cubicBezTo>
                <a:cubicBezTo>
                  <a:pt x="1160045" y="337778"/>
                  <a:pt x="1154402" y="346779"/>
                  <a:pt x="1146300" y="353370"/>
                </a:cubicBezTo>
                <a:cubicBezTo>
                  <a:pt x="1138198" y="359961"/>
                  <a:pt x="1128425" y="364515"/>
                  <a:pt x="1116981" y="367031"/>
                </a:cubicBezTo>
                <a:cubicBezTo>
                  <a:pt x="1105536" y="369547"/>
                  <a:pt x="1088585" y="370806"/>
                  <a:pt x="1066128" y="370806"/>
                </a:cubicBezTo>
                <a:lnTo>
                  <a:pt x="945431" y="370806"/>
                </a:lnTo>
                <a:close/>
                <a:moveTo>
                  <a:pt x="696442" y="7591"/>
                </a:moveTo>
                <a:lnTo>
                  <a:pt x="797794" y="7591"/>
                </a:lnTo>
                <a:lnTo>
                  <a:pt x="797794" y="277567"/>
                </a:lnTo>
                <a:cubicBezTo>
                  <a:pt x="797794" y="292578"/>
                  <a:pt x="798388" y="301601"/>
                  <a:pt x="799576" y="304637"/>
                </a:cubicBezTo>
                <a:cubicBezTo>
                  <a:pt x="800764" y="307673"/>
                  <a:pt x="802853" y="309191"/>
                  <a:pt x="805841" y="309191"/>
                </a:cubicBezTo>
                <a:cubicBezTo>
                  <a:pt x="809568" y="309191"/>
                  <a:pt x="812061" y="307419"/>
                  <a:pt x="813319" y="303876"/>
                </a:cubicBezTo>
                <a:cubicBezTo>
                  <a:pt x="814577" y="300334"/>
                  <a:pt x="815206" y="290034"/>
                  <a:pt x="815206" y="272977"/>
                </a:cubicBezTo>
                <a:lnTo>
                  <a:pt x="815206" y="7591"/>
                </a:lnTo>
                <a:lnTo>
                  <a:pt x="916558" y="7591"/>
                </a:lnTo>
                <a:lnTo>
                  <a:pt x="916558" y="248783"/>
                </a:lnTo>
                <a:cubicBezTo>
                  <a:pt x="916558" y="275828"/>
                  <a:pt x="915643" y="295025"/>
                  <a:pt x="913813" y="306376"/>
                </a:cubicBezTo>
                <a:cubicBezTo>
                  <a:pt x="911983" y="317726"/>
                  <a:pt x="906524" y="329440"/>
                  <a:pt x="897435" y="341517"/>
                </a:cubicBezTo>
                <a:cubicBezTo>
                  <a:pt x="888346" y="353594"/>
                  <a:pt x="876430" y="362723"/>
                  <a:pt x="861688" y="368903"/>
                </a:cubicBezTo>
                <a:cubicBezTo>
                  <a:pt x="846946" y="375083"/>
                  <a:pt x="829644" y="378173"/>
                  <a:pt x="809782" y="378173"/>
                </a:cubicBezTo>
                <a:cubicBezTo>
                  <a:pt x="787937" y="378173"/>
                  <a:pt x="768572" y="374527"/>
                  <a:pt x="751687" y="367237"/>
                </a:cubicBezTo>
                <a:cubicBezTo>
                  <a:pt x="734802" y="359947"/>
                  <a:pt x="722127" y="350382"/>
                  <a:pt x="713663" y="338544"/>
                </a:cubicBezTo>
                <a:cubicBezTo>
                  <a:pt x="705198" y="326705"/>
                  <a:pt x="700212" y="314349"/>
                  <a:pt x="698704" y="301475"/>
                </a:cubicBezTo>
                <a:cubicBezTo>
                  <a:pt x="697196" y="288601"/>
                  <a:pt x="696442" y="261994"/>
                  <a:pt x="696442" y="221652"/>
                </a:cubicBezTo>
                <a:close/>
                <a:moveTo>
                  <a:pt x="269156" y="7591"/>
                </a:moveTo>
                <a:lnTo>
                  <a:pt x="370508" y="7591"/>
                </a:lnTo>
                <a:lnTo>
                  <a:pt x="370508" y="290885"/>
                </a:lnTo>
                <a:lnTo>
                  <a:pt x="426542" y="290885"/>
                </a:lnTo>
                <a:lnTo>
                  <a:pt x="426542" y="370806"/>
                </a:lnTo>
                <a:lnTo>
                  <a:pt x="269156" y="370806"/>
                </a:lnTo>
                <a:close/>
                <a:moveTo>
                  <a:pt x="549102" y="0"/>
                </a:moveTo>
                <a:cubicBezTo>
                  <a:pt x="568659" y="0"/>
                  <a:pt x="586336" y="3247"/>
                  <a:pt x="602134" y="9741"/>
                </a:cubicBezTo>
                <a:cubicBezTo>
                  <a:pt x="617932" y="16235"/>
                  <a:pt x="630662" y="26006"/>
                  <a:pt x="640324" y="39054"/>
                </a:cubicBezTo>
                <a:cubicBezTo>
                  <a:pt x="649986" y="52102"/>
                  <a:pt x="655727" y="66216"/>
                  <a:pt x="657547" y="81396"/>
                </a:cubicBezTo>
                <a:cubicBezTo>
                  <a:pt x="659367" y="96577"/>
                  <a:pt x="660276" y="122368"/>
                  <a:pt x="660276" y="158771"/>
                </a:cubicBezTo>
                <a:lnTo>
                  <a:pt x="660276" y="219402"/>
                </a:lnTo>
                <a:cubicBezTo>
                  <a:pt x="660276" y="254944"/>
                  <a:pt x="659406" y="280401"/>
                  <a:pt x="657665" y="295773"/>
                </a:cubicBezTo>
                <a:cubicBezTo>
                  <a:pt x="655925" y="311146"/>
                  <a:pt x="650408" y="325290"/>
                  <a:pt x="641114" y="338207"/>
                </a:cubicBezTo>
                <a:cubicBezTo>
                  <a:pt x="631821" y="351124"/>
                  <a:pt x="619327" y="361014"/>
                  <a:pt x="603634" y="367877"/>
                </a:cubicBezTo>
                <a:cubicBezTo>
                  <a:pt x="587941" y="374741"/>
                  <a:pt x="569763" y="378173"/>
                  <a:pt x="549102" y="378173"/>
                </a:cubicBezTo>
                <a:cubicBezTo>
                  <a:pt x="529443" y="378173"/>
                  <a:pt x="511765" y="374947"/>
                  <a:pt x="496068" y="368495"/>
                </a:cubicBezTo>
                <a:cubicBezTo>
                  <a:pt x="480371" y="362043"/>
                  <a:pt x="467693" y="352294"/>
                  <a:pt x="458033" y="339250"/>
                </a:cubicBezTo>
                <a:cubicBezTo>
                  <a:pt x="448373" y="326205"/>
                  <a:pt x="442644" y="312182"/>
                  <a:pt x="440847" y="297179"/>
                </a:cubicBezTo>
                <a:cubicBezTo>
                  <a:pt x="439049" y="282177"/>
                  <a:pt x="438150" y="256251"/>
                  <a:pt x="438150" y="219402"/>
                </a:cubicBezTo>
                <a:lnTo>
                  <a:pt x="438150" y="158771"/>
                </a:lnTo>
                <a:cubicBezTo>
                  <a:pt x="438150" y="122843"/>
                  <a:pt x="439010" y="97290"/>
                  <a:pt x="440728" y="82112"/>
                </a:cubicBezTo>
                <a:cubicBezTo>
                  <a:pt x="442447" y="66933"/>
                  <a:pt x="447952" y="52887"/>
                  <a:pt x="457243" y="39973"/>
                </a:cubicBezTo>
                <a:cubicBezTo>
                  <a:pt x="466534" y="27058"/>
                  <a:pt x="479032" y="17168"/>
                  <a:pt x="494735" y="10301"/>
                </a:cubicBezTo>
                <a:cubicBezTo>
                  <a:pt x="510439" y="3434"/>
                  <a:pt x="528561" y="0"/>
                  <a:pt x="549102" y="0"/>
                </a:cubicBezTo>
                <a:close/>
                <a:moveTo>
                  <a:pt x="111873" y="0"/>
                </a:moveTo>
                <a:cubicBezTo>
                  <a:pt x="139857" y="0"/>
                  <a:pt x="163104" y="5506"/>
                  <a:pt x="181615" y="16518"/>
                </a:cubicBezTo>
                <a:cubicBezTo>
                  <a:pt x="200125" y="27531"/>
                  <a:pt x="212286" y="41256"/>
                  <a:pt x="218098" y="57694"/>
                </a:cubicBezTo>
                <a:cubicBezTo>
                  <a:pt x="223909" y="74133"/>
                  <a:pt x="226814" y="99113"/>
                  <a:pt x="226814" y="132634"/>
                </a:cubicBezTo>
                <a:lnTo>
                  <a:pt x="226814" y="170781"/>
                </a:lnTo>
                <a:lnTo>
                  <a:pt x="125463" y="170781"/>
                </a:lnTo>
                <a:lnTo>
                  <a:pt x="125463" y="104711"/>
                </a:lnTo>
                <a:cubicBezTo>
                  <a:pt x="125463" y="87480"/>
                  <a:pt x="124737" y="77217"/>
                  <a:pt x="123286" y="73923"/>
                </a:cubicBezTo>
                <a:cubicBezTo>
                  <a:pt x="121835" y="70629"/>
                  <a:pt x="118758" y="68982"/>
                  <a:pt x="114056" y="68982"/>
                </a:cubicBezTo>
                <a:cubicBezTo>
                  <a:pt x="108685" y="68982"/>
                  <a:pt x="105224" y="71041"/>
                  <a:pt x="103676" y="75158"/>
                </a:cubicBezTo>
                <a:cubicBezTo>
                  <a:pt x="102127" y="79275"/>
                  <a:pt x="101352" y="90091"/>
                  <a:pt x="101352" y="107606"/>
                </a:cubicBezTo>
                <a:lnTo>
                  <a:pt x="101352" y="272098"/>
                </a:lnTo>
                <a:cubicBezTo>
                  <a:pt x="101352" y="288866"/>
                  <a:pt x="102122" y="299241"/>
                  <a:pt x="103660" y="303221"/>
                </a:cubicBezTo>
                <a:cubicBezTo>
                  <a:pt x="105198" y="307201"/>
                  <a:pt x="108446" y="309191"/>
                  <a:pt x="113404" y="309191"/>
                </a:cubicBezTo>
                <a:cubicBezTo>
                  <a:pt x="118190" y="309191"/>
                  <a:pt x="121396" y="307157"/>
                  <a:pt x="123023" y="303090"/>
                </a:cubicBezTo>
                <a:cubicBezTo>
                  <a:pt x="124649" y="299023"/>
                  <a:pt x="125463" y="287589"/>
                  <a:pt x="125463" y="268787"/>
                </a:cubicBezTo>
                <a:lnTo>
                  <a:pt x="125463" y="219894"/>
                </a:lnTo>
                <a:lnTo>
                  <a:pt x="226814" y="219894"/>
                </a:lnTo>
                <a:lnTo>
                  <a:pt x="226814" y="238154"/>
                </a:lnTo>
                <a:cubicBezTo>
                  <a:pt x="226814" y="275196"/>
                  <a:pt x="224100" y="301754"/>
                  <a:pt x="218671" y="317827"/>
                </a:cubicBezTo>
                <a:cubicBezTo>
                  <a:pt x="213243" y="333901"/>
                  <a:pt x="201250" y="347977"/>
                  <a:pt x="182693" y="360055"/>
                </a:cubicBezTo>
                <a:cubicBezTo>
                  <a:pt x="164136" y="372133"/>
                  <a:pt x="141405" y="378173"/>
                  <a:pt x="114499" y="378173"/>
                </a:cubicBezTo>
                <a:cubicBezTo>
                  <a:pt x="86696" y="378173"/>
                  <a:pt x="63634" y="373055"/>
                  <a:pt x="45313" y="362819"/>
                </a:cubicBezTo>
                <a:cubicBezTo>
                  <a:pt x="26992" y="352584"/>
                  <a:pt x="14860" y="338433"/>
                  <a:pt x="8916" y="320367"/>
                </a:cubicBezTo>
                <a:cubicBezTo>
                  <a:pt x="2972" y="302300"/>
                  <a:pt x="0" y="275649"/>
                  <a:pt x="0" y="240411"/>
                </a:cubicBezTo>
                <a:lnTo>
                  <a:pt x="0" y="136886"/>
                </a:lnTo>
                <a:cubicBezTo>
                  <a:pt x="0" y="110978"/>
                  <a:pt x="900" y="91460"/>
                  <a:pt x="2699" y="78332"/>
                </a:cubicBezTo>
                <a:cubicBezTo>
                  <a:pt x="4497" y="65204"/>
                  <a:pt x="9970" y="52409"/>
                  <a:pt x="19117" y="39948"/>
                </a:cubicBezTo>
                <a:cubicBezTo>
                  <a:pt x="28264" y="27488"/>
                  <a:pt x="40872" y="17714"/>
                  <a:pt x="56941" y="10629"/>
                </a:cubicBezTo>
                <a:cubicBezTo>
                  <a:pt x="73010" y="3543"/>
                  <a:pt x="91320" y="0"/>
                  <a:pt x="111873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>
            <a:extLst>
              <a:ext uri="{FF2B5EF4-FFF2-40B4-BE49-F238E27FC236}">
                <a16:creationId xmlns:a16="http://schemas.microsoft.com/office/drawing/2014/main" id="{EA652916-14B4-40A0-BD03-6FE073E19C44}"/>
              </a:ext>
            </a:extLst>
          </p:cNvPr>
          <p:cNvGrpSpPr/>
          <p:nvPr/>
        </p:nvGrpSpPr>
        <p:grpSpPr>
          <a:xfrm>
            <a:off x="842130" y="5388899"/>
            <a:ext cx="3488745" cy="1024443"/>
            <a:chOff x="1797648" y="2369571"/>
            <a:chExt cx="3488745" cy="102444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892711B-D355-4FE0-9D7C-3A5BDF58B955}"/>
                </a:ext>
              </a:extLst>
            </p:cNvPr>
            <p:cNvSpPr txBox="1"/>
            <p:nvPr/>
          </p:nvSpPr>
          <p:spPr>
            <a:xfrm>
              <a:off x="1797648" y="2369571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2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90FA7D3-2AC4-406E-B8AD-3D373CF06C0D}"/>
                </a:ext>
              </a:extLst>
            </p:cNvPr>
            <p:cNvSpPr txBox="1"/>
            <p:nvPr/>
          </p:nvSpPr>
          <p:spPr>
            <a:xfrm>
              <a:off x="2147566" y="2793850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20501C9-CDA7-459B-BDF5-CFD5A0059BDE}"/>
                </a:ext>
              </a:extLst>
            </p:cNvPr>
            <p:cNvSpPr txBox="1"/>
            <p:nvPr/>
          </p:nvSpPr>
          <p:spPr>
            <a:xfrm>
              <a:off x="2147566" y="3117015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11">
            <a:extLst>
              <a:ext uri="{FF2B5EF4-FFF2-40B4-BE49-F238E27FC236}">
                <a16:creationId xmlns:a16="http://schemas.microsoft.com/office/drawing/2014/main" id="{83791D84-683B-43E8-BA99-EF0D7FCF88FC}"/>
              </a:ext>
            </a:extLst>
          </p:cNvPr>
          <p:cNvGrpSpPr/>
          <p:nvPr/>
        </p:nvGrpSpPr>
        <p:grpSpPr>
          <a:xfrm>
            <a:off x="7861126" y="5388899"/>
            <a:ext cx="3488745" cy="1024443"/>
            <a:chOff x="1797648" y="2369571"/>
            <a:chExt cx="3488745" cy="102444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4CE0EF-4C65-42D7-96A3-A5EC84821D46}"/>
                </a:ext>
              </a:extLst>
            </p:cNvPr>
            <p:cNvSpPr txBox="1"/>
            <p:nvPr/>
          </p:nvSpPr>
          <p:spPr>
            <a:xfrm>
              <a:off x="1797648" y="2369571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GB" altLang="ko-KR" sz="1600" b="1" dirty="0">
                  <a:solidFill>
                    <a:schemeClr val="accent4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BF1FCF-93F7-48F4-B28A-26FFDF7E7464}"/>
                </a:ext>
              </a:extLst>
            </p:cNvPr>
            <p:cNvSpPr txBox="1"/>
            <p:nvPr/>
          </p:nvSpPr>
          <p:spPr>
            <a:xfrm>
              <a:off x="2147566" y="2793850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1B25E6-1E1F-4402-9436-6125C46CE9BD}"/>
                </a:ext>
              </a:extLst>
            </p:cNvPr>
            <p:cNvSpPr txBox="1"/>
            <p:nvPr/>
          </p:nvSpPr>
          <p:spPr>
            <a:xfrm>
              <a:off x="2147566" y="3117015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D7D32764-F511-4BC4-BBCA-3478721FFF68}"/>
              </a:ext>
            </a:extLst>
          </p:cNvPr>
          <p:cNvGrpSpPr/>
          <p:nvPr/>
        </p:nvGrpSpPr>
        <p:grpSpPr>
          <a:xfrm>
            <a:off x="842130" y="1525002"/>
            <a:ext cx="2338963" cy="1450813"/>
            <a:chOff x="600709" y="1557196"/>
            <a:chExt cx="2338963" cy="145081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5A8C85-3A1B-45BF-9A99-274B309E09E6}"/>
                </a:ext>
              </a:extLst>
            </p:cNvPr>
            <p:cNvSpPr txBox="1"/>
            <p:nvPr/>
          </p:nvSpPr>
          <p:spPr>
            <a:xfrm>
              <a:off x="600709" y="1557196"/>
              <a:ext cx="2337796" cy="855491"/>
            </a:xfrm>
            <a:prstGeom prst="rect">
              <a:avLst/>
            </a:prstGeom>
            <a:noFill/>
          </p:spPr>
          <p:txBody>
            <a:bodyPr wrap="square" lIns="72000" tIns="0" rIns="36000" bIns="0" rtlCol="0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Power</a:t>
              </a:r>
            </a:p>
            <a:p>
              <a:pPr>
                <a:lnSpc>
                  <a:spcPts val="3500"/>
                </a:lnSpc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106DBD7-6C61-40EC-9754-FAC810F824BC}"/>
                </a:ext>
              </a:extLst>
            </p:cNvPr>
            <p:cNvSpPr txBox="1"/>
            <p:nvPr/>
          </p:nvSpPr>
          <p:spPr>
            <a:xfrm>
              <a:off x="600709" y="2577122"/>
              <a:ext cx="2338963" cy="430887"/>
            </a:xfrm>
            <a:prstGeom prst="rect">
              <a:avLst/>
            </a:prstGeom>
            <a:noFill/>
          </p:spPr>
          <p:txBody>
            <a:bodyPr wrap="square" lIns="72000" tIns="0" rIns="36000" bIns="0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We Create</a:t>
              </a:r>
            </a:p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Professional Presentation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E02D0E7E-2756-4FAF-A008-3E0B88DEDC7D}"/>
              </a:ext>
            </a:extLst>
          </p:cNvPr>
          <p:cNvGrpSpPr/>
          <p:nvPr/>
        </p:nvGrpSpPr>
        <p:grpSpPr>
          <a:xfrm>
            <a:off x="8991107" y="1525002"/>
            <a:ext cx="2338963" cy="1450813"/>
            <a:chOff x="600709" y="1557196"/>
            <a:chExt cx="2338963" cy="145081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F071342-619E-4301-988F-420616F93D60}"/>
                </a:ext>
              </a:extLst>
            </p:cNvPr>
            <p:cNvSpPr txBox="1"/>
            <p:nvPr/>
          </p:nvSpPr>
          <p:spPr>
            <a:xfrm>
              <a:off x="600709" y="1557196"/>
              <a:ext cx="2337796" cy="855491"/>
            </a:xfrm>
            <a:prstGeom prst="rect">
              <a:avLst/>
            </a:prstGeom>
            <a:noFill/>
          </p:spPr>
          <p:txBody>
            <a:bodyPr wrap="square" lIns="72000" tIns="0" rIns="36000" bIns="0" rtlCol="0">
              <a:spAutoFit/>
            </a:bodyPr>
            <a:lstStyle/>
            <a:p>
              <a:pPr algn="r">
                <a:lnSpc>
                  <a:spcPts val="3500"/>
                </a:lnSpc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Power</a:t>
              </a:r>
            </a:p>
            <a:p>
              <a:pPr algn="r">
                <a:lnSpc>
                  <a:spcPts val="3500"/>
                </a:lnSpc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78648D-F510-45C1-A97E-7A24D9E612D4}"/>
                </a:ext>
              </a:extLst>
            </p:cNvPr>
            <p:cNvSpPr txBox="1"/>
            <p:nvPr/>
          </p:nvSpPr>
          <p:spPr>
            <a:xfrm>
              <a:off x="600709" y="2577122"/>
              <a:ext cx="2338963" cy="430887"/>
            </a:xfrm>
            <a:prstGeom prst="rect">
              <a:avLst/>
            </a:prstGeom>
            <a:noFill/>
          </p:spPr>
          <p:txBody>
            <a:bodyPr wrap="square" lIns="72000" tIns="0" rIns="36000" bIns="0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We Create</a:t>
              </a:r>
            </a:p>
            <a:p>
              <a:pPr algn="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Professional Presentation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9B81339-824F-463F-A33E-3B7E1F3F78E8}"/>
              </a:ext>
            </a:extLst>
          </p:cNvPr>
          <p:cNvSpPr txBox="1"/>
          <p:nvPr/>
        </p:nvSpPr>
        <p:spPr>
          <a:xfrm>
            <a:off x="1586139" y="261056"/>
            <a:ext cx="9019722" cy="98488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We Create Quality Professional </a:t>
            </a:r>
          </a:p>
          <a:p>
            <a:pPr algn="ctr"/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56044D5-513E-4DCC-B870-E8A9F357E8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8901826"/>
              </p:ext>
            </p:extLst>
          </p:nvPr>
        </p:nvGraphicFramePr>
        <p:xfrm>
          <a:off x="628876" y="2406699"/>
          <a:ext cx="4752528" cy="273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5">
            <a:extLst>
              <a:ext uri="{FF2B5EF4-FFF2-40B4-BE49-F238E27FC236}">
                <a16:creationId xmlns:a16="http://schemas.microsoft.com/office/drawing/2014/main" id="{EDD07899-B211-49C0-A2CA-242649E41CB2}"/>
              </a:ext>
            </a:extLst>
          </p:cNvPr>
          <p:cNvSpPr/>
          <p:nvPr/>
        </p:nvSpPr>
        <p:spPr>
          <a:xfrm>
            <a:off x="5272664" y="1968817"/>
            <a:ext cx="693414" cy="69341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5" name="Oval 36">
            <a:extLst>
              <a:ext uri="{FF2B5EF4-FFF2-40B4-BE49-F238E27FC236}">
                <a16:creationId xmlns:a16="http://schemas.microsoft.com/office/drawing/2014/main" id="{56BA8626-843C-4FFD-98F8-7C41290E6706}"/>
              </a:ext>
            </a:extLst>
          </p:cNvPr>
          <p:cNvSpPr/>
          <p:nvPr/>
        </p:nvSpPr>
        <p:spPr>
          <a:xfrm>
            <a:off x="5823674" y="3105693"/>
            <a:ext cx="693414" cy="69341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6" name="Oval 37">
            <a:extLst>
              <a:ext uri="{FF2B5EF4-FFF2-40B4-BE49-F238E27FC236}">
                <a16:creationId xmlns:a16="http://schemas.microsoft.com/office/drawing/2014/main" id="{FC50B7DD-23CD-42AC-A1E5-2A0ACF57DEAA}"/>
              </a:ext>
            </a:extLst>
          </p:cNvPr>
          <p:cNvSpPr/>
          <p:nvPr/>
        </p:nvSpPr>
        <p:spPr>
          <a:xfrm>
            <a:off x="5823674" y="4242571"/>
            <a:ext cx="693414" cy="69341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7" name="Oval 38">
            <a:extLst>
              <a:ext uri="{FF2B5EF4-FFF2-40B4-BE49-F238E27FC236}">
                <a16:creationId xmlns:a16="http://schemas.microsoft.com/office/drawing/2014/main" id="{6DB795A7-94F7-4876-B0C9-4DBBD16F76B0}"/>
              </a:ext>
            </a:extLst>
          </p:cNvPr>
          <p:cNvSpPr/>
          <p:nvPr/>
        </p:nvSpPr>
        <p:spPr>
          <a:xfrm>
            <a:off x="5272664" y="5379449"/>
            <a:ext cx="693414" cy="693414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8" name="Group 55">
            <a:extLst>
              <a:ext uri="{FF2B5EF4-FFF2-40B4-BE49-F238E27FC236}">
                <a16:creationId xmlns:a16="http://schemas.microsoft.com/office/drawing/2014/main" id="{8DA5915E-A5FB-4684-80AB-308BC7779082}"/>
              </a:ext>
            </a:extLst>
          </p:cNvPr>
          <p:cNvGrpSpPr/>
          <p:nvPr/>
        </p:nvGrpSpPr>
        <p:grpSpPr>
          <a:xfrm>
            <a:off x="6180664" y="1869247"/>
            <a:ext cx="4555144" cy="892552"/>
            <a:chOff x="592509" y="1556792"/>
            <a:chExt cx="2361076" cy="89255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02B233-C5CA-4CA1-BBBB-130B999EB82D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E5BD941-D0A4-4385-8914-2BE29E66D6A2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62">
            <a:extLst>
              <a:ext uri="{FF2B5EF4-FFF2-40B4-BE49-F238E27FC236}">
                <a16:creationId xmlns:a16="http://schemas.microsoft.com/office/drawing/2014/main" id="{37C975FE-7420-4838-B19C-B99957F49C3E}"/>
              </a:ext>
            </a:extLst>
          </p:cNvPr>
          <p:cNvGrpSpPr/>
          <p:nvPr/>
        </p:nvGrpSpPr>
        <p:grpSpPr>
          <a:xfrm>
            <a:off x="6762418" y="3006125"/>
            <a:ext cx="4555144" cy="892552"/>
            <a:chOff x="592509" y="1556792"/>
            <a:chExt cx="2361076" cy="89255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B8B6128-B2C9-48A7-A47E-097C3E79527D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0DBB6DB-9A4D-4004-ACA5-326FC5D6EE46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65">
            <a:extLst>
              <a:ext uri="{FF2B5EF4-FFF2-40B4-BE49-F238E27FC236}">
                <a16:creationId xmlns:a16="http://schemas.microsoft.com/office/drawing/2014/main" id="{1A4102E2-1D64-42A9-96FC-5192CE38FD3B}"/>
              </a:ext>
            </a:extLst>
          </p:cNvPr>
          <p:cNvGrpSpPr/>
          <p:nvPr/>
        </p:nvGrpSpPr>
        <p:grpSpPr>
          <a:xfrm>
            <a:off x="6762418" y="4143001"/>
            <a:ext cx="4555144" cy="892552"/>
            <a:chOff x="592509" y="1556792"/>
            <a:chExt cx="2361076" cy="89255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D693DD6-8F17-45B9-981A-E4AAA889FB95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E79350-D7CA-47BD-90AB-28B6B44B2A1A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68">
            <a:extLst>
              <a:ext uri="{FF2B5EF4-FFF2-40B4-BE49-F238E27FC236}">
                <a16:creationId xmlns:a16="http://schemas.microsoft.com/office/drawing/2014/main" id="{B5523449-3561-4173-9D93-A3B1B78A8FBE}"/>
              </a:ext>
            </a:extLst>
          </p:cNvPr>
          <p:cNvGrpSpPr/>
          <p:nvPr/>
        </p:nvGrpSpPr>
        <p:grpSpPr>
          <a:xfrm>
            <a:off x="6180664" y="5279879"/>
            <a:ext cx="4555144" cy="892552"/>
            <a:chOff x="592509" y="1556792"/>
            <a:chExt cx="2361076" cy="89255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893E065-CEA7-4477-AC80-0CBB99E17FBF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D70DCF3-167A-4754-9A72-5B52CE6ED5D4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Frame 17">
            <a:extLst>
              <a:ext uri="{FF2B5EF4-FFF2-40B4-BE49-F238E27FC236}">
                <a16:creationId xmlns:a16="http://schemas.microsoft.com/office/drawing/2014/main" id="{AE90E9F5-74CB-40E1-8AED-EF90F97DE5D6}"/>
              </a:ext>
            </a:extLst>
          </p:cNvPr>
          <p:cNvSpPr/>
          <p:nvPr/>
        </p:nvSpPr>
        <p:spPr>
          <a:xfrm>
            <a:off x="6008798" y="3279095"/>
            <a:ext cx="343730" cy="3437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1" name="Teardrop 1">
            <a:extLst>
              <a:ext uri="{FF2B5EF4-FFF2-40B4-BE49-F238E27FC236}">
                <a16:creationId xmlns:a16="http://schemas.microsoft.com/office/drawing/2014/main" id="{86850180-08FD-439F-B6DE-B79E70D03B37}"/>
              </a:ext>
            </a:extLst>
          </p:cNvPr>
          <p:cNvSpPr/>
          <p:nvPr/>
        </p:nvSpPr>
        <p:spPr>
          <a:xfrm rot="18805991">
            <a:off x="5430940" y="5539689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2" name="Donut 8">
            <a:extLst>
              <a:ext uri="{FF2B5EF4-FFF2-40B4-BE49-F238E27FC236}">
                <a16:creationId xmlns:a16="http://schemas.microsoft.com/office/drawing/2014/main" id="{9D6FE9CA-6B61-4283-B415-CE9B4CF25509}"/>
              </a:ext>
            </a:extLst>
          </p:cNvPr>
          <p:cNvSpPr/>
          <p:nvPr/>
        </p:nvSpPr>
        <p:spPr>
          <a:xfrm>
            <a:off x="6008796" y="4361361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5C16CFDD-F167-469D-9464-2D090E004F01}"/>
              </a:ext>
            </a:extLst>
          </p:cNvPr>
          <p:cNvSpPr/>
          <p:nvPr/>
        </p:nvSpPr>
        <p:spPr>
          <a:xfrm>
            <a:off x="5443058" y="2126667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3D1A2EAD-DB0B-4ABF-A08D-39FFA5310A0E}"/>
              </a:ext>
            </a:extLst>
          </p:cNvPr>
          <p:cNvGrpSpPr/>
          <p:nvPr/>
        </p:nvGrpSpPr>
        <p:grpSpPr>
          <a:xfrm>
            <a:off x="702158" y="5087228"/>
            <a:ext cx="4570506" cy="192651"/>
            <a:chOff x="691767" y="4812160"/>
            <a:chExt cx="4570506" cy="192651"/>
          </a:xfrm>
        </p:grpSpPr>
        <p:grpSp>
          <p:nvGrpSpPr>
            <p:cNvPr id="25" name="Group 18">
              <a:extLst>
                <a:ext uri="{FF2B5EF4-FFF2-40B4-BE49-F238E27FC236}">
                  <a16:creationId xmlns:a16="http://schemas.microsoft.com/office/drawing/2014/main" id="{97EEE627-EA0A-4AEC-BC79-623D7F4818A6}"/>
                </a:ext>
              </a:extLst>
            </p:cNvPr>
            <p:cNvGrpSpPr/>
            <p:nvPr/>
          </p:nvGrpSpPr>
          <p:grpSpPr>
            <a:xfrm>
              <a:off x="691767" y="4812160"/>
              <a:ext cx="1116032" cy="192651"/>
              <a:chOff x="7452320" y="1292132"/>
              <a:chExt cx="1116032" cy="192651"/>
            </a:xfrm>
          </p:grpSpPr>
          <p:sp>
            <p:nvSpPr>
              <p:cNvPr id="35" name="Rectangle 19">
                <a:extLst>
                  <a:ext uri="{FF2B5EF4-FFF2-40B4-BE49-F238E27FC236}">
                    <a16:creationId xmlns:a16="http://schemas.microsoft.com/office/drawing/2014/main" id="{44B44EF4-420C-4578-B661-25B101F48F8D}"/>
                  </a:ext>
                </a:extLst>
              </p:cNvPr>
              <p:cNvSpPr/>
              <p:nvPr/>
            </p:nvSpPr>
            <p:spPr>
              <a:xfrm>
                <a:off x="7452320" y="1292132"/>
                <a:ext cx="192651" cy="19265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D7581D7-5411-433A-A1F0-3AF81E00F36B}"/>
                  </a:ext>
                </a:extLst>
              </p:cNvPr>
              <p:cNvSpPr txBox="1"/>
              <p:nvPr/>
            </p:nvSpPr>
            <p:spPr>
              <a:xfrm>
                <a:off x="7740352" y="1301658"/>
                <a:ext cx="828000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100" b="1" dirty="0">
                    <a:solidFill>
                      <a:schemeClr val="bg1"/>
                    </a:solidFill>
                  </a:rPr>
                  <a:t>Add Text</a:t>
                </a:r>
              </a:p>
            </p:txBody>
          </p:sp>
        </p:grpSp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B5924C17-7283-4AD2-84FE-BF301B5BF98F}"/>
                </a:ext>
              </a:extLst>
            </p:cNvPr>
            <p:cNvGrpSpPr/>
            <p:nvPr/>
          </p:nvGrpSpPr>
          <p:grpSpPr>
            <a:xfrm>
              <a:off x="1843258" y="4812160"/>
              <a:ext cx="1116032" cy="192651"/>
              <a:chOff x="7452320" y="1292132"/>
              <a:chExt cx="1116032" cy="192651"/>
            </a:xfrm>
          </p:grpSpPr>
          <p:sp>
            <p:nvSpPr>
              <p:cNvPr id="33" name="Rectangle 22">
                <a:extLst>
                  <a:ext uri="{FF2B5EF4-FFF2-40B4-BE49-F238E27FC236}">
                    <a16:creationId xmlns:a16="http://schemas.microsoft.com/office/drawing/2014/main" id="{B681FA6E-4B3E-4957-ACD5-101B0AA23DAB}"/>
                  </a:ext>
                </a:extLst>
              </p:cNvPr>
              <p:cNvSpPr/>
              <p:nvPr/>
            </p:nvSpPr>
            <p:spPr>
              <a:xfrm>
                <a:off x="7452320" y="1292132"/>
                <a:ext cx="192651" cy="19265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80584C6-7993-4050-ABA6-4282143732D4}"/>
                  </a:ext>
                </a:extLst>
              </p:cNvPr>
              <p:cNvSpPr txBox="1"/>
              <p:nvPr/>
            </p:nvSpPr>
            <p:spPr>
              <a:xfrm>
                <a:off x="7740352" y="1301658"/>
                <a:ext cx="828000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100" b="1" dirty="0">
                    <a:solidFill>
                      <a:schemeClr val="bg1"/>
                    </a:solidFill>
                  </a:rPr>
                  <a:t>Add Text</a:t>
                </a:r>
              </a:p>
            </p:txBody>
          </p:sp>
        </p:grpSp>
        <p:grpSp>
          <p:nvGrpSpPr>
            <p:cNvPr id="27" name="Group 24">
              <a:extLst>
                <a:ext uri="{FF2B5EF4-FFF2-40B4-BE49-F238E27FC236}">
                  <a16:creationId xmlns:a16="http://schemas.microsoft.com/office/drawing/2014/main" id="{4E63D08B-F160-4AC1-A74F-064058A16FD7}"/>
                </a:ext>
              </a:extLst>
            </p:cNvPr>
            <p:cNvGrpSpPr/>
            <p:nvPr/>
          </p:nvGrpSpPr>
          <p:grpSpPr>
            <a:xfrm>
              <a:off x="2994749" y="4812160"/>
              <a:ext cx="1116032" cy="192651"/>
              <a:chOff x="7452320" y="1292132"/>
              <a:chExt cx="1116032" cy="192651"/>
            </a:xfrm>
          </p:grpSpPr>
          <p:sp>
            <p:nvSpPr>
              <p:cNvPr id="31" name="Rectangle 25">
                <a:extLst>
                  <a:ext uri="{FF2B5EF4-FFF2-40B4-BE49-F238E27FC236}">
                    <a16:creationId xmlns:a16="http://schemas.microsoft.com/office/drawing/2014/main" id="{0EBD37A4-EC3D-4B85-A5D1-D62A43C29194}"/>
                  </a:ext>
                </a:extLst>
              </p:cNvPr>
              <p:cNvSpPr/>
              <p:nvPr/>
            </p:nvSpPr>
            <p:spPr>
              <a:xfrm>
                <a:off x="7452320" y="1292132"/>
                <a:ext cx="192651" cy="19265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24FD71-8474-407F-8FAF-882F8424167B}"/>
                  </a:ext>
                </a:extLst>
              </p:cNvPr>
              <p:cNvSpPr txBox="1"/>
              <p:nvPr/>
            </p:nvSpPr>
            <p:spPr>
              <a:xfrm>
                <a:off x="7740352" y="1301658"/>
                <a:ext cx="828000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100" b="1" dirty="0">
                    <a:solidFill>
                      <a:schemeClr val="bg1"/>
                    </a:solidFill>
                  </a:rPr>
                  <a:t>Add Text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83575FE-4166-48F4-8B2D-F6D4C27F25D7}"/>
                </a:ext>
              </a:extLst>
            </p:cNvPr>
            <p:cNvGrpSpPr/>
            <p:nvPr/>
          </p:nvGrpSpPr>
          <p:grpSpPr>
            <a:xfrm>
              <a:off x="4146241" y="4812160"/>
              <a:ext cx="1116032" cy="192651"/>
              <a:chOff x="7452320" y="1292132"/>
              <a:chExt cx="1116032" cy="192651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8693977-9FD4-4E8F-BE1F-1CB22CF21E1F}"/>
                  </a:ext>
                </a:extLst>
              </p:cNvPr>
              <p:cNvSpPr/>
              <p:nvPr/>
            </p:nvSpPr>
            <p:spPr>
              <a:xfrm>
                <a:off x="7452320" y="1292132"/>
                <a:ext cx="192651" cy="19265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4F451DF-0437-4BCC-BB02-1194E7C8F832}"/>
                  </a:ext>
                </a:extLst>
              </p:cNvPr>
              <p:cNvSpPr txBox="1"/>
              <p:nvPr/>
            </p:nvSpPr>
            <p:spPr>
              <a:xfrm>
                <a:off x="7740352" y="1301658"/>
                <a:ext cx="828000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100" b="1" dirty="0">
                    <a:solidFill>
                      <a:schemeClr val="bg1"/>
                    </a:solidFill>
                  </a:rPr>
                  <a:t>Add Text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DEE8C11F-28D3-4D9F-9FB7-5BFBD1E4F977}"/>
              </a:ext>
            </a:extLst>
          </p:cNvPr>
          <p:cNvSpPr txBox="1"/>
          <p:nvPr/>
        </p:nvSpPr>
        <p:spPr>
          <a:xfrm>
            <a:off x="7432250" y="3319266"/>
            <a:ext cx="27472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10100110100100001010100111101110110110110101010000111001010110010101001110101000101010001011010110110110100010101110001010100010100010111010110001001101001101001000010101001111011101101101101010100001110010101100101010011101010001010100010110101101101101001</a:t>
            </a:r>
          </a:p>
        </p:txBody>
      </p:sp>
      <p:sp>
        <p:nvSpPr>
          <p:cNvPr id="186" name="Freeform: Shape 9">
            <a:extLst>
              <a:ext uri="{FF2B5EF4-FFF2-40B4-BE49-F238E27FC236}">
                <a16:creationId xmlns:a16="http://schemas.microsoft.com/office/drawing/2014/main" id="{3C648F3E-ADFB-455E-9432-83381CF36992}"/>
              </a:ext>
            </a:extLst>
          </p:cNvPr>
          <p:cNvSpPr/>
          <p:nvPr/>
        </p:nvSpPr>
        <p:spPr>
          <a:xfrm flipH="1">
            <a:off x="7607277" y="5816009"/>
            <a:ext cx="4165105" cy="267331"/>
          </a:xfrm>
          <a:custGeom>
            <a:avLst/>
            <a:gdLst>
              <a:gd name="connsiteX0" fmla="*/ 9211437 w 9211437"/>
              <a:gd name="connsiteY0" fmla="*/ 182213 h 364426"/>
              <a:gd name="connsiteX1" fmla="*/ 4605719 w 9211437"/>
              <a:gd name="connsiteY1" fmla="*/ 364426 h 364426"/>
              <a:gd name="connsiteX2" fmla="*/ 0 w 9211437"/>
              <a:gd name="connsiteY2" fmla="*/ 182213 h 364426"/>
              <a:gd name="connsiteX3" fmla="*/ 4605719 w 9211437"/>
              <a:gd name="connsiteY3" fmla="*/ 0 h 364426"/>
              <a:gd name="connsiteX4" fmla="*/ 9211437 w 9211437"/>
              <a:gd name="connsiteY4" fmla="*/ 182213 h 36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1437" h="364426">
                <a:moveTo>
                  <a:pt x="9211437" y="182213"/>
                </a:moveTo>
                <a:cubicBezTo>
                  <a:pt x="9211437" y="282847"/>
                  <a:pt x="7149387" y="364426"/>
                  <a:pt x="4605719" y="364426"/>
                </a:cubicBezTo>
                <a:cubicBezTo>
                  <a:pt x="2062051" y="364426"/>
                  <a:pt x="0" y="282847"/>
                  <a:pt x="0" y="182213"/>
                </a:cubicBezTo>
                <a:cubicBezTo>
                  <a:pt x="0" y="81579"/>
                  <a:pt x="2062051" y="0"/>
                  <a:pt x="4605719" y="0"/>
                </a:cubicBezTo>
                <a:cubicBezTo>
                  <a:pt x="7149387" y="0"/>
                  <a:pt x="9211437" y="81579"/>
                  <a:pt x="9211437" y="18221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7" name="Freeform: Shape 10">
            <a:extLst>
              <a:ext uri="{FF2B5EF4-FFF2-40B4-BE49-F238E27FC236}">
                <a16:creationId xmlns:a16="http://schemas.microsoft.com/office/drawing/2014/main" id="{F6F3E61F-6DB8-4508-B25C-1572F72822DD}"/>
              </a:ext>
            </a:extLst>
          </p:cNvPr>
          <p:cNvSpPr/>
          <p:nvPr/>
        </p:nvSpPr>
        <p:spPr>
          <a:xfrm flipH="1">
            <a:off x="8466174" y="3265367"/>
            <a:ext cx="3029649" cy="2716096"/>
          </a:xfrm>
          <a:custGeom>
            <a:avLst/>
            <a:gdLst>
              <a:gd name="connsiteX0" fmla="*/ 5587607 w 5597304"/>
              <a:gd name="connsiteY0" fmla="*/ 4328838 h 5018012"/>
              <a:gd name="connsiteX1" fmla="*/ 5528742 w 5597304"/>
              <a:gd name="connsiteY1" fmla="*/ 4269116 h 5018012"/>
              <a:gd name="connsiteX2" fmla="*/ 1619491 w 5597304"/>
              <a:gd name="connsiteY2" fmla="*/ 4271212 h 5018012"/>
              <a:gd name="connsiteX3" fmla="*/ 1520241 w 5597304"/>
              <a:gd name="connsiteY3" fmla="*/ 4191487 h 5018012"/>
              <a:gd name="connsiteX4" fmla="*/ 1499000 w 5597304"/>
              <a:gd name="connsiteY4" fmla="*/ 4050898 h 5018012"/>
              <a:gd name="connsiteX5" fmla="*/ 859777 w 5597304"/>
              <a:gd name="connsiteY5" fmla="*/ 36777 h 5018012"/>
              <a:gd name="connsiteX6" fmla="*/ 834631 w 5597304"/>
              <a:gd name="connsiteY6" fmla="*/ 106 h 5018012"/>
              <a:gd name="connsiteX7" fmla="*/ 498780 w 5597304"/>
              <a:gd name="connsiteY7" fmla="*/ 26395 h 5018012"/>
              <a:gd name="connsiteX8" fmla="*/ 22339 w 5597304"/>
              <a:gd name="connsiteY8" fmla="*/ 152506 h 5018012"/>
              <a:gd name="connsiteX9" fmla="*/ 1003 w 5597304"/>
              <a:gd name="connsiteY9" fmla="*/ 184986 h 5018012"/>
              <a:gd name="connsiteX10" fmla="*/ 730809 w 5597304"/>
              <a:gd name="connsiteY10" fmla="*/ 4849760 h 5018012"/>
              <a:gd name="connsiteX11" fmla="*/ 751954 w 5597304"/>
              <a:gd name="connsiteY11" fmla="*/ 4970823 h 5018012"/>
              <a:gd name="connsiteX12" fmla="*/ 810152 w 5597304"/>
              <a:gd name="connsiteY12" fmla="*/ 5013781 h 5018012"/>
              <a:gd name="connsiteX13" fmla="*/ 5535600 w 5597304"/>
              <a:gd name="connsiteY13" fmla="*/ 5017972 h 5018012"/>
              <a:gd name="connsiteX14" fmla="*/ 5595703 w 5597304"/>
              <a:gd name="connsiteY14" fmla="*/ 4985015 h 5018012"/>
              <a:gd name="connsiteX15" fmla="*/ 5587607 w 5597304"/>
              <a:gd name="connsiteY15" fmla="*/ 4328838 h 5018012"/>
              <a:gd name="connsiteX16" fmla="*/ 953884 w 5597304"/>
              <a:gd name="connsiteY16" fmla="*/ 4482952 h 5018012"/>
              <a:gd name="connsiteX17" fmla="*/ 955885 w 5597304"/>
              <a:gd name="connsiteY17" fmla="*/ 4483524 h 5018012"/>
              <a:gd name="connsiteX18" fmla="*/ 953980 w 5597304"/>
              <a:gd name="connsiteY18" fmla="*/ 4484095 h 5018012"/>
              <a:gd name="connsiteX19" fmla="*/ 953884 w 5597304"/>
              <a:gd name="connsiteY19" fmla="*/ 4482952 h 501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97304" h="5018012">
                <a:moveTo>
                  <a:pt x="5587607" y="4328838"/>
                </a:moveTo>
                <a:cubicBezTo>
                  <a:pt x="5590273" y="4281403"/>
                  <a:pt x="5577606" y="4269021"/>
                  <a:pt x="5528742" y="4269116"/>
                </a:cubicBezTo>
                <a:cubicBezTo>
                  <a:pt x="4225722" y="4270640"/>
                  <a:pt x="2922607" y="4270164"/>
                  <a:pt x="1619491" y="4271212"/>
                </a:cubicBezTo>
                <a:cubicBezTo>
                  <a:pt x="1574724" y="4271212"/>
                  <a:pt x="1526623" y="4263115"/>
                  <a:pt x="1520241" y="4191487"/>
                </a:cubicBezTo>
                <a:cubicBezTo>
                  <a:pt x="1516050" y="4144434"/>
                  <a:pt x="1506430" y="4097761"/>
                  <a:pt x="1499000" y="4050898"/>
                </a:cubicBezTo>
                <a:cubicBezTo>
                  <a:pt x="1446422" y="3721619"/>
                  <a:pt x="881304" y="166127"/>
                  <a:pt x="859777" y="36777"/>
                </a:cubicBezTo>
                <a:cubicBezTo>
                  <a:pt x="857396" y="22395"/>
                  <a:pt x="863302" y="-1799"/>
                  <a:pt x="834631" y="106"/>
                </a:cubicBezTo>
                <a:cubicBezTo>
                  <a:pt x="722522" y="7345"/>
                  <a:pt x="608317" y="1440"/>
                  <a:pt x="498780" y="26395"/>
                </a:cubicBezTo>
                <a:cubicBezTo>
                  <a:pt x="338665" y="62876"/>
                  <a:pt x="181312" y="111168"/>
                  <a:pt x="22339" y="152506"/>
                </a:cubicBezTo>
                <a:cubicBezTo>
                  <a:pt x="622" y="158126"/>
                  <a:pt x="-1949" y="167079"/>
                  <a:pt x="1003" y="184986"/>
                </a:cubicBezTo>
                <a:cubicBezTo>
                  <a:pt x="11767" y="251661"/>
                  <a:pt x="733190" y="4837092"/>
                  <a:pt x="730809" y="4849760"/>
                </a:cubicBezTo>
                <a:cubicBezTo>
                  <a:pt x="730523" y="4891385"/>
                  <a:pt x="740334" y="4931104"/>
                  <a:pt x="751954" y="4970823"/>
                </a:cubicBezTo>
                <a:cubicBezTo>
                  <a:pt x="760813" y="5001017"/>
                  <a:pt x="777481" y="5014067"/>
                  <a:pt x="810152" y="5013781"/>
                </a:cubicBezTo>
                <a:cubicBezTo>
                  <a:pt x="900354" y="5013018"/>
                  <a:pt x="5434159" y="5018543"/>
                  <a:pt x="5535600" y="5017972"/>
                </a:cubicBezTo>
                <a:cubicBezTo>
                  <a:pt x="5561794" y="5017781"/>
                  <a:pt x="5591893" y="5017114"/>
                  <a:pt x="5595703" y="4985015"/>
                </a:cubicBezTo>
                <a:cubicBezTo>
                  <a:pt x="5602942" y="4924341"/>
                  <a:pt x="5583034" y="4410943"/>
                  <a:pt x="5587607" y="4328838"/>
                </a:cubicBezTo>
                <a:close/>
                <a:moveTo>
                  <a:pt x="953884" y="4482952"/>
                </a:moveTo>
                <a:cubicBezTo>
                  <a:pt x="954551" y="4483143"/>
                  <a:pt x="955218" y="4483333"/>
                  <a:pt x="955885" y="4483524"/>
                </a:cubicBezTo>
                <a:cubicBezTo>
                  <a:pt x="955218" y="4483714"/>
                  <a:pt x="954551" y="4483905"/>
                  <a:pt x="953980" y="4484095"/>
                </a:cubicBezTo>
                <a:cubicBezTo>
                  <a:pt x="953980" y="4483714"/>
                  <a:pt x="953980" y="4483333"/>
                  <a:pt x="953884" y="4482952"/>
                </a:cubicBezTo>
                <a:close/>
              </a:path>
            </a:pathLst>
          </a:custGeom>
          <a:solidFill>
            <a:srgbClr val="E8E7E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8" name="Freeform: Shape 11">
            <a:extLst>
              <a:ext uri="{FF2B5EF4-FFF2-40B4-BE49-F238E27FC236}">
                <a16:creationId xmlns:a16="http://schemas.microsoft.com/office/drawing/2014/main" id="{4DCA8CD1-E0AB-43C6-B74E-94E467095ADE}"/>
              </a:ext>
            </a:extLst>
          </p:cNvPr>
          <p:cNvSpPr/>
          <p:nvPr/>
        </p:nvSpPr>
        <p:spPr>
          <a:xfrm flipH="1">
            <a:off x="8457529" y="3354818"/>
            <a:ext cx="3019606" cy="2629614"/>
          </a:xfrm>
          <a:custGeom>
            <a:avLst/>
            <a:gdLst>
              <a:gd name="connsiteX0" fmla="*/ 5565842 w 5578748"/>
              <a:gd name="connsiteY0" fmla="*/ 4451708 h 4858236"/>
              <a:gd name="connsiteX1" fmla="*/ 5576986 w 5578748"/>
              <a:gd name="connsiteY1" fmla="*/ 4822802 h 4858236"/>
              <a:gd name="connsiteX2" fmla="*/ 5516884 w 5578748"/>
              <a:gd name="connsiteY2" fmla="*/ 4855759 h 4858236"/>
              <a:gd name="connsiteX3" fmla="*/ 5212655 w 5578748"/>
              <a:gd name="connsiteY3" fmla="*/ 4857568 h 4858236"/>
              <a:gd name="connsiteX4" fmla="*/ 1599251 w 5578748"/>
              <a:gd name="connsiteY4" fmla="*/ 4857473 h 4858236"/>
              <a:gd name="connsiteX5" fmla="*/ 1062136 w 5578748"/>
              <a:gd name="connsiteY5" fmla="*/ 4854901 h 4858236"/>
              <a:gd name="connsiteX6" fmla="*/ 791435 w 5578748"/>
              <a:gd name="connsiteY6" fmla="*/ 4851663 h 4858236"/>
              <a:gd name="connsiteX7" fmla="*/ 733238 w 5578748"/>
              <a:gd name="connsiteY7" fmla="*/ 4808705 h 4858236"/>
              <a:gd name="connsiteX8" fmla="*/ 712092 w 5578748"/>
              <a:gd name="connsiteY8" fmla="*/ 4687642 h 4858236"/>
              <a:gd name="connsiteX9" fmla="*/ 643512 w 5578748"/>
              <a:gd name="connsiteY9" fmla="*/ 4127858 h 4858236"/>
              <a:gd name="connsiteX10" fmla="*/ 503114 w 5578748"/>
              <a:gd name="connsiteY10" fmla="*/ 3242890 h 4858236"/>
              <a:gd name="connsiteX11" fmla="*/ 393481 w 5578748"/>
              <a:gd name="connsiteY11" fmla="*/ 2555757 h 4858236"/>
              <a:gd name="connsiteX12" fmla="*/ 303375 w 5578748"/>
              <a:gd name="connsiteY12" fmla="*/ 1981209 h 4858236"/>
              <a:gd name="connsiteX13" fmla="*/ 202791 w 5578748"/>
              <a:gd name="connsiteY13" fmla="*/ 1351892 h 4858236"/>
              <a:gd name="connsiteX14" fmla="*/ 122209 w 5578748"/>
              <a:gd name="connsiteY14" fmla="*/ 834399 h 4858236"/>
              <a:gd name="connsiteX15" fmla="*/ 50200 w 5578748"/>
              <a:gd name="connsiteY15" fmla="*/ 387390 h 4858236"/>
              <a:gd name="connsiteX16" fmla="*/ 1242 w 5578748"/>
              <a:gd name="connsiteY16" fmla="*/ 79542 h 4858236"/>
              <a:gd name="connsiteX17" fmla="*/ 33626 w 5578748"/>
              <a:gd name="connsiteY17" fmla="*/ 25440 h 4858236"/>
              <a:gd name="connsiteX18" fmla="*/ 193266 w 5578748"/>
              <a:gd name="connsiteY18" fmla="*/ 390 h 4858236"/>
              <a:gd name="connsiteX19" fmla="*/ 245939 w 5578748"/>
              <a:gd name="connsiteY19" fmla="*/ 54111 h 4858236"/>
              <a:gd name="connsiteX20" fmla="*/ 307470 w 5578748"/>
              <a:gd name="connsiteY20" fmla="*/ 443874 h 4858236"/>
              <a:gd name="connsiteX21" fmla="*/ 524164 w 5578748"/>
              <a:gd name="connsiteY21" fmla="*/ 1824522 h 4858236"/>
              <a:gd name="connsiteX22" fmla="*/ 873446 w 5578748"/>
              <a:gd name="connsiteY22" fmla="*/ 4050515 h 4858236"/>
              <a:gd name="connsiteX23" fmla="*/ 918499 w 5578748"/>
              <a:gd name="connsiteY23" fmla="*/ 4341694 h 4858236"/>
              <a:gd name="connsiteX24" fmla="*/ 1082139 w 5578748"/>
              <a:gd name="connsiteY24" fmla="*/ 4428086 h 4858236"/>
              <a:gd name="connsiteX25" fmla="*/ 5473259 w 5578748"/>
              <a:gd name="connsiteY25" fmla="*/ 4428181 h 4858236"/>
              <a:gd name="connsiteX26" fmla="*/ 5565842 w 5578748"/>
              <a:gd name="connsiteY26" fmla="*/ 4451708 h 485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78748" h="4858236">
                <a:moveTo>
                  <a:pt x="5565842" y="4451708"/>
                </a:moveTo>
                <a:cubicBezTo>
                  <a:pt x="5566890" y="4514859"/>
                  <a:pt x="5584225" y="4762223"/>
                  <a:pt x="5576986" y="4822802"/>
                </a:cubicBezTo>
                <a:cubicBezTo>
                  <a:pt x="5573176" y="4854806"/>
                  <a:pt x="5542982" y="4855568"/>
                  <a:pt x="5516884" y="4855759"/>
                </a:cubicBezTo>
                <a:cubicBezTo>
                  <a:pt x="5415442" y="4856330"/>
                  <a:pt x="5314096" y="4857473"/>
                  <a:pt x="5212655" y="4857568"/>
                </a:cubicBezTo>
                <a:cubicBezTo>
                  <a:pt x="4008219" y="4858331"/>
                  <a:pt x="2803687" y="4858616"/>
                  <a:pt x="1599251" y="4857473"/>
                </a:cubicBezTo>
                <a:cubicBezTo>
                  <a:pt x="1420181" y="4857282"/>
                  <a:pt x="1241111" y="4859283"/>
                  <a:pt x="1062136" y="4854901"/>
                </a:cubicBezTo>
                <a:cubicBezTo>
                  <a:pt x="971934" y="4852711"/>
                  <a:pt x="881637" y="4850901"/>
                  <a:pt x="791435" y="4851663"/>
                </a:cubicBezTo>
                <a:cubicBezTo>
                  <a:pt x="758765" y="4851948"/>
                  <a:pt x="742096" y="4838899"/>
                  <a:pt x="733238" y="4808705"/>
                </a:cubicBezTo>
                <a:cubicBezTo>
                  <a:pt x="721617" y="4768986"/>
                  <a:pt x="711711" y="4729266"/>
                  <a:pt x="712092" y="4687642"/>
                </a:cubicBezTo>
                <a:cubicBezTo>
                  <a:pt x="724665" y="4621539"/>
                  <a:pt x="663134" y="4248730"/>
                  <a:pt x="643512" y="4127858"/>
                </a:cubicBezTo>
                <a:cubicBezTo>
                  <a:pt x="595697" y="3833059"/>
                  <a:pt x="549596" y="3537975"/>
                  <a:pt x="503114" y="3242890"/>
                </a:cubicBezTo>
                <a:cubicBezTo>
                  <a:pt x="467014" y="3013814"/>
                  <a:pt x="430438" y="2784738"/>
                  <a:pt x="393481" y="2555757"/>
                </a:cubicBezTo>
                <a:cubicBezTo>
                  <a:pt x="362525" y="2364400"/>
                  <a:pt x="334235" y="2172566"/>
                  <a:pt x="303375" y="1981209"/>
                </a:cubicBezTo>
                <a:cubicBezTo>
                  <a:pt x="269561" y="1771468"/>
                  <a:pt x="236414" y="1561632"/>
                  <a:pt x="202791" y="1351892"/>
                </a:cubicBezTo>
                <a:cubicBezTo>
                  <a:pt x="175168" y="1179585"/>
                  <a:pt x="148879" y="1006896"/>
                  <a:pt x="122209" y="834399"/>
                </a:cubicBezTo>
                <a:cubicBezTo>
                  <a:pt x="99254" y="685237"/>
                  <a:pt x="74203" y="536361"/>
                  <a:pt x="50200" y="387390"/>
                </a:cubicBezTo>
                <a:cubicBezTo>
                  <a:pt x="33626" y="284806"/>
                  <a:pt x="18863" y="181936"/>
                  <a:pt x="1242" y="79542"/>
                </a:cubicBezTo>
                <a:cubicBezTo>
                  <a:pt x="-3426" y="52587"/>
                  <a:pt x="4575" y="32203"/>
                  <a:pt x="33626" y="25440"/>
                </a:cubicBezTo>
                <a:cubicBezTo>
                  <a:pt x="86205" y="13153"/>
                  <a:pt x="139640" y="6105"/>
                  <a:pt x="193266" y="390"/>
                </a:cubicBezTo>
                <a:cubicBezTo>
                  <a:pt x="231461" y="-3611"/>
                  <a:pt x="240700" y="23821"/>
                  <a:pt x="245939" y="54111"/>
                </a:cubicBezTo>
                <a:cubicBezTo>
                  <a:pt x="268227" y="183746"/>
                  <a:pt x="287087" y="313953"/>
                  <a:pt x="307470" y="443874"/>
                </a:cubicBezTo>
                <a:cubicBezTo>
                  <a:pt x="379670" y="904122"/>
                  <a:pt x="452155" y="1364274"/>
                  <a:pt x="524164" y="1824522"/>
                </a:cubicBezTo>
                <a:cubicBezTo>
                  <a:pt x="640369" y="2566520"/>
                  <a:pt x="757908" y="3308422"/>
                  <a:pt x="873446" y="4050515"/>
                </a:cubicBezTo>
                <a:cubicBezTo>
                  <a:pt x="888591" y="4147575"/>
                  <a:pt x="904878" y="4244444"/>
                  <a:pt x="918499" y="4341694"/>
                </a:cubicBezTo>
                <a:cubicBezTo>
                  <a:pt x="930024" y="4423895"/>
                  <a:pt x="1003367" y="4428086"/>
                  <a:pt x="1082139" y="4428086"/>
                </a:cubicBezTo>
                <a:cubicBezTo>
                  <a:pt x="2545846" y="4427895"/>
                  <a:pt x="4009552" y="4427895"/>
                  <a:pt x="5473259" y="4428181"/>
                </a:cubicBezTo>
                <a:cubicBezTo>
                  <a:pt x="5505644" y="4428181"/>
                  <a:pt x="5541077" y="4419990"/>
                  <a:pt x="5565842" y="4451708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9" name="Freeform: Shape 19">
            <a:extLst>
              <a:ext uri="{FF2B5EF4-FFF2-40B4-BE49-F238E27FC236}">
                <a16:creationId xmlns:a16="http://schemas.microsoft.com/office/drawing/2014/main" id="{650B75DB-20DD-470D-9703-BAEED2FA5743}"/>
              </a:ext>
            </a:extLst>
          </p:cNvPr>
          <p:cNvSpPr/>
          <p:nvPr/>
        </p:nvSpPr>
        <p:spPr>
          <a:xfrm flipH="1">
            <a:off x="10705291" y="3296638"/>
            <a:ext cx="627125" cy="2388221"/>
          </a:xfrm>
          <a:custGeom>
            <a:avLst/>
            <a:gdLst>
              <a:gd name="connsiteX0" fmla="*/ 1157386 w 1158619"/>
              <a:gd name="connsiteY0" fmla="*/ 4185243 h 4412259"/>
              <a:gd name="connsiteX1" fmla="*/ 1139003 w 1158619"/>
              <a:gd name="connsiteY1" fmla="*/ 4228486 h 4412259"/>
              <a:gd name="connsiteX2" fmla="*/ 816486 w 1158619"/>
              <a:gd name="connsiteY2" fmla="*/ 4408985 h 4412259"/>
              <a:gd name="connsiteX3" fmla="*/ 684565 w 1158619"/>
              <a:gd name="connsiteY3" fmla="*/ 4408890 h 4412259"/>
              <a:gd name="connsiteX4" fmla="*/ 637988 w 1158619"/>
              <a:gd name="connsiteY4" fmla="*/ 4156763 h 4412259"/>
              <a:gd name="connsiteX5" fmla="*/ 1242 w 1158619"/>
              <a:gd name="connsiteY5" fmla="*/ 145024 h 4412259"/>
              <a:gd name="connsiteX6" fmla="*/ 23816 w 1158619"/>
              <a:gd name="connsiteY6" fmla="*/ 107686 h 4412259"/>
              <a:gd name="connsiteX7" fmla="*/ 465776 w 1158619"/>
              <a:gd name="connsiteY7" fmla="*/ 1958 h 4412259"/>
              <a:gd name="connsiteX8" fmla="*/ 495018 w 1158619"/>
              <a:gd name="connsiteY8" fmla="*/ 27485 h 4412259"/>
              <a:gd name="connsiteX9" fmla="*/ 1157386 w 1158619"/>
              <a:gd name="connsiteY9" fmla="*/ 4185243 h 441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8619" h="4412259">
                <a:moveTo>
                  <a:pt x="1157386" y="4185243"/>
                </a:moveTo>
                <a:cubicBezTo>
                  <a:pt x="1160720" y="4204293"/>
                  <a:pt x="1158148" y="4217914"/>
                  <a:pt x="1139003" y="4228486"/>
                </a:cubicBezTo>
                <a:cubicBezTo>
                  <a:pt x="1031180" y="4288018"/>
                  <a:pt x="923928" y="4348692"/>
                  <a:pt x="816486" y="4408985"/>
                </a:cubicBezTo>
                <a:cubicBezTo>
                  <a:pt x="772481" y="4413272"/>
                  <a:pt x="728571" y="4413462"/>
                  <a:pt x="684565" y="4408890"/>
                </a:cubicBezTo>
                <a:cubicBezTo>
                  <a:pt x="659324" y="4326689"/>
                  <a:pt x="652656" y="4240869"/>
                  <a:pt x="637988" y="4156763"/>
                </a:cubicBezTo>
                <a:cubicBezTo>
                  <a:pt x="614842" y="4023890"/>
                  <a:pt x="29436" y="327618"/>
                  <a:pt x="1242" y="145024"/>
                </a:cubicBezTo>
                <a:cubicBezTo>
                  <a:pt x="-1521" y="127498"/>
                  <a:pt x="-1806" y="113591"/>
                  <a:pt x="23816" y="107686"/>
                </a:cubicBezTo>
                <a:cubicBezTo>
                  <a:pt x="171549" y="74158"/>
                  <a:pt x="318996" y="39106"/>
                  <a:pt x="465776" y="1958"/>
                </a:cubicBezTo>
                <a:cubicBezTo>
                  <a:pt x="495780" y="-5662"/>
                  <a:pt x="492255" y="10245"/>
                  <a:pt x="495018" y="27485"/>
                </a:cubicBezTo>
                <a:cubicBezTo>
                  <a:pt x="522926" y="200269"/>
                  <a:pt x="1148718" y="4135618"/>
                  <a:pt x="1157386" y="418524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0" name="Freeform: Shape 20">
            <a:extLst>
              <a:ext uri="{FF2B5EF4-FFF2-40B4-BE49-F238E27FC236}">
                <a16:creationId xmlns:a16="http://schemas.microsoft.com/office/drawing/2014/main" id="{71E1532E-3996-4C7C-BF11-2CCCCF34B823}"/>
              </a:ext>
            </a:extLst>
          </p:cNvPr>
          <p:cNvSpPr/>
          <p:nvPr/>
        </p:nvSpPr>
        <p:spPr>
          <a:xfrm flipH="1">
            <a:off x="9137061" y="5606270"/>
            <a:ext cx="1428201" cy="81129"/>
          </a:xfrm>
          <a:custGeom>
            <a:avLst/>
            <a:gdLst>
              <a:gd name="connsiteX0" fmla="*/ 0 w 2638615"/>
              <a:gd name="connsiteY0" fmla="*/ 145730 h 149888"/>
              <a:gd name="connsiteX1" fmla="*/ 85439 w 2638615"/>
              <a:gd name="connsiteY1" fmla="*/ 17714 h 149888"/>
              <a:gd name="connsiteX2" fmla="*/ 251936 w 2638615"/>
              <a:gd name="connsiteY2" fmla="*/ 5237 h 149888"/>
              <a:gd name="connsiteX3" fmla="*/ 2602992 w 2638615"/>
              <a:gd name="connsiteY3" fmla="*/ 2665 h 149888"/>
              <a:gd name="connsiteX4" fmla="*/ 2638616 w 2638615"/>
              <a:gd name="connsiteY4" fmla="*/ 4189 h 149888"/>
              <a:gd name="connsiteX5" fmla="*/ 2605850 w 2638615"/>
              <a:gd name="connsiteY5" fmla="*/ 137920 h 149888"/>
              <a:gd name="connsiteX6" fmla="*/ 2560415 w 2638615"/>
              <a:gd name="connsiteY6" fmla="*/ 144302 h 149888"/>
              <a:gd name="connsiteX7" fmla="*/ 0 w 2638615"/>
              <a:gd name="connsiteY7" fmla="*/ 145730 h 14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8615" h="149888">
                <a:moveTo>
                  <a:pt x="0" y="145730"/>
                </a:moveTo>
                <a:cubicBezTo>
                  <a:pt x="29908" y="103249"/>
                  <a:pt x="76105" y="29716"/>
                  <a:pt x="85439" y="17714"/>
                </a:cubicBezTo>
                <a:cubicBezTo>
                  <a:pt x="102679" y="-4479"/>
                  <a:pt x="159639" y="4094"/>
                  <a:pt x="251936" y="5237"/>
                </a:cubicBezTo>
                <a:cubicBezTo>
                  <a:pt x="1050417" y="2665"/>
                  <a:pt x="1820704" y="-3526"/>
                  <a:pt x="2602992" y="2665"/>
                </a:cubicBezTo>
                <a:cubicBezTo>
                  <a:pt x="2613946" y="2760"/>
                  <a:pt x="2624995" y="3618"/>
                  <a:pt x="2638616" y="4189"/>
                </a:cubicBezTo>
                <a:cubicBezTo>
                  <a:pt x="2628805" y="42194"/>
                  <a:pt x="2615184" y="101630"/>
                  <a:pt x="2605850" y="137920"/>
                </a:cubicBezTo>
                <a:cubicBezTo>
                  <a:pt x="2592229" y="150398"/>
                  <a:pt x="2575560" y="144302"/>
                  <a:pt x="2560415" y="144302"/>
                </a:cubicBezTo>
                <a:cubicBezTo>
                  <a:pt x="1722406" y="144587"/>
                  <a:pt x="136493" y="155732"/>
                  <a:pt x="0" y="145730"/>
                </a:cubicBezTo>
                <a:close/>
              </a:path>
            </a:pathLst>
          </a:custGeom>
          <a:solidFill>
            <a:srgbClr val="545E6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1" name="Freeform: Shape 21">
            <a:extLst>
              <a:ext uri="{FF2B5EF4-FFF2-40B4-BE49-F238E27FC236}">
                <a16:creationId xmlns:a16="http://schemas.microsoft.com/office/drawing/2014/main" id="{9A709CF0-246F-4374-A32E-577956A96C7B}"/>
              </a:ext>
            </a:extLst>
          </p:cNvPr>
          <p:cNvSpPr/>
          <p:nvPr/>
        </p:nvSpPr>
        <p:spPr>
          <a:xfrm flipH="1">
            <a:off x="8705788" y="5606188"/>
            <a:ext cx="319603" cy="81298"/>
          </a:xfrm>
          <a:custGeom>
            <a:avLst/>
            <a:gdLst>
              <a:gd name="connsiteX0" fmla="*/ 0 w 590470"/>
              <a:gd name="connsiteY0" fmla="*/ 141121 h 150198"/>
              <a:gd name="connsiteX1" fmla="*/ 101060 w 590470"/>
              <a:gd name="connsiteY1" fmla="*/ 55 h 150198"/>
              <a:gd name="connsiteX2" fmla="*/ 555022 w 590470"/>
              <a:gd name="connsiteY2" fmla="*/ 2913 h 150198"/>
              <a:gd name="connsiteX3" fmla="*/ 590169 w 590470"/>
              <a:gd name="connsiteY3" fmla="*/ 35774 h 150198"/>
              <a:gd name="connsiteX4" fmla="*/ 588645 w 590470"/>
              <a:gd name="connsiteY4" fmla="*/ 145026 h 150198"/>
              <a:gd name="connsiteX5" fmla="*/ 575500 w 590470"/>
              <a:gd name="connsiteY5" fmla="*/ 149884 h 150198"/>
              <a:gd name="connsiteX6" fmla="*/ 14574 w 590470"/>
              <a:gd name="connsiteY6" fmla="*/ 150074 h 150198"/>
              <a:gd name="connsiteX7" fmla="*/ 0 w 590470"/>
              <a:gd name="connsiteY7" fmla="*/ 141121 h 15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470" h="150198">
                <a:moveTo>
                  <a:pt x="0" y="141121"/>
                </a:moveTo>
                <a:cubicBezTo>
                  <a:pt x="8573" y="50347"/>
                  <a:pt x="17145" y="-1945"/>
                  <a:pt x="101060" y="55"/>
                </a:cubicBezTo>
                <a:cubicBezTo>
                  <a:pt x="237077" y="3294"/>
                  <a:pt x="418814" y="8437"/>
                  <a:pt x="555022" y="2913"/>
                </a:cubicBezTo>
                <a:cubicBezTo>
                  <a:pt x="580834" y="1865"/>
                  <a:pt x="592550" y="7294"/>
                  <a:pt x="590169" y="35774"/>
                </a:cubicBezTo>
                <a:cubicBezTo>
                  <a:pt x="587597" y="65683"/>
                  <a:pt x="589026" y="114927"/>
                  <a:pt x="588645" y="145026"/>
                </a:cubicBezTo>
                <a:cubicBezTo>
                  <a:pt x="584454" y="147026"/>
                  <a:pt x="580739" y="149884"/>
                  <a:pt x="575500" y="149884"/>
                </a:cubicBezTo>
                <a:cubicBezTo>
                  <a:pt x="388525" y="150455"/>
                  <a:pt x="201549" y="150074"/>
                  <a:pt x="14574" y="150074"/>
                </a:cubicBezTo>
                <a:cubicBezTo>
                  <a:pt x="7430" y="150074"/>
                  <a:pt x="2477" y="147883"/>
                  <a:pt x="0" y="141121"/>
                </a:cubicBezTo>
                <a:close/>
              </a:path>
            </a:pathLst>
          </a:custGeom>
          <a:solidFill>
            <a:srgbClr val="545E6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2" name="Freeform: Shape 26">
            <a:extLst>
              <a:ext uri="{FF2B5EF4-FFF2-40B4-BE49-F238E27FC236}">
                <a16:creationId xmlns:a16="http://schemas.microsoft.com/office/drawing/2014/main" id="{81A33D63-A3D6-4627-AB05-F420D275DD01}"/>
              </a:ext>
            </a:extLst>
          </p:cNvPr>
          <p:cNvSpPr/>
          <p:nvPr/>
        </p:nvSpPr>
        <p:spPr>
          <a:xfrm rot="12025118" flipH="1">
            <a:off x="10174459" y="2661133"/>
            <a:ext cx="1192923" cy="1839621"/>
          </a:xfrm>
          <a:custGeom>
            <a:avLst/>
            <a:gdLst>
              <a:gd name="connsiteX0" fmla="*/ 228711 w 1568591"/>
              <a:gd name="connsiteY0" fmla="*/ 1971430 h 2418945"/>
              <a:gd name="connsiteX1" fmla="*/ 288814 w 1568591"/>
              <a:gd name="connsiteY1" fmla="*/ 1968667 h 2418945"/>
              <a:gd name="connsiteX2" fmla="*/ 472932 w 1568591"/>
              <a:gd name="connsiteY2" fmla="*/ 1985527 h 2418945"/>
              <a:gd name="connsiteX3" fmla="*/ 671053 w 1568591"/>
              <a:gd name="connsiteY3" fmla="*/ 2126878 h 2418945"/>
              <a:gd name="connsiteX4" fmla="*/ 713534 w 1568591"/>
              <a:gd name="connsiteY4" fmla="*/ 2200887 h 2418945"/>
              <a:gd name="connsiteX5" fmla="*/ 926703 w 1568591"/>
              <a:gd name="connsiteY5" fmla="*/ 2316235 h 2418945"/>
              <a:gd name="connsiteX6" fmla="*/ 1075960 w 1568591"/>
              <a:gd name="connsiteY6" fmla="*/ 2119258 h 2418945"/>
              <a:gd name="connsiteX7" fmla="*/ 1041003 w 1568591"/>
              <a:gd name="connsiteY7" fmla="*/ 1714540 h 2418945"/>
              <a:gd name="connsiteX8" fmla="*/ 890032 w 1568591"/>
              <a:gd name="connsiteY8" fmla="*/ 962161 h 2418945"/>
              <a:gd name="connsiteX9" fmla="*/ 884031 w 1568591"/>
              <a:gd name="connsiteY9" fmla="*/ 579922 h 2418945"/>
              <a:gd name="connsiteX10" fmla="*/ 1119013 w 1568591"/>
              <a:gd name="connsiteY10" fmla="*/ 275980 h 2418945"/>
              <a:gd name="connsiteX11" fmla="*/ 1342279 w 1568591"/>
              <a:gd name="connsiteY11" fmla="*/ 198922 h 2418945"/>
              <a:gd name="connsiteX12" fmla="*/ 1406002 w 1568591"/>
              <a:gd name="connsiteY12" fmla="*/ 140915 h 2418945"/>
              <a:gd name="connsiteX13" fmla="*/ 1470581 w 1568591"/>
              <a:gd name="connsiteY13" fmla="*/ 21091 h 2418945"/>
              <a:gd name="connsiteX14" fmla="*/ 1545352 w 1568591"/>
              <a:gd name="connsiteY14" fmla="*/ 23377 h 2418945"/>
              <a:gd name="connsiteX15" fmla="*/ 1534875 w 1568591"/>
              <a:gd name="connsiteY15" fmla="*/ 337606 h 2418945"/>
              <a:gd name="connsiteX16" fmla="*/ 1511348 w 1568591"/>
              <a:gd name="connsiteY16" fmla="*/ 408758 h 2418945"/>
              <a:gd name="connsiteX17" fmla="*/ 1464485 w 1568591"/>
              <a:gd name="connsiteY17" fmla="*/ 472385 h 2418945"/>
              <a:gd name="connsiteX18" fmla="*/ 1398381 w 1568591"/>
              <a:gd name="connsiteY18" fmla="*/ 482196 h 2418945"/>
              <a:gd name="connsiteX19" fmla="*/ 1368759 w 1568591"/>
              <a:gd name="connsiteY19" fmla="*/ 295696 h 2418945"/>
              <a:gd name="connsiteX20" fmla="*/ 1121395 w 1568591"/>
              <a:gd name="connsiteY20" fmla="*/ 390184 h 2418945"/>
              <a:gd name="connsiteX21" fmla="*/ 970614 w 1568591"/>
              <a:gd name="connsiteY21" fmla="*/ 691174 h 2418945"/>
              <a:gd name="connsiteX22" fmla="*/ 1040813 w 1568591"/>
              <a:gd name="connsiteY22" fmla="*/ 1225813 h 2418945"/>
              <a:gd name="connsiteX23" fmla="*/ 1174925 w 1568591"/>
              <a:gd name="connsiteY23" fmla="*/ 1923233 h 2418945"/>
              <a:gd name="connsiteX24" fmla="*/ 1150160 w 1568591"/>
              <a:gd name="connsiteY24" fmla="*/ 2232510 h 2418945"/>
              <a:gd name="connsiteX25" fmla="*/ 943277 w 1568591"/>
              <a:gd name="connsiteY25" fmla="*/ 2414342 h 2418945"/>
              <a:gd name="connsiteX26" fmla="*/ 662956 w 1568591"/>
              <a:gd name="connsiteY26" fmla="*/ 2303757 h 2418945"/>
              <a:gd name="connsiteX27" fmla="*/ 598377 w 1568591"/>
              <a:gd name="connsiteY27" fmla="*/ 2198982 h 2418945"/>
              <a:gd name="connsiteX28" fmla="*/ 395494 w 1568591"/>
              <a:gd name="connsiteY28" fmla="*/ 2073633 h 2418945"/>
              <a:gd name="connsiteX29" fmla="*/ 305293 w 1568591"/>
              <a:gd name="connsiteY29" fmla="*/ 2072966 h 2418945"/>
              <a:gd name="connsiteX30" fmla="*/ 220329 w 1568591"/>
              <a:gd name="connsiteY30" fmla="*/ 2074871 h 2418945"/>
              <a:gd name="connsiteX31" fmla="*/ 62214 w 1568591"/>
              <a:gd name="connsiteY31" fmla="*/ 2095445 h 2418945"/>
              <a:gd name="connsiteX32" fmla="*/ 492 w 1568591"/>
              <a:gd name="connsiteY32" fmla="*/ 2039819 h 2418945"/>
              <a:gd name="connsiteX33" fmla="*/ 51070 w 1568591"/>
              <a:gd name="connsiteY33" fmla="*/ 1974954 h 2418945"/>
              <a:gd name="connsiteX34" fmla="*/ 191754 w 1568591"/>
              <a:gd name="connsiteY34" fmla="*/ 1968763 h 2418945"/>
              <a:gd name="connsiteX35" fmla="*/ 228711 w 1568591"/>
              <a:gd name="connsiteY35" fmla="*/ 1971430 h 241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568591" h="2418945">
                <a:moveTo>
                  <a:pt x="228711" y="1971430"/>
                </a:moveTo>
                <a:cubicBezTo>
                  <a:pt x="248714" y="1970477"/>
                  <a:pt x="268812" y="1969525"/>
                  <a:pt x="288814" y="1968667"/>
                </a:cubicBezTo>
                <a:cubicBezTo>
                  <a:pt x="350536" y="1970572"/>
                  <a:pt x="411782" y="1973335"/>
                  <a:pt x="472932" y="1985527"/>
                </a:cubicBezTo>
                <a:cubicBezTo>
                  <a:pt x="561134" y="2003243"/>
                  <a:pt x="625809" y="2050773"/>
                  <a:pt x="671053" y="2126878"/>
                </a:cubicBezTo>
                <a:cubicBezTo>
                  <a:pt x="685626" y="2151357"/>
                  <a:pt x="699151" y="2176408"/>
                  <a:pt x="713534" y="2200887"/>
                </a:cubicBezTo>
                <a:cubicBezTo>
                  <a:pt x="768017" y="2293851"/>
                  <a:pt x="843550" y="2334618"/>
                  <a:pt x="926703" y="2316235"/>
                </a:cubicBezTo>
                <a:cubicBezTo>
                  <a:pt x="1011190" y="2297566"/>
                  <a:pt x="1063006" y="2226700"/>
                  <a:pt x="1075960" y="2119258"/>
                </a:cubicBezTo>
                <a:cubicBezTo>
                  <a:pt x="1092534" y="1981621"/>
                  <a:pt x="1065483" y="1848176"/>
                  <a:pt x="1041003" y="1714540"/>
                </a:cubicBezTo>
                <a:cubicBezTo>
                  <a:pt x="994903" y="1462890"/>
                  <a:pt x="927465" y="1215430"/>
                  <a:pt x="890032" y="962161"/>
                </a:cubicBezTo>
                <a:cubicBezTo>
                  <a:pt x="871268" y="835288"/>
                  <a:pt x="856885" y="708224"/>
                  <a:pt x="884031" y="579922"/>
                </a:cubicBezTo>
                <a:cubicBezTo>
                  <a:pt x="913654" y="440095"/>
                  <a:pt x="992712" y="340178"/>
                  <a:pt x="1119013" y="275980"/>
                </a:cubicBezTo>
                <a:cubicBezTo>
                  <a:pt x="1189784" y="239975"/>
                  <a:pt x="1264841" y="215401"/>
                  <a:pt x="1342279" y="198922"/>
                </a:cubicBezTo>
                <a:cubicBezTo>
                  <a:pt x="1375998" y="191779"/>
                  <a:pt x="1397143" y="177682"/>
                  <a:pt x="1406002" y="140915"/>
                </a:cubicBezTo>
                <a:cubicBezTo>
                  <a:pt x="1416670" y="96338"/>
                  <a:pt x="1437624" y="54714"/>
                  <a:pt x="1470581" y="21091"/>
                </a:cubicBezTo>
                <a:cubicBezTo>
                  <a:pt x="1495727" y="-4627"/>
                  <a:pt x="1521445" y="-10151"/>
                  <a:pt x="1545352" y="23377"/>
                </a:cubicBezTo>
                <a:cubicBezTo>
                  <a:pt x="1588405" y="129580"/>
                  <a:pt x="1563736" y="233784"/>
                  <a:pt x="1534875" y="337606"/>
                </a:cubicBezTo>
                <a:cubicBezTo>
                  <a:pt x="1528207" y="361609"/>
                  <a:pt x="1519254" y="385041"/>
                  <a:pt x="1511348" y="408758"/>
                </a:cubicBezTo>
                <a:cubicBezTo>
                  <a:pt x="1495822" y="429999"/>
                  <a:pt x="1481344" y="452287"/>
                  <a:pt x="1464485" y="472385"/>
                </a:cubicBezTo>
                <a:cubicBezTo>
                  <a:pt x="1446197" y="494102"/>
                  <a:pt x="1423718" y="501246"/>
                  <a:pt x="1398381" y="482196"/>
                </a:cubicBezTo>
                <a:cubicBezTo>
                  <a:pt x="1359615" y="425713"/>
                  <a:pt x="1371235" y="360847"/>
                  <a:pt x="1368759" y="295696"/>
                </a:cubicBezTo>
                <a:cubicBezTo>
                  <a:pt x="1280462" y="315604"/>
                  <a:pt x="1196356" y="341321"/>
                  <a:pt x="1121395" y="390184"/>
                </a:cubicBezTo>
                <a:cubicBezTo>
                  <a:pt x="1012905" y="460860"/>
                  <a:pt x="974900" y="568778"/>
                  <a:pt x="970614" y="691174"/>
                </a:cubicBezTo>
                <a:cubicBezTo>
                  <a:pt x="964232" y="873007"/>
                  <a:pt x="1004808" y="1049314"/>
                  <a:pt x="1040813" y="1225813"/>
                </a:cubicBezTo>
                <a:cubicBezTo>
                  <a:pt x="1088152" y="1457842"/>
                  <a:pt x="1148731" y="1687394"/>
                  <a:pt x="1174925" y="1923233"/>
                </a:cubicBezTo>
                <a:cubicBezTo>
                  <a:pt x="1186450" y="2027246"/>
                  <a:pt x="1188831" y="2131926"/>
                  <a:pt x="1150160" y="2232510"/>
                </a:cubicBezTo>
                <a:cubicBezTo>
                  <a:pt x="1113108" y="2329189"/>
                  <a:pt x="1048528" y="2397673"/>
                  <a:pt x="943277" y="2414342"/>
                </a:cubicBezTo>
                <a:cubicBezTo>
                  <a:pt x="830025" y="2432249"/>
                  <a:pt x="732870" y="2398436"/>
                  <a:pt x="662956" y="2303757"/>
                </a:cubicBezTo>
                <a:cubicBezTo>
                  <a:pt x="638668" y="2270800"/>
                  <a:pt x="616379" y="2235653"/>
                  <a:pt x="598377" y="2198982"/>
                </a:cubicBezTo>
                <a:cubicBezTo>
                  <a:pt x="556657" y="2113733"/>
                  <a:pt x="484458" y="2080205"/>
                  <a:pt x="395494" y="2073633"/>
                </a:cubicBezTo>
                <a:cubicBezTo>
                  <a:pt x="365586" y="2071442"/>
                  <a:pt x="335391" y="2073061"/>
                  <a:pt x="305293" y="2072966"/>
                </a:cubicBezTo>
                <a:cubicBezTo>
                  <a:pt x="277003" y="2073633"/>
                  <a:pt x="248714" y="2074204"/>
                  <a:pt x="220329" y="2074871"/>
                </a:cubicBezTo>
                <a:cubicBezTo>
                  <a:pt x="169466" y="2095636"/>
                  <a:pt x="116126" y="2100017"/>
                  <a:pt x="62214" y="2095445"/>
                </a:cubicBezTo>
                <a:cubicBezTo>
                  <a:pt x="29163" y="2092683"/>
                  <a:pt x="4493" y="2074395"/>
                  <a:pt x="492" y="2039819"/>
                </a:cubicBezTo>
                <a:cubicBezTo>
                  <a:pt x="-3699" y="2003815"/>
                  <a:pt x="19352" y="1984479"/>
                  <a:pt x="51070" y="1974954"/>
                </a:cubicBezTo>
                <a:cubicBezTo>
                  <a:pt x="97266" y="1961047"/>
                  <a:pt x="144510" y="1958380"/>
                  <a:pt x="191754" y="1968763"/>
                </a:cubicBezTo>
                <a:cubicBezTo>
                  <a:pt x="204232" y="1971525"/>
                  <a:pt x="216043" y="1976002"/>
                  <a:pt x="228711" y="197143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93" name="Group 269">
            <a:extLst>
              <a:ext uri="{FF2B5EF4-FFF2-40B4-BE49-F238E27FC236}">
                <a16:creationId xmlns:a16="http://schemas.microsoft.com/office/drawing/2014/main" id="{FADE5944-48FE-49AE-BAC5-266EC07EEE88}"/>
              </a:ext>
            </a:extLst>
          </p:cNvPr>
          <p:cNvGrpSpPr/>
          <p:nvPr/>
        </p:nvGrpSpPr>
        <p:grpSpPr>
          <a:xfrm>
            <a:off x="6998016" y="1443216"/>
            <a:ext cx="3834973" cy="1902088"/>
            <a:chOff x="1057466" y="1666936"/>
            <a:chExt cx="6763305" cy="3354496"/>
          </a:xfrm>
        </p:grpSpPr>
        <p:sp>
          <p:nvSpPr>
            <p:cNvPr id="194" name="Freeform 2">
              <a:extLst>
                <a:ext uri="{FF2B5EF4-FFF2-40B4-BE49-F238E27FC236}">
                  <a16:creationId xmlns:a16="http://schemas.microsoft.com/office/drawing/2014/main" id="{CD950A68-E59D-4B3F-961E-312E760381E8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057466" y="1666936"/>
              <a:ext cx="6222180" cy="3352403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195" name="Group 268">
              <a:extLst>
                <a:ext uri="{FF2B5EF4-FFF2-40B4-BE49-F238E27FC236}">
                  <a16:creationId xmlns:a16="http://schemas.microsoft.com/office/drawing/2014/main" id="{FFEC20B4-E55C-44F7-AF32-A0C364D53064}"/>
                </a:ext>
              </a:extLst>
            </p:cNvPr>
            <p:cNvGrpSpPr/>
            <p:nvPr/>
          </p:nvGrpSpPr>
          <p:grpSpPr>
            <a:xfrm>
              <a:off x="1065012" y="1680789"/>
              <a:ext cx="6755759" cy="3340643"/>
              <a:chOff x="1065012" y="1680789"/>
              <a:chExt cx="6755759" cy="3340643"/>
            </a:xfrm>
          </p:grpSpPr>
          <p:sp>
            <p:nvSpPr>
              <p:cNvPr id="196" name="Freeform: Shape 40">
                <a:extLst>
                  <a:ext uri="{FF2B5EF4-FFF2-40B4-BE49-F238E27FC236}">
                    <a16:creationId xmlns:a16="http://schemas.microsoft.com/office/drawing/2014/main" id="{F610226D-2B8D-41BD-92A6-D1203840EEBE}"/>
                  </a:ext>
                </a:extLst>
              </p:cNvPr>
              <p:cNvSpPr/>
              <p:nvPr/>
            </p:nvSpPr>
            <p:spPr>
              <a:xfrm>
                <a:off x="5695914" y="2301142"/>
                <a:ext cx="522063" cy="483750"/>
              </a:xfrm>
              <a:custGeom>
                <a:avLst/>
                <a:gdLst>
                  <a:gd name="connsiteX0" fmla="*/ 341960 w 522063"/>
                  <a:gd name="connsiteY0" fmla="*/ 480991 h 483750"/>
                  <a:gd name="connsiteX1" fmla="*/ 501830 w 522063"/>
                  <a:gd name="connsiteY1" fmla="*/ 480895 h 483750"/>
                  <a:gd name="connsiteX2" fmla="*/ 522004 w 522063"/>
                  <a:gd name="connsiteY2" fmla="*/ 461102 h 483750"/>
                  <a:gd name="connsiteX3" fmla="*/ 521909 w 522063"/>
                  <a:gd name="connsiteY3" fmla="*/ 74369 h 483750"/>
                  <a:gd name="connsiteX4" fmla="*/ 519054 w 522063"/>
                  <a:gd name="connsiteY4" fmla="*/ 14370 h 483750"/>
                  <a:gd name="connsiteX5" fmla="*/ 508682 w 522063"/>
                  <a:gd name="connsiteY5" fmla="*/ 2713 h 483750"/>
                  <a:gd name="connsiteX6" fmla="*/ 441879 w 522063"/>
                  <a:gd name="connsiteY6" fmla="*/ 334 h 483750"/>
                  <a:gd name="connsiteX7" fmla="*/ 426844 w 522063"/>
                  <a:gd name="connsiteY7" fmla="*/ 10373 h 483750"/>
                  <a:gd name="connsiteX8" fmla="*/ 365798 w 522063"/>
                  <a:gd name="connsiteY8" fmla="*/ 43870 h 483750"/>
                  <a:gd name="connsiteX9" fmla="*/ 215492 w 522063"/>
                  <a:gd name="connsiteY9" fmla="*/ 43870 h 483750"/>
                  <a:gd name="connsiteX10" fmla="*/ 159727 w 522063"/>
                  <a:gd name="connsiteY10" fmla="*/ 11515 h 483750"/>
                  <a:gd name="connsiteX11" fmla="*/ 140220 w 522063"/>
                  <a:gd name="connsiteY11" fmla="*/ 1 h 483750"/>
                  <a:gd name="connsiteX12" fmla="*/ 19936 w 522063"/>
                  <a:gd name="connsiteY12" fmla="*/ 143 h 483750"/>
                  <a:gd name="connsiteX13" fmla="*/ 2998 w 522063"/>
                  <a:gd name="connsiteY13" fmla="*/ 19128 h 483750"/>
                  <a:gd name="connsiteX14" fmla="*/ 2855 w 522063"/>
                  <a:gd name="connsiteY14" fmla="*/ 277394 h 483750"/>
                  <a:gd name="connsiteX15" fmla="*/ 0 w 522063"/>
                  <a:gd name="connsiteY15" fmla="*/ 306751 h 483750"/>
                  <a:gd name="connsiteX16" fmla="*/ 16082 w 522063"/>
                  <a:gd name="connsiteY16" fmla="*/ 303516 h 483750"/>
                  <a:gd name="connsiteX17" fmla="*/ 182851 w 522063"/>
                  <a:gd name="connsiteY17" fmla="*/ 303563 h 483750"/>
                  <a:gd name="connsiteX18" fmla="*/ 306846 w 522063"/>
                  <a:gd name="connsiteY18" fmla="*/ 370366 h 483750"/>
                  <a:gd name="connsiteX19" fmla="*/ 325260 w 522063"/>
                  <a:gd name="connsiteY19" fmla="*/ 432554 h 483750"/>
                  <a:gd name="connsiteX20" fmla="*/ 325260 w 522063"/>
                  <a:gd name="connsiteY20" fmla="*/ 469476 h 483750"/>
                  <a:gd name="connsiteX21" fmla="*/ 322309 w 522063"/>
                  <a:gd name="connsiteY21" fmla="*/ 483750 h 483750"/>
                  <a:gd name="connsiteX22" fmla="*/ 341960 w 522063"/>
                  <a:gd name="connsiteY22" fmla="*/ 480991 h 483750"/>
                  <a:gd name="connsiteX23" fmla="*/ 283056 w 522063"/>
                  <a:gd name="connsiteY23" fmla="*/ 302041 h 483750"/>
                  <a:gd name="connsiteX24" fmla="*/ 165342 w 522063"/>
                  <a:gd name="connsiteY24" fmla="*/ 182614 h 483750"/>
                  <a:gd name="connsiteX25" fmla="*/ 283341 w 522063"/>
                  <a:gd name="connsiteY25" fmla="*/ 64472 h 483750"/>
                  <a:gd name="connsiteX26" fmla="*/ 402768 w 522063"/>
                  <a:gd name="connsiteY26" fmla="*/ 182900 h 483750"/>
                  <a:gd name="connsiteX27" fmla="*/ 283056 w 522063"/>
                  <a:gd name="connsiteY27" fmla="*/ 302041 h 483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22063" h="483750">
                    <a:moveTo>
                      <a:pt x="341960" y="480991"/>
                    </a:moveTo>
                    <a:cubicBezTo>
                      <a:pt x="395250" y="480848"/>
                      <a:pt x="448540" y="480943"/>
                      <a:pt x="501830" y="480895"/>
                    </a:cubicBezTo>
                    <a:cubicBezTo>
                      <a:pt x="521243" y="480848"/>
                      <a:pt x="522004" y="480134"/>
                      <a:pt x="522004" y="461102"/>
                    </a:cubicBezTo>
                    <a:cubicBezTo>
                      <a:pt x="522052" y="332207"/>
                      <a:pt x="522147" y="203311"/>
                      <a:pt x="521909" y="74369"/>
                    </a:cubicBezTo>
                    <a:cubicBezTo>
                      <a:pt x="521861" y="54385"/>
                      <a:pt x="518388" y="34449"/>
                      <a:pt x="519054" y="14370"/>
                    </a:cubicBezTo>
                    <a:cubicBezTo>
                      <a:pt x="519292" y="7376"/>
                      <a:pt x="515914" y="3855"/>
                      <a:pt x="508682" y="2713"/>
                    </a:cubicBezTo>
                    <a:cubicBezTo>
                      <a:pt x="486462" y="-808"/>
                      <a:pt x="464194" y="143"/>
                      <a:pt x="441879" y="334"/>
                    </a:cubicBezTo>
                    <a:cubicBezTo>
                      <a:pt x="434647" y="381"/>
                      <a:pt x="430031" y="4378"/>
                      <a:pt x="426844" y="10373"/>
                    </a:cubicBezTo>
                    <a:cubicBezTo>
                      <a:pt x="413902" y="35067"/>
                      <a:pt x="392490" y="43965"/>
                      <a:pt x="365798" y="43870"/>
                    </a:cubicBezTo>
                    <a:cubicBezTo>
                      <a:pt x="315696" y="43679"/>
                      <a:pt x="265594" y="43727"/>
                      <a:pt x="215492" y="43870"/>
                    </a:cubicBezTo>
                    <a:cubicBezTo>
                      <a:pt x="190464" y="43917"/>
                      <a:pt x="171242" y="34020"/>
                      <a:pt x="159727" y="11515"/>
                    </a:cubicBezTo>
                    <a:cubicBezTo>
                      <a:pt x="155350" y="2998"/>
                      <a:pt x="149402" y="-47"/>
                      <a:pt x="140220" y="1"/>
                    </a:cubicBezTo>
                    <a:cubicBezTo>
                      <a:pt x="100109" y="238"/>
                      <a:pt x="60046" y="1"/>
                      <a:pt x="19936" y="143"/>
                    </a:cubicBezTo>
                    <a:cubicBezTo>
                      <a:pt x="4282" y="191"/>
                      <a:pt x="2998" y="1618"/>
                      <a:pt x="2998" y="19128"/>
                    </a:cubicBezTo>
                    <a:cubicBezTo>
                      <a:pt x="2903" y="105201"/>
                      <a:pt x="3045" y="191321"/>
                      <a:pt x="2855" y="277394"/>
                    </a:cubicBezTo>
                    <a:cubicBezTo>
                      <a:pt x="2855" y="287196"/>
                      <a:pt x="4949" y="297425"/>
                      <a:pt x="0" y="306751"/>
                    </a:cubicBezTo>
                    <a:cubicBezTo>
                      <a:pt x="4710" y="302897"/>
                      <a:pt x="10515" y="303516"/>
                      <a:pt x="16082" y="303516"/>
                    </a:cubicBezTo>
                    <a:cubicBezTo>
                      <a:pt x="71656" y="303421"/>
                      <a:pt x="127277" y="303230"/>
                      <a:pt x="182851" y="303563"/>
                    </a:cubicBezTo>
                    <a:cubicBezTo>
                      <a:pt x="235904" y="303849"/>
                      <a:pt x="278345" y="324546"/>
                      <a:pt x="306846" y="370366"/>
                    </a:cubicBezTo>
                    <a:cubicBezTo>
                      <a:pt x="318598" y="389303"/>
                      <a:pt x="324688" y="410191"/>
                      <a:pt x="325260" y="432554"/>
                    </a:cubicBezTo>
                    <a:cubicBezTo>
                      <a:pt x="325592" y="444830"/>
                      <a:pt x="325402" y="457153"/>
                      <a:pt x="325260" y="469476"/>
                    </a:cubicBezTo>
                    <a:cubicBezTo>
                      <a:pt x="325212" y="474424"/>
                      <a:pt x="325355" y="479516"/>
                      <a:pt x="322309" y="483750"/>
                    </a:cubicBezTo>
                    <a:cubicBezTo>
                      <a:pt x="328210" y="479849"/>
                      <a:pt x="335299" y="480991"/>
                      <a:pt x="341960" y="480991"/>
                    </a:cubicBezTo>
                    <a:close/>
                    <a:moveTo>
                      <a:pt x="283056" y="302041"/>
                    </a:moveTo>
                    <a:cubicBezTo>
                      <a:pt x="217823" y="301946"/>
                      <a:pt x="165247" y="248608"/>
                      <a:pt x="165342" y="182614"/>
                    </a:cubicBezTo>
                    <a:cubicBezTo>
                      <a:pt x="165437" y="118047"/>
                      <a:pt x="218679" y="64805"/>
                      <a:pt x="283341" y="64472"/>
                    </a:cubicBezTo>
                    <a:cubicBezTo>
                      <a:pt x="348288" y="64186"/>
                      <a:pt x="402435" y="117905"/>
                      <a:pt x="402768" y="182900"/>
                    </a:cubicBezTo>
                    <a:cubicBezTo>
                      <a:pt x="403196" y="248751"/>
                      <a:pt x="349526" y="302136"/>
                      <a:pt x="283056" y="302041"/>
                    </a:cubicBezTo>
                    <a:close/>
                  </a:path>
                </a:pathLst>
              </a:custGeom>
              <a:noFill/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41">
                <a:extLst>
                  <a:ext uri="{FF2B5EF4-FFF2-40B4-BE49-F238E27FC236}">
                    <a16:creationId xmlns:a16="http://schemas.microsoft.com/office/drawing/2014/main" id="{154E2A16-160A-4CB8-BCC1-4A44839745A8}"/>
                  </a:ext>
                </a:extLst>
              </p:cNvPr>
              <p:cNvSpPr/>
              <p:nvPr/>
            </p:nvSpPr>
            <p:spPr>
              <a:xfrm>
                <a:off x="6028406" y="2825907"/>
                <a:ext cx="10800" cy="348"/>
              </a:xfrm>
              <a:custGeom>
                <a:avLst/>
                <a:gdLst>
                  <a:gd name="connsiteX0" fmla="*/ 10801 w 10800"/>
                  <a:gd name="connsiteY0" fmla="*/ 0 h 348"/>
                  <a:gd name="connsiteX1" fmla="*/ 0 w 10800"/>
                  <a:gd name="connsiteY1" fmla="*/ 48 h 348"/>
                  <a:gd name="connsiteX2" fmla="*/ 10801 w 10800"/>
                  <a:gd name="connsiteY2" fmla="*/ 0 h 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00" h="348">
                    <a:moveTo>
                      <a:pt x="10801" y="0"/>
                    </a:moveTo>
                    <a:cubicBezTo>
                      <a:pt x="7185" y="0"/>
                      <a:pt x="3616" y="48"/>
                      <a:pt x="0" y="48"/>
                    </a:cubicBezTo>
                    <a:cubicBezTo>
                      <a:pt x="3331" y="523"/>
                      <a:pt x="7042" y="381"/>
                      <a:pt x="10801" y="0"/>
                    </a:cubicBezTo>
                    <a:close/>
                  </a:path>
                </a:pathLst>
              </a:custGeom>
              <a:noFill/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43">
                <a:extLst>
                  <a:ext uri="{FF2B5EF4-FFF2-40B4-BE49-F238E27FC236}">
                    <a16:creationId xmlns:a16="http://schemas.microsoft.com/office/drawing/2014/main" id="{E6312278-C289-453C-B339-6331970EEC56}"/>
                  </a:ext>
                </a:extLst>
              </p:cNvPr>
              <p:cNvSpPr/>
              <p:nvPr/>
            </p:nvSpPr>
            <p:spPr>
              <a:xfrm>
                <a:off x="3747070" y="3705478"/>
                <a:ext cx="11419" cy="869"/>
              </a:xfrm>
              <a:custGeom>
                <a:avLst/>
                <a:gdLst>
                  <a:gd name="connsiteX0" fmla="*/ 11419 w 11419"/>
                  <a:gd name="connsiteY0" fmla="*/ 856 h 869"/>
                  <a:gd name="connsiteX1" fmla="*/ 0 w 11419"/>
                  <a:gd name="connsiteY1" fmla="*/ 0 h 869"/>
                  <a:gd name="connsiteX2" fmla="*/ 11419 w 11419"/>
                  <a:gd name="connsiteY2" fmla="*/ 856 h 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19" h="869">
                    <a:moveTo>
                      <a:pt x="11419" y="856"/>
                    </a:moveTo>
                    <a:cubicBezTo>
                      <a:pt x="7613" y="619"/>
                      <a:pt x="3806" y="333"/>
                      <a:pt x="0" y="0"/>
                    </a:cubicBezTo>
                    <a:cubicBezTo>
                      <a:pt x="3759" y="856"/>
                      <a:pt x="7613" y="904"/>
                      <a:pt x="11419" y="856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44">
                <a:extLst>
                  <a:ext uri="{FF2B5EF4-FFF2-40B4-BE49-F238E27FC236}">
                    <a16:creationId xmlns:a16="http://schemas.microsoft.com/office/drawing/2014/main" id="{805D45BA-63BE-48D9-9675-64FF2B4D9505}"/>
                  </a:ext>
                </a:extLst>
              </p:cNvPr>
              <p:cNvSpPr/>
              <p:nvPr/>
            </p:nvSpPr>
            <p:spPr>
              <a:xfrm>
                <a:off x="2409871" y="2373651"/>
                <a:ext cx="3569051" cy="2114090"/>
              </a:xfrm>
              <a:custGeom>
                <a:avLst/>
                <a:gdLst>
                  <a:gd name="connsiteX0" fmla="*/ 3560772 w 3569051"/>
                  <a:gd name="connsiteY0" fmla="*/ 1611599 h 2114090"/>
                  <a:gd name="connsiteX1" fmla="*/ 3486690 w 3569051"/>
                  <a:gd name="connsiteY1" fmla="*/ 1535090 h 2114090"/>
                  <a:gd name="connsiteX2" fmla="*/ 3367834 w 3569051"/>
                  <a:gd name="connsiteY2" fmla="*/ 1412523 h 2114090"/>
                  <a:gd name="connsiteX3" fmla="*/ 3228757 w 3569051"/>
                  <a:gd name="connsiteY3" fmla="*/ 1267879 h 2114090"/>
                  <a:gd name="connsiteX4" fmla="*/ 3088632 w 3569051"/>
                  <a:gd name="connsiteY4" fmla="*/ 1122283 h 2114090"/>
                  <a:gd name="connsiteX5" fmla="*/ 2953314 w 3569051"/>
                  <a:gd name="connsiteY5" fmla="*/ 981588 h 2114090"/>
                  <a:gd name="connsiteX6" fmla="*/ 2812238 w 3569051"/>
                  <a:gd name="connsiteY6" fmla="*/ 835040 h 2114090"/>
                  <a:gd name="connsiteX7" fmla="*/ 2675016 w 3569051"/>
                  <a:gd name="connsiteY7" fmla="*/ 692394 h 2114090"/>
                  <a:gd name="connsiteX8" fmla="*/ 2532989 w 3569051"/>
                  <a:gd name="connsiteY8" fmla="*/ 544847 h 2114090"/>
                  <a:gd name="connsiteX9" fmla="*/ 2397575 w 3569051"/>
                  <a:gd name="connsiteY9" fmla="*/ 404200 h 2114090"/>
                  <a:gd name="connsiteX10" fmla="*/ 2279576 w 3569051"/>
                  <a:gd name="connsiteY10" fmla="*/ 280967 h 2114090"/>
                  <a:gd name="connsiteX11" fmla="*/ 2275722 w 3569051"/>
                  <a:gd name="connsiteY11" fmla="*/ 275400 h 2114090"/>
                  <a:gd name="connsiteX12" fmla="*/ 2242796 w 3569051"/>
                  <a:gd name="connsiteY12" fmla="*/ 329070 h 2114090"/>
                  <a:gd name="connsiteX13" fmla="*/ 2237467 w 3569051"/>
                  <a:gd name="connsiteY13" fmla="*/ 418569 h 2114090"/>
                  <a:gd name="connsiteX14" fmla="*/ 2220100 w 3569051"/>
                  <a:gd name="connsiteY14" fmla="*/ 433557 h 2114090"/>
                  <a:gd name="connsiteX15" fmla="*/ 2210727 w 3569051"/>
                  <a:gd name="connsiteY15" fmla="*/ 426515 h 2114090"/>
                  <a:gd name="connsiteX16" fmla="*/ 2188745 w 3569051"/>
                  <a:gd name="connsiteY16" fmla="*/ 398633 h 2114090"/>
                  <a:gd name="connsiteX17" fmla="*/ 2179514 w 3569051"/>
                  <a:gd name="connsiteY17" fmla="*/ 372749 h 2114090"/>
                  <a:gd name="connsiteX18" fmla="*/ 2179895 w 3569051"/>
                  <a:gd name="connsiteY18" fmla="*/ 147218 h 2114090"/>
                  <a:gd name="connsiteX19" fmla="*/ 2173139 w 3569051"/>
                  <a:gd name="connsiteY19" fmla="*/ 125902 h 2114090"/>
                  <a:gd name="connsiteX20" fmla="*/ 2102148 w 3569051"/>
                  <a:gd name="connsiteY20" fmla="*/ 25793 h 2114090"/>
                  <a:gd name="connsiteX21" fmla="*/ 2083307 w 3569051"/>
                  <a:gd name="connsiteY21" fmla="*/ 15944 h 2114090"/>
                  <a:gd name="connsiteX22" fmla="*/ 1734780 w 3569051"/>
                  <a:gd name="connsiteY22" fmla="*/ 11804 h 2114090"/>
                  <a:gd name="connsiteX23" fmla="*/ 1289238 w 3569051"/>
                  <a:gd name="connsiteY23" fmla="*/ 6047 h 2114090"/>
                  <a:gd name="connsiteX24" fmla="*/ 838223 w 3569051"/>
                  <a:gd name="connsiteY24" fmla="*/ 5 h 2114090"/>
                  <a:gd name="connsiteX25" fmla="*/ 826471 w 3569051"/>
                  <a:gd name="connsiteY25" fmla="*/ 12233 h 2114090"/>
                  <a:gd name="connsiteX26" fmla="*/ 826519 w 3569051"/>
                  <a:gd name="connsiteY26" fmla="*/ 333448 h 2114090"/>
                  <a:gd name="connsiteX27" fmla="*/ 822570 w 3569051"/>
                  <a:gd name="connsiteY27" fmla="*/ 344439 h 2114090"/>
                  <a:gd name="connsiteX28" fmla="*/ 807724 w 3569051"/>
                  <a:gd name="connsiteY28" fmla="*/ 338634 h 2114090"/>
                  <a:gd name="connsiteX29" fmla="*/ 803204 w 3569051"/>
                  <a:gd name="connsiteY29" fmla="*/ 331878 h 2114090"/>
                  <a:gd name="connsiteX30" fmla="*/ 738638 w 3569051"/>
                  <a:gd name="connsiteY30" fmla="*/ 325169 h 2114090"/>
                  <a:gd name="connsiteX31" fmla="*/ 732881 w 3569051"/>
                  <a:gd name="connsiteY31" fmla="*/ 389926 h 2114090"/>
                  <a:gd name="connsiteX32" fmla="*/ 797019 w 3569051"/>
                  <a:gd name="connsiteY32" fmla="*/ 394446 h 2114090"/>
                  <a:gd name="connsiteX33" fmla="*/ 830420 w 3569051"/>
                  <a:gd name="connsiteY33" fmla="*/ 382313 h 2114090"/>
                  <a:gd name="connsiteX34" fmla="*/ 849548 w 3569051"/>
                  <a:gd name="connsiteY34" fmla="*/ 382503 h 2114090"/>
                  <a:gd name="connsiteX35" fmla="*/ 863489 w 3569051"/>
                  <a:gd name="connsiteY35" fmla="*/ 368182 h 2114090"/>
                  <a:gd name="connsiteX36" fmla="*/ 862918 w 3569051"/>
                  <a:gd name="connsiteY36" fmla="*/ 52438 h 2114090"/>
                  <a:gd name="connsiteX37" fmla="*/ 878096 w 3569051"/>
                  <a:gd name="connsiteY37" fmla="*/ 37783 h 2114090"/>
                  <a:gd name="connsiteX38" fmla="*/ 1226575 w 3569051"/>
                  <a:gd name="connsiteY38" fmla="*/ 42684 h 2114090"/>
                  <a:gd name="connsiteX39" fmla="*/ 1666645 w 3569051"/>
                  <a:gd name="connsiteY39" fmla="*/ 48156 h 2114090"/>
                  <a:gd name="connsiteX40" fmla="*/ 2064370 w 3569051"/>
                  <a:gd name="connsiteY40" fmla="*/ 52438 h 2114090"/>
                  <a:gd name="connsiteX41" fmla="*/ 2082260 w 3569051"/>
                  <a:gd name="connsiteY41" fmla="*/ 61621 h 2114090"/>
                  <a:gd name="connsiteX42" fmla="*/ 2136692 w 3569051"/>
                  <a:gd name="connsiteY42" fmla="*/ 138368 h 2114090"/>
                  <a:gd name="connsiteX43" fmla="*/ 2142116 w 3569051"/>
                  <a:gd name="connsiteY43" fmla="*/ 157400 h 2114090"/>
                  <a:gd name="connsiteX44" fmla="*/ 2141164 w 3569051"/>
                  <a:gd name="connsiteY44" fmla="*/ 343249 h 2114090"/>
                  <a:gd name="connsiteX45" fmla="*/ 2176326 w 3569051"/>
                  <a:gd name="connsiteY45" fmla="*/ 444072 h 2114090"/>
                  <a:gd name="connsiteX46" fmla="*/ 2228617 w 3569051"/>
                  <a:gd name="connsiteY46" fmla="*/ 470051 h 2114090"/>
                  <a:gd name="connsiteX47" fmla="*/ 2237515 w 3569051"/>
                  <a:gd name="connsiteY47" fmla="*/ 477949 h 2114090"/>
                  <a:gd name="connsiteX48" fmla="*/ 2237372 w 3569051"/>
                  <a:gd name="connsiteY48" fmla="*/ 529907 h 2114090"/>
                  <a:gd name="connsiteX49" fmla="*/ 2231519 w 3569051"/>
                  <a:gd name="connsiteY49" fmla="*/ 538186 h 2114090"/>
                  <a:gd name="connsiteX50" fmla="*/ 2132885 w 3569051"/>
                  <a:gd name="connsiteY50" fmla="*/ 510161 h 2114090"/>
                  <a:gd name="connsiteX51" fmla="*/ 2120800 w 3569051"/>
                  <a:gd name="connsiteY51" fmla="*/ 499170 h 2114090"/>
                  <a:gd name="connsiteX52" fmla="*/ 2112093 w 3569051"/>
                  <a:gd name="connsiteY52" fmla="*/ 479234 h 2114090"/>
                  <a:gd name="connsiteX53" fmla="*/ 2112474 w 3569051"/>
                  <a:gd name="connsiteY53" fmla="*/ 177146 h 2114090"/>
                  <a:gd name="connsiteX54" fmla="*/ 2104527 w 3569051"/>
                  <a:gd name="connsiteY54" fmla="*/ 153546 h 2114090"/>
                  <a:gd name="connsiteX55" fmla="*/ 2057423 w 3569051"/>
                  <a:gd name="connsiteY55" fmla="*/ 89979 h 2114090"/>
                  <a:gd name="connsiteX56" fmla="*/ 2036202 w 3569051"/>
                  <a:gd name="connsiteY56" fmla="*/ 78893 h 2114090"/>
                  <a:gd name="connsiteX57" fmla="*/ 1649421 w 3569051"/>
                  <a:gd name="connsiteY57" fmla="*/ 74753 h 2114090"/>
                  <a:gd name="connsiteX58" fmla="*/ 937333 w 3569051"/>
                  <a:gd name="connsiteY58" fmla="*/ 67569 h 2114090"/>
                  <a:gd name="connsiteX59" fmla="*/ 900696 w 3569051"/>
                  <a:gd name="connsiteY59" fmla="*/ 64286 h 2114090"/>
                  <a:gd name="connsiteX60" fmla="*/ 881807 w 3569051"/>
                  <a:gd name="connsiteY60" fmla="*/ 80701 h 2114090"/>
                  <a:gd name="connsiteX61" fmla="*/ 879523 w 3569051"/>
                  <a:gd name="connsiteY61" fmla="*/ 397777 h 2114090"/>
                  <a:gd name="connsiteX62" fmla="*/ 841602 w 3569051"/>
                  <a:gd name="connsiteY62" fmla="*/ 456586 h 2114090"/>
                  <a:gd name="connsiteX63" fmla="*/ 839318 w 3569051"/>
                  <a:gd name="connsiteY63" fmla="*/ 458108 h 2114090"/>
                  <a:gd name="connsiteX64" fmla="*/ 809057 w 3569051"/>
                  <a:gd name="connsiteY64" fmla="*/ 448497 h 2114090"/>
                  <a:gd name="connsiteX65" fmla="*/ 742254 w 3569051"/>
                  <a:gd name="connsiteY65" fmla="*/ 436983 h 2114090"/>
                  <a:gd name="connsiteX66" fmla="*/ 736592 w 3569051"/>
                  <a:gd name="connsiteY66" fmla="*/ 503690 h 2114090"/>
                  <a:gd name="connsiteX67" fmla="*/ 803299 w 3569051"/>
                  <a:gd name="connsiteY67" fmla="*/ 504309 h 2114090"/>
                  <a:gd name="connsiteX68" fmla="*/ 818049 w 3569051"/>
                  <a:gd name="connsiteY68" fmla="*/ 497219 h 2114090"/>
                  <a:gd name="connsiteX69" fmla="*/ 870626 w 3569051"/>
                  <a:gd name="connsiteY69" fmla="*/ 483421 h 2114090"/>
                  <a:gd name="connsiteX70" fmla="*/ 906501 w 3569051"/>
                  <a:gd name="connsiteY70" fmla="*/ 463913 h 2114090"/>
                  <a:gd name="connsiteX71" fmla="*/ 916874 w 3569051"/>
                  <a:gd name="connsiteY71" fmla="*/ 445975 h 2114090"/>
                  <a:gd name="connsiteX72" fmla="*/ 918920 w 3569051"/>
                  <a:gd name="connsiteY72" fmla="*/ 119336 h 2114090"/>
                  <a:gd name="connsiteX73" fmla="*/ 934288 w 3569051"/>
                  <a:gd name="connsiteY73" fmla="*/ 103587 h 2114090"/>
                  <a:gd name="connsiteX74" fmla="*/ 1347000 w 3569051"/>
                  <a:gd name="connsiteY74" fmla="*/ 108535 h 2114090"/>
                  <a:gd name="connsiteX75" fmla="*/ 1780267 w 3569051"/>
                  <a:gd name="connsiteY75" fmla="*/ 113531 h 2114090"/>
                  <a:gd name="connsiteX76" fmla="*/ 2018074 w 3569051"/>
                  <a:gd name="connsiteY76" fmla="*/ 116434 h 2114090"/>
                  <a:gd name="connsiteX77" fmla="*/ 2038248 w 3569051"/>
                  <a:gd name="connsiteY77" fmla="*/ 126616 h 2114090"/>
                  <a:gd name="connsiteX78" fmla="*/ 2069080 w 3569051"/>
                  <a:gd name="connsiteY78" fmla="*/ 168249 h 2114090"/>
                  <a:gd name="connsiteX79" fmla="*/ 2075979 w 3569051"/>
                  <a:gd name="connsiteY79" fmla="*/ 189422 h 2114090"/>
                  <a:gd name="connsiteX80" fmla="*/ 2075646 w 3569051"/>
                  <a:gd name="connsiteY80" fmla="*/ 491510 h 2114090"/>
                  <a:gd name="connsiteX81" fmla="*/ 2086970 w 3569051"/>
                  <a:gd name="connsiteY81" fmla="*/ 518583 h 2114090"/>
                  <a:gd name="connsiteX82" fmla="*/ 2140118 w 3569051"/>
                  <a:gd name="connsiteY82" fmla="*/ 567781 h 2114090"/>
                  <a:gd name="connsiteX83" fmla="*/ 2158341 w 3569051"/>
                  <a:gd name="connsiteY83" fmla="*/ 574918 h 2114090"/>
                  <a:gd name="connsiteX84" fmla="*/ 2228046 w 3569051"/>
                  <a:gd name="connsiteY84" fmla="*/ 574633 h 2114090"/>
                  <a:gd name="connsiteX85" fmla="*/ 2237420 w 3569051"/>
                  <a:gd name="connsiteY85" fmla="*/ 583911 h 2114090"/>
                  <a:gd name="connsiteX86" fmla="*/ 2237420 w 3569051"/>
                  <a:gd name="connsiteY86" fmla="*/ 646765 h 2114090"/>
                  <a:gd name="connsiteX87" fmla="*/ 2227570 w 3569051"/>
                  <a:gd name="connsiteY87" fmla="*/ 656852 h 2114090"/>
                  <a:gd name="connsiteX88" fmla="*/ 2125035 w 3569051"/>
                  <a:gd name="connsiteY88" fmla="*/ 656804 h 2114090"/>
                  <a:gd name="connsiteX89" fmla="*/ 2110570 w 3569051"/>
                  <a:gd name="connsiteY89" fmla="*/ 650999 h 2114090"/>
                  <a:gd name="connsiteX90" fmla="*/ 2060040 w 3569051"/>
                  <a:gd name="connsiteY90" fmla="*/ 605084 h 2114090"/>
                  <a:gd name="connsiteX91" fmla="*/ 2050952 w 3569051"/>
                  <a:gd name="connsiteY91" fmla="*/ 584006 h 2114090"/>
                  <a:gd name="connsiteX92" fmla="*/ 2052094 w 3569051"/>
                  <a:gd name="connsiteY92" fmla="*/ 268310 h 2114090"/>
                  <a:gd name="connsiteX93" fmla="*/ 2014363 w 3569051"/>
                  <a:gd name="connsiteY93" fmla="*/ 151263 h 2114090"/>
                  <a:gd name="connsiteX94" fmla="*/ 1994188 w 3569051"/>
                  <a:gd name="connsiteY94" fmla="*/ 140938 h 2114090"/>
                  <a:gd name="connsiteX95" fmla="*/ 1822043 w 3569051"/>
                  <a:gd name="connsiteY95" fmla="*/ 137417 h 2114090"/>
                  <a:gd name="connsiteX96" fmla="*/ 1528234 w 3569051"/>
                  <a:gd name="connsiteY96" fmla="*/ 132088 h 2114090"/>
                  <a:gd name="connsiteX97" fmla="*/ 954272 w 3569051"/>
                  <a:gd name="connsiteY97" fmla="*/ 121763 h 2114090"/>
                  <a:gd name="connsiteX98" fmla="*/ 938523 w 3569051"/>
                  <a:gd name="connsiteY98" fmla="*/ 136846 h 2114090"/>
                  <a:gd name="connsiteX99" fmla="*/ 938856 w 3569051"/>
                  <a:gd name="connsiteY99" fmla="*/ 470337 h 2114090"/>
                  <a:gd name="connsiteX100" fmla="*/ 932718 w 3569051"/>
                  <a:gd name="connsiteY100" fmla="*/ 488560 h 2114090"/>
                  <a:gd name="connsiteX101" fmla="*/ 843838 w 3569051"/>
                  <a:gd name="connsiteY101" fmla="*/ 563213 h 2114090"/>
                  <a:gd name="connsiteX102" fmla="*/ 810341 w 3569051"/>
                  <a:gd name="connsiteY102" fmla="*/ 556933 h 2114090"/>
                  <a:gd name="connsiteX103" fmla="*/ 763237 w 3569051"/>
                  <a:gd name="connsiteY103" fmla="*/ 533761 h 2114090"/>
                  <a:gd name="connsiteX104" fmla="*/ 725268 w 3569051"/>
                  <a:gd name="connsiteY104" fmla="*/ 573015 h 2114090"/>
                  <a:gd name="connsiteX105" fmla="*/ 751865 w 3569051"/>
                  <a:gd name="connsiteY105" fmla="*/ 620690 h 2114090"/>
                  <a:gd name="connsiteX106" fmla="*/ 804774 w 3569051"/>
                  <a:gd name="connsiteY106" fmla="*/ 608082 h 2114090"/>
                  <a:gd name="connsiteX107" fmla="*/ 827518 w 3569051"/>
                  <a:gd name="connsiteY107" fmla="*/ 598185 h 2114090"/>
                  <a:gd name="connsiteX108" fmla="*/ 862680 w 3569051"/>
                  <a:gd name="connsiteY108" fmla="*/ 588574 h 2114090"/>
                  <a:gd name="connsiteX109" fmla="*/ 960362 w 3569051"/>
                  <a:gd name="connsiteY109" fmla="*/ 505308 h 2114090"/>
                  <a:gd name="connsiteX110" fmla="*/ 969736 w 3569051"/>
                  <a:gd name="connsiteY110" fmla="*/ 484468 h 2114090"/>
                  <a:gd name="connsiteX111" fmla="*/ 969212 w 3569051"/>
                  <a:gd name="connsiteY111" fmla="*/ 167345 h 2114090"/>
                  <a:gd name="connsiteX112" fmla="*/ 984390 w 3569051"/>
                  <a:gd name="connsiteY112" fmla="*/ 152738 h 2114090"/>
                  <a:gd name="connsiteX113" fmla="*/ 1089591 w 3569051"/>
                  <a:gd name="connsiteY113" fmla="*/ 155212 h 2114090"/>
                  <a:gd name="connsiteX114" fmla="*/ 1528234 w 3569051"/>
                  <a:gd name="connsiteY114" fmla="*/ 163253 h 2114090"/>
                  <a:gd name="connsiteX115" fmla="*/ 1962786 w 3569051"/>
                  <a:gd name="connsiteY115" fmla="*/ 170580 h 2114090"/>
                  <a:gd name="connsiteX116" fmla="*/ 2007273 w 3569051"/>
                  <a:gd name="connsiteY116" fmla="*/ 195132 h 2114090"/>
                  <a:gd name="connsiteX117" fmla="*/ 2020167 w 3569051"/>
                  <a:gd name="connsiteY117" fmla="*/ 222823 h 2114090"/>
                  <a:gd name="connsiteX118" fmla="*/ 2019597 w 3569051"/>
                  <a:gd name="connsiteY118" fmla="*/ 597329 h 2114090"/>
                  <a:gd name="connsiteX119" fmla="*/ 2028922 w 3569051"/>
                  <a:gd name="connsiteY119" fmla="*/ 618454 h 2114090"/>
                  <a:gd name="connsiteX120" fmla="*/ 2097486 w 3569051"/>
                  <a:gd name="connsiteY120" fmla="*/ 681213 h 2114090"/>
                  <a:gd name="connsiteX121" fmla="*/ 2115804 w 3569051"/>
                  <a:gd name="connsiteY121" fmla="*/ 688207 h 2114090"/>
                  <a:gd name="connsiteX122" fmla="*/ 2203304 w 3569051"/>
                  <a:gd name="connsiteY122" fmla="*/ 688064 h 2114090"/>
                  <a:gd name="connsiteX123" fmla="*/ 2237420 w 3569051"/>
                  <a:gd name="connsiteY123" fmla="*/ 723036 h 2114090"/>
                  <a:gd name="connsiteX124" fmla="*/ 2225715 w 3569051"/>
                  <a:gd name="connsiteY124" fmla="*/ 734312 h 2114090"/>
                  <a:gd name="connsiteX125" fmla="*/ 2120467 w 3569051"/>
                  <a:gd name="connsiteY125" fmla="*/ 734122 h 2114090"/>
                  <a:gd name="connsiteX126" fmla="*/ 2052950 w 3569051"/>
                  <a:gd name="connsiteY126" fmla="*/ 731886 h 2114090"/>
                  <a:gd name="connsiteX127" fmla="*/ 2002468 w 3569051"/>
                  <a:gd name="connsiteY127" fmla="*/ 685019 h 2114090"/>
                  <a:gd name="connsiteX128" fmla="*/ 1994188 w 3569051"/>
                  <a:gd name="connsiteY128" fmla="*/ 664893 h 2114090"/>
                  <a:gd name="connsiteX129" fmla="*/ 1997567 w 3569051"/>
                  <a:gd name="connsiteY129" fmla="*/ 293147 h 2114090"/>
                  <a:gd name="connsiteX130" fmla="*/ 1968400 w 3569051"/>
                  <a:gd name="connsiteY130" fmla="*/ 200794 h 2114090"/>
                  <a:gd name="connsiteX131" fmla="*/ 1967591 w 3569051"/>
                  <a:gd name="connsiteY131" fmla="*/ 199699 h 2114090"/>
                  <a:gd name="connsiteX132" fmla="*/ 1950986 w 3569051"/>
                  <a:gd name="connsiteY132" fmla="*/ 190945 h 2114090"/>
                  <a:gd name="connsiteX133" fmla="*/ 1590184 w 3569051"/>
                  <a:gd name="connsiteY133" fmla="*/ 185330 h 2114090"/>
                  <a:gd name="connsiteX134" fmla="*/ 1005326 w 3569051"/>
                  <a:gd name="connsiteY134" fmla="*/ 174482 h 2114090"/>
                  <a:gd name="connsiteX135" fmla="*/ 991194 w 3569051"/>
                  <a:gd name="connsiteY135" fmla="*/ 188661 h 2114090"/>
                  <a:gd name="connsiteX136" fmla="*/ 991670 w 3569051"/>
                  <a:gd name="connsiteY136" fmla="*/ 501692 h 2114090"/>
                  <a:gd name="connsiteX137" fmla="*/ 983534 w 3569051"/>
                  <a:gd name="connsiteY137" fmla="*/ 522104 h 2114090"/>
                  <a:gd name="connsiteX138" fmla="*/ 849833 w 3569051"/>
                  <a:gd name="connsiteY138" fmla="*/ 660848 h 2114090"/>
                  <a:gd name="connsiteX139" fmla="*/ 804013 w 3569051"/>
                  <a:gd name="connsiteY139" fmla="*/ 658945 h 2114090"/>
                  <a:gd name="connsiteX140" fmla="*/ 737401 w 3569051"/>
                  <a:gd name="connsiteY140" fmla="*/ 651618 h 2114090"/>
                  <a:gd name="connsiteX141" fmla="*/ 734165 w 3569051"/>
                  <a:gd name="connsiteY141" fmla="*/ 717659 h 2114090"/>
                  <a:gd name="connsiteX142" fmla="*/ 799588 w 3569051"/>
                  <a:gd name="connsiteY142" fmla="*/ 717707 h 2114090"/>
                  <a:gd name="connsiteX143" fmla="*/ 828660 w 3569051"/>
                  <a:gd name="connsiteY143" fmla="*/ 705812 h 2114090"/>
                  <a:gd name="connsiteX144" fmla="*/ 842315 w 3569051"/>
                  <a:gd name="connsiteY144" fmla="*/ 705955 h 2114090"/>
                  <a:gd name="connsiteX145" fmla="*/ 868294 w 3569051"/>
                  <a:gd name="connsiteY145" fmla="*/ 695201 h 2114090"/>
                  <a:gd name="connsiteX146" fmla="*/ 1021884 w 3569051"/>
                  <a:gd name="connsiteY146" fmla="*/ 535712 h 2114090"/>
                  <a:gd name="connsiteX147" fmla="*/ 1029021 w 3569051"/>
                  <a:gd name="connsiteY147" fmla="*/ 516299 h 2114090"/>
                  <a:gd name="connsiteX148" fmla="*/ 1028878 w 3569051"/>
                  <a:gd name="connsiteY148" fmla="*/ 230627 h 2114090"/>
                  <a:gd name="connsiteX149" fmla="*/ 1046816 w 3569051"/>
                  <a:gd name="connsiteY149" fmla="*/ 212832 h 2114090"/>
                  <a:gd name="connsiteX150" fmla="*/ 1669976 w 3569051"/>
                  <a:gd name="connsiteY150" fmla="*/ 223680 h 2114090"/>
                  <a:gd name="connsiteX151" fmla="*/ 1929622 w 3569051"/>
                  <a:gd name="connsiteY151" fmla="*/ 227344 h 2114090"/>
                  <a:gd name="connsiteX152" fmla="*/ 1948702 w 3569051"/>
                  <a:gd name="connsiteY152" fmla="*/ 237050 h 2114090"/>
                  <a:gd name="connsiteX153" fmla="*/ 1960882 w 3569051"/>
                  <a:gd name="connsiteY153" fmla="*/ 277351 h 2114090"/>
                  <a:gd name="connsiteX154" fmla="*/ 1957790 w 3569051"/>
                  <a:gd name="connsiteY154" fmla="*/ 680547 h 2114090"/>
                  <a:gd name="connsiteX155" fmla="*/ 1966164 w 3569051"/>
                  <a:gd name="connsiteY155" fmla="*/ 700721 h 2114090"/>
                  <a:gd name="connsiteX156" fmla="*/ 2026543 w 3569051"/>
                  <a:gd name="connsiteY156" fmla="*/ 762099 h 2114090"/>
                  <a:gd name="connsiteX157" fmla="*/ 2047955 w 3569051"/>
                  <a:gd name="connsiteY157" fmla="*/ 770807 h 2114090"/>
                  <a:gd name="connsiteX158" fmla="*/ 2224287 w 3569051"/>
                  <a:gd name="connsiteY158" fmla="*/ 770331 h 2114090"/>
                  <a:gd name="connsiteX159" fmla="*/ 2237420 w 3569051"/>
                  <a:gd name="connsiteY159" fmla="*/ 784034 h 2114090"/>
                  <a:gd name="connsiteX160" fmla="*/ 2237562 w 3569051"/>
                  <a:gd name="connsiteY160" fmla="*/ 1021841 h 2114090"/>
                  <a:gd name="connsiteX161" fmla="*/ 2222384 w 3569051"/>
                  <a:gd name="connsiteY161" fmla="*/ 1036353 h 2114090"/>
                  <a:gd name="connsiteX162" fmla="*/ 1637336 w 3569051"/>
                  <a:gd name="connsiteY162" fmla="*/ 1036115 h 2114090"/>
                  <a:gd name="connsiteX163" fmla="*/ 1415897 w 3569051"/>
                  <a:gd name="connsiteY163" fmla="*/ 1036162 h 2114090"/>
                  <a:gd name="connsiteX164" fmla="*/ 1399291 w 3569051"/>
                  <a:gd name="connsiteY164" fmla="*/ 1029691 h 2114090"/>
                  <a:gd name="connsiteX165" fmla="*/ 1323258 w 3569051"/>
                  <a:gd name="connsiteY165" fmla="*/ 941953 h 2114090"/>
                  <a:gd name="connsiteX166" fmla="*/ 1301514 w 3569051"/>
                  <a:gd name="connsiteY166" fmla="*/ 931724 h 2114090"/>
                  <a:gd name="connsiteX167" fmla="*/ 1050004 w 3569051"/>
                  <a:gd name="connsiteY167" fmla="*/ 933484 h 2114090"/>
                  <a:gd name="connsiteX168" fmla="*/ 693246 w 3569051"/>
                  <a:gd name="connsiteY168" fmla="*/ 934483 h 2114090"/>
                  <a:gd name="connsiteX169" fmla="*/ 672691 w 3569051"/>
                  <a:gd name="connsiteY169" fmla="*/ 942381 h 2114090"/>
                  <a:gd name="connsiteX170" fmla="*/ 580956 w 3569051"/>
                  <a:gd name="connsiteY170" fmla="*/ 1028359 h 2114090"/>
                  <a:gd name="connsiteX171" fmla="*/ 560402 w 3569051"/>
                  <a:gd name="connsiteY171" fmla="*/ 1036305 h 2114090"/>
                  <a:gd name="connsiteX172" fmla="*/ 472996 w 3569051"/>
                  <a:gd name="connsiteY172" fmla="*/ 1036733 h 2114090"/>
                  <a:gd name="connsiteX173" fmla="*/ 396059 w 3569051"/>
                  <a:gd name="connsiteY173" fmla="*/ 1000620 h 2114090"/>
                  <a:gd name="connsiteX174" fmla="*/ 354997 w 3569051"/>
                  <a:gd name="connsiteY174" fmla="*/ 949614 h 2114090"/>
                  <a:gd name="connsiteX175" fmla="*/ 351714 w 3569051"/>
                  <a:gd name="connsiteY175" fmla="*/ 929106 h 2114090"/>
                  <a:gd name="connsiteX176" fmla="*/ 366226 w 3569051"/>
                  <a:gd name="connsiteY176" fmla="*/ 926252 h 2114090"/>
                  <a:gd name="connsiteX177" fmla="*/ 457818 w 3569051"/>
                  <a:gd name="connsiteY177" fmla="*/ 926014 h 2114090"/>
                  <a:gd name="connsiteX178" fmla="*/ 515295 w 3569051"/>
                  <a:gd name="connsiteY178" fmla="*/ 902224 h 2114090"/>
                  <a:gd name="connsiteX179" fmla="*/ 479848 w 3569051"/>
                  <a:gd name="connsiteY179" fmla="*/ 849457 h 2114090"/>
                  <a:gd name="connsiteX180" fmla="*/ 322357 w 3569051"/>
                  <a:gd name="connsiteY180" fmla="*/ 631015 h 2114090"/>
                  <a:gd name="connsiteX181" fmla="*/ 104534 w 3569051"/>
                  <a:gd name="connsiteY181" fmla="*/ 328595 h 2114090"/>
                  <a:gd name="connsiteX182" fmla="*/ 22601 w 3569051"/>
                  <a:gd name="connsiteY182" fmla="*/ 214973 h 2114090"/>
                  <a:gd name="connsiteX183" fmla="*/ 22601 w 3569051"/>
                  <a:gd name="connsiteY183" fmla="*/ 214973 h 2114090"/>
                  <a:gd name="connsiteX184" fmla="*/ 3521 w 3569051"/>
                  <a:gd name="connsiteY184" fmla="*/ 245186 h 2114090"/>
                  <a:gd name="connsiteX185" fmla="*/ 0 w 3569051"/>
                  <a:gd name="connsiteY185" fmla="*/ 289341 h 2114090"/>
                  <a:gd name="connsiteX186" fmla="*/ 523 w 3569051"/>
                  <a:gd name="connsiteY186" fmla="*/ 371322 h 2114090"/>
                  <a:gd name="connsiteX187" fmla="*/ 571 w 3569051"/>
                  <a:gd name="connsiteY187" fmla="*/ 849742 h 2114090"/>
                  <a:gd name="connsiteX188" fmla="*/ 63567 w 3569051"/>
                  <a:gd name="connsiteY188" fmla="*/ 924063 h 2114090"/>
                  <a:gd name="connsiteX189" fmla="*/ 150877 w 3569051"/>
                  <a:gd name="connsiteY189" fmla="*/ 925871 h 2114090"/>
                  <a:gd name="connsiteX190" fmla="*/ 162487 w 3569051"/>
                  <a:gd name="connsiteY190" fmla="*/ 937005 h 2114090"/>
                  <a:gd name="connsiteX191" fmla="*/ 164533 w 3569051"/>
                  <a:gd name="connsiteY191" fmla="*/ 1073656 h 2114090"/>
                  <a:gd name="connsiteX192" fmla="*/ 172479 w 3569051"/>
                  <a:gd name="connsiteY192" fmla="*/ 1091165 h 2114090"/>
                  <a:gd name="connsiteX193" fmla="*/ 247228 w 3569051"/>
                  <a:gd name="connsiteY193" fmla="*/ 1159300 h 2114090"/>
                  <a:gd name="connsiteX194" fmla="*/ 255364 w 3569051"/>
                  <a:gd name="connsiteY194" fmla="*/ 1177999 h 2114090"/>
                  <a:gd name="connsiteX195" fmla="*/ 254936 w 3569051"/>
                  <a:gd name="connsiteY195" fmla="*/ 1279155 h 2114090"/>
                  <a:gd name="connsiteX196" fmla="*/ 252509 w 3569051"/>
                  <a:gd name="connsiteY196" fmla="*/ 1592139 h 2114090"/>
                  <a:gd name="connsiteX197" fmla="*/ 249845 w 3569051"/>
                  <a:gd name="connsiteY197" fmla="*/ 1603035 h 2114090"/>
                  <a:gd name="connsiteX198" fmla="*/ 221201 w 3569051"/>
                  <a:gd name="connsiteY198" fmla="*/ 1603606 h 2114090"/>
                  <a:gd name="connsiteX199" fmla="*/ 212827 w 3569051"/>
                  <a:gd name="connsiteY199" fmla="*/ 1594090 h 2114090"/>
                  <a:gd name="connsiteX200" fmla="*/ 146928 w 3569051"/>
                  <a:gd name="connsiteY200" fmla="*/ 1582242 h 2114090"/>
                  <a:gd name="connsiteX201" fmla="*/ 140648 w 3569051"/>
                  <a:gd name="connsiteY201" fmla="*/ 1649759 h 2114090"/>
                  <a:gd name="connsiteX202" fmla="*/ 206737 w 3569051"/>
                  <a:gd name="connsiteY202" fmla="*/ 1649521 h 2114090"/>
                  <a:gd name="connsiteX203" fmla="*/ 243231 w 3569051"/>
                  <a:gd name="connsiteY203" fmla="*/ 1634343 h 2114090"/>
                  <a:gd name="connsiteX204" fmla="*/ 270542 w 3569051"/>
                  <a:gd name="connsiteY204" fmla="*/ 1634628 h 2114090"/>
                  <a:gd name="connsiteX205" fmla="*/ 283341 w 3569051"/>
                  <a:gd name="connsiteY205" fmla="*/ 1621972 h 2114090"/>
                  <a:gd name="connsiteX206" fmla="*/ 285910 w 3569051"/>
                  <a:gd name="connsiteY206" fmla="*/ 1164106 h 2114090"/>
                  <a:gd name="connsiteX207" fmla="*/ 277822 w 3569051"/>
                  <a:gd name="connsiteY207" fmla="*/ 1145312 h 2114090"/>
                  <a:gd name="connsiteX208" fmla="*/ 202026 w 3569051"/>
                  <a:gd name="connsiteY208" fmla="*/ 1076320 h 2114090"/>
                  <a:gd name="connsiteX209" fmla="*/ 194937 w 3569051"/>
                  <a:gd name="connsiteY209" fmla="*/ 1064045 h 2114090"/>
                  <a:gd name="connsiteX210" fmla="*/ 192510 w 3569051"/>
                  <a:gd name="connsiteY210" fmla="*/ 935625 h 2114090"/>
                  <a:gd name="connsiteX211" fmla="*/ 201265 w 3569051"/>
                  <a:gd name="connsiteY211" fmla="*/ 926014 h 2114090"/>
                  <a:gd name="connsiteX212" fmla="*/ 258695 w 3569051"/>
                  <a:gd name="connsiteY212" fmla="*/ 926014 h 2114090"/>
                  <a:gd name="connsiteX213" fmla="*/ 268163 w 3569051"/>
                  <a:gd name="connsiteY213" fmla="*/ 936577 h 2114090"/>
                  <a:gd name="connsiteX214" fmla="*/ 267830 w 3569051"/>
                  <a:gd name="connsiteY214" fmla="*/ 984395 h 2114090"/>
                  <a:gd name="connsiteX215" fmla="*/ 276252 w 3569051"/>
                  <a:gd name="connsiteY215" fmla="*/ 1006329 h 2114090"/>
                  <a:gd name="connsiteX216" fmla="*/ 380691 w 3569051"/>
                  <a:gd name="connsiteY216" fmla="*/ 1123710 h 2114090"/>
                  <a:gd name="connsiteX217" fmla="*/ 396963 w 3569051"/>
                  <a:gd name="connsiteY217" fmla="*/ 1131180 h 2114090"/>
                  <a:gd name="connsiteX218" fmla="*/ 604747 w 3569051"/>
                  <a:gd name="connsiteY218" fmla="*/ 1131228 h 2114090"/>
                  <a:gd name="connsiteX219" fmla="*/ 622351 w 3569051"/>
                  <a:gd name="connsiteY219" fmla="*/ 1123282 h 2114090"/>
                  <a:gd name="connsiteX220" fmla="*/ 696053 w 3569051"/>
                  <a:gd name="connsiteY220" fmla="*/ 1044394 h 2114090"/>
                  <a:gd name="connsiteX221" fmla="*/ 716227 w 3569051"/>
                  <a:gd name="connsiteY221" fmla="*/ 1036115 h 2114090"/>
                  <a:gd name="connsiteX222" fmla="*/ 1246653 w 3569051"/>
                  <a:gd name="connsiteY222" fmla="*/ 1036067 h 2114090"/>
                  <a:gd name="connsiteX223" fmla="*/ 1266494 w 3569051"/>
                  <a:gd name="connsiteY223" fmla="*/ 1044965 h 2114090"/>
                  <a:gd name="connsiteX224" fmla="*/ 1331394 w 3569051"/>
                  <a:gd name="connsiteY224" fmla="*/ 1118905 h 2114090"/>
                  <a:gd name="connsiteX225" fmla="*/ 1359324 w 3569051"/>
                  <a:gd name="connsiteY225" fmla="*/ 1131275 h 2114090"/>
                  <a:gd name="connsiteX226" fmla="*/ 2223288 w 3569051"/>
                  <a:gd name="connsiteY226" fmla="*/ 1130800 h 2114090"/>
                  <a:gd name="connsiteX227" fmla="*/ 2237515 w 3569051"/>
                  <a:gd name="connsiteY227" fmla="*/ 1144884 h 2114090"/>
                  <a:gd name="connsiteX228" fmla="*/ 2237515 w 3569051"/>
                  <a:gd name="connsiteY228" fmla="*/ 1293858 h 2114090"/>
                  <a:gd name="connsiteX229" fmla="*/ 2222194 w 3569051"/>
                  <a:gd name="connsiteY229" fmla="*/ 1309512 h 2114090"/>
                  <a:gd name="connsiteX230" fmla="*/ 1642665 w 3569051"/>
                  <a:gd name="connsiteY230" fmla="*/ 1304278 h 2114090"/>
                  <a:gd name="connsiteX231" fmla="*/ 1302322 w 3569051"/>
                  <a:gd name="connsiteY231" fmla="*/ 1301899 h 2114090"/>
                  <a:gd name="connsiteX232" fmla="*/ 1288191 w 3569051"/>
                  <a:gd name="connsiteY232" fmla="*/ 1287577 h 2114090"/>
                  <a:gd name="connsiteX233" fmla="*/ 1288381 w 3569051"/>
                  <a:gd name="connsiteY233" fmla="*/ 1235667 h 2114090"/>
                  <a:gd name="connsiteX234" fmla="*/ 1238517 w 3569051"/>
                  <a:gd name="connsiteY234" fmla="*/ 1163059 h 2114090"/>
                  <a:gd name="connsiteX235" fmla="*/ 1220341 w 3569051"/>
                  <a:gd name="connsiteY235" fmla="*/ 1134654 h 2114090"/>
                  <a:gd name="connsiteX236" fmla="*/ 1220341 w 3569051"/>
                  <a:gd name="connsiteY236" fmla="*/ 1133274 h 2114090"/>
                  <a:gd name="connsiteX237" fmla="*/ 1199216 w 3569051"/>
                  <a:gd name="connsiteY237" fmla="*/ 1111768 h 2114090"/>
                  <a:gd name="connsiteX238" fmla="*/ 1173808 w 3569051"/>
                  <a:gd name="connsiteY238" fmla="*/ 1137223 h 2114090"/>
                  <a:gd name="connsiteX239" fmla="*/ 1154633 w 3569051"/>
                  <a:gd name="connsiteY239" fmla="*/ 1156921 h 2114090"/>
                  <a:gd name="connsiteX240" fmla="*/ 1141073 w 3569051"/>
                  <a:gd name="connsiteY240" fmla="*/ 1143742 h 2114090"/>
                  <a:gd name="connsiteX241" fmla="*/ 1141215 w 3569051"/>
                  <a:gd name="connsiteY241" fmla="*/ 1130086 h 2114090"/>
                  <a:gd name="connsiteX242" fmla="*/ 1122373 w 3569051"/>
                  <a:gd name="connsiteY242" fmla="*/ 1111768 h 2114090"/>
                  <a:gd name="connsiteX243" fmla="*/ 1095015 w 3569051"/>
                  <a:gd name="connsiteY243" fmla="*/ 1139459 h 2114090"/>
                  <a:gd name="connsiteX244" fmla="*/ 1080170 w 3569051"/>
                  <a:gd name="connsiteY244" fmla="*/ 1157350 h 2114090"/>
                  <a:gd name="connsiteX245" fmla="*/ 1064516 w 3569051"/>
                  <a:gd name="connsiteY245" fmla="*/ 1140459 h 2114090"/>
                  <a:gd name="connsiteX246" fmla="*/ 1064563 w 3569051"/>
                  <a:gd name="connsiteY246" fmla="*/ 1132275 h 2114090"/>
                  <a:gd name="connsiteX247" fmla="*/ 1043771 w 3569051"/>
                  <a:gd name="connsiteY247" fmla="*/ 1111768 h 2114090"/>
                  <a:gd name="connsiteX248" fmla="*/ 1018220 w 3569051"/>
                  <a:gd name="connsiteY248" fmla="*/ 1137271 h 2114090"/>
                  <a:gd name="connsiteX249" fmla="*/ 998902 w 3569051"/>
                  <a:gd name="connsiteY249" fmla="*/ 1156921 h 2114090"/>
                  <a:gd name="connsiteX250" fmla="*/ 987673 w 3569051"/>
                  <a:gd name="connsiteY250" fmla="*/ 1145407 h 2114090"/>
                  <a:gd name="connsiteX251" fmla="*/ 985818 w 3569051"/>
                  <a:gd name="connsiteY251" fmla="*/ 1113909 h 2114090"/>
                  <a:gd name="connsiteX252" fmla="*/ 952940 w 3569051"/>
                  <a:gd name="connsiteY252" fmla="*/ 1111768 h 2114090"/>
                  <a:gd name="connsiteX253" fmla="*/ 950228 w 3569051"/>
                  <a:gd name="connsiteY253" fmla="*/ 1111768 h 2114090"/>
                  <a:gd name="connsiteX254" fmla="*/ 941425 w 3569051"/>
                  <a:gd name="connsiteY254" fmla="*/ 1121188 h 2114090"/>
                  <a:gd name="connsiteX255" fmla="*/ 941520 w 3569051"/>
                  <a:gd name="connsiteY255" fmla="*/ 1136224 h 2114090"/>
                  <a:gd name="connsiteX256" fmla="*/ 920538 w 3569051"/>
                  <a:gd name="connsiteY256" fmla="*/ 1156874 h 2114090"/>
                  <a:gd name="connsiteX257" fmla="*/ 911212 w 3569051"/>
                  <a:gd name="connsiteY257" fmla="*/ 1147691 h 2114090"/>
                  <a:gd name="connsiteX258" fmla="*/ 911355 w 3569051"/>
                  <a:gd name="connsiteY258" fmla="*/ 1119000 h 2114090"/>
                  <a:gd name="connsiteX259" fmla="*/ 905978 w 3569051"/>
                  <a:gd name="connsiteY259" fmla="*/ 1111768 h 2114090"/>
                  <a:gd name="connsiteX260" fmla="*/ 867200 w 3569051"/>
                  <a:gd name="connsiteY260" fmla="*/ 1113909 h 2114090"/>
                  <a:gd name="connsiteX261" fmla="*/ 864964 w 3569051"/>
                  <a:gd name="connsiteY261" fmla="*/ 1144884 h 2114090"/>
                  <a:gd name="connsiteX262" fmla="*/ 864916 w 3569051"/>
                  <a:gd name="connsiteY262" fmla="*/ 1151735 h 2114090"/>
                  <a:gd name="connsiteX263" fmla="*/ 859968 w 3569051"/>
                  <a:gd name="connsiteY263" fmla="*/ 1156779 h 2114090"/>
                  <a:gd name="connsiteX264" fmla="*/ 834798 w 3569051"/>
                  <a:gd name="connsiteY264" fmla="*/ 1137699 h 2114090"/>
                  <a:gd name="connsiteX265" fmla="*/ 834798 w 3569051"/>
                  <a:gd name="connsiteY265" fmla="*/ 1133607 h 2114090"/>
                  <a:gd name="connsiteX266" fmla="*/ 812625 w 3569051"/>
                  <a:gd name="connsiteY266" fmla="*/ 1111768 h 2114090"/>
                  <a:gd name="connsiteX267" fmla="*/ 788312 w 3569051"/>
                  <a:gd name="connsiteY267" fmla="*/ 1136938 h 2114090"/>
                  <a:gd name="connsiteX268" fmla="*/ 770754 w 3569051"/>
                  <a:gd name="connsiteY268" fmla="*/ 1156684 h 2114090"/>
                  <a:gd name="connsiteX269" fmla="*/ 753007 w 3569051"/>
                  <a:gd name="connsiteY269" fmla="*/ 1138508 h 2114090"/>
                  <a:gd name="connsiteX270" fmla="*/ 753102 w 3569051"/>
                  <a:gd name="connsiteY270" fmla="*/ 1127612 h 2114090"/>
                  <a:gd name="connsiteX271" fmla="*/ 737115 w 3569051"/>
                  <a:gd name="connsiteY271" fmla="*/ 1111435 h 2114090"/>
                  <a:gd name="connsiteX272" fmla="*/ 706854 w 3569051"/>
                  <a:gd name="connsiteY272" fmla="*/ 1141791 h 2114090"/>
                  <a:gd name="connsiteX273" fmla="*/ 692723 w 3569051"/>
                  <a:gd name="connsiteY273" fmla="*/ 1158729 h 2114090"/>
                  <a:gd name="connsiteX274" fmla="*/ 629441 w 3569051"/>
                  <a:gd name="connsiteY274" fmla="*/ 1219299 h 2114090"/>
                  <a:gd name="connsiteX275" fmla="*/ 627395 w 3569051"/>
                  <a:gd name="connsiteY275" fmla="*/ 1322882 h 2114090"/>
                  <a:gd name="connsiteX276" fmla="*/ 1273346 w 3569051"/>
                  <a:gd name="connsiteY276" fmla="*/ 1323120 h 2114090"/>
                  <a:gd name="connsiteX277" fmla="*/ 1288810 w 3569051"/>
                  <a:gd name="connsiteY277" fmla="*/ 1331922 h 2114090"/>
                  <a:gd name="connsiteX278" fmla="*/ 1337056 w 3569051"/>
                  <a:gd name="connsiteY278" fmla="*/ 1331779 h 2114090"/>
                  <a:gd name="connsiteX279" fmla="*/ 1442351 w 3569051"/>
                  <a:gd name="connsiteY279" fmla="*/ 1331589 h 2114090"/>
                  <a:gd name="connsiteX280" fmla="*/ 1447252 w 3569051"/>
                  <a:gd name="connsiteY280" fmla="*/ 1333492 h 2114090"/>
                  <a:gd name="connsiteX281" fmla="*/ 1717842 w 3569051"/>
                  <a:gd name="connsiteY281" fmla="*/ 1335633 h 2114090"/>
                  <a:gd name="connsiteX282" fmla="*/ 2223526 w 3569051"/>
                  <a:gd name="connsiteY282" fmla="*/ 1339154 h 2114090"/>
                  <a:gd name="connsiteX283" fmla="*/ 2237467 w 3569051"/>
                  <a:gd name="connsiteY283" fmla="*/ 1353476 h 2114090"/>
                  <a:gd name="connsiteX284" fmla="*/ 2236848 w 3569051"/>
                  <a:gd name="connsiteY284" fmla="*/ 1528429 h 2114090"/>
                  <a:gd name="connsiteX285" fmla="*/ 2338861 w 3569051"/>
                  <a:gd name="connsiteY285" fmla="*/ 1660417 h 2114090"/>
                  <a:gd name="connsiteX286" fmla="*/ 2352849 w 3569051"/>
                  <a:gd name="connsiteY286" fmla="*/ 1671551 h 2114090"/>
                  <a:gd name="connsiteX287" fmla="*/ 2387869 w 3569051"/>
                  <a:gd name="connsiteY287" fmla="*/ 1733120 h 2114090"/>
                  <a:gd name="connsiteX288" fmla="*/ 2393340 w 3569051"/>
                  <a:gd name="connsiteY288" fmla="*/ 1753674 h 2114090"/>
                  <a:gd name="connsiteX289" fmla="*/ 2393388 w 3569051"/>
                  <a:gd name="connsiteY289" fmla="*/ 2010608 h 2114090"/>
                  <a:gd name="connsiteX290" fmla="*/ 2382635 w 3569051"/>
                  <a:gd name="connsiteY290" fmla="*/ 2028927 h 2114090"/>
                  <a:gd name="connsiteX291" fmla="*/ 2366124 w 3569051"/>
                  <a:gd name="connsiteY291" fmla="*/ 2094207 h 2114090"/>
                  <a:gd name="connsiteX292" fmla="*/ 2432356 w 3569051"/>
                  <a:gd name="connsiteY292" fmla="*/ 2104675 h 2114090"/>
                  <a:gd name="connsiteX293" fmla="*/ 2437495 w 3569051"/>
                  <a:gd name="connsiteY293" fmla="*/ 2038205 h 2114090"/>
                  <a:gd name="connsiteX294" fmla="*/ 2430596 w 3569051"/>
                  <a:gd name="connsiteY294" fmla="*/ 2020172 h 2114090"/>
                  <a:gd name="connsiteX295" fmla="*/ 2431357 w 3569051"/>
                  <a:gd name="connsiteY295" fmla="*/ 1789217 h 2114090"/>
                  <a:gd name="connsiteX296" fmla="*/ 2404094 w 3569051"/>
                  <a:gd name="connsiteY296" fmla="*/ 1686872 h 2114090"/>
                  <a:gd name="connsiteX297" fmla="*/ 2395957 w 3569051"/>
                  <a:gd name="connsiteY297" fmla="*/ 1672740 h 2114090"/>
                  <a:gd name="connsiteX298" fmla="*/ 2401381 w 3569051"/>
                  <a:gd name="connsiteY298" fmla="*/ 1663652 h 2114090"/>
                  <a:gd name="connsiteX299" fmla="*/ 2458811 w 3569051"/>
                  <a:gd name="connsiteY299" fmla="*/ 1663605 h 2114090"/>
                  <a:gd name="connsiteX300" fmla="*/ 2471182 w 3569051"/>
                  <a:gd name="connsiteY300" fmla="*/ 1671836 h 2114090"/>
                  <a:gd name="connsiteX301" fmla="*/ 2500396 w 3569051"/>
                  <a:gd name="connsiteY301" fmla="*/ 1730313 h 2114090"/>
                  <a:gd name="connsiteX302" fmla="*/ 2506487 w 3569051"/>
                  <a:gd name="connsiteY302" fmla="*/ 1756386 h 2114090"/>
                  <a:gd name="connsiteX303" fmla="*/ 2506534 w 3569051"/>
                  <a:gd name="connsiteY303" fmla="*/ 2011988 h 2114090"/>
                  <a:gd name="connsiteX304" fmla="*/ 2496733 w 3569051"/>
                  <a:gd name="connsiteY304" fmla="*/ 2033495 h 2114090"/>
                  <a:gd name="connsiteX305" fmla="*/ 2492450 w 3569051"/>
                  <a:gd name="connsiteY305" fmla="*/ 2100916 h 2114090"/>
                  <a:gd name="connsiteX306" fmla="*/ 2558492 w 3569051"/>
                  <a:gd name="connsiteY306" fmla="*/ 2099679 h 2114090"/>
                  <a:gd name="connsiteX307" fmla="*/ 2552259 w 3569051"/>
                  <a:gd name="connsiteY307" fmla="*/ 2032543 h 2114090"/>
                  <a:gd name="connsiteX308" fmla="*/ 2543456 w 3569051"/>
                  <a:gd name="connsiteY308" fmla="*/ 2014938 h 2114090"/>
                  <a:gd name="connsiteX309" fmla="*/ 2543789 w 3569051"/>
                  <a:gd name="connsiteY309" fmla="*/ 1745681 h 2114090"/>
                  <a:gd name="connsiteX310" fmla="*/ 2538460 w 3569051"/>
                  <a:gd name="connsiteY310" fmla="*/ 1723604 h 2114090"/>
                  <a:gd name="connsiteX311" fmla="*/ 2508580 w 3569051"/>
                  <a:gd name="connsiteY311" fmla="*/ 1663748 h 2114090"/>
                  <a:gd name="connsiteX312" fmla="*/ 2566200 w 3569051"/>
                  <a:gd name="connsiteY312" fmla="*/ 1663509 h 2114090"/>
                  <a:gd name="connsiteX313" fmla="*/ 2581616 w 3569051"/>
                  <a:gd name="connsiteY313" fmla="*/ 1673644 h 2114090"/>
                  <a:gd name="connsiteX314" fmla="*/ 2613162 w 3569051"/>
                  <a:gd name="connsiteY314" fmla="*/ 1737069 h 2114090"/>
                  <a:gd name="connsiteX315" fmla="*/ 2617967 w 3569051"/>
                  <a:gd name="connsiteY315" fmla="*/ 1757909 h 2114090"/>
                  <a:gd name="connsiteX316" fmla="*/ 2618063 w 3569051"/>
                  <a:gd name="connsiteY316" fmla="*/ 2014843 h 2114090"/>
                  <a:gd name="connsiteX317" fmla="*/ 2609355 w 3569051"/>
                  <a:gd name="connsiteY317" fmla="*/ 2032590 h 2114090"/>
                  <a:gd name="connsiteX318" fmla="*/ 2603360 w 3569051"/>
                  <a:gd name="connsiteY318" fmla="*/ 2099917 h 2114090"/>
                  <a:gd name="connsiteX319" fmla="*/ 2670448 w 3569051"/>
                  <a:gd name="connsiteY319" fmla="*/ 2099679 h 2114090"/>
                  <a:gd name="connsiteX320" fmla="*/ 2664025 w 3569051"/>
                  <a:gd name="connsiteY320" fmla="*/ 2032448 h 2114090"/>
                  <a:gd name="connsiteX321" fmla="*/ 2655365 w 3569051"/>
                  <a:gd name="connsiteY321" fmla="*/ 2014748 h 2114090"/>
                  <a:gd name="connsiteX322" fmla="*/ 2655651 w 3569051"/>
                  <a:gd name="connsiteY322" fmla="*/ 1750962 h 2114090"/>
                  <a:gd name="connsiteX323" fmla="*/ 2650512 w 3569051"/>
                  <a:gd name="connsiteY323" fmla="*/ 1728790 h 2114090"/>
                  <a:gd name="connsiteX324" fmla="*/ 2617920 w 3569051"/>
                  <a:gd name="connsiteY324" fmla="*/ 1663700 h 2114090"/>
                  <a:gd name="connsiteX325" fmla="*/ 2642376 w 3569051"/>
                  <a:gd name="connsiteY325" fmla="*/ 1663700 h 2114090"/>
                  <a:gd name="connsiteX326" fmla="*/ 2696094 w 3569051"/>
                  <a:gd name="connsiteY326" fmla="*/ 1666031 h 2114090"/>
                  <a:gd name="connsiteX327" fmla="*/ 2723120 w 3569051"/>
                  <a:gd name="connsiteY327" fmla="*/ 1713422 h 2114090"/>
                  <a:gd name="connsiteX328" fmla="*/ 2732493 w 3569051"/>
                  <a:gd name="connsiteY328" fmla="*/ 1752342 h 2114090"/>
                  <a:gd name="connsiteX329" fmla="*/ 2732398 w 3569051"/>
                  <a:gd name="connsiteY329" fmla="*/ 2013416 h 2114090"/>
                  <a:gd name="connsiteX330" fmla="*/ 2723405 w 3569051"/>
                  <a:gd name="connsiteY330" fmla="*/ 2030925 h 2114090"/>
                  <a:gd name="connsiteX331" fmla="*/ 2712795 w 3569051"/>
                  <a:gd name="connsiteY331" fmla="*/ 2097538 h 2114090"/>
                  <a:gd name="connsiteX332" fmla="*/ 2779693 w 3569051"/>
                  <a:gd name="connsiteY332" fmla="*/ 2101915 h 2114090"/>
                  <a:gd name="connsiteX333" fmla="*/ 2777742 w 3569051"/>
                  <a:gd name="connsiteY333" fmla="*/ 2034446 h 2114090"/>
                  <a:gd name="connsiteX334" fmla="*/ 2768702 w 3569051"/>
                  <a:gd name="connsiteY334" fmla="*/ 2013654 h 2114090"/>
                  <a:gd name="connsiteX335" fmla="*/ 2769463 w 3569051"/>
                  <a:gd name="connsiteY335" fmla="*/ 1781319 h 2114090"/>
                  <a:gd name="connsiteX336" fmla="*/ 2743865 w 3569051"/>
                  <a:gd name="connsiteY336" fmla="*/ 1672407 h 2114090"/>
                  <a:gd name="connsiteX337" fmla="*/ 2740058 w 3569051"/>
                  <a:gd name="connsiteY337" fmla="*/ 1663748 h 2114090"/>
                  <a:gd name="connsiteX338" fmla="*/ 2795299 w 3569051"/>
                  <a:gd name="connsiteY338" fmla="*/ 1663700 h 2114090"/>
                  <a:gd name="connsiteX339" fmla="*/ 2804625 w 3569051"/>
                  <a:gd name="connsiteY339" fmla="*/ 1672169 h 2114090"/>
                  <a:gd name="connsiteX340" fmla="*/ 2832745 w 3569051"/>
                  <a:gd name="connsiteY340" fmla="*/ 1727981 h 2114090"/>
                  <a:gd name="connsiteX341" fmla="*/ 2839787 w 3569051"/>
                  <a:gd name="connsiteY341" fmla="*/ 1757909 h 2114090"/>
                  <a:gd name="connsiteX342" fmla="*/ 2839739 w 3569051"/>
                  <a:gd name="connsiteY342" fmla="*/ 2010751 h 2114090"/>
                  <a:gd name="connsiteX343" fmla="*/ 2829510 w 3569051"/>
                  <a:gd name="connsiteY343" fmla="*/ 2030116 h 2114090"/>
                  <a:gd name="connsiteX344" fmla="*/ 2817139 w 3569051"/>
                  <a:gd name="connsiteY344" fmla="*/ 2096396 h 2114090"/>
                  <a:gd name="connsiteX345" fmla="*/ 2882657 w 3569051"/>
                  <a:gd name="connsiteY345" fmla="*/ 2103438 h 2114090"/>
                  <a:gd name="connsiteX346" fmla="*/ 2884846 w 3569051"/>
                  <a:gd name="connsiteY346" fmla="*/ 2036016 h 2114090"/>
                  <a:gd name="connsiteX347" fmla="*/ 2876947 w 3569051"/>
                  <a:gd name="connsiteY347" fmla="*/ 2017508 h 2114090"/>
                  <a:gd name="connsiteX348" fmla="*/ 2877185 w 3569051"/>
                  <a:gd name="connsiteY348" fmla="*/ 1745538 h 2114090"/>
                  <a:gd name="connsiteX349" fmla="*/ 2872285 w 3569051"/>
                  <a:gd name="connsiteY349" fmla="*/ 1724746 h 2114090"/>
                  <a:gd name="connsiteX350" fmla="*/ 2841785 w 3569051"/>
                  <a:gd name="connsiteY350" fmla="*/ 1663700 h 2114090"/>
                  <a:gd name="connsiteX351" fmla="*/ 2902070 w 3569051"/>
                  <a:gd name="connsiteY351" fmla="*/ 1663605 h 2114090"/>
                  <a:gd name="connsiteX352" fmla="*/ 2912395 w 3569051"/>
                  <a:gd name="connsiteY352" fmla="*/ 1672550 h 2114090"/>
                  <a:gd name="connsiteX353" fmla="*/ 2943370 w 3569051"/>
                  <a:gd name="connsiteY353" fmla="*/ 1734547 h 2114090"/>
                  <a:gd name="connsiteX354" fmla="*/ 2947889 w 3569051"/>
                  <a:gd name="connsiteY354" fmla="*/ 1754007 h 2114090"/>
                  <a:gd name="connsiteX355" fmla="*/ 2947937 w 3569051"/>
                  <a:gd name="connsiteY355" fmla="*/ 2013701 h 2114090"/>
                  <a:gd name="connsiteX356" fmla="*/ 2939420 w 3569051"/>
                  <a:gd name="connsiteY356" fmla="*/ 2029926 h 2114090"/>
                  <a:gd name="connsiteX357" fmla="*/ 2918485 w 3569051"/>
                  <a:gd name="connsiteY357" fmla="*/ 2080409 h 2114090"/>
                  <a:gd name="connsiteX358" fmla="*/ 2958833 w 3569051"/>
                  <a:gd name="connsiteY358" fmla="*/ 2113763 h 2114090"/>
                  <a:gd name="connsiteX359" fmla="*/ 3004891 w 3569051"/>
                  <a:gd name="connsiteY359" fmla="*/ 2086547 h 2114090"/>
                  <a:gd name="connsiteX360" fmla="*/ 2991711 w 3569051"/>
                  <a:gd name="connsiteY360" fmla="*/ 2033733 h 2114090"/>
                  <a:gd name="connsiteX361" fmla="*/ 2984003 w 3569051"/>
                  <a:gd name="connsiteY361" fmla="*/ 2016556 h 2114090"/>
                  <a:gd name="connsiteX362" fmla="*/ 2984193 w 3569051"/>
                  <a:gd name="connsiteY362" fmla="*/ 1744587 h 2114090"/>
                  <a:gd name="connsiteX363" fmla="*/ 2979340 w 3569051"/>
                  <a:gd name="connsiteY363" fmla="*/ 1723842 h 2114090"/>
                  <a:gd name="connsiteX364" fmla="*/ 2949555 w 3569051"/>
                  <a:gd name="connsiteY364" fmla="*/ 1663843 h 2114090"/>
                  <a:gd name="connsiteX365" fmla="*/ 3004558 w 3569051"/>
                  <a:gd name="connsiteY365" fmla="*/ 1663795 h 2114090"/>
                  <a:gd name="connsiteX366" fmla="*/ 3014217 w 3569051"/>
                  <a:gd name="connsiteY366" fmla="*/ 1671693 h 2114090"/>
                  <a:gd name="connsiteX367" fmla="*/ 3039196 w 3569051"/>
                  <a:gd name="connsiteY367" fmla="*/ 1721463 h 2114090"/>
                  <a:gd name="connsiteX368" fmla="*/ 3044145 w 3569051"/>
                  <a:gd name="connsiteY368" fmla="*/ 1742255 h 2114090"/>
                  <a:gd name="connsiteX369" fmla="*/ 3044192 w 3569051"/>
                  <a:gd name="connsiteY369" fmla="*/ 2015604 h 2114090"/>
                  <a:gd name="connsiteX370" fmla="*/ 3036199 w 3569051"/>
                  <a:gd name="connsiteY370" fmla="*/ 2032210 h 2114090"/>
                  <a:gd name="connsiteX371" fmla="*/ 3028919 w 3569051"/>
                  <a:gd name="connsiteY371" fmla="*/ 2099346 h 2114090"/>
                  <a:gd name="connsiteX372" fmla="*/ 3096007 w 3569051"/>
                  <a:gd name="connsiteY372" fmla="*/ 2100393 h 2114090"/>
                  <a:gd name="connsiteX373" fmla="*/ 3089774 w 3569051"/>
                  <a:gd name="connsiteY373" fmla="*/ 2032162 h 2114090"/>
                  <a:gd name="connsiteX374" fmla="*/ 3081686 w 3569051"/>
                  <a:gd name="connsiteY374" fmla="*/ 2015509 h 2114090"/>
                  <a:gd name="connsiteX375" fmla="*/ 3082399 w 3569051"/>
                  <a:gd name="connsiteY375" fmla="*/ 1779082 h 2114090"/>
                  <a:gd name="connsiteX376" fmla="*/ 3057800 w 3569051"/>
                  <a:gd name="connsiteY376" fmla="*/ 1675547 h 2114090"/>
                  <a:gd name="connsiteX377" fmla="*/ 3052376 w 3569051"/>
                  <a:gd name="connsiteY377" fmla="*/ 1663748 h 2114090"/>
                  <a:gd name="connsiteX378" fmla="*/ 3065794 w 3569051"/>
                  <a:gd name="connsiteY378" fmla="*/ 1663748 h 2114090"/>
                  <a:gd name="connsiteX379" fmla="*/ 3123271 w 3569051"/>
                  <a:gd name="connsiteY379" fmla="*/ 1666555 h 2114090"/>
                  <a:gd name="connsiteX380" fmla="*/ 3150534 w 3569051"/>
                  <a:gd name="connsiteY380" fmla="*/ 1715515 h 2114090"/>
                  <a:gd name="connsiteX381" fmla="*/ 3158861 w 3569051"/>
                  <a:gd name="connsiteY381" fmla="*/ 1750534 h 2114090"/>
                  <a:gd name="connsiteX382" fmla="*/ 3158813 w 3569051"/>
                  <a:gd name="connsiteY382" fmla="*/ 2014320 h 2114090"/>
                  <a:gd name="connsiteX383" fmla="*/ 3150249 w 3569051"/>
                  <a:gd name="connsiteY383" fmla="*/ 2032067 h 2114090"/>
                  <a:gd name="connsiteX384" fmla="*/ 3133738 w 3569051"/>
                  <a:gd name="connsiteY384" fmla="*/ 2082645 h 2114090"/>
                  <a:gd name="connsiteX385" fmla="*/ 3176847 w 3569051"/>
                  <a:gd name="connsiteY385" fmla="*/ 2113906 h 2114090"/>
                  <a:gd name="connsiteX386" fmla="*/ 3220335 w 3569051"/>
                  <a:gd name="connsiteY386" fmla="*/ 2082978 h 2114090"/>
                  <a:gd name="connsiteX387" fmla="*/ 3203872 w 3569051"/>
                  <a:gd name="connsiteY387" fmla="*/ 2032115 h 2114090"/>
                  <a:gd name="connsiteX388" fmla="*/ 3195022 w 3569051"/>
                  <a:gd name="connsiteY388" fmla="*/ 2014320 h 2114090"/>
                  <a:gd name="connsiteX389" fmla="*/ 3195307 w 3569051"/>
                  <a:gd name="connsiteY389" fmla="*/ 1735499 h 2114090"/>
                  <a:gd name="connsiteX390" fmla="*/ 3189408 w 3569051"/>
                  <a:gd name="connsiteY390" fmla="*/ 1710757 h 2114090"/>
                  <a:gd name="connsiteX391" fmla="*/ 3166046 w 3569051"/>
                  <a:gd name="connsiteY391" fmla="*/ 1663748 h 2114090"/>
                  <a:gd name="connsiteX392" fmla="*/ 3220097 w 3569051"/>
                  <a:gd name="connsiteY392" fmla="*/ 1663557 h 2114090"/>
                  <a:gd name="connsiteX393" fmla="*/ 3232230 w 3569051"/>
                  <a:gd name="connsiteY393" fmla="*/ 1671979 h 2114090"/>
                  <a:gd name="connsiteX394" fmla="*/ 3265060 w 3569051"/>
                  <a:gd name="connsiteY394" fmla="*/ 1737640 h 2114090"/>
                  <a:gd name="connsiteX395" fmla="*/ 3270294 w 3569051"/>
                  <a:gd name="connsiteY395" fmla="*/ 1759765 h 2114090"/>
                  <a:gd name="connsiteX396" fmla="*/ 3270294 w 3569051"/>
                  <a:gd name="connsiteY396" fmla="*/ 2012607 h 2114090"/>
                  <a:gd name="connsiteX397" fmla="*/ 3260635 w 3569051"/>
                  <a:gd name="connsiteY397" fmla="*/ 2032781 h 2114090"/>
                  <a:gd name="connsiteX398" fmla="*/ 3255164 w 3569051"/>
                  <a:gd name="connsiteY398" fmla="*/ 2100107 h 2114090"/>
                  <a:gd name="connsiteX399" fmla="*/ 3322918 w 3569051"/>
                  <a:gd name="connsiteY399" fmla="*/ 2098204 h 2114090"/>
                  <a:gd name="connsiteX400" fmla="*/ 3315210 w 3569051"/>
                  <a:gd name="connsiteY400" fmla="*/ 2032210 h 2114090"/>
                  <a:gd name="connsiteX401" fmla="*/ 3306455 w 3569051"/>
                  <a:gd name="connsiteY401" fmla="*/ 2014605 h 2114090"/>
                  <a:gd name="connsiteX402" fmla="*/ 3306741 w 3569051"/>
                  <a:gd name="connsiteY402" fmla="*/ 1749440 h 2114090"/>
                  <a:gd name="connsiteX403" fmla="*/ 3301840 w 3569051"/>
                  <a:gd name="connsiteY403" fmla="*/ 1728695 h 2114090"/>
                  <a:gd name="connsiteX404" fmla="*/ 3269628 w 3569051"/>
                  <a:gd name="connsiteY404" fmla="*/ 1663795 h 2114090"/>
                  <a:gd name="connsiteX405" fmla="*/ 3342331 w 3569051"/>
                  <a:gd name="connsiteY405" fmla="*/ 1663795 h 2114090"/>
                  <a:gd name="connsiteX406" fmla="*/ 3350657 w 3569051"/>
                  <a:gd name="connsiteY406" fmla="*/ 1671503 h 2114090"/>
                  <a:gd name="connsiteX407" fmla="*/ 3372116 w 3569051"/>
                  <a:gd name="connsiteY407" fmla="*/ 1713945 h 2114090"/>
                  <a:gd name="connsiteX408" fmla="*/ 3380824 w 3569051"/>
                  <a:gd name="connsiteY408" fmla="*/ 1750249 h 2114090"/>
                  <a:gd name="connsiteX409" fmla="*/ 3380728 w 3569051"/>
                  <a:gd name="connsiteY409" fmla="*/ 2011322 h 2114090"/>
                  <a:gd name="connsiteX410" fmla="*/ 3370594 w 3569051"/>
                  <a:gd name="connsiteY410" fmla="*/ 2033875 h 2114090"/>
                  <a:gd name="connsiteX411" fmla="*/ 3355606 w 3569051"/>
                  <a:gd name="connsiteY411" fmla="*/ 2055953 h 2114090"/>
                  <a:gd name="connsiteX412" fmla="*/ 3383583 w 3569051"/>
                  <a:gd name="connsiteY412" fmla="*/ 2112859 h 2114090"/>
                  <a:gd name="connsiteX413" fmla="*/ 3441536 w 3569051"/>
                  <a:gd name="connsiteY413" fmla="*/ 2089164 h 2114090"/>
                  <a:gd name="connsiteX414" fmla="*/ 3426025 w 3569051"/>
                  <a:gd name="connsiteY414" fmla="*/ 2032115 h 2114090"/>
                  <a:gd name="connsiteX415" fmla="*/ 3418174 w 3569051"/>
                  <a:gd name="connsiteY415" fmla="*/ 2015366 h 2114090"/>
                  <a:gd name="connsiteX416" fmla="*/ 3418888 w 3569051"/>
                  <a:gd name="connsiteY416" fmla="*/ 1780748 h 2114090"/>
                  <a:gd name="connsiteX417" fmla="*/ 3393861 w 3569051"/>
                  <a:gd name="connsiteY417" fmla="*/ 1674786 h 2114090"/>
                  <a:gd name="connsiteX418" fmla="*/ 3388484 w 3569051"/>
                  <a:gd name="connsiteY418" fmla="*/ 1663748 h 2114090"/>
                  <a:gd name="connsiteX419" fmla="*/ 3469799 w 3569051"/>
                  <a:gd name="connsiteY419" fmla="*/ 1663748 h 2114090"/>
                  <a:gd name="connsiteX420" fmla="*/ 3569051 w 3569051"/>
                  <a:gd name="connsiteY420" fmla="*/ 1623875 h 2114090"/>
                  <a:gd name="connsiteX421" fmla="*/ 3569051 w 3569051"/>
                  <a:gd name="connsiteY421" fmla="*/ 1623875 h 2114090"/>
                  <a:gd name="connsiteX422" fmla="*/ 3569051 w 3569051"/>
                  <a:gd name="connsiteY422" fmla="*/ 1623875 h 2114090"/>
                  <a:gd name="connsiteX423" fmla="*/ 3560772 w 3569051"/>
                  <a:gd name="connsiteY423" fmla="*/ 1611599 h 2114090"/>
                  <a:gd name="connsiteX424" fmla="*/ 767900 w 3569051"/>
                  <a:gd name="connsiteY424" fmla="*/ 367515 h 2114090"/>
                  <a:gd name="connsiteX425" fmla="*/ 761048 w 3569051"/>
                  <a:gd name="connsiteY425" fmla="*/ 360949 h 2114090"/>
                  <a:gd name="connsiteX426" fmla="*/ 768328 w 3569051"/>
                  <a:gd name="connsiteY426" fmla="*/ 353527 h 2114090"/>
                  <a:gd name="connsiteX427" fmla="*/ 774799 w 3569051"/>
                  <a:gd name="connsiteY427" fmla="*/ 359236 h 2114090"/>
                  <a:gd name="connsiteX428" fmla="*/ 767900 w 3569051"/>
                  <a:gd name="connsiteY428" fmla="*/ 367515 h 2114090"/>
                  <a:gd name="connsiteX429" fmla="*/ 770992 w 3569051"/>
                  <a:gd name="connsiteY429" fmla="*/ 480043 h 2114090"/>
                  <a:gd name="connsiteX430" fmla="*/ 763665 w 3569051"/>
                  <a:gd name="connsiteY430" fmla="*/ 473953 h 2114090"/>
                  <a:gd name="connsiteX431" fmla="*/ 770517 w 3569051"/>
                  <a:gd name="connsiteY431" fmla="*/ 465912 h 2114090"/>
                  <a:gd name="connsiteX432" fmla="*/ 777511 w 3569051"/>
                  <a:gd name="connsiteY432" fmla="*/ 472573 h 2114090"/>
                  <a:gd name="connsiteX433" fmla="*/ 770992 w 3569051"/>
                  <a:gd name="connsiteY433" fmla="*/ 480043 h 2114090"/>
                  <a:gd name="connsiteX434" fmla="*/ 770517 w 3569051"/>
                  <a:gd name="connsiteY434" fmla="*/ 585767 h 2114090"/>
                  <a:gd name="connsiteX435" fmla="*/ 763713 w 3569051"/>
                  <a:gd name="connsiteY435" fmla="*/ 579296 h 2114090"/>
                  <a:gd name="connsiteX436" fmla="*/ 769184 w 3569051"/>
                  <a:gd name="connsiteY436" fmla="*/ 571730 h 2114090"/>
                  <a:gd name="connsiteX437" fmla="*/ 777273 w 3569051"/>
                  <a:gd name="connsiteY437" fmla="*/ 577868 h 2114090"/>
                  <a:gd name="connsiteX438" fmla="*/ 770517 w 3569051"/>
                  <a:gd name="connsiteY438" fmla="*/ 585767 h 2114090"/>
                  <a:gd name="connsiteX439" fmla="*/ 774513 w 3569051"/>
                  <a:gd name="connsiteY439" fmla="*/ 687398 h 2114090"/>
                  <a:gd name="connsiteX440" fmla="*/ 766948 w 3569051"/>
                  <a:gd name="connsiteY440" fmla="*/ 693584 h 2114090"/>
                  <a:gd name="connsiteX441" fmla="*/ 760858 w 3569051"/>
                  <a:gd name="connsiteY441" fmla="*/ 686066 h 2114090"/>
                  <a:gd name="connsiteX442" fmla="*/ 767567 w 3569051"/>
                  <a:gd name="connsiteY442" fmla="*/ 679500 h 2114090"/>
                  <a:gd name="connsiteX443" fmla="*/ 774513 w 3569051"/>
                  <a:gd name="connsiteY443" fmla="*/ 687398 h 2114090"/>
                  <a:gd name="connsiteX444" fmla="*/ 174144 w 3569051"/>
                  <a:gd name="connsiteY444" fmla="*/ 1625969 h 2114090"/>
                  <a:gd name="connsiteX445" fmla="*/ 167626 w 3569051"/>
                  <a:gd name="connsiteY445" fmla="*/ 1618879 h 2114090"/>
                  <a:gd name="connsiteX446" fmla="*/ 174572 w 3569051"/>
                  <a:gd name="connsiteY446" fmla="*/ 1612218 h 2114090"/>
                  <a:gd name="connsiteX447" fmla="*/ 181281 w 3569051"/>
                  <a:gd name="connsiteY447" fmla="*/ 1619260 h 2114090"/>
                  <a:gd name="connsiteX448" fmla="*/ 174144 w 3569051"/>
                  <a:gd name="connsiteY448" fmla="*/ 1625969 h 2114090"/>
                  <a:gd name="connsiteX449" fmla="*/ 2236040 w 3569051"/>
                  <a:gd name="connsiteY449" fmla="*/ 1097636 h 2114090"/>
                  <a:gd name="connsiteX450" fmla="*/ 2223621 w 3569051"/>
                  <a:gd name="connsiteY450" fmla="*/ 1099777 h 2114090"/>
                  <a:gd name="connsiteX451" fmla="*/ 1899694 w 3569051"/>
                  <a:gd name="connsiteY451" fmla="*/ 1099873 h 2114090"/>
                  <a:gd name="connsiteX452" fmla="*/ 1794446 w 3569051"/>
                  <a:gd name="connsiteY452" fmla="*/ 1099873 h 2114090"/>
                  <a:gd name="connsiteX453" fmla="*/ 1372123 w 3569051"/>
                  <a:gd name="connsiteY453" fmla="*/ 1100206 h 2114090"/>
                  <a:gd name="connsiteX454" fmla="*/ 1344336 w 3569051"/>
                  <a:gd name="connsiteY454" fmla="*/ 1087311 h 2114090"/>
                  <a:gd name="connsiteX455" fmla="*/ 1279436 w 3569051"/>
                  <a:gd name="connsiteY455" fmla="*/ 1013419 h 2114090"/>
                  <a:gd name="connsiteX456" fmla="*/ 1261927 w 3569051"/>
                  <a:gd name="connsiteY456" fmla="*/ 1005806 h 2114090"/>
                  <a:gd name="connsiteX457" fmla="*/ 701573 w 3569051"/>
                  <a:gd name="connsiteY457" fmla="*/ 1005759 h 2114090"/>
                  <a:gd name="connsiteX458" fmla="*/ 682731 w 3569051"/>
                  <a:gd name="connsiteY458" fmla="*/ 1013752 h 2114090"/>
                  <a:gd name="connsiteX459" fmla="*/ 608934 w 3569051"/>
                  <a:gd name="connsiteY459" fmla="*/ 1092545 h 2114090"/>
                  <a:gd name="connsiteX460" fmla="*/ 591091 w 3569051"/>
                  <a:gd name="connsiteY460" fmla="*/ 1099968 h 2114090"/>
                  <a:gd name="connsiteX461" fmla="*/ 412046 w 3569051"/>
                  <a:gd name="connsiteY461" fmla="*/ 1100015 h 2114090"/>
                  <a:gd name="connsiteX462" fmla="*/ 393442 w 3569051"/>
                  <a:gd name="connsiteY462" fmla="*/ 1091403 h 2114090"/>
                  <a:gd name="connsiteX463" fmla="*/ 305371 w 3569051"/>
                  <a:gd name="connsiteY463" fmla="*/ 992388 h 2114090"/>
                  <a:gd name="connsiteX464" fmla="*/ 298519 w 3569051"/>
                  <a:gd name="connsiteY464" fmla="*/ 974260 h 2114090"/>
                  <a:gd name="connsiteX465" fmla="*/ 298472 w 3569051"/>
                  <a:gd name="connsiteY465" fmla="*/ 934626 h 2114090"/>
                  <a:gd name="connsiteX466" fmla="*/ 309843 w 3569051"/>
                  <a:gd name="connsiteY466" fmla="*/ 926204 h 2114090"/>
                  <a:gd name="connsiteX467" fmla="*/ 320406 w 3569051"/>
                  <a:gd name="connsiteY467" fmla="*/ 935102 h 2114090"/>
                  <a:gd name="connsiteX468" fmla="*/ 334585 w 3569051"/>
                  <a:gd name="connsiteY468" fmla="*/ 974117 h 2114090"/>
                  <a:gd name="connsiteX469" fmla="*/ 405670 w 3569051"/>
                  <a:gd name="connsiteY469" fmla="*/ 1060619 h 2114090"/>
                  <a:gd name="connsiteX470" fmla="*/ 420801 w 3569051"/>
                  <a:gd name="connsiteY470" fmla="*/ 1067423 h 2114090"/>
                  <a:gd name="connsiteX471" fmla="*/ 575247 w 3569051"/>
                  <a:gd name="connsiteY471" fmla="*/ 1067470 h 2114090"/>
                  <a:gd name="connsiteX472" fmla="*/ 590853 w 3569051"/>
                  <a:gd name="connsiteY472" fmla="*/ 1060999 h 2114090"/>
                  <a:gd name="connsiteX473" fmla="*/ 685966 w 3569051"/>
                  <a:gd name="connsiteY473" fmla="*/ 972690 h 2114090"/>
                  <a:gd name="connsiteX474" fmla="*/ 705141 w 3569051"/>
                  <a:gd name="connsiteY474" fmla="*/ 965125 h 2114090"/>
                  <a:gd name="connsiteX475" fmla="*/ 1115141 w 3569051"/>
                  <a:gd name="connsiteY475" fmla="*/ 964126 h 2114090"/>
                  <a:gd name="connsiteX476" fmla="*/ 1287335 w 3569051"/>
                  <a:gd name="connsiteY476" fmla="*/ 962651 h 2114090"/>
                  <a:gd name="connsiteX477" fmla="*/ 1308318 w 3569051"/>
                  <a:gd name="connsiteY477" fmla="*/ 972119 h 2114090"/>
                  <a:gd name="connsiteX478" fmla="*/ 1382638 w 3569051"/>
                  <a:gd name="connsiteY478" fmla="*/ 1057716 h 2114090"/>
                  <a:gd name="connsiteX479" fmla="*/ 1404811 w 3569051"/>
                  <a:gd name="connsiteY479" fmla="*/ 1067565 h 2114090"/>
                  <a:gd name="connsiteX480" fmla="*/ 2222099 w 3569051"/>
                  <a:gd name="connsiteY480" fmla="*/ 1067470 h 2114090"/>
                  <a:gd name="connsiteX481" fmla="*/ 2236420 w 3569051"/>
                  <a:gd name="connsiteY481" fmla="*/ 1070801 h 2114090"/>
                  <a:gd name="connsiteX482" fmla="*/ 2236040 w 3569051"/>
                  <a:gd name="connsiteY482" fmla="*/ 1097636 h 2114090"/>
                  <a:gd name="connsiteX483" fmla="*/ 2404950 w 3569051"/>
                  <a:gd name="connsiteY483" fmla="*/ 2061662 h 2114090"/>
                  <a:gd name="connsiteX484" fmla="*/ 2411088 w 3569051"/>
                  <a:gd name="connsiteY484" fmla="*/ 2069180 h 2114090"/>
                  <a:gd name="connsiteX485" fmla="*/ 2403903 w 3569051"/>
                  <a:gd name="connsiteY485" fmla="*/ 2075270 h 2114090"/>
                  <a:gd name="connsiteX486" fmla="*/ 2397052 w 3569051"/>
                  <a:gd name="connsiteY486" fmla="*/ 2068799 h 2114090"/>
                  <a:gd name="connsiteX487" fmla="*/ 2404950 w 3569051"/>
                  <a:gd name="connsiteY487" fmla="*/ 2061662 h 2114090"/>
                  <a:gd name="connsiteX488" fmla="*/ 2525471 w 3569051"/>
                  <a:gd name="connsiteY488" fmla="*/ 2061519 h 2114090"/>
                  <a:gd name="connsiteX489" fmla="*/ 2532180 w 3569051"/>
                  <a:gd name="connsiteY489" fmla="*/ 2068894 h 2114090"/>
                  <a:gd name="connsiteX490" fmla="*/ 2524948 w 3569051"/>
                  <a:gd name="connsiteY490" fmla="*/ 2075270 h 2114090"/>
                  <a:gd name="connsiteX491" fmla="*/ 2518524 w 3569051"/>
                  <a:gd name="connsiteY491" fmla="*/ 2068466 h 2114090"/>
                  <a:gd name="connsiteX492" fmla="*/ 2525471 w 3569051"/>
                  <a:gd name="connsiteY492" fmla="*/ 2061519 h 2114090"/>
                  <a:gd name="connsiteX493" fmla="*/ 2637190 w 3569051"/>
                  <a:gd name="connsiteY493" fmla="*/ 2061615 h 2114090"/>
                  <a:gd name="connsiteX494" fmla="*/ 2644374 w 3569051"/>
                  <a:gd name="connsiteY494" fmla="*/ 2068181 h 2114090"/>
                  <a:gd name="connsiteX495" fmla="*/ 2637333 w 3569051"/>
                  <a:gd name="connsiteY495" fmla="*/ 2075318 h 2114090"/>
                  <a:gd name="connsiteX496" fmla="*/ 2630053 w 3569051"/>
                  <a:gd name="connsiteY496" fmla="*/ 2069370 h 2114090"/>
                  <a:gd name="connsiteX497" fmla="*/ 2637190 w 3569051"/>
                  <a:gd name="connsiteY497" fmla="*/ 2061615 h 2114090"/>
                  <a:gd name="connsiteX498" fmla="*/ 2747909 w 3569051"/>
                  <a:gd name="connsiteY498" fmla="*/ 2061662 h 2114090"/>
                  <a:gd name="connsiteX499" fmla="*/ 2755094 w 3569051"/>
                  <a:gd name="connsiteY499" fmla="*/ 2068228 h 2114090"/>
                  <a:gd name="connsiteX500" fmla="*/ 2750574 w 3569051"/>
                  <a:gd name="connsiteY500" fmla="*/ 2075223 h 2114090"/>
                  <a:gd name="connsiteX501" fmla="*/ 2741343 w 3569051"/>
                  <a:gd name="connsiteY501" fmla="*/ 2069085 h 2114090"/>
                  <a:gd name="connsiteX502" fmla="*/ 2747909 w 3569051"/>
                  <a:gd name="connsiteY502" fmla="*/ 2061662 h 2114090"/>
                  <a:gd name="connsiteX503" fmla="*/ 2853823 w 3569051"/>
                  <a:gd name="connsiteY503" fmla="*/ 2061615 h 2114090"/>
                  <a:gd name="connsiteX504" fmla="*/ 2860770 w 3569051"/>
                  <a:gd name="connsiteY504" fmla="*/ 2068419 h 2114090"/>
                  <a:gd name="connsiteX505" fmla="*/ 2853252 w 3569051"/>
                  <a:gd name="connsiteY505" fmla="*/ 2075223 h 2114090"/>
                  <a:gd name="connsiteX506" fmla="*/ 2846876 w 3569051"/>
                  <a:gd name="connsiteY506" fmla="*/ 2068276 h 2114090"/>
                  <a:gd name="connsiteX507" fmla="*/ 2853823 w 3569051"/>
                  <a:gd name="connsiteY507" fmla="*/ 2061615 h 2114090"/>
                  <a:gd name="connsiteX508" fmla="*/ 2962830 w 3569051"/>
                  <a:gd name="connsiteY508" fmla="*/ 2061615 h 2114090"/>
                  <a:gd name="connsiteX509" fmla="*/ 2970110 w 3569051"/>
                  <a:gd name="connsiteY509" fmla="*/ 2068181 h 2114090"/>
                  <a:gd name="connsiteX510" fmla="*/ 2963401 w 3569051"/>
                  <a:gd name="connsiteY510" fmla="*/ 2075175 h 2114090"/>
                  <a:gd name="connsiteX511" fmla="*/ 2956407 w 3569051"/>
                  <a:gd name="connsiteY511" fmla="*/ 2068847 h 2114090"/>
                  <a:gd name="connsiteX512" fmla="*/ 2962830 w 3569051"/>
                  <a:gd name="connsiteY512" fmla="*/ 2061615 h 2114090"/>
                  <a:gd name="connsiteX513" fmla="*/ 3063890 w 3569051"/>
                  <a:gd name="connsiteY513" fmla="*/ 2061662 h 2114090"/>
                  <a:gd name="connsiteX514" fmla="*/ 3069981 w 3569051"/>
                  <a:gd name="connsiteY514" fmla="*/ 2069180 h 2114090"/>
                  <a:gd name="connsiteX515" fmla="*/ 3062796 w 3569051"/>
                  <a:gd name="connsiteY515" fmla="*/ 2075270 h 2114090"/>
                  <a:gd name="connsiteX516" fmla="*/ 3055945 w 3569051"/>
                  <a:gd name="connsiteY516" fmla="*/ 2068799 h 2114090"/>
                  <a:gd name="connsiteX517" fmla="*/ 3063890 w 3569051"/>
                  <a:gd name="connsiteY517" fmla="*/ 2061662 h 2114090"/>
                  <a:gd name="connsiteX518" fmla="*/ 3170138 w 3569051"/>
                  <a:gd name="connsiteY518" fmla="*/ 2068228 h 2114090"/>
                  <a:gd name="connsiteX519" fmla="*/ 3177275 w 3569051"/>
                  <a:gd name="connsiteY519" fmla="*/ 2061615 h 2114090"/>
                  <a:gd name="connsiteX520" fmla="*/ 3183698 w 3569051"/>
                  <a:gd name="connsiteY520" fmla="*/ 2068799 h 2114090"/>
                  <a:gd name="connsiteX521" fmla="*/ 3176656 w 3569051"/>
                  <a:gd name="connsiteY521" fmla="*/ 2075127 h 2114090"/>
                  <a:gd name="connsiteX522" fmla="*/ 3170138 w 3569051"/>
                  <a:gd name="connsiteY522" fmla="*/ 2068228 h 2114090"/>
                  <a:gd name="connsiteX523" fmla="*/ 3287709 w 3569051"/>
                  <a:gd name="connsiteY523" fmla="*/ 2061472 h 2114090"/>
                  <a:gd name="connsiteX524" fmla="*/ 3295226 w 3569051"/>
                  <a:gd name="connsiteY524" fmla="*/ 2068038 h 2114090"/>
                  <a:gd name="connsiteX525" fmla="*/ 3288898 w 3569051"/>
                  <a:gd name="connsiteY525" fmla="*/ 2075127 h 2114090"/>
                  <a:gd name="connsiteX526" fmla="*/ 3281666 w 3569051"/>
                  <a:gd name="connsiteY526" fmla="*/ 2069085 h 2114090"/>
                  <a:gd name="connsiteX527" fmla="*/ 3287709 w 3569051"/>
                  <a:gd name="connsiteY527" fmla="*/ 2061472 h 2114090"/>
                  <a:gd name="connsiteX528" fmla="*/ 3400331 w 3569051"/>
                  <a:gd name="connsiteY528" fmla="*/ 2061662 h 2114090"/>
                  <a:gd name="connsiteX529" fmla="*/ 3406612 w 3569051"/>
                  <a:gd name="connsiteY529" fmla="*/ 2069180 h 2114090"/>
                  <a:gd name="connsiteX530" fmla="*/ 3399094 w 3569051"/>
                  <a:gd name="connsiteY530" fmla="*/ 2075318 h 2114090"/>
                  <a:gd name="connsiteX531" fmla="*/ 3392338 w 3569051"/>
                  <a:gd name="connsiteY531" fmla="*/ 2068752 h 2114090"/>
                  <a:gd name="connsiteX532" fmla="*/ 3400331 w 3569051"/>
                  <a:gd name="connsiteY532" fmla="*/ 2061662 h 2114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</a:cxnLst>
                <a:rect l="l" t="t" r="r" b="b"/>
                <a:pathLst>
                  <a:path w="3569051" h="2114090">
                    <a:moveTo>
                      <a:pt x="3560772" y="1611599"/>
                    </a:moveTo>
                    <a:cubicBezTo>
                      <a:pt x="3535840" y="1586287"/>
                      <a:pt x="3511003" y="1560974"/>
                      <a:pt x="3486690" y="1535090"/>
                    </a:cubicBezTo>
                    <a:cubicBezTo>
                      <a:pt x="3447674" y="1493648"/>
                      <a:pt x="3406945" y="1453871"/>
                      <a:pt x="3367834" y="1412523"/>
                    </a:cubicBezTo>
                    <a:cubicBezTo>
                      <a:pt x="3321824" y="1363944"/>
                      <a:pt x="3275005" y="1316125"/>
                      <a:pt x="3228757" y="1267879"/>
                    </a:cubicBezTo>
                    <a:cubicBezTo>
                      <a:pt x="3182128" y="1219252"/>
                      <a:pt x="3135261" y="1170862"/>
                      <a:pt x="3088632" y="1122283"/>
                    </a:cubicBezTo>
                    <a:cubicBezTo>
                      <a:pt x="3043574" y="1075321"/>
                      <a:pt x="2998372" y="1028502"/>
                      <a:pt x="2953314" y="981588"/>
                    </a:cubicBezTo>
                    <a:cubicBezTo>
                      <a:pt x="2906352" y="932675"/>
                      <a:pt x="2859200" y="883953"/>
                      <a:pt x="2812238" y="835040"/>
                    </a:cubicBezTo>
                    <a:cubicBezTo>
                      <a:pt x="2766513" y="787460"/>
                      <a:pt x="2720693" y="739975"/>
                      <a:pt x="2675016" y="692394"/>
                    </a:cubicBezTo>
                    <a:cubicBezTo>
                      <a:pt x="2627721" y="643148"/>
                      <a:pt x="2580284" y="594093"/>
                      <a:pt x="2532989" y="544847"/>
                    </a:cubicBezTo>
                    <a:cubicBezTo>
                      <a:pt x="2487882" y="497933"/>
                      <a:pt x="2443062" y="450781"/>
                      <a:pt x="2397575" y="404200"/>
                    </a:cubicBezTo>
                    <a:cubicBezTo>
                      <a:pt x="2357846" y="363519"/>
                      <a:pt x="2318830" y="322124"/>
                      <a:pt x="2279576" y="280967"/>
                    </a:cubicBezTo>
                    <a:cubicBezTo>
                      <a:pt x="2278053" y="279349"/>
                      <a:pt x="2277006" y="277255"/>
                      <a:pt x="2275722" y="275400"/>
                    </a:cubicBezTo>
                    <a:cubicBezTo>
                      <a:pt x="2258973" y="289769"/>
                      <a:pt x="2249362" y="308421"/>
                      <a:pt x="2242796" y="329070"/>
                    </a:cubicBezTo>
                    <a:cubicBezTo>
                      <a:pt x="2233423" y="358475"/>
                      <a:pt x="2238656" y="388736"/>
                      <a:pt x="2237467" y="418569"/>
                    </a:cubicBezTo>
                    <a:cubicBezTo>
                      <a:pt x="2236896" y="433605"/>
                      <a:pt x="2234755" y="435650"/>
                      <a:pt x="2220100" y="433557"/>
                    </a:cubicBezTo>
                    <a:cubicBezTo>
                      <a:pt x="2215247" y="432843"/>
                      <a:pt x="2213201" y="429703"/>
                      <a:pt x="2210727" y="426515"/>
                    </a:cubicBezTo>
                    <a:cubicBezTo>
                      <a:pt x="2203447" y="417189"/>
                      <a:pt x="2196691" y="407388"/>
                      <a:pt x="2188745" y="398633"/>
                    </a:cubicBezTo>
                    <a:cubicBezTo>
                      <a:pt x="2181846" y="391020"/>
                      <a:pt x="2179466" y="382979"/>
                      <a:pt x="2179514" y="372749"/>
                    </a:cubicBezTo>
                    <a:cubicBezTo>
                      <a:pt x="2179895" y="297572"/>
                      <a:pt x="2179609" y="222395"/>
                      <a:pt x="2179895" y="147218"/>
                    </a:cubicBezTo>
                    <a:cubicBezTo>
                      <a:pt x="2179942" y="139034"/>
                      <a:pt x="2177897" y="132468"/>
                      <a:pt x="2173139" y="125902"/>
                    </a:cubicBezTo>
                    <a:cubicBezTo>
                      <a:pt x="2149205" y="92691"/>
                      <a:pt x="2125368" y="59432"/>
                      <a:pt x="2102148" y="25793"/>
                    </a:cubicBezTo>
                    <a:cubicBezTo>
                      <a:pt x="2097153" y="18513"/>
                      <a:pt x="2092014" y="16039"/>
                      <a:pt x="2083307" y="15944"/>
                    </a:cubicBezTo>
                    <a:cubicBezTo>
                      <a:pt x="1967116" y="14802"/>
                      <a:pt x="1850972" y="13279"/>
                      <a:pt x="1734780" y="11804"/>
                    </a:cubicBezTo>
                    <a:cubicBezTo>
                      <a:pt x="1586282" y="9901"/>
                      <a:pt x="1437736" y="7998"/>
                      <a:pt x="1289238" y="6047"/>
                    </a:cubicBezTo>
                    <a:cubicBezTo>
                      <a:pt x="1138884" y="4096"/>
                      <a:pt x="988577" y="2288"/>
                      <a:pt x="838223" y="5"/>
                    </a:cubicBezTo>
                    <a:cubicBezTo>
                      <a:pt x="828279" y="-138"/>
                      <a:pt x="826424" y="3050"/>
                      <a:pt x="826471" y="12233"/>
                    </a:cubicBezTo>
                    <a:cubicBezTo>
                      <a:pt x="826804" y="119289"/>
                      <a:pt x="826709" y="226392"/>
                      <a:pt x="826519" y="333448"/>
                    </a:cubicBezTo>
                    <a:cubicBezTo>
                      <a:pt x="826519" y="337207"/>
                      <a:pt x="829849" y="343487"/>
                      <a:pt x="822570" y="344439"/>
                    </a:cubicBezTo>
                    <a:cubicBezTo>
                      <a:pt x="816955" y="345200"/>
                      <a:pt x="810532" y="346437"/>
                      <a:pt x="807724" y="338634"/>
                    </a:cubicBezTo>
                    <a:cubicBezTo>
                      <a:pt x="806820" y="336160"/>
                      <a:pt x="804917" y="333971"/>
                      <a:pt x="803204" y="331878"/>
                    </a:cubicBezTo>
                    <a:cubicBezTo>
                      <a:pt x="787503" y="312037"/>
                      <a:pt x="758717" y="309087"/>
                      <a:pt x="738638" y="325169"/>
                    </a:cubicBezTo>
                    <a:cubicBezTo>
                      <a:pt x="719415" y="340537"/>
                      <a:pt x="716751" y="370418"/>
                      <a:pt x="732881" y="389926"/>
                    </a:cubicBezTo>
                    <a:cubicBezTo>
                      <a:pt x="748867" y="409243"/>
                      <a:pt x="780271" y="413002"/>
                      <a:pt x="797019" y="394446"/>
                    </a:cubicBezTo>
                    <a:cubicBezTo>
                      <a:pt x="807296" y="383074"/>
                      <a:pt x="817574" y="381742"/>
                      <a:pt x="830420" y="382313"/>
                    </a:cubicBezTo>
                    <a:cubicBezTo>
                      <a:pt x="836796" y="382598"/>
                      <a:pt x="843267" y="381599"/>
                      <a:pt x="849548" y="382503"/>
                    </a:cubicBezTo>
                    <a:cubicBezTo>
                      <a:pt x="861395" y="384216"/>
                      <a:pt x="863536" y="379173"/>
                      <a:pt x="863489" y="368182"/>
                    </a:cubicBezTo>
                    <a:cubicBezTo>
                      <a:pt x="863060" y="262934"/>
                      <a:pt x="863489" y="157686"/>
                      <a:pt x="862918" y="52438"/>
                    </a:cubicBezTo>
                    <a:cubicBezTo>
                      <a:pt x="862870" y="39924"/>
                      <a:pt x="866439" y="37593"/>
                      <a:pt x="878096" y="37783"/>
                    </a:cubicBezTo>
                    <a:cubicBezTo>
                      <a:pt x="994239" y="39734"/>
                      <a:pt x="1110431" y="41209"/>
                      <a:pt x="1226575" y="42684"/>
                    </a:cubicBezTo>
                    <a:cubicBezTo>
                      <a:pt x="1373265" y="44587"/>
                      <a:pt x="1519955" y="46443"/>
                      <a:pt x="1666645" y="48156"/>
                    </a:cubicBezTo>
                    <a:cubicBezTo>
                      <a:pt x="1799204" y="49726"/>
                      <a:pt x="1931811" y="51201"/>
                      <a:pt x="2064370" y="52438"/>
                    </a:cubicBezTo>
                    <a:cubicBezTo>
                      <a:pt x="2072458" y="52533"/>
                      <a:pt x="2077549" y="54770"/>
                      <a:pt x="2082260" y="61621"/>
                    </a:cubicBezTo>
                    <a:cubicBezTo>
                      <a:pt x="2099960" y="87505"/>
                      <a:pt x="2118231" y="113008"/>
                      <a:pt x="2136692" y="138368"/>
                    </a:cubicBezTo>
                    <a:cubicBezTo>
                      <a:pt x="2141022" y="144316"/>
                      <a:pt x="2142116" y="150359"/>
                      <a:pt x="2142116" y="157400"/>
                    </a:cubicBezTo>
                    <a:cubicBezTo>
                      <a:pt x="2141973" y="219350"/>
                      <a:pt x="2144447" y="281442"/>
                      <a:pt x="2141164" y="343249"/>
                    </a:cubicBezTo>
                    <a:cubicBezTo>
                      <a:pt x="2139023" y="383312"/>
                      <a:pt x="2149681" y="414620"/>
                      <a:pt x="2176326" y="444072"/>
                    </a:cubicBezTo>
                    <a:cubicBezTo>
                      <a:pt x="2191457" y="460773"/>
                      <a:pt x="2204018" y="475332"/>
                      <a:pt x="2228617" y="470051"/>
                    </a:cubicBezTo>
                    <a:cubicBezTo>
                      <a:pt x="2234517" y="468766"/>
                      <a:pt x="2237705" y="470765"/>
                      <a:pt x="2237515" y="477949"/>
                    </a:cubicBezTo>
                    <a:cubicBezTo>
                      <a:pt x="2237039" y="495269"/>
                      <a:pt x="2237372" y="512588"/>
                      <a:pt x="2237372" y="529907"/>
                    </a:cubicBezTo>
                    <a:cubicBezTo>
                      <a:pt x="2237372" y="534047"/>
                      <a:pt x="2237895" y="538329"/>
                      <a:pt x="2231519" y="538186"/>
                    </a:cubicBezTo>
                    <a:cubicBezTo>
                      <a:pt x="2196215" y="537377"/>
                      <a:pt x="2157960" y="547417"/>
                      <a:pt x="2132885" y="510161"/>
                    </a:cubicBezTo>
                    <a:cubicBezTo>
                      <a:pt x="2129935" y="505784"/>
                      <a:pt x="2125177" y="502358"/>
                      <a:pt x="2120800" y="499170"/>
                    </a:cubicBezTo>
                    <a:cubicBezTo>
                      <a:pt x="2113853" y="494127"/>
                      <a:pt x="2112093" y="487751"/>
                      <a:pt x="2112093" y="479234"/>
                    </a:cubicBezTo>
                    <a:cubicBezTo>
                      <a:pt x="2112378" y="378554"/>
                      <a:pt x="2112188" y="277826"/>
                      <a:pt x="2112474" y="177146"/>
                    </a:cubicBezTo>
                    <a:cubicBezTo>
                      <a:pt x="2112521" y="167963"/>
                      <a:pt x="2110142" y="160826"/>
                      <a:pt x="2104527" y="153546"/>
                    </a:cubicBezTo>
                    <a:cubicBezTo>
                      <a:pt x="2088350" y="132706"/>
                      <a:pt x="2072601" y="111533"/>
                      <a:pt x="2057423" y="89979"/>
                    </a:cubicBezTo>
                    <a:cubicBezTo>
                      <a:pt x="2051903" y="82128"/>
                      <a:pt x="2046004" y="78988"/>
                      <a:pt x="2036202" y="78893"/>
                    </a:cubicBezTo>
                    <a:cubicBezTo>
                      <a:pt x="1907259" y="77751"/>
                      <a:pt x="1778364" y="75943"/>
                      <a:pt x="1649421" y="74753"/>
                    </a:cubicBezTo>
                    <a:cubicBezTo>
                      <a:pt x="1412043" y="72565"/>
                      <a:pt x="1174712" y="67474"/>
                      <a:pt x="937333" y="67569"/>
                    </a:cubicBezTo>
                    <a:cubicBezTo>
                      <a:pt x="924962" y="67569"/>
                      <a:pt x="912830" y="65999"/>
                      <a:pt x="900696" y="64286"/>
                    </a:cubicBezTo>
                    <a:cubicBezTo>
                      <a:pt x="881807" y="61621"/>
                      <a:pt x="881950" y="61193"/>
                      <a:pt x="881807" y="80701"/>
                    </a:cubicBezTo>
                    <a:cubicBezTo>
                      <a:pt x="881093" y="186377"/>
                      <a:pt x="880427" y="292100"/>
                      <a:pt x="879523" y="397777"/>
                    </a:cubicBezTo>
                    <a:cubicBezTo>
                      <a:pt x="879143" y="438505"/>
                      <a:pt x="878857" y="438505"/>
                      <a:pt x="841602" y="456586"/>
                    </a:cubicBezTo>
                    <a:cubicBezTo>
                      <a:pt x="840793" y="456967"/>
                      <a:pt x="840174" y="457775"/>
                      <a:pt x="839318" y="458108"/>
                    </a:cubicBezTo>
                    <a:cubicBezTo>
                      <a:pt x="827423" y="462914"/>
                      <a:pt x="816051" y="459298"/>
                      <a:pt x="809057" y="448497"/>
                    </a:cubicBezTo>
                    <a:cubicBezTo>
                      <a:pt x="794259" y="425611"/>
                      <a:pt x="763808" y="420377"/>
                      <a:pt x="742254" y="436983"/>
                    </a:cubicBezTo>
                    <a:cubicBezTo>
                      <a:pt x="721747" y="452779"/>
                      <a:pt x="719082" y="484040"/>
                      <a:pt x="736592" y="503690"/>
                    </a:cubicBezTo>
                    <a:cubicBezTo>
                      <a:pt x="753911" y="523151"/>
                      <a:pt x="785029" y="523722"/>
                      <a:pt x="803299" y="504309"/>
                    </a:cubicBezTo>
                    <a:cubicBezTo>
                      <a:pt x="807629" y="499694"/>
                      <a:pt x="811388" y="496125"/>
                      <a:pt x="818049" y="497219"/>
                    </a:cubicBezTo>
                    <a:cubicBezTo>
                      <a:pt x="837605" y="500407"/>
                      <a:pt x="854353" y="493318"/>
                      <a:pt x="870626" y="483421"/>
                    </a:cubicBezTo>
                    <a:cubicBezTo>
                      <a:pt x="882235" y="476332"/>
                      <a:pt x="894178" y="469670"/>
                      <a:pt x="906501" y="463913"/>
                    </a:cubicBezTo>
                    <a:cubicBezTo>
                      <a:pt x="914828" y="460059"/>
                      <a:pt x="916826" y="454778"/>
                      <a:pt x="916874" y="445975"/>
                    </a:cubicBezTo>
                    <a:cubicBezTo>
                      <a:pt x="917397" y="337112"/>
                      <a:pt x="918492" y="228200"/>
                      <a:pt x="918920" y="119336"/>
                    </a:cubicBezTo>
                    <a:cubicBezTo>
                      <a:pt x="918967" y="107536"/>
                      <a:pt x="921251" y="103349"/>
                      <a:pt x="934288" y="103587"/>
                    </a:cubicBezTo>
                    <a:cubicBezTo>
                      <a:pt x="1071843" y="105681"/>
                      <a:pt x="1209446" y="106965"/>
                      <a:pt x="1347000" y="108535"/>
                    </a:cubicBezTo>
                    <a:cubicBezTo>
                      <a:pt x="1491407" y="110201"/>
                      <a:pt x="1635861" y="111818"/>
                      <a:pt x="1780267" y="113531"/>
                    </a:cubicBezTo>
                    <a:cubicBezTo>
                      <a:pt x="1859536" y="114483"/>
                      <a:pt x="1938805" y="115672"/>
                      <a:pt x="2018074" y="116434"/>
                    </a:cubicBezTo>
                    <a:cubicBezTo>
                      <a:pt x="2026971" y="116529"/>
                      <a:pt x="2033062" y="118622"/>
                      <a:pt x="2038248" y="126616"/>
                    </a:cubicBezTo>
                    <a:cubicBezTo>
                      <a:pt x="2047669" y="141033"/>
                      <a:pt x="2058232" y="154831"/>
                      <a:pt x="2069080" y="168249"/>
                    </a:cubicBezTo>
                    <a:cubicBezTo>
                      <a:pt x="2074362" y="174767"/>
                      <a:pt x="2075979" y="181286"/>
                      <a:pt x="2075979" y="189422"/>
                    </a:cubicBezTo>
                    <a:cubicBezTo>
                      <a:pt x="2075789" y="290102"/>
                      <a:pt x="2075979" y="390830"/>
                      <a:pt x="2075646" y="491510"/>
                    </a:cubicBezTo>
                    <a:cubicBezTo>
                      <a:pt x="2075599" y="502691"/>
                      <a:pt x="2077882" y="510923"/>
                      <a:pt x="2086970" y="518583"/>
                    </a:cubicBezTo>
                    <a:cubicBezTo>
                      <a:pt x="2105384" y="534142"/>
                      <a:pt x="2122656" y="551081"/>
                      <a:pt x="2140118" y="567781"/>
                    </a:cubicBezTo>
                    <a:cubicBezTo>
                      <a:pt x="2145447" y="572872"/>
                      <a:pt x="2150918" y="575013"/>
                      <a:pt x="2158341" y="574918"/>
                    </a:cubicBezTo>
                    <a:cubicBezTo>
                      <a:pt x="2181560" y="574490"/>
                      <a:pt x="2204827" y="574966"/>
                      <a:pt x="2228046" y="574633"/>
                    </a:cubicBezTo>
                    <a:cubicBezTo>
                      <a:pt x="2235136" y="574538"/>
                      <a:pt x="2237562" y="576679"/>
                      <a:pt x="2237420" y="583911"/>
                    </a:cubicBezTo>
                    <a:cubicBezTo>
                      <a:pt x="2236991" y="604846"/>
                      <a:pt x="2236944" y="625829"/>
                      <a:pt x="2237420" y="646765"/>
                    </a:cubicBezTo>
                    <a:cubicBezTo>
                      <a:pt x="2237610" y="654377"/>
                      <a:pt x="2235469" y="656947"/>
                      <a:pt x="2227570" y="656852"/>
                    </a:cubicBezTo>
                    <a:cubicBezTo>
                      <a:pt x="2193408" y="656471"/>
                      <a:pt x="2159245" y="656614"/>
                      <a:pt x="2125035" y="656804"/>
                    </a:cubicBezTo>
                    <a:cubicBezTo>
                      <a:pt x="2119182" y="656852"/>
                      <a:pt x="2114948" y="655091"/>
                      <a:pt x="2110570" y="650999"/>
                    </a:cubicBezTo>
                    <a:cubicBezTo>
                      <a:pt x="2094012" y="635345"/>
                      <a:pt x="2077312" y="619834"/>
                      <a:pt x="2060040" y="605084"/>
                    </a:cubicBezTo>
                    <a:cubicBezTo>
                      <a:pt x="2053093" y="599137"/>
                      <a:pt x="2050904" y="592904"/>
                      <a:pt x="2050952" y="584006"/>
                    </a:cubicBezTo>
                    <a:cubicBezTo>
                      <a:pt x="2051238" y="478758"/>
                      <a:pt x="2049049" y="373463"/>
                      <a:pt x="2052094" y="268310"/>
                    </a:cubicBezTo>
                    <a:cubicBezTo>
                      <a:pt x="2053378" y="223061"/>
                      <a:pt x="2045100" y="184759"/>
                      <a:pt x="2014363" y="151263"/>
                    </a:cubicBezTo>
                    <a:cubicBezTo>
                      <a:pt x="2008225" y="144601"/>
                      <a:pt x="2003229" y="141080"/>
                      <a:pt x="1994188" y="140938"/>
                    </a:cubicBezTo>
                    <a:cubicBezTo>
                      <a:pt x="1936807" y="140034"/>
                      <a:pt x="1879425" y="138511"/>
                      <a:pt x="1822043" y="137417"/>
                    </a:cubicBezTo>
                    <a:cubicBezTo>
                      <a:pt x="1724122" y="135561"/>
                      <a:pt x="1626154" y="133801"/>
                      <a:pt x="1528234" y="132088"/>
                    </a:cubicBezTo>
                    <a:cubicBezTo>
                      <a:pt x="1336913" y="128709"/>
                      <a:pt x="1145593" y="125474"/>
                      <a:pt x="954272" y="121763"/>
                    </a:cubicBezTo>
                    <a:cubicBezTo>
                      <a:pt x="942091" y="121525"/>
                      <a:pt x="938428" y="123999"/>
                      <a:pt x="938523" y="136846"/>
                    </a:cubicBezTo>
                    <a:cubicBezTo>
                      <a:pt x="939094" y="247993"/>
                      <a:pt x="938856" y="359189"/>
                      <a:pt x="938856" y="470337"/>
                    </a:cubicBezTo>
                    <a:cubicBezTo>
                      <a:pt x="938856" y="477141"/>
                      <a:pt x="939141" y="483278"/>
                      <a:pt x="932718" y="488560"/>
                    </a:cubicBezTo>
                    <a:cubicBezTo>
                      <a:pt x="902885" y="513159"/>
                      <a:pt x="873528" y="538424"/>
                      <a:pt x="843838" y="563213"/>
                    </a:cubicBezTo>
                    <a:cubicBezTo>
                      <a:pt x="833275" y="572016"/>
                      <a:pt x="816955" y="568685"/>
                      <a:pt x="810341" y="556933"/>
                    </a:cubicBezTo>
                    <a:cubicBezTo>
                      <a:pt x="800873" y="540137"/>
                      <a:pt x="780746" y="530240"/>
                      <a:pt x="763237" y="533761"/>
                    </a:cubicBezTo>
                    <a:cubicBezTo>
                      <a:pt x="742159" y="538043"/>
                      <a:pt x="727076" y="553650"/>
                      <a:pt x="725268" y="573015"/>
                    </a:cubicBezTo>
                    <a:cubicBezTo>
                      <a:pt x="723269" y="594569"/>
                      <a:pt x="733261" y="612459"/>
                      <a:pt x="751865" y="620690"/>
                    </a:cubicBezTo>
                    <a:cubicBezTo>
                      <a:pt x="770374" y="628874"/>
                      <a:pt x="792499" y="624592"/>
                      <a:pt x="804774" y="608082"/>
                    </a:cubicBezTo>
                    <a:cubicBezTo>
                      <a:pt x="811198" y="599422"/>
                      <a:pt x="818049" y="597709"/>
                      <a:pt x="827518" y="598185"/>
                    </a:cubicBezTo>
                    <a:cubicBezTo>
                      <a:pt x="840127" y="598804"/>
                      <a:pt x="851641" y="598566"/>
                      <a:pt x="862680" y="588574"/>
                    </a:cubicBezTo>
                    <a:cubicBezTo>
                      <a:pt x="894416" y="559883"/>
                      <a:pt x="927341" y="532524"/>
                      <a:pt x="960362" y="505308"/>
                    </a:cubicBezTo>
                    <a:cubicBezTo>
                      <a:pt x="967547" y="499361"/>
                      <a:pt x="969736" y="493318"/>
                      <a:pt x="969736" y="484468"/>
                    </a:cubicBezTo>
                    <a:cubicBezTo>
                      <a:pt x="969498" y="378744"/>
                      <a:pt x="969831" y="273068"/>
                      <a:pt x="969212" y="167345"/>
                    </a:cubicBezTo>
                    <a:cubicBezTo>
                      <a:pt x="969117" y="154736"/>
                      <a:pt x="972828" y="152262"/>
                      <a:pt x="984390" y="152738"/>
                    </a:cubicBezTo>
                    <a:cubicBezTo>
                      <a:pt x="1019410" y="154165"/>
                      <a:pt x="1054524" y="154546"/>
                      <a:pt x="1089591" y="155212"/>
                    </a:cubicBezTo>
                    <a:cubicBezTo>
                      <a:pt x="1235805" y="157924"/>
                      <a:pt x="1382020" y="160588"/>
                      <a:pt x="1528234" y="163253"/>
                    </a:cubicBezTo>
                    <a:cubicBezTo>
                      <a:pt x="1673069" y="165870"/>
                      <a:pt x="1817951" y="168962"/>
                      <a:pt x="1962786" y="170580"/>
                    </a:cubicBezTo>
                    <a:cubicBezTo>
                      <a:pt x="1983816" y="170818"/>
                      <a:pt x="1998138" y="176433"/>
                      <a:pt x="2007273" y="195132"/>
                    </a:cubicBezTo>
                    <a:cubicBezTo>
                      <a:pt x="2011746" y="204267"/>
                      <a:pt x="2020215" y="210690"/>
                      <a:pt x="2020167" y="222823"/>
                    </a:cubicBezTo>
                    <a:cubicBezTo>
                      <a:pt x="2019692" y="347674"/>
                      <a:pt x="2019930" y="472525"/>
                      <a:pt x="2019597" y="597329"/>
                    </a:cubicBezTo>
                    <a:cubicBezTo>
                      <a:pt x="2019549" y="606416"/>
                      <a:pt x="2022356" y="612554"/>
                      <a:pt x="2028922" y="618454"/>
                    </a:cubicBezTo>
                    <a:cubicBezTo>
                      <a:pt x="2051999" y="639104"/>
                      <a:pt x="2074837" y="660087"/>
                      <a:pt x="2097486" y="681213"/>
                    </a:cubicBezTo>
                    <a:cubicBezTo>
                      <a:pt x="2102862" y="686256"/>
                      <a:pt x="2108477" y="688302"/>
                      <a:pt x="2115804" y="688207"/>
                    </a:cubicBezTo>
                    <a:cubicBezTo>
                      <a:pt x="2144971" y="687874"/>
                      <a:pt x="2174138" y="688064"/>
                      <a:pt x="2203304" y="688064"/>
                    </a:cubicBezTo>
                    <a:cubicBezTo>
                      <a:pt x="2237752" y="688064"/>
                      <a:pt x="2237372" y="688064"/>
                      <a:pt x="2237420" y="723036"/>
                    </a:cubicBezTo>
                    <a:cubicBezTo>
                      <a:pt x="2237420" y="732457"/>
                      <a:pt x="2234279" y="734408"/>
                      <a:pt x="2225715" y="734312"/>
                    </a:cubicBezTo>
                    <a:cubicBezTo>
                      <a:pt x="2190648" y="733932"/>
                      <a:pt x="2155534" y="734217"/>
                      <a:pt x="2120467" y="734122"/>
                    </a:cubicBezTo>
                    <a:cubicBezTo>
                      <a:pt x="2097723" y="734075"/>
                      <a:pt x="2072316" y="740070"/>
                      <a:pt x="2052950" y="731886"/>
                    </a:cubicBezTo>
                    <a:cubicBezTo>
                      <a:pt x="2033062" y="723512"/>
                      <a:pt x="2019359" y="700911"/>
                      <a:pt x="2002468" y="685019"/>
                    </a:cubicBezTo>
                    <a:cubicBezTo>
                      <a:pt x="1996330" y="679262"/>
                      <a:pt x="1994141" y="673410"/>
                      <a:pt x="1994188" y="664893"/>
                    </a:cubicBezTo>
                    <a:cubicBezTo>
                      <a:pt x="1995331" y="540993"/>
                      <a:pt x="1994998" y="417047"/>
                      <a:pt x="1997567" y="293147"/>
                    </a:cubicBezTo>
                    <a:cubicBezTo>
                      <a:pt x="1998328" y="257747"/>
                      <a:pt x="1992619" y="227010"/>
                      <a:pt x="1968400" y="200794"/>
                    </a:cubicBezTo>
                    <a:cubicBezTo>
                      <a:pt x="1968115" y="200461"/>
                      <a:pt x="1967781" y="200080"/>
                      <a:pt x="1967591" y="199699"/>
                    </a:cubicBezTo>
                    <a:cubicBezTo>
                      <a:pt x="1964261" y="192562"/>
                      <a:pt x="1958646" y="191040"/>
                      <a:pt x="1950986" y="190945"/>
                    </a:cubicBezTo>
                    <a:cubicBezTo>
                      <a:pt x="1830702" y="189279"/>
                      <a:pt x="1710467" y="187424"/>
                      <a:pt x="1590184" y="185330"/>
                    </a:cubicBezTo>
                    <a:cubicBezTo>
                      <a:pt x="1395199" y="181904"/>
                      <a:pt x="1200262" y="178336"/>
                      <a:pt x="1005326" y="174482"/>
                    </a:cubicBezTo>
                    <a:cubicBezTo>
                      <a:pt x="993954" y="174244"/>
                      <a:pt x="991147" y="177289"/>
                      <a:pt x="991194" y="188661"/>
                    </a:cubicBezTo>
                    <a:cubicBezTo>
                      <a:pt x="991670" y="293004"/>
                      <a:pt x="991385" y="397348"/>
                      <a:pt x="991670" y="501692"/>
                    </a:cubicBezTo>
                    <a:cubicBezTo>
                      <a:pt x="991670" y="510066"/>
                      <a:pt x="989434" y="516061"/>
                      <a:pt x="983534" y="522104"/>
                    </a:cubicBezTo>
                    <a:cubicBezTo>
                      <a:pt x="938761" y="568162"/>
                      <a:pt x="894368" y="614553"/>
                      <a:pt x="849833" y="660848"/>
                    </a:cubicBezTo>
                    <a:cubicBezTo>
                      <a:pt x="837034" y="674171"/>
                      <a:pt x="814957" y="673219"/>
                      <a:pt x="804013" y="658945"/>
                    </a:cubicBezTo>
                    <a:cubicBezTo>
                      <a:pt x="787788" y="637819"/>
                      <a:pt x="757432" y="634489"/>
                      <a:pt x="737401" y="651618"/>
                    </a:cubicBezTo>
                    <a:cubicBezTo>
                      <a:pt x="718273" y="667985"/>
                      <a:pt x="716751" y="698960"/>
                      <a:pt x="734165" y="717659"/>
                    </a:cubicBezTo>
                    <a:cubicBezTo>
                      <a:pt x="751484" y="736311"/>
                      <a:pt x="783458" y="737453"/>
                      <a:pt x="799588" y="717707"/>
                    </a:cubicBezTo>
                    <a:cubicBezTo>
                      <a:pt x="808105" y="707239"/>
                      <a:pt x="816907" y="704908"/>
                      <a:pt x="828660" y="705812"/>
                    </a:cubicBezTo>
                    <a:cubicBezTo>
                      <a:pt x="833180" y="706145"/>
                      <a:pt x="837843" y="705336"/>
                      <a:pt x="842315" y="705955"/>
                    </a:cubicBezTo>
                    <a:cubicBezTo>
                      <a:pt x="853259" y="707525"/>
                      <a:pt x="860777" y="703147"/>
                      <a:pt x="868294" y="695201"/>
                    </a:cubicBezTo>
                    <a:cubicBezTo>
                      <a:pt x="919158" y="641721"/>
                      <a:pt x="970449" y="588621"/>
                      <a:pt x="1021884" y="535712"/>
                    </a:cubicBezTo>
                    <a:cubicBezTo>
                      <a:pt x="1027546" y="529907"/>
                      <a:pt x="1029021" y="524007"/>
                      <a:pt x="1029021" y="516299"/>
                    </a:cubicBezTo>
                    <a:cubicBezTo>
                      <a:pt x="1028830" y="421091"/>
                      <a:pt x="1028878" y="325835"/>
                      <a:pt x="1028878" y="230627"/>
                    </a:cubicBezTo>
                    <a:cubicBezTo>
                      <a:pt x="1028878" y="212594"/>
                      <a:pt x="1028878" y="212498"/>
                      <a:pt x="1046816" y="212832"/>
                    </a:cubicBezTo>
                    <a:cubicBezTo>
                      <a:pt x="1254552" y="216448"/>
                      <a:pt x="1462240" y="220159"/>
                      <a:pt x="1669976" y="223680"/>
                    </a:cubicBezTo>
                    <a:cubicBezTo>
                      <a:pt x="1756525" y="225155"/>
                      <a:pt x="1843073" y="226392"/>
                      <a:pt x="1929622" y="227344"/>
                    </a:cubicBezTo>
                    <a:cubicBezTo>
                      <a:pt x="1938187" y="227439"/>
                      <a:pt x="1943420" y="230008"/>
                      <a:pt x="1948702" y="237050"/>
                    </a:cubicBezTo>
                    <a:cubicBezTo>
                      <a:pt x="1957837" y="249326"/>
                      <a:pt x="1961025" y="262030"/>
                      <a:pt x="1960882" y="277351"/>
                    </a:cubicBezTo>
                    <a:cubicBezTo>
                      <a:pt x="1959502" y="411718"/>
                      <a:pt x="1958932" y="546132"/>
                      <a:pt x="1957790" y="680547"/>
                    </a:cubicBezTo>
                    <a:cubicBezTo>
                      <a:pt x="1957742" y="689016"/>
                      <a:pt x="1960169" y="694868"/>
                      <a:pt x="1966164" y="700721"/>
                    </a:cubicBezTo>
                    <a:cubicBezTo>
                      <a:pt x="1986671" y="720800"/>
                      <a:pt x="2006845" y="741259"/>
                      <a:pt x="2026543" y="762099"/>
                    </a:cubicBezTo>
                    <a:cubicBezTo>
                      <a:pt x="2032776" y="768713"/>
                      <a:pt x="2039152" y="770854"/>
                      <a:pt x="2047955" y="770807"/>
                    </a:cubicBezTo>
                    <a:cubicBezTo>
                      <a:pt x="2106716" y="770474"/>
                      <a:pt x="2165525" y="770949"/>
                      <a:pt x="2224287" y="770331"/>
                    </a:cubicBezTo>
                    <a:cubicBezTo>
                      <a:pt x="2235516" y="770188"/>
                      <a:pt x="2237467" y="773804"/>
                      <a:pt x="2237420" y="784034"/>
                    </a:cubicBezTo>
                    <a:cubicBezTo>
                      <a:pt x="2236991" y="863303"/>
                      <a:pt x="2236848" y="942572"/>
                      <a:pt x="2237562" y="1021841"/>
                    </a:cubicBezTo>
                    <a:cubicBezTo>
                      <a:pt x="2237657" y="1034545"/>
                      <a:pt x="2233708" y="1036353"/>
                      <a:pt x="2222384" y="1036353"/>
                    </a:cubicBezTo>
                    <a:cubicBezTo>
                      <a:pt x="2027352" y="1036020"/>
                      <a:pt x="1832320" y="1036115"/>
                      <a:pt x="1637336" y="1036115"/>
                    </a:cubicBezTo>
                    <a:cubicBezTo>
                      <a:pt x="1563539" y="1036115"/>
                      <a:pt x="1489694" y="1036067"/>
                      <a:pt x="1415897" y="1036162"/>
                    </a:cubicBezTo>
                    <a:cubicBezTo>
                      <a:pt x="1409331" y="1036162"/>
                      <a:pt x="1404144" y="1035401"/>
                      <a:pt x="1399291" y="1029691"/>
                    </a:cubicBezTo>
                    <a:cubicBezTo>
                      <a:pt x="1374216" y="1000239"/>
                      <a:pt x="1348237" y="971501"/>
                      <a:pt x="1323258" y="941953"/>
                    </a:cubicBezTo>
                    <a:cubicBezTo>
                      <a:pt x="1317120" y="934673"/>
                      <a:pt x="1311172" y="931581"/>
                      <a:pt x="1301514" y="931724"/>
                    </a:cubicBezTo>
                    <a:cubicBezTo>
                      <a:pt x="1217677" y="932627"/>
                      <a:pt x="1133840" y="933103"/>
                      <a:pt x="1050004" y="933484"/>
                    </a:cubicBezTo>
                    <a:cubicBezTo>
                      <a:pt x="931100" y="934007"/>
                      <a:pt x="812149" y="934340"/>
                      <a:pt x="693246" y="934483"/>
                    </a:cubicBezTo>
                    <a:cubicBezTo>
                      <a:pt x="684919" y="934483"/>
                      <a:pt x="678829" y="936577"/>
                      <a:pt x="672691" y="942381"/>
                    </a:cubicBezTo>
                    <a:cubicBezTo>
                      <a:pt x="642335" y="971263"/>
                      <a:pt x="611360" y="999478"/>
                      <a:pt x="580956" y="1028359"/>
                    </a:cubicBezTo>
                    <a:cubicBezTo>
                      <a:pt x="574866" y="1034164"/>
                      <a:pt x="568728" y="1036448"/>
                      <a:pt x="560402" y="1036305"/>
                    </a:cubicBezTo>
                    <a:cubicBezTo>
                      <a:pt x="531235" y="1035829"/>
                      <a:pt x="501830" y="1033783"/>
                      <a:pt x="472996" y="1036733"/>
                    </a:cubicBezTo>
                    <a:cubicBezTo>
                      <a:pt x="438786" y="1040254"/>
                      <a:pt x="414282" y="1030643"/>
                      <a:pt x="396059" y="1000620"/>
                    </a:cubicBezTo>
                    <a:cubicBezTo>
                      <a:pt x="384830" y="982111"/>
                      <a:pt x="369129" y="966267"/>
                      <a:pt x="354997" y="949614"/>
                    </a:cubicBezTo>
                    <a:cubicBezTo>
                      <a:pt x="349478" y="943095"/>
                      <a:pt x="349668" y="935482"/>
                      <a:pt x="351714" y="929106"/>
                    </a:cubicBezTo>
                    <a:cubicBezTo>
                      <a:pt x="353665" y="923016"/>
                      <a:pt x="361230" y="926299"/>
                      <a:pt x="366226" y="926252"/>
                    </a:cubicBezTo>
                    <a:cubicBezTo>
                      <a:pt x="396773" y="925966"/>
                      <a:pt x="427272" y="926347"/>
                      <a:pt x="457818" y="926014"/>
                    </a:cubicBezTo>
                    <a:cubicBezTo>
                      <a:pt x="479991" y="925776"/>
                      <a:pt x="499689" y="918734"/>
                      <a:pt x="515295" y="902224"/>
                    </a:cubicBezTo>
                    <a:cubicBezTo>
                      <a:pt x="506731" y="882478"/>
                      <a:pt x="492171" y="866681"/>
                      <a:pt x="479848" y="849457"/>
                    </a:cubicBezTo>
                    <a:cubicBezTo>
                      <a:pt x="427652" y="776421"/>
                      <a:pt x="374838" y="703813"/>
                      <a:pt x="322357" y="631015"/>
                    </a:cubicBezTo>
                    <a:cubicBezTo>
                      <a:pt x="249702" y="530240"/>
                      <a:pt x="177142" y="429417"/>
                      <a:pt x="104534" y="328595"/>
                    </a:cubicBezTo>
                    <a:cubicBezTo>
                      <a:pt x="77223" y="290721"/>
                      <a:pt x="49912" y="252847"/>
                      <a:pt x="22601" y="214973"/>
                    </a:cubicBezTo>
                    <a:cubicBezTo>
                      <a:pt x="22601" y="214973"/>
                      <a:pt x="22601" y="214973"/>
                      <a:pt x="22601" y="214973"/>
                    </a:cubicBezTo>
                    <a:cubicBezTo>
                      <a:pt x="12323" y="222586"/>
                      <a:pt x="7708" y="233672"/>
                      <a:pt x="3521" y="245186"/>
                    </a:cubicBezTo>
                    <a:cubicBezTo>
                      <a:pt x="-1665" y="259651"/>
                      <a:pt x="1998" y="274734"/>
                      <a:pt x="0" y="289341"/>
                    </a:cubicBezTo>
                    <a:cubicBezTo>
                      <a:pt x="190" y="316652"/>
                      <a:pt x="523" y="343963"/>
                      <a:pt x="523" y="371322"/>
                    </a:cubicBezTo>
                    <a:cubicBezTo>
                      <a:pt x="571" y="530811"/>
                      <a:pt x="381" y="690253"/>
                      <a:pt x="571" y="849742"/>
                    </a:cubicBezTo>
                    <a:cubicBezTo>
                      <a:pt x="619" y="887569"/>
                      <a:pt x="26360" y="917925"/>
                      <a:pt x="63567" y="924063"/>
                    </a:cubicBezTo>
                    <a:cubicBezTo>
                      <a:pt x="92496" y="928869"/>
                      <a:pt x="121758" y="925395"/>
                      <a:pt x="150877" y="925871"/>
                    </a:cubicBezTo>
                    <a:cubicBezTo>
                      <a:pt x="159394" y="926014"/>
                      <a:pt x="162439" y="927679"/>
                      <a:pt x="162487" y="937005"/>
                    </a:cubicBezTo>
                    <a:cubicBezTo>
                      <a:pt x="162772" y="982539"/>
                      <a:pt x="164105" y="1028121"/>
                      <a:pt x="164533" y="1073656"/>
                    </a:cubicBezTo>
                    <a:cubicBezTo>
                      <a:pt x="164628" y="1081173"/>
                      <a:pt x="167007" y="1086264"/>
                      <a:pt x="172479" y="1091165"/>
                    </a:cubicBezTo>
                    <a:cubicBezTo>
                      <a:pt x="197506" y="1113718"/>
                      <a:pt x="222010" y="1136890"/>
                      <a:pt x="247228" y="1159300"/>
                    </a:cubicBezTo>
                    <a:cubicBezTo>
                      <a:pt x="253318" y="1164725"/>
                      <a:pt x="255459" y="1170054"/>
                      <a:pt x="255364" y="1177999"/>
                    </a:cubicBezTo>
                    <a:cubicBezTo>
                      <a:pt x="254888" y="1211734"/>
                      <a:pt x="255174" y="1245421"/>
                      <a:pt x="254936" y="1279155"/>
                    </a:cubicBezTo>
                    <a:cubicBezTo>
                      <a:pt x="254222" y="1383499"/>
                      <a:pt x="253413" y="1487795"/>
                      <a:pt x="252509" y="1592139"/>
                    </a:cubicBezTo>
                    <a:cubicBezTo>
                      <a:pt x="252461" y="1595946"/>
                      <a:pt x="254507" y="1602321"/>
                      <a:pt x="249845" y="1603035"/>
                    </a:cubicBezTo>
                    <a:cubicBezTo>
                      <a:pt x="240471" y="1604415"/>
                      <a:pt x="230765" y="1603749"/>
                      <a:pt x="221201" y="1603606"/>
                    </a:cubicBezTo>
                    <a:cubicBezTo>
                      <a:pt x="215206" y="1603511"/>
                      <a:pt x="215158" y="1597611"/>
                      <a:pt x="212827" y="1594090"/>
                    </a:cubicBezTo>
                    <a:cubicBezTo>
                      <a:pt x="197934" y="1571917"/>
                      <a:pt x="167768" y="1566446"/>
                      <a:pt x="146928" y="1582242"/>
                    </a:cubicBezTo>
                    <a:cubicBezTo>
                      <a:pt x="125374" y="1598562"/>
                      <a:pt x="122472" y="1629775"/>
                      <a:pt x="140648" y="1649759"/>
                    </a:cubicBezTo>
                    <a:cubicBezTo>
                      <a:pt x="158157" y="1669029"/>
                      <a:pt x="192034" y="1670837"/>
                      <a:pt x="206737" y="1649521"/>
                    </a:cubicBezTo>
                    <a:cubicBezTo>
                      <a:pt x="217157" y="1634438"/>
                      <a:pt x="228576" y="1633677"/>
                      <a:pt x="243231" y="1634343"/>
                    </a:cubicBezTo>
                    <a:cubicBezTo>
                      <a:pt x="252319" y="1634771"/>
                      <a:pt x="261549" y="1633677"/>
                      <a:pt x="270542" y="1634628"/>
                    </a:cubicBezTo>
                    <a:cubicBezTo>
                      <a:pt x="280915" y="1635723"/>
                      <a:pt x="283294" y="1632107"/>
                      <a:pt x="283341" y="1621972"/>
                    </a:cubicBezTo>
                    <a:cubicBezTo>
                      <a:pt x="283864" y="1469334"/>
                      <a:pt x="284816" y="1316744"/>
                      <a:pt x="285910" y="1164106"/>
                    </a:cubicBezTo>
                    <a:cubicBezTo>
                      <a:pt x="285958" y="1156208"/>
                      <a:pt x="283912" y="1150688"/>
                      <a:pt x="277822" y="1145312"/>
                    </a:cubicBezTo>
                    <a:cubicBezTo>
                      <a:pt x="252271" y="1122663"/>
                      <a:pt x="227244" y="1099397"/>
                      <a:pt x="202026" y="1076320"/>
                    </a:cubicBezTo>
                    <a:cubicBezTo>
                      <a:pt x="198410" y="1072990"/>
                      <a:pt x="195032" y="1070087"/>
                      <a:pt x="194937" y="1064045"/>
                    </a:cubicBezTo>
                    <a:cubicBezTo>
                      <a:pt x="194413" y="1021222"/>
                      <a:pt x="193557" y="978400"/>
                      <a:pt x="192510" y="935625"/>
                    </a:cubicBezTo>
                    <a:cubicBezTo>
                      <a:pt x="192367" y="928964"/>
                      <a:pt x="193605" y="925823"/>
                      <a:pt x="201265" y="926014"/>
                    </a:cubicBezTo>
                    <a:cubicBezTo>
                      <a:pt x="220392" y="926537"/>
                      <a:pt x="239567" y="926585"/>
                      <a:pt x="258695" y="926014"/>
                    </a:cubicBezTo>
                    <a:cubicBezTo>
                      <a:pt x="267164" y="925776"/>
                      <a:pt x="268353" y="929487"/>
                      <a:pt x="268163" y="936577"/>
                    </a:cubicBezTo>
                    <a:cubicBezTo>
                      <a:pt x="267735" y="952516"/>
                      <a:pt x="268496" y="968503"/>
                      <a:pt x="267830" y="984395"/>
                    </a:cubicBezTo>
                    <a:cubicBezTo>
                      <a:pt x="267449" y="993340"/>
                      <a:pt x="270399" y="999811"/>
                      <a:pt x="276252" y="1006329"/>
                    </a:cubicBezTo>
                    <a:cubicBezTo>
                      <a:pt x="311271" y="1045250"/>
                      <a:pt x="346100" y="1084409"/>
                      <a:pt x="380691" y="1123710"/>
                    </a:cubicBezTo>
                    <a:cubicBezTo>
                      <a:pt x="385306" y="1128944"/>
                      <a:pt x="389874" y="1131228"/>
                      <a:pt x="396963" y="1131180"/>
                    </a:cubicBezTo>
                    <a:cubicBezTo>
                      <a:pt x="466240" y="1130943"/>
                      <a:pt x="535470" y="1130895"/>
                      <a:pt x="604747" y="1131228"/>
                    </a:cubicBezTo>
                    <a:cubicBezTo>
                      <a:pt x="612359" y="1131275"/>
                      <a:pt x="617355" y="1128706"/>
                      <a:pt x="622351" y="1123282"/>
                    </a:cubicBezTo>
                    <a:cubicBezTo>
                      <a:pt x="646760" y="1096875"/>
                      <a:pt x="671787" y="1070944"/>
                      <a:pt x="696053" y="1044394"/>
                    </a:cubicBezTo>
                    <a:cubicBezTo>
                      <a:pt x="701906" y="1038018"/>
                      <a:pt x="707901" y="1036115"/>
                      <a:pt x="716227" y="1036115"/>
                    </a:cubicBezTo>
                    <a:cubicBezTo>
                      <a:pt x="893036" y="1036353"/>
                      <a:pt x="1069845" y="1036353"/>
                      <a:pt x="1246653" y="1036067"/>
                    </a:cubicBezTo>
                    <a:cubicBezTo>
                      <a:pt x="1255313" y="1036067"/>
                      <a:pt x="1261023" y="1038637"/>
                      <a:pt x="1266494" y="1044965"/>
                    </a:cubicBezTo>
                    <a:cubicBezTo>
                      <a:pt x="1288001" y="1069707"/>
                      <a:pt x="1310363" y="1093735"/>
                      <a:pt x="1331394" y="1118905"/>
                    </a:cubicBezTo>
                    <a:cubicBezTo>
                      <a:pt x="1339245" y="1128326"/>
                      <a:pt x="1347476" y="1131275"/>
                      <a:pt x="1359324" y="1131275"/>
                    </a:cubicBezTo>
                    <a:cubicBezTo>
                      <a:pt x="1647328" y="1130990"/>
                      <a:pt x="1935284" y="1131133"/>
                      <a:pt x="2223288" y="1130800"/>
                    </a:cubicBezTo>
                    <a:cubicBezTo>
                      <a:pt x="2234565" y="1130800"/>
                      <a:pt x="2237705" y="1133322"/>
                      <a:pt x="2237515" y="1144884"/>
                    </a:cubicBezTo>
                    <a:cubicBezTo>
                      <a:pt x="2236801" y="1194557"/>
                      <a:pt x="2236801" y="1244231"/>
                      <a:pt x="2237515" y="1293858"/>
                    </a:cubicBezTo>
                    <a:cubicBezTo>
                      <a:pt x="2237705" y="1305943"/>
                      <a:pt x="2235088" y="1309654"/>
                      <a:pt x="2222194" y="1309512"/>
                    </a:cubicBezTo>
                    <a:cubicBezTo>
                      <a:pt x="2029017" y="1307418"/>
                      <a:pt x="1835841" y="1305848"/>
                      <a:pt x="1642665" y="1304278"/>
                    </a:cubicBezTo>
                    <a:cubicBezTo>
                      <a:pt x="1529233" y="1303326"/>
                      <a:pt x="1415754" y="1302327"/>
                      <a:pt x="1302322" y="1301899"/>
                    </a:cubicBezTo>
                    <a:cubicBezTo>
                      <a:pt x="1290951" y="1301851"/>
                      <a:pt x="1287477" y="1299044"/>
                      <a:pt x="1288191" y="1287577"/>
                    </a:cubicBezTo>
                    <a:cubicBezTo>
                      <a:pt x="1289238" y="1270305"/>
                      <a:pt x="1288667" y="1252939"/>
                      <a:pt x="1288381" y="1235667"/>
                    </a:cubicBezTo>
                    <a:cubicBezTo>
                      <a:pt x="1287810" y="1202313"/>
                      <a:pt x="1269016" y="1171386"/>
                      <a:pt x="1238517" y="1163059"/>
                    </a:cubicBezTo>
                    <a:cubicBezTo>
                      <a:pt x="1220199" y="1158063"/>
                      <a:pt x="1218866" y="1148928"/>
                      <a:pt x="1220341" y="1134654"/>
                    </a:cubicBezTo>
                    <a:cubicBezTo>
                      <a:pt x="1220389" y="1134226"/>
                      <a:pt x="1220341" y="1133750"/>
                      <a:pt x="1220341" y="1133274"/>
                    </a:cubicBezTo>
                    <a:cubicBezTo>
                      <a:pt x="1220341" y="1111768"/>
                      <a:pt x="1220341" y="1111768"/>
                      <a:pt x="1199216" y="1111768"/>
                    </a:cubicBezTo>
                    <a:cubicBezTo>
                      <a:pt x="1173808" y="1111768"/>
                      <a:pt x="1173808" y="1111768"/>
                      <a:pt x="1173808" y="1137223"/>
                    </a:cubicBezTo>
                    <a:cubicBezTo>
                      <a:pt x="1173808" y="1156779"/>
                      <a:pt x="1173808" y="1156255"/>
                      <a:pt x="1154633" y="1156921"/>
                    </a:cubicBezTo>
                    <a:cubicBezTo>
                      <a:pt x="1144451" y="1157302"/>
                      <a:pt x="1139217" y="1155066"/>
                      <a:pt x="1141073" y="1143742"/>
                    </a:cubicBezTo>
                    <a:cubicBezTo>
                      <a:pt x="1141786" y="1139317"/>
                      <a:pt x="1141215" y="1134654"/>
                      <a:pt x="1141215" y="1130086"/>
                    </a:cubicBezTo>
                    <a:cubicBezTo>
                      <a:pt x="1141215" y="1111768"/>
                      <a:pt x="1141215" y="1111768"/>
                      <a:pt x="1122373" y="1111768"/>
                    </a:cubicBezTo>
                    <a:cubicBezTo>
                      <a:pt x="1094872" y="1111768"/>
                      <a:pt x="1094539" y="1111768"/>
                      <a:pt x="1095015" y="1139459"/>
                    </a:cubicBezTo>
                    <a:cubicBezTo>
                      <a:pt x="1095205" y="1150355"/>
                      <a:pt x="1095681" y="1157730"/>
                      <a:pt x="1080170" y="1157350"/>
                    </a:cubicBezTo>
                    <a:cubicBezTo>
                      <a:pt x="1066514" y="1157016"/>
                      <a:pt x="1062375" y="1153115"/>
                      <a:pt x="1064516" y="1140459"/>
                    </a:cubicBezTo>
                    <a:cubicBezTo>
                      <a:pt x="1064991" y="1137794"/>
                      <a:pt x="1064563" y="1134987"/>
                      <a:pt x="1064563" y="1132275"/>
                    </a:cubicBezTo>
                    <a:cubicBezTo>
                      <a:pt x="1064563" y="1111768"/>
                      <a:pt x="1064563" y="1111768"/>
                      <a:pt x="1043771" y="1111768"/>
                    </a:cubicBezTo>
                    <a:cubicBezTo>
                      <a:pt x="1018220" y="1111768"/>
                      <a:pt x="1018220" y="1111768"/>
                      <a:pt x="1018220" y="1137271"/>
                    </a:cubicBezTo>
                    <a:cubicBezTo>
                      <a:pt x="1018220" y="1157016"/>
                      <a:pt x="1018220" y="1156493"/>
                      <a:pt x="998902" y="1156921"/>
                    </a:cubicBezTo>
                    <a:cubicBezTo>
                      <a:pt x="989672" y="1157112"/>
                      <a:pt x="987436" y="1154114"/>
                      <a:pt x="987673" y="1145407"/>
                    </a:cubicBezTo>
                    <a:cubicBezTo>
                      <a:pt x="987959" y="1134654"/>
                      <a:pt x="992574" y="1120237"/>
                      <a:pt x="985818" y="1113909"/>
                    </a:cubicBezTo>
                    <a:cubicBezTo>
                      <a:pt x="978538" y="1107057"/>
                      <a:pt x="964169" y="1112529"/>
                      <a:pt x="952940" y="1111768"/>
                    </a:cubicBezTo>
                    <a:cubicBezTo>
                      <a:pt x="952036" y="1111720"/>
                      <a:pt x="951084" y="1111863"/>
                      <a:pt x="950228" y="1111768"/>
                    </a:cubicBezTo>
                    <a:cubicBezTo>
                      <a:pt x="942615" y="1110578"/>
                      <a:pt x="940807" y="1114432"/>
                      <a:pt x="941425" y="1121188"/>
                    </a:cubicBezTo>
                    <a:cubicBezTo>
                      <a:pt x="941901" y="1126137"/>
                      <a:pt x="941520" y="1131228"/>
                      <a:pt x="941520" y="1136224"/>
                    </a:cubicBezTo>
                    <a:cubicBezTo>
                      <a:pt x="941520" y="1157588"/>
                      <a:pt x="941520" y="1157254"/>
                      <a:pt x="920538" y="1156874"/>
                    </a:cubicBezTo>
                    <a:cubicBezTo>
                      <a:pt x="913543" y="1156731"/>
                      <a:pt x="910783" y="1155066"/>
                      <a:pt x="911212" y="1147691"/>
                    </a:cubicBezTo>
                    <a:cubicBezTo>
                      <a:pt x="911783" y="1138175"/>
                      <a:pt x="911307" y="1128564"/>
                      <a:pt x="911355" y="1119000"/>
                    </a:cubicBezTo>
                    <a:cubicBezTo>
                      <a:pt x="911355" y="1115193"/>
                      <a:pt x="911497" y="1111625"/>
                      <a:pt x="905978" y="1111768"/>
                    </a:cubicBezTo>
                    <a:cubicBezTo>
                      <a:pt x="892798" y="1112101"/>
                      <a:pt x="877715" y="1108485"/>
                      <a:pt x="867200" y="1113909"/>
                    </a:cubicBezTo>
                    <a:cubicBezTo>
                      <a:pt x="860063" y="1117572"/>
                      <a:pt x="865820" y="1134130"/>
                      <a:pt x="864964" y="1144884"/>
                    </a:cubicBezTo>
                    <a:cubicBezTo>
                      <a:pt x="864773" y="1147167"/>
                      <a:pt x="864868" y="1149451"/>
                      <a:pt x="864916" y="1151735"/>
                    </a:cubicBezTo>
                    <a:cubicBezTo>
                      <a:pt x="864916" y="1155066"/>
                      <a:pt x="863156" y="1156065"/>
                      <a:pt x="859968" y="1156779"/>
                    </a:cubicBezTo>
                    <a:cubicBezTo>
                      <a:pt x="840507" y="1161061"/>
                      <a:pt x="834798" y="1156874"/>
                      <a:pt x="834798" y="1137699"/>
                    </a:cubicBezTo>
                    <a:cubicBezTo>
                      <a:pt x="834798" y="1136319"/>
                      <a:pt x="834798" y="1134987"/>
                      <a:pt x="834798" y="1133607"/>
                    </a:cubicBezTo>
                    <a:cubicBezTo>
                      <a:pt x="834798" y="1111768"/>
                      <a:pt x="834798" y="1111768"/>
                      <a:pt x="812625" y="1111768"/>
                    </a:cubicBezTo>
                    <a:cubicBezTo>
                      <a:pt x="788312" y="1111768"/>
                      <a:pt x="788312" y="1111768"/>
                      <a:pt x="788312" y="1136938"/>
                    </a:cubicBezTo>
                    <a:cubicBezTo>
                      <a:pt x="788312" y="1156684"/>
                      <a:pt x="788312" y="1156684"/>
                      <a:pt x="770754" y="1156684"/>
                    </a:cubicBezTo>
                    <a:cubicBezTo>
                      <a:pt x="753007" y="1156684"/>
                      <a:pt x="753007" y="1156684"/>
                      <a:pt x="753007" y="1138508"/>
                    </a:cubicBezTo>
                    <a:cubicBezTo>
                      <a:pt x="753007" y="1134844"/>
                      <a:pt x="752484" y="1131133"/>
                      <a:pt x="753102" y="1127612"/>
                    </a:cubicBezTo>
                    <a:cubicBezTo>
                      <a:pt x="755481" y="1114385"/>
                      <a:pt x="750342" y="1110959"/>
                      <a:pt x="737115" y="1111435"/>
                    </a:cubicBezTo>
                    <a:cubicBezTo>
                      <a:pt x="706569" y="1112529"/>
                      <a:pt x="705950" y="1111768"/>
                      <a:pt x="706854" y="1141791"/>
                    </a:cubicBezTo>
                    <a:cubicBezTo>
                      <a:pt x="707187" y="1153115"/>
                      <a:pt x="704332" y="1157159"/>
                      <a:pt x="692723" y="1158729"/>
                    </a:cubicBezTo>
                    <a:cubicBezTo>
                      <a:pt x="659559" y="1163202"/>
                      <a:pt x="635055" y="1186088"/>
                      <a:pt x="629441" y="1219299"/>
                    </a:cubicBezTo>
                    <a:cubicBezTo>
                      <a:pt x="623684" y="1253557"/>
                      <a:pt x="627633" y="1288338"/>
                      <a:pt x="627395" y="1322882"/>
                    </a:cubicBezTo>
                    <a:cubicBezTo>
                      <a:pt x="842696" y="1322929"/>
                      <a:pt x="1058045" y="1322929"/>
                      <a:pt x="1273346" y="1323120"/>
                    </a:cubicBezTo>
                    <a:cubicBezTo>
                      <a:pt x="1279722" y="1323120"/>
                      <a:pt x="1289190" y="1319361"/>
                      <a:pt x="1288810" y="1331922"/>
                    </a:cubicBezTo>
                    <a:cubicBezTo>
                      <a:pt x="1304892" y="1331874"/>
                      <a:pt x="1320974" y="1331827"/>
                      <a:pt x="1337056" y="1331779"/>
                    </a:cubicBezTo>
                    <a:cubicBezTo>
                      <a:pt x="1372170" y="1331684"/>
                      <a:pt x="1407237" y="1331541"/>
                      <a:pt x="1442351" y="1331589"/>
                    </a:cubicBezTo>
                    <a:cubicBezTo>
                      <a:pt x="1443969" y="1331589"/>
                      <a:pt x="1445634" y="1332826"/>
                      <a:pt x="1447252" y="1333492"/>
                    </a:cubicBezTo>
                    <a:cubicBezTo>
                      <a:pt x="1537465" y="1334206"/>
                      <a:pt x="1627629" y="1334967"/>
                      <a:pt x="1717842" y="1335633"/>
                    </a:cubicBezTo>
                    <a:cubicBezTo>
                      <a:pt x="1886419" y="1336918"/>
                      <a:pt x="2054996" y="1338298"/>
                      <a:pt x="2223526" y="1339154"/>
                    </a:cubicBezTo>
                    <a:cubicBezTo>
                      <a:pt x="2235136" y="1339202"/>
                      <a:pt x="2237562" y="1342342"/>
                      <a:pt x="2237467" y="1353476"/>
                    </a:cubicBezTo>
                    <a:cubicBezTo>
                      <a:pt x="2236848" y="1411809"/>
                      <a:pt x="2238466" y="1470143"/>
                      <a:pt x="2236848" y="1528429"/>
                    </a:cubicBezTo>
                    <a:cubicBezTo>
                      <a:pt x="2234945" y="1597040"/>
                      <a:pt x="2284715" y="1650378"/>
                      <a:pt x="2338861" y="1660417"/>
                    </a:cubicBezTo>
                    <a:cubicBezTo>
                      <a:pt x="2345712" y="1661702"/>
                      <a:pt x="2349566" y="1665556"/>
                      <a:pt x="2352849" y="1671551"/>
                    </a:cubicBezTo>
                    <a:cubicBezTo>
                      <a:pt x="2364174" y="1692248"/>
                      <a:pt x="2375878" y="1712755"/>
                      <a:pt x="2387869" y="1733120"/>
                    </a:cubicBezTo>
                    <a:cubicBezTo>
                      <a:pt x="2391723" y="1739638"/>
                      <a:pt x="2393340" y="1746109"/>
                      <a:pt x="2393340" y="1753674"/>
                    </a:cubicBezTo>
                    <a:cubicBezTo>
                      <a:pt x="2393150" y="1839319"/>
                      <a:pt x="2393102" y="1924964"/>
                      <a:pt x="2393388" y="2010608"/>
                    </a:cubicBezTo>
                    <a:cubicBezTo>
                      <a:pt x="2393436" y="2019411"/>
                      <a:pt x="2392008" y="2024454"/>
                      <a:pt x="2382635" y="2028927"/>
                    </a:cubicBezTo>
                    <a:cubicBezTo>
                      <a:pt x="2358178" y="2040584"/>
                      <a:pt x="2351232" y="2071464"/>
                      <a:pt x="2366124" y="2094207"/>
                    </a:cubicBezTo>
                    <a:cubicBezTo>
                      <a:pt x="2380208" y="2115714"/>
                      <a:pt x="2411516" y="2120662"/>
                      <a:pt x="2432356" y="2104675"/>
                    </a:cubicBezTo>
                    <a:cubicBezTo>
                      <a:pt x="2452863" y="2088926"/>
                      <a:pt x="2455671" y="2057475"/>
                      <a:pt x="2437495" y="2038205"/>
                    </a:cubicBezTo>
                    <a:cubicBezTo>
                      <a:pt x="2432261" y="2032686"/>
                      <a:pt x="2430596" y="2027357"/>
                      <a:pt x="2430596" y="2020172"/>
                    </a:cubicBezTo>
                    <a:cubicBezTo>
                      <a:pt x="2430786" y="1943187"/>
                      <a:pt x="2429216" y="1866154"/>
                      <a:pt x="2431357" y="1789217"/>
                    </a:cubicBezTo>
                    <a:cubicBezTo>
                      <a:pt x="2432404" y="1751438"/>
                      <a:pt x="2427265" y="1717323"/>
                      <a:pt x="2404094" y="1686872"/>
                    </a:cubicBezTo>
                    <a:cubicBezTo>
                      <a:pt x="2400810" y="1682589"/>
                      <a:pt x="2398955" y="1677213"/>
                      <a:pt x="2395957" y="1672740"/>
                    </a:cubicBezTo>
                    <a:cubicBezTo>
                      <a:pt x="2391009" y="1665413"/>
                      <a:pt x="2393531" y="1663557"/>
                      <a:pt x="2401381" y="1663652"/>
                    </a:cubicBezTo>
                    <a:cubicBezTo>
                      <a:pt x="2420509" y="1663938"/>
                      <a:pt x="2439636" y="1663985"/>
                      <a:pt x="2458811" y="1663605"/>
                    </a:cubicBezTo>
                    <a:cubicBezTo>
                      <a:pt x="2465377" y="1663462"/>
                      <a:pt x="2468517" y="1666317"/>
                      <a:pt x="2471182" y="1671836"/>
                    </a:cubicBezTo>
                    <a:cubicBezTo>
                      <a:pt x="2480650" y="1691439"/>
                      <a:pt x="2490214" y="1711043"/>
                      <a:pt x="2500396" y="1730313"/>
                    </a:cubicBezTo>
                    <a:cubicBezTo>
                      <a:pt x="2504821" y="1738687"/>
                      <a:pt x="2506487" y="1747013"/>
                      <a:pt x="2506487" y="1756386"/>
                    </a:cubicBezTo>
                    <a:cubicBezTo>
                      <a:pt x="2506296" y="1841603"/>
                      <a:pt x="2506249" y="1926772"/>
                      <a:pt x="2506534" y="2011988"/>
                    </a:cubicBezTo>
                    <a:cubicBezTo>
                      <a:pt x="2506582" y="2021171"/>
                      <a:pt x="2504821" y="2027309"/>
                      <a:pt x="2496733" y="2033495"/>
                    </a:cubicBezTo>
                    <a:cubicBezTo>
                      <a:pt x="2475179" y="2049910"/>
                      <a:pt x="2473847" y="2081979"/>
                      <a:pt x="2492450" y="2100916"/>
                    </a:cubicBezTo>
                    <a:cubicBezTo>
                      <a:pt x="2510150" y="2118901"/>
                      <a:pt x="2541315" y="2118330"/>
                      <a:pt x="2558492" y="2099679"/>
                    </a:cubicBezTo>
                    <a:cubicBezTo>
                      <a:pt x="2577048" y="2079552"/>
                      <a:pt x="2574622" y="2049053"/>
                      <a:pt x="2552259" y="2032543"/>
                    </a:cubicBezTo>
                    <a:cubicBezTo>
                      <a:pt x="2545645" y="2027642"/>
                      <a:pt x="2543409" y="2023027"/>
                      <a:pt x="2543456" y="2014938"/>
                    </a:cubicBezTo>
                    <a:cubicBezTo>
                      <a:pt x="2543789" y="1925202"/>
                      <a:pt x="2543599" y="1835417"/>
                      <a:pt x="2543789" y="1745681"/>
                    </a:cubicBezTo>
                    <a:cubicBezTo>
                      <a:pt x="2543789" y="1737687"/>
                      <a:pt x="2542172" y="1730693"/>
                      <a:pt x="2538460" y="1723604"/>
                    </a:cubicBezTo>
                    <a:cubicBezTo>
                      <a:pt x="2528469" y="1704381"/>
                      <a:pt x="2519048" y="1684826"/>
                      <a:pt x="2508580" y="1663748"/>
                    </a:cubicBezTo>
                    <a:cubicBezTo>
                      <a:pt x="2529040" y="1663748"/>
                      <a:pt x="2547643" y="1664223"/>
                      <a:pt x="2566200" y="1663509"/>
                    </a:cubicBezTo>
                    <a:cubicBezTo>
                      <a:pt x="2574574" y="1663177"/>
                      <a:pt x="2578285" y="1666698"/>
                      <a:pt x="2581616" y="1673644"/>
                    </a:cubicBezTo>
                    <a:cubicBezTo>
                      <a:pt x="2591751" y="1694960"/>
                      <a:pt x="2602266" y="1716086"/>
                      <a:pt x="2613162" y="1737069"/>
                    </a:cubicBezTo>
                    <a:cubicBezTo>
                      <a:pt x="2616635" y="1743778"/>
                      <a:pt x="2618015" y="1750439"/>
                      <a:pt x="2617967" y="1757909"/>
                    </a:cubicBezTo>
                    <a:cubicBezTo>
                      <a:pt x="2617824" y="1843554"/>
                      <a:pt x="2617777" y="1929198"/>
                      <a:pt x="2618063" y="2014843"/>
                    </a:cubicBezTo>
                    <a:cubicBezTo>
                      <a:pt x="2618110" y="2022837"/>
                      <a:pt x="2616016" y="2027547"/>
                      <a:pt x="2609355" y="2032590"/>
                    </a:cubicBezTo>
                    <a:cubicBezTo>
                      <a:pt x="2587326" y="2049244"/>
                      <a:pt x="2585042" y="2080124"/>
                      <a:pt x="2603360" y="2099917"/>
                    </a:cubicBezTo>
                    <a:cubicBezTo>
                      <a:pt x="2620822" y="2118759"/>
                      <a:pt x="2652986" y="2118616"/>
                      <a:pt x="2670448" y="2099679"/>
                    </a:cubicBezTo>
                    <a:cubicBezTo>
                      <a:pt x="2688815" y="2079743"/>
                      <a:pt x="2686293" y="2048958"/>
                      <a:pt x="2664025" y="2032448"/>
                    </a:cubicBezTo>
                    <a:cubicBezTo>
                      <a:pt x="2657316" y="2027452"/>
                      <a:pt x="2655365" y="2022694"/>
                      <a:pt x="2655365" y="2014748"/>
                    </a:cubicBezTo>
                    <a:cubicBezTo>
                      <a:pt x="2655651" y="1926819"/>
                      <a:pt x="2655461" y="1838891"/>
                      <a:pt x="2655651" y="1750962"/>
                    </a:cubicBezTo>
                    <a:cubicBezTo>
                      <a:pt x="2655651" y="1743016"/>
                      <a:pt x="2654224" y="1735927"/>
                      <a:pt x="2650512" y="1728790"/>
                    </a:cubicBezTo>
                    <a:cubicBezTo>
                      <a:pt x="2639664" y="1707902"/>
                      <a:pt x="2629434" y="1686729"/>
                      <a:pt x="2617920" y="1663700"/>
                    </a:cubicBezTo>
                    <a:cubicBezTo>
                      <a:pt x="2627293" y="1663700"/>
                      <a:pt x="2634858" y="1663605"/>
                      <a:pt x="2642376" y="1663700"/>
                    </a:cubicBezTo>
                    <a:cubicBezTo>
                      <a:pt x="2660552" y="1663890"/>
                      <a:pt x="2681868" y="1658419"/>
                      <a:pt x="2696094" y="1666031"/>
                    </a:cubicBezTo>
                    <a:cubicBezTo>
                      <a:pt x="2710939" y="1673977"/>
                      <a:pt x="2713604" y="1697530"/>
                      <a:pt x="2723120" y="1713422"/>
                    </a:cubicBezTo>
                    <a:cubicBezTo>
                      <a:pt x="2730352" y="1725507"/>
                      <a:pt x="2732541" y="1738211"/>
                      <a:pt x="2732493" y="1752342"/>
                    </a:cubicBezTo>
                    <a:cubicBezTo>
                      <a:pt x="2732017" y="1839367"/>
                      <a:pt x="2732160" y="1926391"/>
                      <a:pt x="2732398" y="2013416"/>
                    </a:cubicBezTo>
                    <a:cubicBezTo>
                      <a:pt x="2732398" y="2021362"/>
                      <a:pt x="2730781" y="2026167"/>
                      <a:pt x="2723405" y="2030925"/>
                    </a:cubicBezTo>
                    <a:cubicBezTo>
                      <a:pt x="2699901" y="2046056"/>
                      <a:pt x="2695666" y="2076269"/>
                      <a:pt x="2712795" y="2097538"/>
                    </a:cubicBezTo>
                    <a:cubicBezTo>
                      <a:pt x="2729020" y="2117617"/>
                      <a:pt x="2760804" y="2119710"/>
                      <a:pt x="2779693" y="2101915"/>
                    </a:cubicBezTo>
                    <a:cubicBezTo>
                      <a:pt x="2799201" y="2083549"/>
                      <a:pt x="2798820" y="2052051"/>
                      <a:pt x="2777742" y="2034446"/>
                    </a:cubicBezTo>
                    <a:cubicBezTo>
                      <a:pt x="2770462" y="2028356"/>
                      <a:pt x="2768702" y="2022408"/>
                      <a:pt x="2768702" y="2013654"/>
                    </a:cubicBezTo>
                    <a:cubicBezTo>
                      <a:pt x="2768987" y="1936193"/>
                      <a:pt x="2767465" y="1858732"/>
                      <a:pt x="2769463" y="1781319"/>
                    </a:cubicBezTo>
                    <a:cubicBezTo>
                      <a:pt x="2770462" y="1742065"/>
                      <a:pt x="2766275" y="1705523"/>
                      <a:pt x="2743865" y="1672407"/>
                    </a:cubicBezTo>
                    <a:cubicBezTo>
                      <a:pt x="2742437" y="1670266"/>
                      <a:pt x="2741724" y="1667649"/>
                      <a:pt x="2740058" y="1663748"/>
                    </a:cubicBezTo>
                    <a:cubicBezTo>
                      <a:pt x="2759233" y="1663748"/>
                      <a:pt x="2777266" y="1663843"/>
                      <a:pt x="2795299" y="1663700"/>
                    </a:cubicBezTo>
                    <a:cubicBezTo>
                      <a:pt x="2801199" y="1663652"/>
                      <a:pt x="2802627" y="1668173"/>
                      <a:pt x="2804625" y="1672169"/>
                    </a:cubicBezTo>
                    <a:cubicBezTo>
                      <a:pt x="2813999" y="1690773"/>
                      <a:pt x="2823134" y="1709520"/>
                      <a:pt x="2832745" y="1727981"/>
                    </a:cubicBezTo>
                    <a:cubicBezTo>
                      <a:pt x="2837693" y="1737450"/>
                      <a:pt x="2839835" y="1747061"/>
                      <a:pt x="2839787" y="1757909"/>
                    </a:cubicBezTo>
                    <a:cubicBezTo>
                      <a:pt x="2839454" y="1842174"/>
                      <a:pt x="2839502" y="1926486"/>
                      <a:pt x="2839739" y="2010751"/>
                    </a:cubicBezTo>
                    <a:cubicBezTo>
                      <a:pt x="2839787" y="2019601"/>
                      <a:pt x="2838264" y="2025168"/>
                      <a:pt x="2829510" y="2030116"/>
                    </a:cubicBezTo>
                    <a:cubicBezTo>
                      <a:pt x="2805910" y="2043534"/>
                      <a:pt x="2800676" y="2074747"/>
                      <a:pt x="2817139" y="2096396"/>
                    </a:cubicBezTo>
                    <a:cubicBezTo>
                      <a:pt x="2832555" y="2116713"/>
                      <a:pt x="2863434" y="2120043"/>
                      <a:pt x="2882657" y="2103438"/>
                    </a:cubicBezTo>
                    <a:cubicBezTo>
                      <a:pt x="2903497" y="2085452"/>
                      <a:pt x="2904925" y="2054668"/>
                      <a:pt x="2884846" y="2036016"/>
                    </a:cubicBezTo>
                    <a:cubicBezTo>
                      <a:pt x="2878851" y="2030450"/>
                      <a:pt x="2876947" y="2025263"/>
                      <a:pt x="2876947" y="2017508"/>
                    </a:cubicBezTo>
                    <a:cubicBezTo>
                      <a:pt x="2877185" y="1926867"/>
                      <a:pt x="2877043" y="1836179"/>
                      <a:pt x="2877185" y="1745538"/>
                    </a:cubicBezTo>
                    <a:cubicBezTo>
                      <a:pt x="2877185" y="1738068"/>
                      <a:pt x="2875805" y="1731407"/>
                      <a:pt x="2872285" y="1724746"/>
                    </a:cubicBezTo>
                    <a:cubicBezTo>
                      <a:pt x="2862055" y="1705047"/>
                      <a:pt x="2852443" y="1685064"/>
                      <a:pt x="2841785" y="1663700"/>
                    </a:cubicBezTo>
                    <a:cubicBezTo>
                      <a:pt x="2863006" y="1663700"/>
                      <a:pt x="2882562" y="1663890"/>
                      <a:pt x="2902070" y="1663605"/>
                    </a:cubicBezTo>
                    <a:cubicBezTo>
                      <a:pt x="2908731" y="1663509"/>
                      <a:pt x="2910206" y="1668173"/>
                      <a:pt x="2912395" y="1672550"/>
                    </a:cubicBezTo>
                    <a:cubicBezTo>
                      <a:pt x="2922672" y="1693247"/>
                      <a:pt x="2932664" y="1714087"/>
                      <a:pt x="2943370" y="1734547"/>
                    </a:cubicBezTo>
                    <a:cubicBezTo>
                      <a:pt x="2946700" y="1740875"/>
                      <a:pt x="2947889" y="1747061"/>
                      <a:pt x="2947889" y="1754007"/>
                    </a:cubicBezTo>
                    <a:cubicBezTo>
                      <a:pt x="2947795" y="1840556"/>
                      <a:pt x="2947747" y="1927152"/>
                      <a:pt x="2947937" y="2013701"/>
                    </a:cubicBezTo>
                    <a:cubicBezTo>
                      <a:pt x="2947937" y="2021028"/>
                      <a:pt x="2946748" y="2025787"/>
                      <a:pt x="2939420" y="2029926"/>
                    </a:cubicBezTo>
                    <a:cubicBezTo>
                      <a:pt x="2921435" y="2040061"/>
                      <a:pt x="2913584" y="2060758"/>
                      <a:pt x="2918485" y="2080409"/>
                    </a:cubicBezTo>
                    <a:cubicBezTo>
                      <a:pt x="2923005" y="2098537"/>
                      <a:pt x="2940039" y="2112573"/>
                      <a:pt x="2958833" y="2113763"/>
                    </a:cubicBezTo>
                    <a:cubicBezTo>
                      <a:pt x="2979816" y="2115047"/>
                      <a:pt x="2997183" y="2104817"/>
                      <a:pt x="3004891" y="2086547"/>
                    </a:cubicBezTo>
                    <a:cubicBezTo>
                      <a:pt x="3012742" y="2067943"/>
                      <a:pt x="3007936" y="2046103"/>
                      <a:pt x="2991711" y="2033733"/>
                    </a:cubicBezTo>
                    <a:cubicBezTo>
                      <a:pt x="2985240" y="2028832"/>
                      <a:pt x="2984003" y="2023741"/>
                      <a:pt x="2984003" y="2016556"/>
                    </a:cubicBezTo>
                    <a:cubicBezTo>
                      <a:pt x="2984146" y="1925915"/>
                      <a:pt x="2984051" y="1835227"/>
                      <a:pt x="2984193" y="1744587"/>
                    </a:cubicBezTo>
                    <a:cubicBezTo>
                      <a:pt x="2984193" y="1737116"/>
                      <a:pt x="2982861" y="1730550"/>
                      <a:pt x="2979340" y="1723842"/>
                    </a:cubicBezTo>
                    <a:cubicBezTo>
                      <a:pt x="2969348" y="1704714"/>
                      <a:pt x="2960070" y="1685159"/>
                      <a:pt x="2949555" y="1663843"/>
                    </a:cubicBezTo>
                    <a:cubicBezTo>
                      <a:pt x="2969301" y="1663843"/>
                      <a:pt x="2986905" y="1663938"/>
                      <a:pt x="3004558" y="1663795"/>
                    </a:cubicBezTo>
                    <a:cubicBezTo>
                      <a:pt x="3010315" y="1663748"/>
                      <a:pt x="3012123" y="1667459"/>
                      <a:pt x="3014217" y="1671693"/>
                    </a:cubicBezTo>
                    <a:cubicBezTo>
                      <a:pt x="3022401" y="1688394"/>
                      <a:pt x="3030489" y="1705095"/>
                      <a:pt x="3039196" y="1721463"/>
                    </a:cubicBezTo>
                    <a:cubicBezTo>
                      <a:pt x="3042765" y="1728171"/>
                      <a:pt x="3044145" y="1734785"/>
                      <a:pt x="3044145" y="1742255"/>
                    </a:cubicBezTo>
                    <a:cubicBezTo>
                      <a:pt x="3044002" y="1833371"/>
                      <a:pt x="3044002" y="1924488"/>
                      <a:pt x="3044192" y="2015604"/>
                    </a:cubicBezTo>
                    <a:cubicBezTo>
                      <a:pt x="3044192" y="2022837"/>
                      <a:pt x="3042812" y="2027404"/>
                      <a:pt x="3036199" y="2032210"/>
                    </a:cubicBezTo>
                    <a:cubicBezTo>
                      <a:pt x="3013646" y="2048530"/>
                      <a:pt x="3010886" y="2079124"/>
                      <a:pt x="3028919" y="2099346"/>
                    </a:cubicBezTo>
                    <a:cubicBezTo>
                      <a:pt x="3045905" y="2118426"/>
                      <a:pt x="3078403" y="2118949"/>
                      <a:pt x="3096007" y="2100393"/>
                    </a:cubicBezTo>
                    <a:cubicBezTo>
                      <a:pt x="3114944" y="2080504"/>
                      <a:pt x="3112613" y="2048816"/>
                      <a:pt x="3089774" y="2032162"/>
                    </a:cubicBezTo>
                    <a:cubicBezTo>
                      <a:pt x="3083208" y="2027357"/>
                      <a:pt x="3081638" y="2022789"/>
                      <a:pt x="3081686" y="2015509"/>
                    </a:cubicBezTo>
                    <a:cubicBezTo>
                      <a:pt x="3081876" y="1936669"/>
                      <a:pt x="3080449" y="1857828"/>
                      <a:pt x="3082399" y="1779082"/>
                    </a:cubicBezTo>
                    <a:cubicBezTo>
                      <a:pt x="3083351" y="1741589"/>
                      <a:pt x="3078593" y="1707141"/>
                      <a:pt x="3057800" y="1675547"/>
                    </a:cubicBezTo>
                    <a:cubicBezTo>
                      <a:pt x="3055659" y="1672312"/>
                      <a:pt x="3054517" y="1668458"/>
                      <a:pt x="3052376" y="1663748"/>
                    </a:cubicBezTo>
                    <a:cubicBezTo>
                      <a:pt x="3057657" y="1663748"/>
                      <a:pt x="3061750" y="1663605"/>
                      <a:pt x="3065794" y="1663748"/>
                    </a:cubicBezTo>
                    <a:cubicBezTo>
                      <a:pt x="3085302" y="1664461"/>
                      <a:pt x="3108664" y="1656611"/>
                      <a:pt x="3123271" y="1666555"/>
                    </a:cubicBezTo>
                    <a:cubicBezTo>
                      <a:pt x="3137069" y="1675976"/>
                      <a:pt x="3141351" y="1698909"/>
                      <a:pt x="3150534" y="1715515"/>
                    </a:cubicBezTo>
                    <a:cubicBezTo>
                      <a:pt x="3156672" y="1726601"/>
                      <a:pt x="3158909" y="1737830"/>
                      <a:pt x="3158861" y="1750534"/>
                    </a:cubicBezTo>
                    <a:cubicBezTo>
                      <a:pt x="3158480" y="1838463"/>
                      <a:pt x="3158576" y="1926391"/>
                      <a:pt x="3158813" y="2014320"/>
                    </a:cubicBezTo>
                    <a:cubicBezTo>
                      <a:pt x="3158813" y="2022075"/>
                      <a:pt x="3157529" y="2027261"/>
                      <a:pt x="3150249" y="2032067"/>
                    </a:cubicBezTo>
                    <a:cubicBezTo>
                      <a:pt x="3133453" y="2043201"/>
                      <a:pt x="3127458" y="2063756"/>
                      <a:pt x="3133738" y="2082645"/>
                    </a:cubicBezTo>
                    <a:cubicBezTo>
                      <a:pt x="3140257" y="2102201"/>
                      <a:pt x="3156339" y="2113858"/>
                      <a:pt x="3176847" y="2113906"/>
                    </a:cubicBezTo>
                    <a:cubicBezTo>
                      <a:pt x="3197354" y="2113906"/>
                      <a:pt x="3213912" y="2102153"/>
                      <a:pt x="3220335" y="2082978"/>
                    </a:cubicBezTo>
                    <a:cubicBezTo>
                      <a:pt x="3226520" y="2064517"/>
                      <a:pt x="3220335" y="2043249"/>
                      <a:pt x="3203872" y="2032115"/>
                    </a:cubicBezTo>
                    <a:cubicBezTo>
                      <a:pt x="3196735" y="2027261"/>
                      <a:pt x="3195022" y="2022266"/>
                      <a:pt x="3195022" y="2014320"/>
                    </a:cubicBezTo>
                    <a:cubicBezTo>
                      <a:pt x="3195260" y="1921395"/>
                      <a:pt x="3195117" y="1828423"/>
                      <a:pt x="3195307" y="1735499"/>
                    </a:cubicBezTo>
                    <a:cubicBezTo>
                      <a:pt x="3195307" y="1726553"/>
                      <a:pt x="3193595" y="1718655"/>
                      <a:pt x="3189408" y="1710757"/>
                    </a:cubicBezTo>
                    <a:cubicBezTo>
                      <a:pt x="3181462" y="1695769"/>
                      <a:pt x="3174229" y="1680353"/>
                      <a:pt x="3166046" y="1663748"/>
                    </a:cubicBezTo>
                    <a:cubicBezTo>
                      <a:pt x="3185554" y="1663748"/>
                      <a:pt x="3202825" y="1664081"/>
                      <a:pt x="3220097" y="1663557"/>
                    </a:cubicBezTo>
                    <a:cubicBezTo>
                      <a:pt x="3226901" y="1663367"/>
                      <a:pt x="3229661" y="1666793"/>
                      <a:pt x="3232230" y="1671979"/>
                    </a:cubicBezTo>
                    <a:cubicBezTo>
                      <a:pt x="3243031" y="1693913"/>
                      <a:pt x="3253926" y="1715848"/>
                      <a:pt x="3265060" y="1737640"/>
                    </a:cubicBezTo>
                    <a:cubicBezTo>
                      <a:pt x="3268677" y="1744682"/>
                      <a:pt x="3270294" y="1751771"/>
                      <a:pt x="3270294" y="1759765"/>
                    </a:cubicBezTo>
                    <a:cubicBezTo>
                      <a:pt x="3270104" y="1844029"/>
                      <a:pt x="3270056" y="1928342"/>
                      <a:pt x="3270294" y="2012607"/>
                    </a:cubicBezTo>
                    <a:cubicBezTo>
                      <a:pt x="3270294" y="2021314"/>
                      <a:pt x="3268677" y="2027071"/>
                      <a:pt x="3260635" y="2032781"/>
                    </a:cubicBezTo>
                    <a:cubicBezTo>
                      <a:pt x="3238796" y="2048245"/>
                      <a:pt x="3236845" y="2080742"/>
                      <a:pt x="3255164" y="2100107"/>
                    </a:cubicBezTo>
                    <a:cubicBezTo>
                      <a:pt x="3273482" y="2119472"/>
                      <a:pt x="3305028" y="2118616"/>
                      <a:pt x="3322918" y="2098204"/>
                    </a:cubicBezTo>
                    <a:cubicBezTo>
                      <a:pt x="3340285" y="2078410"/>
                      <a:pt x="3337145" y="2047626"/>
                      <a:pt x="3315210" y="2032210"/>
                    </a:cubicBezTo>
                    <a:cubicBezTo>
                      <a:pt x="3308311" y="2027357"/>
                      <a:pt x="3306455" y="2022551"/>
                      <a:pt x="3306455" y="2014605"/>
                    </a:cubicBezTo>
                    <a:cubicBezTo>
                      <a:pt x="3306741" y="1926201"/>
                      <a:pt x="3306598" y="1837844"/>
                      <a:pt x="3306741" y="1749440"/>
                    </a:cubicBezTo>
                    <a:cubicBezTo>
                      <a:pt x="3306741" y="1741970"/>
                      <a:pt x="3305314" y="1735451"/>
                      <a:pt x="3301840" y="1728695"/>
                    </a:cubicBezTo>
                    <a:cubicBezTo>
                      <a:pt x="3291039" y="1707902"/>
                      <a:pt x="3280952" y="1686776"/>
                      <a:pt x="3269628" y="1663795"/>
                    </a:cubicBezTo>
                    <a:cubicBezTo>
                      <a:pt x="3295274" y="1663795"/>
                      <a:pt x="3318826" y="1663795"/>
                      <a:pt x="3342331" y="1663795"/>
                    </a:cubicBezTo>
                    <a:cubicBezTo>
                      <a:pt x="3347470" y="1663795"/>
                      <a:pt x="3348802" y="1667839"/>
                      <a:pt x="3350657" y="1671503"/>
                    </a:cubicBezTo>
                    <a:cubicBezTo>
                      <a:pt x="3357699" y="1685730"/>
                      <a:pt x="3364408" y="1700099"/>
                      <a:pt x="3372116" y="1713945"/>
                    </a:cubicBezTo>
                    <a:cubicBezTo>
                      <a:pt x="3378445" y="1725412"/>
                      <a:pt x="3380918" y="1737069"/>
                      <a:pt x="3380824" y="1750249"/>
                    </a:cubicBezTo>
                    <a:cubicBezTo>
                      <a:pt x="3380348" y="1837273"/>
                      <a:pt x="3380490" y="1924298"/>
                      <a:pt x="3380728" y="2011322"/>
                    </a:cubicBezTo>
                    <a:cubicBezTo>
                      <a:pt x="3380776" y="2020743"/>
                      <a:pt x="3380300" y="2028403"/>
                      <a:pt x="3370594" y="2033875"/>
                    </a:cubicBezTo>
                    <a:cubicBezTo>
                      <a:pt x="3362600" y="2038395"/>
                      <a:pt x="3358128" y="2046865"/>
                      <a:pt x="3355606" y="2055953"/>
                    </a:cubicBezTo>
                    <a:cubicBezTo>
                      <a:pt x="3349135" y="2079505"/>
                      <a:pt x="3357224" y="2095968"/>
                      <a:pt x="3383583" y="2112859"/>
                    </a:cubicBezTo>
                    <a:cubicBezTo>
                      <a:pt x="3407802" y="2116903"/>
                      <a:pt x="3427738" y="2110622"/>
                      <a:pt x="3441536" y="2089164"/>
                    </a:cubicBezTo>
                    <a:cubicBezTo>
                      <a:pt x="3448055" y="2066944"/>
                      <a:pt x="3446151" y="2046484"/>
                      <a:pt x="3426025" y="2032115"/>
                    </a:cubicBezTo>
                    <a:cubicBezTo>
                      <a:pt x="3419221" y="2027261"/>
                      <a:pt x="3418174" y="2022456"/>
                      <a:pt x="3418174" y="2015366"/>
                    </a:cubicBezTo>
                    <a:cubicBezTo>
                      <a:pt x="3418317" y="1937144"/>
                      <a:pt x="3416794" y="1858875"/>
                      <a:pt x="3418888" y="1780748"/>
                    </a:cubicBezTo>
                    <a:cubicBezTo>
                      <a:pt x="3419934" y="1742398"/>
                      <a:pt x="3414701" y="1707189"/>
                      <a:pt x="3393861" y="1674786"/>
                    </a:cubicBezTo>
                    <a:cubicBezTo>
                      <a:pt x="3391957" y="1671836"/>
                      <a:pt x="3390768" y="1668458"/>
                      <a:pt x="3388484" y="1663748"/>
                    </a:cubicBezTo>
                    <a:cubicBezTo>
                      <a:pt x="3416414" y="1663748"/>
                      <a:pt x="3443106" y="1663652"/>
                      <a:pt x="3469799" y="1663748"/>
                    </a:cubicBezTo>
                    <a:cubicBezTo>
                      <a:pt x="3508339" y="1663938"/>
                      <a:pt x="3541931" y="1652090"/>
                      <a:pt x="3569051" y="1623875"/>
                    </a:cubicBezTo>
                    <a:lnTo>
                      <a:pt x="3569051" y="1623875"/>
                    </a:lnTo>
                    <a:cubicBezTo>
                      <a:pt x="3569051" y="1623875"/>
                      <a:pt x="3569051" y="1623875"/>
                      <a:pt x="3569051" y="1623875"/>
                    </a:cubicBezTo>
                    <a:cubicBezTo>
                      <a:pt x="3567386" y="1619070"/>
                      <a:pt x="3564341" y="1615216"/>
                      <a:pt x="3560772" y="1611599"/>
                    </a:cubicBezTo>
                    <a:close/>
                    <a:moveTo>
                      <a:pt x="767900" y="367515"/>
                    </a:moveTo>
                    <a:cubicBezTo>
                      <a:pt x="764331" y="367610"/>
                      <a:pt x="761096" y="365517"/>
                      <a:pt x="761048" y="360949"/>
                    </a:cubicBezTo>
                    <a:cubicBezTo>
                      <a:pt x="761001" y="356001"/>
                      <a:pt x="763665" y="353194"/>
                      <a:pt x="768328" y="353527"/>
                    </a:cubicBezTo>
                    <a:cubicBezTo>
                      <a:pt x="772134" y="353812"/>
                      <a:pt x="774608" y="356572"/>
                      <a:pt x="774799" y="359236"/>
                    </a:cubicBezTo>
                    <a:cubicBezTo>
                      <a:pt x="774656" y="365231"/>
                      <a:pt x="771421" y="367420"/>
                      <a:pt x="767900" y="367515"/>
                    </a:cubicBezTo>
                    <a:close/>
                    <a:moveTo>
                      <a:pt x="770992" y="480043"/>
                    </a:moveTo>
                    <a:cubicBezTo>
                      <a:pt x="766996" y="480566"/>
                      <a:pt x="764188" y="478235"/>
                      <a:pt x="763665" y="473953"/>
                    </a:cubicBezTo>
                    <a:cubicBezTo>
                      <a:pt x="763046" y="468862"/>
                      <a:pt x="766139" y="465912"/>
                      <a:pt x="770517" y="465912"/>
                    </a:cubicBezTo>
                    <a:cubicBezTo>
                      <a:pt x="773990" y="465912"/>
                      <a:pt x="777225" y="468338"/>
                      <a:pt x="777511" y="472573"/>
                    </a:cubicBezTo>
                    <a:cubicBezTo>
                      <a:pt x="777511" y="477093"/>
                      <a:pt x="774751" y="479567"/>
                      <a:pt x="770992" y="480043"/>
                    </a:cubicBezTo>
                    <a:close/>
                    <a:moveTo>
                      <a:pt x="770517" y="585767"/>
                    </a:moveTo>
                    <a:cubicBezTo>
                      <a:pt x="766758" y="585957"/>
                      <a:pt x="763950" y="583768"/>
                      <a:pt x="763713" y="579296"/>
                    </a:cubicBezTo>
                    <a:cubicBezTo>
                      <a:pt x="763475" y="574823"/>
                      <a:pt x="766330" y="573158"/>
                      <a:pt x="769184" y="571730"/>
                    </a:cubicBezTo>
                    <a:cubicBezTo>
                      <a:pt x="773704" y="572016"/>
                      <a:pt x="776607" y="573967"/>
                      <a:pt x="777273" y="577868"/>
                    </a:cubicBezTo>
                    <a:cubicBezTo>
                      <a:pt x="778130" y="582769"/>
                      <a:pt x="774846" y="585529"/>
                      <a:pt x="770517" y="585767"/>
                    </a:cubicBezTo>
                    <a:close/>
                    <a:moveTo>
                      <a:pt x="774513" y="687398"/>
                    </a:moveTo>
                    <a:cubicBezTo>
                      <a:pt x="773895" y="691300"/>
                      <a:pt x="770802" y="693155"/>
                      <a:pt x="766948" y="693584"/>
                    </a:cubicBezTo>
                    <a:cubicBezTo>
                      <a:pt x="763094" y="692489"/>
                      <a:pt x="760810" y="690348"/>
                      <a:pt x="760858" y="686066"/>
                    </a:cubicBezTo>
                    <a:cubicBezTo>
                      <a:pt x="760953" y="681498"/>
                      <a:pt x="763903" y="679310"/>
                      <a:pt x="767567" y="679500"/>
                    </a:cubicBezTo>
                    <a:cubicBezTo>
                      <a:pt x="771801" y="679690"/>
                      <a:pt x="775275" y="682450"/>
                      <a:pt x="774513" y="687398"/>
                    </a:cubicBezTo>
                    <a:close/>
                    <a:moveTo>
                      <a:pt x="174144" y="1625969"/>
                    </a:moveTo>
                    <a:cubicBezTo>
                      <a:pt x="170243" y="1625826"/>
                      <a:pt x="167530" y="1623399"/>
                      <a:pt x="167626" y="1618879"/>
                    </a:cubicBezTo>
                    <a:cubicBezTo>
                      <a:pt x="167721" y="1614359"/>
                      <a:pt x="170385" y="1612503"/>
                      <a:pt x="174572" y="1612218"/>
                    </a:cubicBezTo>
                    <a:cubicBezTo>
                      <a:pt x="178522" y="1612932"/>
                      <a:pt x="181567" y="1614787"/>
                      <a:pt x="181281" y="1619260"/>
                    </a:cubicBezTo>
                    <a:cubicBezTo>
                      <a:pt x="180996" y="1623447"/>
                      <a:pt x="178141" y="1626111"/>
                      <a:pt x="174144" y="1625969"/>
                    </a:cubicBezTo>
                    <a:close/>
                    <a:moveTo>
                      <a:pt x="2236040" y="1097636"/>
                    </a:moveTo>
                    <a:cubicBezTo>
                      <a:pt x="2235088" y="1102061"/>
                      <a:pt x="2227951" y="1099730"/>
                      <a:pt x="2223621" y="1099777"/>
                    </a:cubicBezTo>
                    <a:cubicBezTo>
                      <a:pt x="2115661" y="1099873"/>
                      <a:pt x="2007654" y="1099873"/>
                      <a:pt x="1899694" y="1099873"/>
                    </a:cubicBezTo>
                    <a:cubicBezTo>
                      <a:pt x="1864627" y="1099873"/>
                      <a:pt x="1829513" y="1099873"/>
                      <a:pt x="1794446" y="1099873"/>
                    </a:cubicBezTo>
                    <a:cubicBezTo>
                      <a:pt x="1653656" y="1099873"/>
                      <a:pt x="1512913" y="1099682"/>
                      <a:pt x="1372123" y="1100206"/>
                    </a:cubicBezTo>
                    <a:cubicBezTo>
                      <a:pt x="1359847" y="1100253"/>
                      <a:pt x="1351949" y="1096209"/>
                      <a:pt x="1344336" y="1087311"/>
                    </a:cubicBezTo>
                    <a:cubicBezTo>
                      <a:pt x="1323020" y="1062427"/>
                      <a:pt x="1300752" y="1038304"/>
                      <a:pt x="1279436" y="1013419"/>
                    </a:cubicBezTo>
                    <a:cubicBezTo>
                      <a:pt x="1274393" y="1007471"/>
                      <a:pt x="1269254" y="1005806"/>
                      <a:pt x="1261927" y="1005806"/>
                    </a:cubicBezTo>
                    <a:cubicBezTo>
                      <a:pt x="1075126" y="1005949"/>
                      <a:pt x="888373" y="1005996"/>
                      <a:pt x="701573" y="1005759"/>
                    </a:cubicBezTo>
                    <a:cubicBezTo>
                      <a:pt x="693674" y="1005759"/>
                      <a:pt x="688155" y="1007852"/>
                      <a:pt x="682731" y="1013752"/>
                    </a:cubicBezTo>
                    <a:cubicBezTo>
                      <a:pt x="658370" y="1040207"/>
                      <a:pt x="633295" y="1066090"/>
                      <a:pt x="608934" y="1092545"/>
                    </a:cubicBezTo>
                    <a:cubicBezTo>
                      <a:pt x="603747" y="1098160"/>
                      <a:pt x="598418" y="1100015"/>
                      <a:pt x="591091" y="1099968"/>
                    </a:cubicBezTo>
                    <a:cubicBezTo>
                      <a:pt x="531425" y="1099730"/>
                      <a:pt x="471712" y="1099682"/>
                      <a:pt x="412046" y="1100015"/>
                    </a:cubicBezTo>
                    <a:cubicBezTo>
                      <a:pt x="403957" y="1100063"/>
                      <a:pt x="398676" y="1097351"/>
                      <a:pt x="393442" y="1091403"/>
                    </a:cubicBezTo>
                    <a:cubicBezTo>
                      <a:pt x="364370" y="1058192"/>
                      <a:pt x="335013" y="1025171"/>
                      <a:pt x="305371" y="992388"/>
                    </a:cubicBezTo>
                    <a:cubicBezTo>
                      <a:pt x="300423" y="986917"/>
                      <a:pt x="298234" y="981540"/>
                      <a:pt x="298519" y="974260"/>
                    </a:cubicBezTo>
                    <a:cubicBezTo>
                      <a:pt x="298995" y="961081"/>
                      <a:pt x="299185" y="947806"/>
                      <a:pt x="298472" y="934626"/>
                    </a:cubicBezTo>
                    <a:cubicBezTo>
                      <a:pt x="297948" y="924872"/>
                      <a:pt x="303991" y="926442"/>
                      <a:pt x="309843" y="926204"/>
                    </a:cubicBezTo>
                    <a:cubicBezTo>
                      <a:pt x="316267" y="925966"/>
                      <a:pt x="322119" y="925966"/>
                      <a:pt x="320406" y="935102"/>
                    </a:cubicBezTo>
                    <a:cubicBezTo>
                      <a:pt x="317456" y="950946"/>
                      <a:pt x="324688" y="962508"/>
                      <a:pt x="334585" y="974117"/>
                    </a:cubicBezTo>
                    <a:cubicBezTo>
                      <a:pt x="358851" y="1002475"/>
                      <a:pt x="382261" y="1031500"/>
                      <a:pt x="405670" y="1060619"/>
                    </a:cubicBezTo>
                    <a:cubicBezTo>
                      <a:pt x="409905" y="1065900"/>
                      <a:pt x="414377" y="1067423"/>
                      <a:pt x="420801" y="1067423"/>
                    </a:cubicBezTo>
                    <a:cubicBezTo>
                      <a:pt x="472283" y="1067232"/>
                      <a:pt x="523765" y="1067185"/>
                      <a:pt x="575247" y="1067470"/>
                    </a:cubicBezTo>
                    <a:cubicBezTo>
                      <a:pt x="581813" y="1067518"/>
                      <a:pt x="586238" y="1065282"/>
                      <a:pt x="590853" y="1060999"/>
                    </a:cubicBezTo>
                    <a:cubicBezTo>
                      <a:pt x="622494" y="1031500"/>
                      <a:pt x="654516" y="1002380"/>
                      <a:pt x="685966" y="972690"/>
                    </a:cubicBezTo>
                    <a:cubicBezTo>
                      <a:pt x="691771" y="967218"/>
                      <a:pt x="697338" y="965125"/>
                      <a:pt x="705141" y="965125"/>
                    </a:cubicBezTo>
                    <a:cubicBezTo>
                      <a:pt x="841792" y="964935"/>
                      <a:pt x="978490" y="964601"/>
                      <a:pt x="1115141" y="964126"/>
                    </a:cubicBezTo>
                    <a:cubicBezTo>
                      <a:pt x="1172523" y="963935"/>
                      <a:pt x="1229953" y="963507"/>
                      <a:pt x="1287335" y="962651"/>
                    </a:cubicBezTo>
                    <a:cubicBezTo>
                      <a:pt x="1296422" y="962508"/>
                      <a:pt x="1302513" y="965315"/>
                      <a:pt x="1308318" y="972119"/>
                    </a:cubicBezTo>
                    <a:cubicBezTo>
                      <a:pt x="1332869" y="1000810"/>
                      <a:pt x="1358087" y="1028978"/>
                      <a:pt x="1382638" y="1057716"/>
                    </a:cubicBezTo>
                    <a:cubicBezTo>
                      <a:pt x="1388776" y="1064901"/>
                      <a:pt x="1395247" y="1067565"/>
                      <a:pt x="1404811" y="1067565"/>
                    </a:cubicBezTo>
                    <a:cubicBezTo>
                      <a:pt x="1677256" y="1067280"/>
                      <a:pt x="1949701" y="1067328"/>
                      <a:pt x="2222099" y="1067470"/>
                    </a:cubicBezTo>
                    <a:cubicBezTo>
                      <a:pt x="2227047" y="1067470"/>
                      <a:pt x="2235041" y="1064377"/>
                      <a:pt x="2236420" y="1070801"/>
                    </a:cubicBezTo>
                    <a:cubicBezTo>
                      <a:pt x="2238371" y="1079365"/>
                      <a:pt x="2237895" y="1088977"/>
                      <a:pt x="2236040" y="1097636"/>
                    </a:cubicBezTo>
                    <a:close/>
                    <a:moveTo>
                      <a:pt x="2404950" y="2061662"/>
                    </a:moveTo>
                    <a:cubicBezTo>
                      <a:pt x="2408756" y="2062138"/>
                      <a:pt x="2411326" y="2065278"/>
                      <a:pt x="2411088" y="2069180"/>
                    </a:cubicBezTo>
                    <a:cubicBezTo>
                      <a:pt x="2410850" y="2073177"/>
                      <a:pt x="2408281" y="2075556"/>
                      <a:pt x="2403903" y="2075270"/>
                    </a:cubicBezTo>
                    <a:cubicBezTo>
                      <a:pt x="2399621" y="2075223"/>
                      <a:pt x="2396814" y="2072606"/>
                      <a:pt x="2397052" y="2068799"/>
                    </a:cubicBezTo>
                    <a:cubicBezTo>
                      <a:pt x="2397290" y="2064660"/>
                      <a:pt x="2400144" y="2061044"/>
                      <a:pt x="2404950" y="2061662"/>
                    </a:cubicBezTo>
                    <a:close/>
                    <a:moveTo>
                      <a:pt x="2525471" y="2061519"/>
                    </a:moveTo>
                    <a:cubicBezTo>
                      <a:pt x="2529087" y="2062709"/>
                      <a:pt x="2532275" y="2064850"/>
                      <a:pt x="2532180" y="2068894"/>
                    </a:cubicBezTo>
                    <a:cubicBezTo>
                      <a:pt x="2532037" y="2072939"/>
                      <a:pt x="2529182" y="2075223"/>
                      <a:pt x="2524948" y="2075270"/>
                    </a:cubicBezTo>
                    <a:cubicBezTo>
                      <a:pt x="2520380" y="2075318"/>
                      <a:pt x="2518239" y="2072606"/>
                      <a:pt x="2518524" y="2068466"/>
                    </a:cubicBezTo>
                    <a:cubicBezTo>
                      <a:pt x="2518810" y="2064469"/>
                      <a:pt x="2521141" y="2061805"/>
                      <a:pt x="2525471" y="2061519"/>
                    </a:cubicBezTo>
                    <a:close/>
                    <a:moveTo>
                      <a:pt x="2637190" y="2061615"/>
                    </a:moveTo>
                    <a:cubicBezTo>
                      <a:pt x="2641377" y="2061662"/>
                      <a:pt x="2642757" y="2065421"/>
                      <a:pt x="2644374" y="2068181"/>
                    </a:cubicBezTo>
                    <a:cubicBezTo>
                      <a:pt x="2643470" y="2072415"/>
                      <a:pt x="2641662" y="2075080"/>
                      <a:pt x="2637333" y="2075318"/>
                    </a:cubicBezTo>
                    <a:cubicBezTo>
                      <a:pt x="2633050" y="2075508"/>
                      <a:pt x="2630196" y="2073415"/>
                      <a:pt x="2630053" y="2069370"/>
                    </a:cubicBezTo>
                    <a:cubicBezTo>
                      <a:pt x="2629862" y="2064898"/>
                      <a:pt x="2632432" y="2061567"/>
                      <a:pt x="2637190" y="2061615"/>
                    </a:cubicBezTo>
                    <a:close/>
                    <a:moveTo>
                      <a:pt x="2747909" y="2061662"/>
                    </a:moveTo>
                    <a:cubicBezTo>
                      <a:pt x="2752287" y="2061091"/>
                      <a:pt x="2754761" y="2064469"/>
                      <a:pt x="2755094" y="2068228"/>
                    </a:cubicBezTo>
                    <a:cubicBezTo>
                      <a:pt x="2755427" y="2072130"/>
                      <a:pt x="2753619" y="2075365"/>
                      <a:pt x="2750574" y="2075223"/>
                    </a:cubicBezTo>
                    <a:cubicBezTo>
                      <a:pt x="2744436" y="2075365"/>
                      <a:pt x="2741533" y="2073129"/>
                      <a:pt x="2741343" y="2069085"/>
                    </a:cubicBezTo>
                    <a:cubicBezTo>
                      <a:pt x="2741105" y="2064993"/>
                      <a:pt x="2744055" y="2062186"/>
                      <a:pt x="2747909" y="2061662"/>
                    </a:cubicBezTo>
                    <a:close/>
                    <a:moveTo>
                      <a:pt x="2853823" y="2061615"/>
                    </a:moveTo>
                    <a:cubicBezTo>
                      <a:pt x="2857915" y="2061853"/>
                      <a:pt x="2859818" y="2065040"/>
                      <a:pt x="2860770" y="2068419"/>
                    </a:cubicBezTo>
                    <a:cubicBezTo>
                      <a:pt x="2859913" y="2073034"/>
                      <a:pt x="2857392" y="2075223"/>
                      <a:pt x="2853252" y="2075223"/>
                    </a:cubicBezTo>
                    <a:cubicBezTo>
                      <a:pt x="2848732" y="2075223"/>
                      <a:pt x="2846639" y="2072558"/>
                      <a:pt x="2846876" y="2068276"/>
                    </a:cubicBezTo>
                    <a:cubicBezTo>
                      <a:pt x="2847114" y="2064136"/>
                      <a:pt x="2849589" y="2061329"/>
                      <a:pt x="2853823" y="2061615"/>
                    </a:cubicBezTo>
                    <a:close/>
                    <a:moveTo>
                      <a:pt x="2962830" y="2061615"/>
                    </a:moveTo>
                    <a:cubicBezTo>
                      <a:pt x="2967017" y="2061377"/>
                      <a:pt x="2969206" y="2064327"/>
                      <a:pt x="2970110" y="2068181"/>
                    </a:cubicBezTo>
                    <a:cubicBezTo>
                      <a:pt x="2970062" y="2072701"/>
                      <a:pt x="2967493" y="2074889"/>
                      <a:pt x="2963401" y="2075175"/>
                    </a:cubicBezTo>
                    <a:cubicBezTo>
                      <a:pt x="2959119" y="2075460"/>
                      <a:pt x="2956549" y="2073319"/>
                      <a:pt x="2956407" y="2068847"/>
                    </a:cubicBezTo>
                    <a:cubicBezTo>
                      <a:pt x="2956264" y="2064469"/>
                      <a:pt x="2958786" y="2061853"/>
                      <a:pt x="2962830" y="2061615"/>
                    </a:cubicBezTo>
                    <a:close/>
                    <a:moveTo>
                      <a:pt x="3063890" y="2061662"/>
                    </a:moveTo>
                    <a:cubicBezTo>
                      <a:pt x="3067697" y="2062138"/>
                      <a:pt x="3070219" y="2065278"/>
                      <a:pt x="3069981" y="2069180"/>
                    </a:cubicBezTo>
                    <a:cubicBezTo>
                      <a:pt x="3069743" y="2073177"/>
                      <a:pt x="3067174" y="2075556"/>
                      <a:pt x="3062796" y="2075270"/>
                    </a:cubicBezTo>
                    <a:cubicBezTo>
                      <a:pt x="3058467" y="2075223"/>
                      <a:pt x="3055754" y="2072606"/>
                      <a:pt x="3055945" y="2068799"/>
                    </a:cubicBezTo>
                    <a:cubicBezTo>
                      <a:pt x="3056230" y="2064612"/>
                      <a:pt x="3059132" y="2061091"/>
                      <a:pt x="3063890" y="2061662"/>
                    </a:cubicBezTo>
                    <a:close/>
                    <a:moveTo>
                      <a:pt x="3170138" y="2068228"/>
                    </a:moveTo>
                    <a:cubicBezTo>
                      <a:pt x="3170566" y="2064232"/>
                      <a:pt x="3173135" y="2061377"/>
                      <a:pt x="3177275" y="2061615"/>
                    </a:cubicBezTo>
                    <a:cubicBezTo>
                      <a:pt x="3181271" y="2061853"/>
                      <a:pt x="3183698" y="2064469"/>
                      <a:pt x="3183698" y="2068799"/>
                    </a:cubicBezTo>
                    <a:cubicBezTo>
                      <a:pt x="3183460" y="2073224"/>
                      <a:pt x="3180938" y="2075460"/>
                      <a:pt x="3176656" y="2075127"/>
                    </a:cubicBezTo>
                    <a:cubicBezTo>
                      <a:pt x="3172612" y="2074842"/>
                      <a:pt x="3169662" y="2072701"/>
                      <a:pt x="3170138" y="2068228"/>
                    </a:cubicBezTo>
                    <a:close/>
                    <a:moveTo>
                      <a:pt x="3287709" y="2061472"/>
                    </a:moveTo>
                    <a:cubicBezTo>
                      <a:pt x="3291991" y="2061710"/>
                      <a:pt x="3294608" y="2064089"/>
                      <a:pt x="3295226" y="2068038"/>
                    </a:cubicBezTo>
                    <a:cubicBezTo>
                      <a:pt x="3295940" y="2072558"/>
                      <a:pt x="3292895" y="2074699"/>
                      <a:pt x="3288898" y="2075127"/>
                    </a:cubicBezTo>
                    <a:cubicBezTo>
                      <a:pt x="3284664" y="2075603"/>
                      <a:pt x="3281904" y="2073605"/>
                      <a:pt x="3281666" y="2069085"/>
                    </a:cubicBezTo>
                    <a:cubicBezTo>
                      <a:pt x="3281428" y="2064802"/>
                      <a:pt x="3283855" y="2062519"/>
                      <a:pt x="3287709" y="2061472"/>
                    </a:cubicBezTo>
                    <a:close/>
                    <a:moveTo>
                      <a:pt x="3400331" y="2061662"/>
                    </a:moveTo>
                    <a:cubicBezTo>
                      <a:pt x="3404090" y="2062186"/>
                      <a:pt x="3406136" y="2065373"/>
                      <a:pt x="3406612" y="2069180"/>
                    </a:cubicBezTo>
                    <a:cubicBezTo>
                      <a:pt x="3405660" y="2073272"/>
                      <a:pt x="3403377" y="2075460"/>
                      <a:pt x="3399094" y="2075318"/>
                    </a:cubicBezTo>
                    <a:cubicBezTo>
                      <a:pt x="3394717" y="2075175"/>
                      <a:pt x="3392052" y="2072510"/>
                      <a:pt x="3392338" y="2068752"/>
                    </a:cubicBezTo>
                    <a:cubicBezTo>
                      <a:pt x="3392623" y="2064565"/>
                      <a:pt x="3395526" y="2060948"/>
                      <a:pt x="3400331" y="2061662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266">
                <a:extLst>
                  <a:ext uri="{FF2B5EF4-FFF2-40B4-BE49-F238E27FC236}">
                    <a16:creationId xmlns:a16="http://schemas.microsoft.com/office/drawing/2014/main" id="{A38B21C9-6E5B-4283-8CD0-BF4C189F4650}"/>
                  </a:ext>
                </a:extLst>
              </p:cNvPr>
              <p:cNvSpPr/>
              <p:nvPr/>
            </p:nvSpPr>
            <p:spPr>
              <a:xfrm>
                <a:off x="5125422" y="1790533"/>
                <a:ext cx="1138080" cy="1035421"/>
              </a:xfrm>
              <a:custGeom>
                <a:avLst/>
                <a:gdLst>
                  <a:gd name="connsiteX0" fmla="*/ 452683 w 1138080"/>
                  <a:gd name="connsiteY0" fmla="*/ 653589 h 1035421"/>
                  <a:gd name="connsiteX1" fmla="*/ 445784 w 1138080"/>
                  <a:gd name="connsiteY1" fmla="*/ 660155 h 1035421"/>
                  <a:gd name="connsiteX2" fmla="*/ 452350 w 1138080"/>
                  <a:gd name="connsiteY2" fmla="*/ 667292 h 1035421"/>
                  <a:gd name="connsiteX3" fmla="*/ 459440 w 1138080"/>
                  <a:gd name="connsiteY3" fmla="*/ 660488 h 1035421"/>
                  <a:gd name="connsiteX4" fmla="*/ 452683 w 1138080"/>
                  <a:gd name="connsiteY4" fmla="*/ 653589 h 1035421"/>
                  <a:gd name="connsiteX5" fmla="*/ 1092371 w 1138080"/>
                  <a:gd name="connsiteY5" fmla="*/ 651565 h 1035421"/>
                  <a:gd name="connsiteX6" fmla="*/ 1104417 w 1138080"/>
                  <a:gd name="connsiteY6" fmla="*/ 672136 h 1035421"/>
                  <a:gd name="connsiteX7" fmla="*/ 1136657 w 1138080"/>
                  <a:gd name="connsiteY7" fmla="*/ 755941 h 1035421"/>
                  <a:gd name="connsiteX8" fmla="*/ 1138079 w 1138080"/>
                  <a:gd name="connsiteY8" fmla="*/ 1019720 h 1035421"/>
                  <a:gd name="connsiteX9" fmla="*/ 1122091 w 1138080"/>
                  <a:gd name="connsiteY9" fmla="*/ 1035136 h 1035421"/>
                  <a:gd name="connsiteX10" fmla="*/ 1081125 w 1138080"/>
                  <a:gd name="connsiteY10" fmla="*/ 1034707 h 1035421"/>
                  <a:gd name="connsiteX11" fmla="*/ 930343 w 1138080"/>
                  <a:gd name="connsiteY11" fmla="*/ 1033899 h 1035421"/>
                  <a:gd name="connsiteX12" fmla="*/ 913737 w 1138080"/>
                  <a:gd name="connsiteY12" fmla="*/ 1035373 h 1035421"/>
                  <a:gd name="connsiteX13" fmla="*/ 902936 w 1138080"/>
                  <a:gd name="connsiteY13" fmla="*/ 1035421 h 1035421"/>
                  <a:gd name="connsiteX14" fmla="*/ 893896 w 1138080"/>
                  <a:gd name="connsiteY14" fmla="*/ 1031044 h 1035421"/>
                  <a:gd name="connsiteX15" fmla="*/ 891755 w 1138080"/>
                  <a:gd name="connsiteY15" fmla="*/ 995501 h 1035421"/>
                  <a:gd name="connsiteX16" fmla="*/ 892707 w 1138080"/>
                  <a:gd name="connsiteY16" fmla="*/ 994312 h 1035421"/>
                  <a:gd name="connsiteX17" fmla="*/ 912405 w 1138080"/>
                  <a:gd name="connsiteY17" fmla="*/ 991600 h 1035421"/>
                  <a:gd name="connsiteX18" fmla="*/ 1072275 w 1138080"/>
                  <a:gd name="connsiteY18" fmla="*/ 991504 h 1035421"/>
                  <a:gd name="connsiteX19" fmla="*/ 1092449 w 1138080"/>
                  <a:gd name="connsiteY19" fmla="*/ 971711 h 1035421"/>
                  <a:gd name="connsiteX20" fmla="*/ 340489 w 1138080"/>
                  <a:gd name="connsiteY20" fmla="*/ 238640 h 1035421"/>
                  <a:gd name="connsiteX21" fmla="*/ 334018 w 1138080"/>
                  <a:gd name="connsiteY21" fmla="*/ 245587 h 1035421"/>
                  <a:gd name="connsiteX22" fmla="*/ 341012 w 1138080"/>
                  <a:gd name="connsiteY22" fmla="*/ 252058 h 1035421"/>
                  <a:gd name="connsiteX23" fmla="*/ 347578 w 1138080"/>
                  <a:gd name="connsiteY23" fmla="*/ 245016 h 1035421"/>
                  <a:gd name="connsiteX24" fmla="*/ 340489 w 1138080"/>
                  <a:gd name="connsiteY24" fmla="*/ 238640 h 1035421"/>
                  <a:gd name="connsiteX25" fmla="*/ 344902 w 1138080"/>
                  <a:gd name="connsiteY25" fmla="*/ 199821 h 1035421"/>
                  <a:gd name="connsiteX26" fmla="*/ 376745 w 1138080"/>
                  <a:gd name="connsiteY26" fmla="*/ 217990 h 1035421"/>
                  <a:gd name="connsiteX27" fmla="*/ 392494 w 1138080"/>
                  <a:gd name="connsiteY27" fmla="*/ 225318 h 1035421"/>
                  <a:gd name="connsiteX28" fmla="*/ 721893 w 1138080"/>
                  <a:gd name="connsiteY28" fmla="*/ 224985 h 1035421"/>
                  <a:gd name="connsiteX29" fmla="*/ 735644 w 1138080"/>
                  <a:gd name="connsiteY29" fmla="*/ 215992 h 1035421"/>
                  <a:gd name="connsiteX30" fmla="*/ 741794 w 1138080"/>
                  <a:gd name="connsiteY30" fmla="*/ 207779 h 1035421"/>
                  <a:gd name="connsiteX31" fmla="*/ 817959 w 1138080"/>
                  <a:gd name="connsiteY31" fmla="*/ 273712 h 1035421"/>
                  <a:gd name="connsiteX32" fmla="*/ 983997 w 1138080"/>
                  <a:gd name="connsiteY32" fmla="*/ 466497 h 1035421"/>
                  <a:gd name="connsiteX33" fmla="*/ 1010671 w 1138080"/>
                  <a:gd name="connsiteY33" fmla="*/ 512047 h 1035421"/>
                  <a:gd name="connsiteX34" fmla="*/ 997288 w 1138080"/>
                  <a:gd name="connsiteY34" fmla="*/ 520982 h 1035421"/>
                  <a:gd name="connsiteX35" fmla="*/ 936243 w 1138080"/>
                  <a:gd name="connsiteY35" fmla="*/ 554479 h 1035421"/>
                  <a:gd name="connsiteX36" fmla="*/ 785936 w 1138080"/>
                  <a:gd name="connsiteY36" fmla="*/ 554479 h 1035421"/>
                  <a:gd name="connsiteX37" fmla="*/ 730172 w 1138080"/>
                  <a:gd name="connsiteY37" fmla="*/ 522124 h 1035421"/>
                  <a:gd name="connsiteX38" fmla="*/ 710664 w 1138080"/>
                  <a:gd name="connsiteY38" fmla="*/ 510610 h 1035421"/>
                  <a:gd name="connsiteX39" fmla="*/ 590381 w 1138080"/>
                  <a:gd name="connsiteY39" fmla="*/ 510752 h 1035421"/>
                  <a:gd name="connsiteX40" fmla="*/ 573442 w 1138080"/>
                  <a:gd name="connsiteY40" fmla="*/ 529737 h 1035421"/>
                  <a:gd name="connsiteX41" fmla="*/ 573300 w 1138080"/>
                  <a:gd name="connsiteY41" fmla="*/ 788003 h 1035421"/>
                  <a:gd name="connsiteX42" fmla="*/ 570445 w 1138080"/>
                  <a:gd name="connsiteY42" fmla="*/ 817360 h 1035421"/>
                  <a:gd name="connsiteX43" fmla="*/ 569493 w 1138080"/>
                  <a:gd name="connsiteY43" fmla="*/ 817931 h 1035421"/>
                  <a:gd name="connsiteX44" fmla="*/ 530477 w 1138080"/>
                  <a:gd name="connsiteY44" fmla="*/ 818026 h 1035421"/>
                  <a:gd name="connsiteX45" fmla="*/ 527765 w 1138080"/>
                  <a:gd name="connsiteY45" fmla="*/ 481871 h 1035421"/>
                  <a:gd name="connsiteX46" fmla="*/ 541754 w 1138080"/>
                  <a:gd name="connsiteY46" fmla="*/ 467692 h 1035421"/>
                  <a:gd name="connsiteX47" fmla="*/ 715327 w 1138080"/>
                  <a:gd name="connsiteY47" fmla="*/ 467549 h 1035421"/>
                  <a:gd name="connsiteX48" fmla="*/ 732028 w 1138080"/>
                  <a:gd name="connsiteY48" fmla="*/ 456653 h 1035421"/>
                  <a:gd name="connsiteX49" fmla="*/ 766048 w 1138080"/>
                  <a:gd name="connsiteY49" fmla="*/ 424870 h 1035421"/>
                  <a:gd name="connsiteX50" fmla="*/ 734074 w 1138080"/>
                  <a:gd name="connsiteY50" fmla="*/ 387567 h 1035421"/>
                  <a:gd name="connsiteX51" fmla="*/ 724891 w 1138080"/>
                  <a:gd name="connsiteY51" fmla="*/ 383951 h 1035421"/>
                  <a:gd name="connsiteX52" fmla="*/ 478900 w 1138080"/>
                  <a:gd name="connsiteY52" fmla="*/ 384046 h 1035421"/>
                  <a:gd name="connsiteX53" fmla="*/ 469432 w 1138080"/>
                  <a:gd name="connsiteY53" fmla="*/ 394323 h 1035421"/>
                  <a:gd name="connsiteX54" fmla="*/ 470383 w 1138080"/>
                  <a:gd name="connsiteY54" fmla="*/ 607483 h 1035421"/>
                  <a:gd name="connsiteX55" fmla="*/ 479424 w 1138080"/>
                  <a:gd name="connsiteY55" fmla="*/ 623756 h 1035421"/>
                  <a:gd name="connsiteX56" fmla="*/ 495315 w 1138080"/>
                  <a:gd name="connsiteY56" fmla="*/ 674619 h 1035421"/>
                  <a:gd name="connsiteX57" fmla="*/ 451922 w 1138080"/>
                  <a:gd name="connsiteY57" fmla="*/ 705927 h 1035421"/>
                  <a:gd name="connsiteX58" fmla="*/ 409338 w 1138080"/>
                  <a:gd name="connsiteY58" fmla="*/ 675333 h 1035421"/>
                  <a:gd name="connsiteX59" fmla="*/ 422517 w 1138080"/>
                  <a:gd name="connsiteY59" fmla="*/ 625897 h 1035421"/>
                  <a:gd name="connsiteX60" fmla="*/ 430654 w 1138080"/>
                  <a:gd name="connsiteY60" fmla="*/ 607388 h 1035421"/>
                  <a:gd name="connsiteX61" fmla="*/ 429179 w 1138080"/>
                  <a:gd name="connsiteY61" fmla="*/ 358685 h 1035421"/>
                  <a:gd name="connsiteX62" fmla="*/ 443310 w 1138080"/>
                  <a:gd name="connsiteY62" fmla="*/ 344697 h 1035421"/>
                  <a:gd name="connsiteX63" fmla="*/ 720751 w 1138080"/>
                  <a:gd name="connsiteY63" fmla="*/ 344982 h 1035421"/>
                  <a:gd name="connsiteX64" fmla="*/ 736405 w 1138080"/>
                  <a:gd name="connsiteY64" fmla="*/ 334752 h 1035421"/>
                  <a:gd name="connsiteX65" fmla="*/ 764144 w 1138080"/>
                  <a:gd name="connsiteY65" fmla="*/ 304777 h 1035421"/>
                  <a:gd name="connsiteX66" fmla="*/ 734311 w 1138080"/>
                  <a:gd name="connsiteY66" fmla="*/ 270329 h 1035421"/>
                  <a:gd name="connsiteX67" fmla="*/ 722036 w 1138080"/>
                  <a:gd name="connsiteY67" fmla="*/ 265095 h 1035421"/>
                  <a:gd name="connsiteX68" fmla="*/ 492413 w 1138080"/>
                  <a:gd name="connsiteY68" fmla="*/ 265523 h 1035421"/>
                  <a:gd name="connsiteX69" fmla="*/ 391257 w 1138080"/>
                  <a:gd name="connsiteY69" fmla="*/ 265618 h 1035421"/>
                  <a:gd name="connsiteX70" fmla="*/ 376793 w 1138080"/>
                  <a:gd name="connsiteY70" fmla="*/ 272708 h 1035421"/>
                  <a:gd name="connsiteX71" fmla="*/ 309562 w 1138080"/>
                  <a:gd name="connsiteY71" fmla="*/ 278655 h 1035421"/>
                  <a:gd name="connsiteX72" fmla="*/ 310561 w 1138080"/>
                  <a:gd name="connsiteY72" fmla="*/ 211091 h 1035421"/>
                  <a:gd name="connsiteX73" fmla="*/ 344902 w 1138080"/>
                  <a:gd name="connsiteY73" fmla="*/ 199821 h 1035421"/>
                  <a:gd name="connsiteX74" fmla="*/ 45253 w 1138080"/>
                  <a:gd name="connsiteY74" fmla="*/ 39089 h 1035421"/>
                  <a:gd name="connsiteX75" fmla="*/ 38829 w 1138080"/>
                  <a:gd name="connsiteY75" fmla="*/ 46083 h 1035421"/>
                  <a:gd name="connsiteX76" fmla="*/ 45776 w 1138080"/>
                  <a:gd name="connsiteY76" fmla="*/ 52554 h 1035421"/>
                  <a:gd name="connsiteX77" fmla="*/ 52342 w 1138080"/>
                  <a:gd name="connsiteY77" fmla="*/ 45417 h 1035421"/>
                  <a:gd name="connsiteX78" fmla="*/ 45253 w 1138080"/>
                  <a:gd name="connsiteY78" fmla="*/ 39089 h 1035421"/>
                  <a:gd name="connsiteX79" fmla="*/ 35985 w 1138080"/>
                  <a:gd name="connsiteY79" fmla="*/ 969 h 1035421"/>
                  <a:gd name="connsiteX80" fmla="*/ 85077 w 1138080"/>
                  <a:gd name="connsiteY80" fmla="*/ 24053 h 1035421"/>
                  <a:gd name="connsiteX81" fmla="*/ 101017 w 1138080"/>
                  <a:gd name="connsiteY81" fmla="*/ 30477 h 1035421"/>
                  <a:gd name="connsiteX82" fmla="*/ 434460 w 1138080"/>
                  <a:gd name="connsiteY82" fmla="*/ 29811 h 1035421"/>
                  <a:gd name="connsiteX83" fmla="*/ 449353 w 1138080"/>
                  <a:gd name="connsiteY83" fmla="*/ 44513 h 1035421"/>
                  <a:gd name="connsiteX84" fmla="*/ 448924 w 1138080"/>
                  <a:gd name="connsiteY84" fmla="*/ 89572 h 1035421"/>
                  <a:gd name="connsiteX85" fmla="*/ 460486 w 1138080"/>
                  <a:gd name="connsiteY85" fmla="*/ 100943 h 1035421"/>
                  <a:gd name="connsiteX86" fmla="*/ 594947 w 1138080"/>
                  <a:gd name="connsiteY86" fmla="*/ 101644 h 1035421"/>
                  <a:gd name="connsiteX87" fmla="*/ 601467 w 1138080"/>
                  <a:gd name="connsiteY87" fmla="*/ 105267 h 1035421"/>
                  <a:gd name="connsiteX88" fmla="*/ 654058 w 1138080"/>
                  <a:gd name="connsiteY88" fmla="*/ 142110 h 1035421"/>
                  <a:gd name="connsiteX89" fmla="*/ 421185 w 1138080"/>
                  <a:gd name="connsiteY89" fmla="*/ 140292 h 1035421"/>
                  <a:gd name="connsiteX90" fmla="*/ 409908 w 1138080"/>
                  <a:gd name="connsiteY90" fmla="*/ 129016 h 1035421"/>
                  <a:gd name="connsiteX91" fmla="*/ 410004 w 1138080"/>
                  <a:gd name="connsiteY91" fmla="*/ 78485 h 1035421"/>
                  <a:gd name="connsiteX92" fmla="*/ 400725 w 1138080"/>
                  <a:gd name="connsiteY92" fmla="*/ 69112 h 1035421"/>
                  <a:gd name="connsiteX93" fmla="*/ 91881 w 1138080"/>
                  <a:gd name="connsiteY93" fmla="*/ 69588 h 1035421"/>
                  <a:gd name="connsiteX94" fmla="*/ 79320 w 1138080"/>
                  <a:gd name="connsiteY94" fmla="*/ 76249 h 1035421"/>
                  <a:gd name="connsiteX95" fmla="*/ 10852 w 1138080"/>
                  <a:gd name="connsiteY95" fmla="*/ 75440 h 1035421"/>
                  <a:gd name="connsiteX96" fmla="*/ 18322 w 1138080"/>
                  <a:gd name="connsiteY96" fmla="*/ 9018 h 1035421"/>
                  <a:gd name="connsiteX97" fmla="*/ 35985 w 1138080"/>
                  <a:gd name="connsiteY97" fmla="*/ 969 h 1035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1138080" h="1035421">
                    <a:moveTo>
                      <a:pt x="452683" y="653589"/>
                    </a:moveTo>
                    <a:cubicBezTo>
                      <a:pt x="448401" y="653684"/>
                      <a:pt x="445784" y="655682"/>
                      <a:pt x="445784" y="660155"/>
                    </a:cubicBezTo>
                    <a:cubicBezTo>
                      <a:pt x="445784" y="664389"/>
                      <a:pt x="448306" y="667197"/>
                      <a:pt x="452350" y="667292"/>
                    </a:cubicBezTo>
                    <a:cubicBezTo>
                      <a:pt x="456442" y="667387"/>
                      <a:pt x="459107" y="664437"/>
                      <a:pt x="459440" y="660488"/>
                    </a:cubicBezTo>
                    <a:cubicBezTo>
                      <a:pt x="459820" y="656063"/>
                      <a:pt x="456585" y="654255"/>
                      <a:pt x="452683" y="653589"/>
                    </a:cubicBezTo>
                    <a:close/>
                    <a:moveTo>
                      <a:pt x="1092371" y="651565"/>
                    </a:moveTo>
                    <a:lnTo>
                      <a:pt x="1104417" y="672136"/>
                    </a:lnTo>
                    <a:lnTo>
                      <a:pt x="1136657" y="755941"/>
                    </a:lnTo>
                    <a:lnTo>
                      <a:pt x="1138079" y="1019720"/>
                    </a:lnTo>
                    <a:cubicBezTo>
                      <a:pt x="1138174" y="1032852"/>
                      <a:pt x="1134082" y="1035992"/>
                      <a:pt x="1122091" y="1035136"/>
                    </a:cubicBezTo>
                    <a:cubicBezTo>
                      <a:pt x="1108484" y="1034184"/>
                      <a:pt x="1094780" y="1034803"/>
                      <a:pt x="1081125" y="1034707"/>
                    </a:cubicBezTo>
                    <a:cubicBezTo>
                      <a:pt x="1030880" y="1034469"/>
                      <a:pt x="980587" y="1034469"/>
                      <a:pt x="930343" y="1033899"/>
                    </a:cubicBezTo>
                    <a:cubicBezTo>
                      <a:pt x="925157" y="1033803"/>
                      <a:pt x="919352" y="1034803"/>
                      <a:pt x="913737" y="1035373"/>
                    </a:cubicBezTo>
                    <a:cubicBezTo>
                      <a:pt x="910121" y="1035373"/>
                      <a:pt x="906552" y="1035373"/>
                      <a:pt x="902936" y="1035421"/>
                    </a:cubicBezTo>
                    <a:cubicBezTo>
                      <a:pt x="899415" y="1034898"/>
                      <a:pt x="896275" y="1033613"/>
                      <a:pt x="893896" y="1031044"/>
                    </a:cubicBezTo>
                    <a:cubicBezTo>
                      <a:pt x="886712" y="1023241"/>
                      <a:pt x="892326" y="1007634"/>
                      <a:pt x="891755" y="995501"/>
                    </a:cubicBezTo>
                    <a:cubicBezTo>
                      <a:pt x="892136" y="995121"/>
                      <a:pt x="892421" y="994740"/>
                      <a:pt x="892707" y="994312"/>
                    </a:cubicBezTo>
                    <a:cubicBezTo>
                      <a:pt x="898654" y="990505"/>
                      <a:pt x="905744" y="991600"/>
                      <a:pt x="912405" y="991600"/>
                    </a:cubicBezTo>
                    <a:cubicBezTo>
                      <a:pt x="965695" y="991457"/>
                      <a:pt x="1018985" y="991600"/>
                      <a:pt x="1072275" y="991504"/>
                    </a:cubicBezTo>
                    <a:cubicBezTo>
                      <a:pt x="1091688" y="991504"/>
                      <a:pt x="1092449" y="990743"/>
                      <a:pt x="1092449" y="971711"/>
                    </a:cubicBezTo>
                    <a:close/>
                    <a:moveTo>
                      <a:pt x="340489" y="238640"/>
                    </a:moveTo>
                    <a:cubicBezTo>
                      <a:pt x="336111" y="238735"/>
                      <a:pt x="333875" y="241352"/>
                      <a:pt x="334018" y="245587"/>
                    </a:cubicBezTo>
                    <a:cubicBezTo>
                      <a:pt x="334161" y="249869"/>
                      <a:pt x="336683" y="252201"/>
                      <a:pt x="341012" y="252058"/>
                    </a:cubicBezTo>
                    <a:cubicBezTo>
                      <a:pt x="345342" y="251867"/>
                      <a:pt x="347388" y="249298"/>
                      <a:pt x="347578" y="245016"/>
                    </a:cubicBezTo>
                    <a:cubicBezTo>
                      <a:pt x="347103" y="240876"/>
                      <a:pt x="344771" y="238497"/>
                      <a:pt x="340489" y="238640"/>
                    </a:cubicBezTo>
                    <a:close/>
                    <a:moveTo>
                      <a:pt x="344902" y="199821"/>
                    </a:moveTo>
                    <a:cubicBezTo>
                      <a:pt x="357012" y="201016"/>
                      <a:pt x="368704" y="207118"/>
                      <a:pt x="376745" y="217990"/>
                    </a:cubicBezTo>
                    <a:cubicBezTo>
                      <a:pt x="381360" y="224223"/>
                      <a:pt x="385880" y="225318"/>
                      <a:pt x="392494" y="225318"/>
                    </a:cubicBezTo>
                    <a:cubicBezTo>
                      <a:pt x="502310" y="225080"/>
                      <a:pt x="612077" y="224889"/>
                      <a:pt x="721893" y="224985"/>
                    </a:cubicBezTo>
                    <a:cubicBezTo>
                      <a:pt x="729221" y="224985"/>
                      <a:pt x="732884" y="223367"/>
                      <a:pt x="735644" y="215992"/>
                    </a:cubicBezTo>
                    <a:lnTo>
                      <a:pt x="741794" y="207779"/>
                    </a:lnTo>
                    <a:lnTo>
                      <a:pt x="817959" y="273712"/>
                    </a:lnTo>
                    <a:cubicBezTo>
                      <a:pt x="881446" y="334555"/>
                      <a:pt x="936523" y="399455"/>
                      <a:pt x="983997" y="466497"/>
                    </a:cubicBezTo>
                    <a:lnTo>
                      <a:pt x="1010671" y="512047"/>
                    </a:lnTo>
                    <a:lnTo>
                      <a:pt x="997288" y="520982"/>
                    </a:lnTo>
                    <a:cubicBezTo>
                      <a:pt x="984347" y="545676"/>
                      <a:pt x="962935" y="554574"/>
                      <a:pt x="936243" y="554479"/>
                    </a:cubicBezTo>
                    <a:cubicBezTo>
                      <a:pt x="886141" y="554288"/>
                      <a:pt x="836038" y="554336"/>
                      <a:pt x="785936" y="554479"/>
                    </a:cubicBezTo>
                    <a:cubicBezTo>
                      <a:pt x="760909" y="554526"/>
                      <a:pt x="741734" y="544629"/>
                      <a:pt x="730172" y="522124"/>
                    </a:cubicBezTo>
                    <a:cubicBezTo>
                      <a:pt x="725842" y="513607"/>
                      <a:pt x="719895" y="510562"/>
                      <a:pt x="710664" y="510610"/>
                    </a:cubicBezTo>
                    <a:cubicBezTo>
                      <a:pt x="670554" y="510800"/>
                      <a:pt x="630491" y="510562"/>
                      <a:pt x="590381" y="510752"/>
                    </a:cubicBezTo>
                    <a:cubicBezTo>
                      <a:pt x="574727" y="510847"/>
                      <a:pt x="573442" y="512275"/>
                      <a:pt x="573442" y="529737"/>
                    </a:cubicBezTo>
                    <a:cubicBezTo>
                      <a:pt x="573347" y="615810"/>
                      <a:pt x="573490" y="701930"/>
                      <a:pt x="573300" y="788003"/>
                    </a:cubicBezTo>
                    <a:cubicBezTo>
                      <a:pt x="573300" y="797805"/>
                      <a:pt x="575393" y="808034"/>
                      <a:pt x="570445" y="817360"/>
                    </a:cubicBezTo>
                    <a:cubicBezTo>
                      <a:pt x="570159" y="817598"/>
                      <a:pt x="569921" y="817741"/>
                      <a:pt x="569493" y="817931"/>
                    </a:cubicBezTo>
                    <a:cubicBezTo>
                      <a:pt x="556504" y="817979"/>
                      <a:pt x="543467" y="817979"/>
                      <a:pt x="530477" y="818026"/>
                    </a:cubicBezTo>
                    <a:cubicBezTo>
                      <a:pt x="529668" y="705975"/>
                      <a:pt x="529002" y="593923"/>
                      <a:pt x="527765" y="481871"/>
                    </a:cubicBezTo>
                    <a:cubicBezTo>
                      <a:pt x="527670" y="470642"/>
                      <a:pt x="530239" y="467597"/>
                      <a:pt x="541754" y="467692"/>
                    </a:cubicBezTo>
                    <a:cubicBezTo>
                      <a:pt x="599611" y="468168"/>
                      <a:pt x="657469" y="467502"/>
                      <a:pt x="715327" y="467549"/>
                    </a:cubicBezTo>
                    <a:cubicBezTo>
                      <a:pt x="723844" y="467549"/>
                      <a:pt x="729030" y="466503"/>
                      <a:pt x="732028" y="456653"/>
                    </a:cubicBezTo>
                    <a:cubicBezTo>
                      <a:pt x="736738" y="441095"/>
                      <a:pt x="748728" y="431198"/>
                      <a:pt x="766048" y="424870"/>
                    </a:cubicBezTo>
                    <a:cubicBezTo>
                      <a:pt x="749728" y="416353"/>
                      <a:pt x="738641" y="404600"/>
                      <a:pt x="734074" y="387567"/>
                    </a:cubicBezTo>
                    <a:cubicBezTo>
                      <a:pt x="732836" y="382856"/>
                      <a:pt x="728412" y="383951"/>
                      <a:pt x="724891" y="383951"/>
                    </a:cubicBezTo>
                    <a:cubicBezTo>
                      <a:pt x="642910" y="383998"/>
                      <a:pt x="560881" y="384236"/>
                      <a:pt x="478900" y="384046"/>
                    </a:cubicBezTo>
                    <a:cubicBezTo>
                      <a:pt x="470669" y="383998"/>
                      <a:pt x="469384" y="386805"/>
                      <a:pt x="469432" y="394323"/>
                    </a:cubicBezTo>
                    <a:cubicBezTo>
                      <a:pt x="470050" y="465361"/>
                      <a:pt x="470383" y="536446"/>
                      <a:pt x="470383" y="607483"/>
                    </a:cubicBezTo>
                    <a:cubicBezTo>
                      <a:pt x="470383" y="615382"/>
                      <a:pt x="473333" y="619331"/>
                      <a:pt x="479424" y="623756"/>
                    </a:cubicBezTo>
                    <a:cubicBezTo>
                      <a:pt x="496172" y="635936"/>
                      <a:pt x="501739" y="655492"/>
                      <a:pt x="495315" y="674619"/>
                    </a:cubicBezTo>
                    <a:cubicBezTo>
                      <a:pt x="488987" y="693366"/>
                      <a:pt x="471430" y="706070"/>
                      <a:pt x="451922" y="705927"/>
                    </a:cubicBezTo>
                    <a:cubicBezTo>
                      <a:pt x="432747" y="705784"/>
                      <a:pt x="416047" y="693794"/>
                      <a:pt x="409338" y="675333"/>
                    </a:cubicBezTo>
                    <a:cubicBezTo>
                      <a:pt x="403010" y="658014"/>
                      <a:pt x="407768" y="637792"/>
                      <a:pt x="422517" y="625897"/>
                    </a:cubicBezTo>
                    <a:cubicBezTo>
                      <a:pt x="429084" y="620615"/>
                      <a:pt x="430701" y="615191"/>
                      <a:pt x="430654" y="607388"/>
                    </a:cubicBezTo>
                    <a:cubicBezTo>
                      <a:pt x="430083" y="524503"/>
                      <a:pt x="430083" y="441570"/>
                      <a:pt x="429179" y="358685"/>
                    </a:cubicBezTo>
                    <a:cubicBezTo>
                      <a:pt x="429036" y="347123"/>
                      <a:pt x="432081" y="344649"/>
                      <a:pt x="443310" y="344697"/>
                    </a:cubicBezTo>
                    <a:cubicBezTo>
                      <a:pt x="535806" y="345125"/>
                      <a:pt x="628255" y="344792"/>
                      <a:pt x="720751" y="344982"/>
                    </a:cubicBezTo>
                    <a:cubicBezTo>
                      <a:pt x="728887" y="344982"/>
                      <a:pt x="733740" y="344126"/>
                      <a:pt x="736405" y="334752"/>
                    </a:cubicBezTo>
                    <a:cubicBezTo>
                      <a:pt x="740259" y="321240"/>
                      <a:pt x="750489" y="311914"/>
                      <a:pt x="764144" y="304777"/>
                    </a:cubicBezTo>
                    <a:cubicBezTo>
                      <a:pt x="749537" y="296641"/>
                      <a:pt x="738784" y="285983"/>
                      <a:pt x="734311" y="270329"/>
                    </a:cubicBezTo>
                    <a:cubicBezTo>
                      <a:pt x="732313" y="263382"/>
                      <a:pt x="726746" y="265095"/>
                      <a:pt x="722036" y="265095"/>
                    </a:cubicBezTo>
                    <a:cubicBezTo>
                      <a:pt x="645479" y="265190"/>
                      <a:pt x="568970" y="265380"/>
                      <a:pt x="492413" y="265523"/>
                    </a:cubicBezTo>
                    <a:cubicBezTo>
                      <a:pt x="458678" y="265618"/>
                      <a:pt x="424944" y="265809"/>
                      <a:pt x="391257" y="265618"/>
                    </a:cubicBezTo>
                    <a:cubicBezTo>
                      <a:pt x="384881" y="265571"/>
                      <a:pt x="380980" y="267188"/>
                      <a:pt x="376793" y="272708"/>
                    </a:cubicBezTo>
                    <a:cubicBezTo>
                      <a:pt x="359997" y="294785"/>
                      <a:pt x="329069" y="297116"/>
                      <a:pt x="309562" y="278655"/>
                    </a:cubicBezTo>
                    <a:cubicBezTo>
                      <a:pt x="289578" y="259766"/>
                      <a:pt x="290054" y="229600"/>
                      <a:pt x="310561" y="211091"/>
                    </a:cubicBezTo>
                    <a:cubicBezTo>
                      <a:pt x="320268" y="202337"/>
                      <a:pt x="332793" y="198625"/>
                      <a:pt x="344902" y="199821"/>
                    </a:cubicBezTo>
                    <a:close/>
                    <a:moveTo>
                      <a:pt x="45253" y="39089"/>
                    </a:moveTo>
                    <a:cubicBezTo>
                      <a:pt x="40923" y="39232"/>
                      <a:pt x="38686" y="41801"/>
                      <a:pt x="38829" y="46083"/>
                    </a:cubicBezTo>
                    <a:cubicBezTo>
                      <a:pt x="38924" y="50413"/>
                      <a:pt x="41541" y="52697"/>
                      <a:pt x="45776" y="52554"/>
                    </a:cubicBezTo>
                    <a:cubicBezTo>
                      <a:pt x="50106" y="52411"/>
                      <a:pt x="52199" y="49794"/>
                      <a:pt x="52342" y="45417"/>
                    </a:cubicBezTo>
                    <a:cubicBezTo>
                      <a:pt x="51818" y="41373"/>
                      <a:pt x="49535" y="38946"/>
                      <a:pt x="45253" y="39089"/>
                    </a:cubicBezTo>
                    <a:close/>
                    <a:moveTo>
                      <a:pt x="35985" y="969"/>
                    </a:moveTo>
                    <a:cubicBezTo>
                      <a:pt x="54370" y="-2979"/>
                      <a:pt x="73872" y="5211"/>
                      <a:pt x="85077" y="24053"/>
                    </a:cubicBezTo>
                    <a:cubicBezTo>
                      <a:pt x="89455" y="31476"/>
                      <a:pt x="94879" y="30524"/>
                      <a:pt x="101017" y="30477"/>
                    </a:cubicBezTo>
                    <a:cubicBezTo>
                      <a:pt x="212164" y="30382"/>
                      <a:pt x="323312" y="30429"/>
                      <a:pt x="434460" y="29811"/>
                    </a:cubicBezTo>
                    <a:cubicBezTo>
                      <a:pt x="446260" y="29763"/>
                      <a:pt x="450304" y="32237"/>
                      <a:pt x="449353" y="44513"/>
                    </a:cubicBezTo>
                    <a:cubicBezTo>
                      <a:pt x="448163" y="59453"/>
                      <a:pt x="449781" y="74584"/>
                      <a:pt x="448924" y="89572"/>
                    </a:cubicBezTo>
                    <a:cubicBezTo>
                      <a:pt x="448353" y="99040"/>
                      <a:pt x="451922" y="100943"/>
                      <a:pt x="460486" y="100943"/>
                    </a:cubicBezTo>
                    <a:lnTo>
                      <a:pt x="594947" y="101644"/>
                    </a:lnTo>
                    <a:lnTo>
                      <a:pt x="601467" y="105267"/>
                    </a:lnTo>
                    <a:lnTo>
                      <a:pt x="654058" y="142110"/>
                    </a:lnTo>
                    <a:lnTo>
                      <a:pt x="421185" y="140292"/>
                    </a:lnTo>
                    <a:cubicBezTo>
                      <a:pt x="412287" y="140245"/>
                      <a:pt x="409575" y="137961"/>
                      <a:pt x="409908" y="129016"/>
                    </a:cubicBezTo>
                    <a:cubicBezTo>
                      <a:pt x="410527" y="112220"/>
                      <a:pt x="409623" y="95329"/>
                      <a:pt x="410004" y="78485"/>
                    </a:cubicBezTo>
                    <a:cubicBezTo>
                      <a:pt x="410194" y="71348"/>
                      <a:pt x="407958" y="69064"/>
                      <a:pt x="400725" y="69112"/>
                    </a:cubicBezTo>
                    <a:cubicBezTo>
                      <a:pt x="297761" y="69493"/>
                      <a:pt x="194845" y="69635"/>
                      <a:pt x="91881" y="69588"/>
                    </a:cubicBezTo>
                    <a:cubicBezTo>
                      <a:pt x="85981" y="69588"/>
                      <a:pt x="82889" y="72681"/>
                      <a:pt x="79320" y="76249"/>
                    </a:cubicBezTo>
                    <a:cubicBezTo>
                      <a:pt x="58432" y="97089"/>
                      <a:pt x="29504" y="96661"/>
                      <a:pt x="10852" y="75440"/>
                    </a:cubicBezTo>
                    <a:cubicBezTo>
                      <a:pt x="-6229" y="55980"/>
                      <a:pt x="-2708" y="24529"/>
                      <a:pt x="18322" y="9018"/>
                    </a:cubicBezTo>
                    <a:cubicBezTo>
                      <a:pt x="23853" y="4950"/>
                      <a:pt x="29857" y="2285"/>
                      <a:pt x="35985" y="969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1" name="Freeform: Shape 47">
                <a:extLst>
                  <a:ext uri="{FF2B5EF4-FFF2-40B4-BE49-F238E27FC236}">
                    <a16:creationId xmlns:a16="http://schemas.microsoft.com/office/drawing/2014/main" id="{C49E32BD-883F-4080-90C9-DE1EC49F8F0E}"/>
                  </a:ext>
                </a:extLst>
              </p:cNvPr>
              <p:cNvSpPr/>
              <p:nvPr/>
            </p:nvSpPr>
            <p:spPr>
              <a:xfrm>
                <a:off x="2432424" y="2562375"/>
                <a:ext cx="560544" cy="713641"/>
              </a:xfrm>
              <a:custGeom>
                <a:avLst/>
                <a:gdLst>
                  <a:gd name="connsiteX0" fmla="*/ 526715 w 560544"/>
                  <a:gd name="connsiteY0" fmla="*/ 481402 h 713641"/>
                  <a:gd name="connsiteX1" fmla="*/ 516913 w 560544"/>
                  <a:gd name="connsiteY1" fmla="*/ 471220 h 713641"/>
                  <a:gd name="connsiteX2" fmla="*/ 517104 w 560544"/>
                  <a:gd name="connsiteY2" fmla="*/ 410174 h 713641"/>
                  <a:gd name="connsiteX3" fmla="*/ 517246 w 560544"/>
                  <a:gd name="connsiteY3" fmla="*/ 370540 h 713641"/>
                  <a:gd name="connsiteX4" fmla="*/ 517151 w 560544"/>
                  <a:gd name="connsiteY4" fmla="*/ 306449 h 713641"/>
                  <a:gd name="connsiteX5" fmla="*/ 517199 w 560544"/>
                  <a:gd name="connsiteY5" fmla="*/ 266957 h 713641"/>
                  <a:gd name="connsiteX6" fmla="*/ 517199 w 560544"/>
                  <a:gd name="connsiteY6" fmla="*/ 194683 h 713641"/>
                  <a:gd name="connsiteX7" fmla="*/ 517104 w 560544"/>
                  <a:gd name="connsiteY7" fmla="*/ 155191 h 713641"/>
                  <a:gd name="connsiteX8" fmla="*/ 517056 w 560544"/>
                  <a:gd name="connsiteY8" fmla="*/ 84106 h 713641"/>
                  <a:gd name="connsiteX9" fmla="*/ 432315 w 560544"/>
                  <a:gd name="connsiteY9" fmla="*/ 31 h 713641"/>
                  <a:gd name="connsiteX10" fmla="*/ 63234 w 560544"/>
                  <a:gd name="connsiteY10" fmla="*/ 79 h 713641"/>
                  <a:gd name="connsiteX11" fmla="*/ 45582 w 560544"/>
                  <a:gd name="connsiteY11" fmla="*/ 1411 h 713641"/>
                  <a:gd name="connsiteX12" fmla="*/ 1618 w 560544"/>
                  <a:gd name="connsiteY12" fmla="*/ 20063 h 713641"/>
                  <a:gd name="connsiteX13" fmla="*/ 0 w 560544"/>
                  <a:gd name="connsiteY13" fmla="*/ 26391 h 713641"/>
                  <a:gd name="connsiteX14" fmla="*/ 0 w 560544"/>
                  <a:gd name="connsiteY14" fmla="*/ 26391 h 713641"/>
                  <a:gd name="connsiteX15" fmla="*/ 81933 w 560544"/>
                  <a:gd name="connsiteY15" fmla="*/ 140013 h 713641"/>
                  <a:gd name="connsiteX16" fmla="*/ 299756 w 560544"/>
                  <a:gd name="connsiteY16" fmla="*/ 442434 h 713641"/>
                  <a:gd name="connsiteX17" fmla="*/ 457247 w 560544"/>
                  <a:gd name="connsiteY17" fmla="*/ 660875 h 713641"/>
                  <a:gd name="connsiteX18" fmla="*/ 492695 w 560544"/>
                  <a:gd name="connsiteY18" fmla="*/ 713642 h 713641"/>
                  <a:gd name="connsiteX19" fmla="*/ 516961 w 560544"/>
                  <a:gd name="connsiteY19" fmla="*/ 655451 h 713641"/>
                  <a:gd name="connsiteX20" fmla="*/ 517056 w 560544"/>
                  <a:gd name="connsiteY20" fmla="*/ 522178 h 713641"/>
                  <a:gd name="connsiteX21" fmla="*/ 519197 w 560544"/>
                  <a:gd name="connsiteY21" fmla="*/ 486779 h 713641"/>
                  <a:gd name="connsiteX22" fmla="*/ 552361 w 560544"/>
                  <a:gd name="connsiteY22" fmla="*/ 483733 h 713641"/>
                  <a:gd name="connsiteX23" fmla="*/ 560544 w 560544"/>
                  <a:gd name="connsiteY23" fmla="*/ 480546 h 713641"/>
                  <a:gd name="connsiteX24" fmla="*/ 526715 w 560544"/>
                  <a:gd name="connsiteY24" fmla="*/ 481402 h 713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0544" h="713641">
                    <a:moveTo>
                      <a:pt x="526715" y="481402"/>
                    </a:moveTo>
                    <a:cubicBezTo>
                      <a:pt x="518721" y="481925"/>
                      <a:pt x="516770" y="478690"/>
                      <a:pt x="516913" y="471220"/>
                    </a:cubicBezTo>
                    <a:cubicBezTo>
                      <a:pt x="517341" y="450855"/>
                      <a:pt x="517056" y="430491"/>
                      <a:pt x="517104" y="410174"/>
                    </a:cubicBezTo>
                    <a:cubicBezTo>
                      <a:pt x="517151" y="396947"/>
                      <a:pt x="517199" y="383767"/>
                      <a:pt x="517246" y="370540"/>
                    </a:cubicBezTo>
                    <a:cubicBezTo>
                      <a:pt x="517199" y="349176"/>
                      <a:pt x="517151" y="327812"/>
                      <a:pt x="517151" y="306449"/>
                    </a:cubicBezTo>
                    <a:cubicBezTo>
                      <a:pt x="517151" y="293269"/>
                      <a:pt x="517199" y="280137"/>
                      <a:pt x="517199" y="266957"/>
                    </a:cubicBezTo>
                    <a:cubicBezTo>
                      <a:pt x="517199" y="242881"/>
                      <a:pt x="517199" y="218758"/>
                      <a:pt x="517199" y="194683"/>
                    </a:cubicBezTo>
                    <a:cubicBezTo>
                      <a:pt x="517151" y="181503"/>
                      <a:pt x="517151" y="168371"/>
                      <a:pt x="517104" y="155191"/>
                    </a:cubicBezTo>
                    <a:cubicBezTo>
                      <a:pt x="517104" y="131496"/>
                      <a:pt x="517104" y="107801"/>
                      <a:pt x="517056" y="84106"/>
                    </a:cubicBezTo>
                    <a:cubicBezTo>
                      <a:pt x="516961" y="32529"/>
                      <a:pt x="484321" y="31"/>
                      <a:pt x="432315" y="31"/>
                    </a:cubicBezTo>
                    <a:cubicBezTo>
                      <a:pt x="309272" y="-16"/>
                      <a:pt x="186230" y="-16"/>
                      <a:pt x="63234" y="79"/>
                    </a:cubicBezTo>
                    <a:cubicBezTo>
                      <a:pt x="57334" y="79"/>
                      <a:pt x="51482" y="1221"/>
                      <a:pt x="45582" y="1411"/>
                    </a:cubicBezTo>
                    <a:cubicBezTo>
                      <a:pt x="28501" y="1982"/>
                      <a:pt x="16415" y="14115"/>
                      <a:pt x="1618" y="20063"/>
                    </a:cubicBezTo>
                    <a:cubicBezTo>
                      <a:pt x="1094" y="22156"/>
                      <a:pt x="523" y="24297"/>
                      <a:pt x="0" y="26391"/>
                    </a:cubicBezTo>
                    <a:cubicBezTo>
                      <a:pt x="0" y="26391"/>
                      <a:pt x="0" y="26391"/>
                      <a:pt x="0" y="26391"/>
                    </a:cubicBezTo>
                    <a:cubicBezTo>
                      <a:pt x="27311" y="64265"/>
                      <a:pt x="54670" y="102139"/>
                      <a:pt x="81933" y="140013"/>
                    </a:cubicBezTo>
                    <a:cubicBezTo>
                      <a:pt x="154541" y="240788"/>
                      <a:pt x="227101" y="341658"/>
                      <a:pt x="299756" y="442434"/>
                    </a:cubicBezTo>
                    <a:cubicBezTo>
                      <a:pt x="352237" y="515232"/>
                      <a:pt x="405052" y="587839"/>
                      <a:pt x="457247" y="660875"/>
                    </a:cubicBezTo>
                    <a:cubicBezTo>
                      <a:pt x="469571" y="678099"/>
                      <a:pt x="484130" y="693896"/>
                      <a:pt x="492695" y="713642"/>
                    </a:cubicBezTo>
                    <a:cubicBezTo>
                      <a:pt x="509776" y="697988"/>
                      <a:pt x="516818" y="678004"/>
                      <a:pt x="516961" y="655451"/>
                    </a:cubicBezTo>
                    <a:cubicBezTo>
                      <a:pt x="517199" y="611011"/>
                      <a:pt x="517056" y="566571"/>
                      <a:pt x="517056" y="522178"/>
                    </a:cubicBezTo>
                    <a:cubicBezTo>
                      <a:pt x="517389" y="510093"/>
                      <a:pt x="513440" y="495105"/>
                      <a:pt x="519197" y="486779"/>
                    </a:cubicBezTo>
                    <a:cubicBezTo>
                      <a:pt x="525002" y="478357"/>
                      <a:pt x="540941" y="484780"/>
                      <a:pt x="552361" y="483733"/>
                    </a:cubicBezTo>
                    <a:cubicBezTo>
                      <a:pt x="555453" y="483448"/>
                      <a:pt x="558784" y="484114"/>
                      <a:pt x="560544" y="480546"/>
                    </a:cubicBezTo>
                    <a:cubicBezTo>
                      <a:pt x="549315" y="480783"/>
                      <a:pt x="537991" y="480641"/>
                      <a:pt x="526715" y="481402"/>
                    </a:cubicBezTo>
                    <a:close/>
                  </a:path>
                </a:pathLst>
              </a:custGeom>
              <a:solidFill>
                <a:srgbClr val="1D7799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49">
                <a:extLst>
                  <a:ext uri="{FF2B5EF4-FFF2-40B4-BE49-F238E27FC236}">
                    <a16:creationId xmlns:a16="http://schemas.microsoft.com/office/drawing/2014/main" id="{94F8873D-721A-4A62-9D36-84C8ECB81EAF}"/>
                  </a:ext>
                </a:extLst>
              </p:cNvPr>
              <p:cNvSpPr/>
              <p:nvPr/>
            </p:nvSpPr>
            <p:spPr>
              <a:xfrm>
                <a:off x="1968581" y="4177237"/>
                <a:ext cx="1025749" cy="746530"/>
              </a:xfrm>
              <a:custGeom>
                <a:avLst/>
                <a:gdLst>
                  <a:gd name="connsiteX0" fmla="*/ 620858 w 1025749"/>
                  <a:gd name="connsiteY0" fmla="*/ 191 h 746530"/>
                  <a:gd name="connsiteX1" fmla="*/ 34620 w 1025749"/>
                  <a:gd name="connsiteY1" fmla="*/ 381 h 746530"/>
                  <a:gd name="connsiteX2" fmla="*/ 18252 w 1025749"/>
                  <a:gd name="connsiteY2" fmla="*/ 0 h 746530"/>
                  <a:gd name="connsiteX3" fmla="*/ 5168 w 1025749"/>
                  <a:gd name="connsiteY3" fmla="*/ 34496 h 746530"/>
                  <a:gd name="connsiteX4" fmla="*/ 28577 w 1025749"/>
                  <a:gd name="connsiteY4" fmla="*/ 39587 h 746530"/>
                  <a:gd name="connsiteX5" fmla="*/ 601160 w 1025749"/>
                  <a:gd name="connsiteY5" fmla="*/ 39349 h 746530"/>
                  <a:gd name="connsiteX6" fmla="*/ 627281 w 1025749"/>
                  <a:gd name="connsiteY6" fmla="*/ 50007 h 746530"/>
                  <a:gd name="connsiteX7" fmla="*/ 957917 w 1025749"/>
                  <a:gd name="connsiteY7" fmla="*/ 384117 h 746530"/>
                  <a:gd name="connsiteX8" fmla="*/ 964578 w 1025749"/>
                  <a:gd name="connsiteY8" fmla="*/ 402245 h 746530"/>
                  <a:gd name="connsiteX9" fmla="*/ 964626 w 1025749"/>
                  <a:gd name="connsiteY9" fmla="*/ 644096 h 746530"/>
                  <a:gd name="connsiteX10" fmla="*/ 954587 w 1025749"/>
                  <a:gd name="connsiteY10" fmla="*/ 663556 h 746530"/>
                  <a:gd name="connsiteX11" fmla="*/ 944642 w 1025749"/>
                  <a:gd name="connsiteY11" fmla="*/ 729169 h 746530"/>
                  <a:gd name="connsiteX12" fmla="*/ 1010208 w 1025749"/>
                  <a:gd name="connsiteY12" fmla="*/ 735402 h 746530"/>
                  <a:gd name="connsiteX13" fmla="*/ 1012349 w 1025749"/>
                  <a:gd name="connsiteY13" fmla="*/ 668647 h 746530"/>
                  <a:gd name="connsiteX14" fmla="*/ 1003927 w 1025749"/>
                  <a:gd name="connsiteY14" fmla="*/ 647379 h 746530"/>
                  <a:gd name="connsiteX15" fmla="*/ 1004260 w 1025749"/>
                  <a:gd name="connsiteY15" fmla="*/ 386400 h 746530"/>
                  <a:gd name="connsiteX16" fmla="*/ 995981 w 1025749"/>
                  <a:gd name="connsiteY16" fmla="*/ 366131 h 746530"/>
                  <a:gd name="connsiteX17" fmla="*/ 643554 w 1025749"/>
                  <a:gd name="connsiteY17" fmla="*/ 9421 h 746530"/>
                  <a:gd name="connsiteX18" fmla="*/ 620858 w 1025749"/>
                  <a:gd name="connsiteY18" fmla="*/ 191 h 746530"/>
                  <a:gd name="connsiteX19" fmla="*/ 980137 w 1025749"/>
                  <a:gd name="connsiteY19" fmla="*/ 693865 h 746530"/>
                  <a:gd name="connsiteX20" fmla="*/ 986846 w 1025749"/>
                  <a:gd name="connsiteY20" fmla="*/ 700478 h 746530"/>
                  <a:gd name="connsiteX21" fmla="*/ 980851 w 1025749"/>
                  <a:gd name="connsiteY21" fmla="*/ 707806 h 746530"/>
                  <a:gd name="connsiteX22" fmla="*/ 973095 w 1025749"/>
                  <a:gd name="connsiteY22" fmla="*/ 700478 h 746530"/>
                  <a:gd name="connsiteX23" fmla="*/ 980137 w 1025749"/>
                  <a:gd name="connsiteY23" fmla="*/ 693865 h 746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25749" h="746530">
                    <a:moveTo>
                      <a:pt x="620858" y="191"/>
                    </a:moveTo>
                    <a:cubicBezTo>
                      <a:pt x="425445" y="428"/>
                      <a:pt x="230033" y="381"/>
                      <a:pt x="34620" y="381"/>
                    </a:cubicBezTo>
                    <a:cubicBezTo>
                      <a:pt x="29148" y="381"/>
                      <a:pt x="23724" y="143"/>
                      <a:pt x="18252" y="0"/>
                    </a:cubicBezTo>
                    <a:cubicBezTo>
                      <a:pt x="-875" y="6328"/>
                      <a:pt x="-4491" y="15844"/>
                      <a:pt x="5168" y="34496"/>
                    </a:cubicBezTo>
                    <a:cubicBezTo>
                      <a:pt x="12067" y="40301"/>
                      <a:pt x="20346" y="39587"/>
                      <a:pt x="28577" y="39587"/>
                    </a:cubicBezTo>
                    <a:cubicBezTo>
                      <a:pt x="219422" y="39587"/>
                      <a:pt x="410267" y="39682"/>
                      <a:pt x="601160" y="39349"/>
                    </a:cubicBezTo>
                    <a:cubicBezTo>
                      <a:pt x="612008" y="39349"/>
                      <a:pt x="619621" y="42204"/>
                      <a:pt x="627281" y="50007"/>
                    </a:cubicBezTo>
                    <a:cubicBezTo>
                      <a:pt x="737239" y="161583"/>
                      <a:pt x="847531" y="272921"/>
                      <a:pt x="957917" y="384117"/>
                    </a:cubicBezTo>
                    <a:cubicBezTo>
                      <a:pt x="963341" y="389588"/>
                      <a:pt x="964578" y="395155"/>
                      <a:pt x="964578" y="402245"/>
                    </a:cubicBezTo>
                    <a:cubicBezTo>
                      <a:pt x="964436" y="482846"/>
                      <a:pt x="964388" y="563495"/>
                      <a:pt x="964626" y="644096"/>
                    </a:cubicBezTo>
                    <a:cubicBezTo>
                      <a:pt x="964674" y="652850"/>
                      <a:pt x="963103" y="658179"/>
                      <a:pt x="954587" y="663556"/>
                    </a:cubicBezTo>
                    <a:cubicBezTo>
                      <a:pt x="931748" y="677925"/>
                      <a:pt x="927942" y="708472"/>
                      <a:pt x="944642" y="729169"/>
                    </a:cubicBezTo>
                    <a:cubicBezTo>
                      <a:pt x="961153" y="749629"/>
                      <a:pt x="990462" y="752388"/>
                      <a:pt x="1010208" y="735402"/>
                    </a:cubicBezTo>
                    <a:cubicBezTo>
                      <a:pt x="1029668" y="718607"/>
                      <a:pt x="1031381" y="686347"/>
                      <a:pt x="1012349" y="668647"/>
                    </a:cubicBezTo>
                    <a:cubicBezTo>
                      <a:pt x="1005355" y="662176"/>
                      <a:pt x="1003927" y="655943"/>
                      <a:pt x="1003927" y="647379"/>
                    </a:cubicBezTo>
                    <a:cubicBezTo>
                      <a:pt x="1004118" y="560402"/>
                      <a:pt x="1003927" y="473377"/>
                      <a:pt x="1004260" y="386400"/>
                    </a:cubicBezTo>
                    <a:cubicBezTo>
                      <a:pt x="1004308" y="377931"/>
                      <a:pt x="1001929" y="372126"/>
                      <a:pt x="995981" y="366131"/>
                    </a:cubicBezTo>
                    <a:cubicBezTo>
                      <a:pt x="878315" y="247418"/>
                      <a:pt x="760839" y="128515"/>
                      <a:pt x="643554" y="9421"/>
                    </a:cubicBezTo>
                    <a:cubicBezTo>
                      <a:pt x="636845" y="2617"/>
                      <a:pt x="630231" y="191"/>
                      <a:pt x="620858" y="191"/>
                    </a:cubicBezTo>
                    <a:close/>
                    <a:moveTo>
                      <a:pt x="980137" y="693865"/>
                    </a:moveTo>
                    <a:cubicBezTo>
                      <a:pt x="983944" y="693722"/>
                      <a:pt x="986894" y="695958"/>
                      <a:pt x="986846" y="700478"/>
                    </a:cubicBezTo>
                    <a:cubicBezTo>
                      <a:pt x="986941" y="704666"/>
                      <a:pt x="984848" y="707615"/>
                      <a:pt x="980851" y="707806"/>
                    </a:cubicBezTo>
                    <a:cubicBezTo>
                      <a:pt x="976331" y="707996"/>
                      <a:pt x="973143" y="704999"/>
                      <a:pt x="973095" y="700478"/>
                    </a:cubicBezTo>
                    <a:cubicBezTo>
                      <a:pt x="973000" y="696339"/>
                      <a:pt x="976474" y="693960"/>
                      <a:pt x="980137" y="693865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51">
                <a:extLst>
                  <a:ext uri="{FF2B5EF4-FFF2-40B4-BE49-F238E27FC236}">
                    <a16:creationId xmlns:a16="http://schemas.microsoft.com/office/drawing/2014/main" id="{815F86B2-AFE0-48B9-AE24-BDD8FF2804DA}"/>
                  </a:ext>
                </a:extLst>
              </p:cNvPr>
              <p:cNvSpPr/>
              <p:nvPr/>
            </p:nvSpPr>
            <p:spPr>
              <a:xfrm>
                <a:off x="2444574" y="2315006"/>
                <a:ext cx="745654" cy="183643"/>
              </a:xfrm>
              <a:custGeom>
                <a:avLst/>
                <a:gdLst>
                  <a:gd name="connsiteX0" fmla="*/ 25486 w 745654"/>
                  <a:gd name="connsiteY0" fmla="*/ 183453 h 183643"/>
                  <a:gd name="connsiteX1" fmla="*/ 48705 w 745654"/>
                  <a:gd name="connsiteY1" fmla="*/ 183358 h 183643"/>
                  <a:gd name="connsiteX2" fmla="*/ 728010 w 745654"/>
                  <a:gd name="connsiteY2" fmla="*/ 183643 h 183643"/>
                  <a:gd name="connsiteX3" fmla="*/ 743141 w 745654"/>
                  <a:gd name="connsiteY3" fmla="*/ 168893 h 183643"/>
                  <a:gd name="connsiteX4" fmla="*/ 745615 w 745654"/>
                  <a:gd name="connsiteY4" fmla="*/ 39142 h 183643"/>
                  <a:gd name="connsiteX5" fmla="*/ 731674 w 745654"/>
                  <a:gd name="connsiteY5" fmla="*/ 25058 h 183643"/>
                  <a:gd name="connsiteX6" fmla="*/ 365353 w 745654"/>
                  <a:gd name="connsiteY6" fmla="*/ 26010 h 183643"/>
                  <a:gd name="connsiteX7" fmla="*/ 346226 w 745654"/>
                  <a:gd name="connsiteY7" fmla="*/ 17064 h 183643"/>
                  <a:gd name="connsiteX8" fmla="*/ 294696 w 745654"/>
                  <a:gd name="connsiteY8" fmla="*/ 2981 h 183643"/>
                  <a:gd name="connsiteX9" fmla="*/ 265006 w 745654"/>
                  <a:gd name="connsiteY9" fmla="*/ 44851 h 183643"/>
                  <a:gd name="connsiteX10" fmla="*/ 293459 w 745654"/>
                  <a:gd name="connsiteY10" fmla="*/ 87769 h 183643"/>
                  <a:gd name="connsiteX11" fmla="*/ 344465 w 745654"/>
                  <a:gd name="connsiteY11" fmla="*/ 76064 h 183643"/>
                  <a:gd name="connsiteX12" fmla="*/ 360690 w 745654"/>
                  <a:gd name="connsiteY12" fmla="*/ 66167 h 183643"/>
                  <a:gd name="connsiteX13" fmla="*/ 694181 w 745654"/>
                  <a:gd name="connsiteY13" fmla="*/ 64359 h 183643"/>
                  <a:gd name="connsiteX14" fmla="*/ 704506 w 745654"/>
                  <a:gd name="connsiteY14" fmla="*/ 75350 h 183643"/>
                  <a:gd name="connsiteX15" fmla="*/ 704220 w 745654"/>
                  <a:gd name="connsiteY15" fmla="*/ 128640 h 183643"/>
                  <a:gd name="connsiteX16" fmla="*/ 689280 w 745654"/>
                  <a:gd name="connsiteY16" fmla="*/ 143628 h 183643"/>
                  <a:gd name="connsiteX17" fmla="*/ 41378 w 745654"/>
                  <a:gd name="connsiteY17" fmla="*/ 143295 h 183643"/>
                  <a:gd name="connsiteX18" fmla="*/ 20871 w 745654"/>
                  <a:gd name="connsiteY18" fmla="*/ 142867 h 183643"/>
                  <a:gd name="connsiteX19" fmla="*/ 1315 w 745654"/>
                  <a:gd name="connsiteY19" fmla="*/ 173318 h 183643"/>
                  <a:gd name="connsiteX20" fmla="*/ 25486 w 745654"/>
                  <a:gd name="connsiteY20" fmla="*/ 183453 h 183643"/>
                  <a:gd name="connsiteX21" fmla="*/ 311206 w 745654"/>
                  <a:gd name="connsiteY21" fmla="*/ 52797 h 183643"/>
                  <a:gd name="connsiteX22" fmla="*/ 304022 w 745654"/>
                  <a:gd name="connsiteY22" fmla="*/ 46088 h 183643"/>
                  <a:gd name="connsiteX23" fmla="*/ 310017 w 745654"/>
                  <a:gd name="connsiteY23" fmla="*/ 38856 h 183643"/>
                  <a:gd name="connsiteX24" fmla="*/ 318106 w 745654"/>
                  <a:gd name="connsiteY24" fmla="*/ 45517 h 183643"/>
                  <a:gd name="connsiteX25" fmla="*/ 311206 w 745654"/>
                  <a:gd name="connsiteY25" fmla="*/ 52797 h 183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45654" h="183643">
                    <a:moveTo>
                      <a:pt x="25486" y="183453"/>
                    </a:moveTo>
                    <a:cubicBezTo>
                      <a:pt x="33194" y="183072"/>
                      <a:pt x="40997" y="183358"/>
                      <a:pt x="48705" y="183358"/>
                    </a:cubicBezTo>
                    <a:cubicBezTo>
                      <a:pt x="275140" y="183358"/>
                      <a:pt x="501575" y="183263"/>
                      <a:pt x="728010" y="183643"/>
                    </a:cubicBezTo>
                    <a:cubicBezTo>
                      <a:pt x="739715" y="183643"/>
                      <a:pt x="743189" y="181359"/>
                      <a:pt x="743141" y="168893"/>
                    </a:cubicBezTo>
                    <a:cubicBezTo>
                      <a:pt x="742998" y="125643"/>
                      <a:pt x="744045" y="82345"/>
                      <a:pt x="745615" y="39142"/>
                    </a:cubicBezTo>
                    <a:cubicBezTo>
                      <a:pt x="746043" y="27627"/>
                      <a:pt x="743046" y="25010"/>
                      <a:pt x="731674" y="25058"/>
                    </a:cubicBezTo>
                    <a:cubicBezTo>
                      <a:pt x="609583" y="25676"/>
                      <a:pt x="487492" y="25629"/>
                      <a:pt x="365353" y="26010"/>
                    </a:cubicBezTo>
                    <a:cubicBezTo>
                      <a:pt x="357121" y="26057"/>
                      <a:pt x="351554" y="24630"/>
                      <a:pt x="346226" y="17064"/>
                    </a:cubicBezTo>
                    <a:cubicBezTo>
                      <a:pt x="335187" y="1315"/>
                      <a:pt x="312919" y="-3919"/>
                      <a:pt x="294696" y="2981"/>
                    </a:cubicBezTo>
                    <a:cubicBezTo>
                      <a:pt x="277091" y="9642"/>
                      <a:pt x="265386" y="26200"/>
                      <a:pt x="265006" y="44851"/>
                    </a:cubicBezTo>
                    <a:cubicBezTo>
                      <a:pt x="264673" y="62884"/>
                      <a:pt x="276663" y="80965"/>
                      <a:pt x="293459" y="87769"/>
                    </a:cubicBezTo>
                    <a:cubicBezTo>
                      <a:pt x="311777" y="95191"/>
                      <a:pt x="330952" y="90909"/>
                      <a:pt x="344465" y="76064"/>
                    </a:cubicBezTo>
                    <a:cubicBezTo>
                      <a:pt x="348938" y="71116"/>
                      <a:pt x="352078" y="66167"/>
                      <a:pt x="360690" y="66167"/>
                    </a:cubicBezTo>
                    <a:cubicBezTo>
                      <a:pt x="471838" y="65977"/>
                      <a:pt x="582985" y="65311"/>
                      <a:pt x="694181" y="64359"/>
                    </a:cubicBezTo>
                    <a:cubicBezTo>
                      <a:pt x="703078" y="64264"/>
                      <a:pt x="704791" y="67357"/>
                      <a:pt x="704506" y="75350"/>
                    </a:cubicBezTo>
                    <a:cubicBezTo>
                      <a:pt x="703887" y="93098"/>
                      <a:pt x="703269" y="110940"/>
                      <a:pt x="704220" y="128640"/>
                    </a:cubicBezTo>
                    <a:cubicBezTo>
                      <a:pt x="704839" y="140583"/>
                      <a:pt x="701461" y="143628"/>
                      <a:pt x="689280" y="143628"/>
                    </a:cubicBezTo>
                    <a:cubicBezTo>
                      <a:pt x="473313" y="143200"/>
                      <a:pt x="257345" y="143343"/>
                      <a:pt x="41378" y="143295"/>
                    </a:cubicBezTo>
                    <a:cubicBezTo>
                      <a:pt x="34526" y="143295"/>
                      <a:pt x="27722" y="143010"/>
                      <a:pt x="20871" y="142867"/>
                    </a:cubicBezTo>
                    <a:cubicBezTo>
                      <a:pt x="1696" y="147435"/>
                      <a:pt x="-2586" y="154096"/>
                      <a:pt x="1315" y="173318"/>
                    </a:cubicBezTo>
                    <a:cubicBezTo>
                      <a:pt x="7691" y="180884"/>
                      <a:pt x="15732" y="183929"/>
                      <a:pt x="25486" y="183453"/>
                    </a:cubicBezTo>
                    <a:close/>
                    <a:moveTo>
                      <a:pt x="311206" y="52797"/>
                    </a:moveTo>
                    <a:cubicBezTo>
                      <a:pt x="307019" y="52512"/>
                      <a:pt x="304498" y="49705"/>
                      <a:pt x="304022" y="46088"/>
                    </a:cubicBezTo>
                    <a:cubicBezTo>
                      <a:pt x="303451" y="42234"/>
                      <a:pt x="305639" y="39237"/>
                      <a:pt x="310017" y="38856"/>
                    </a:cubicBezTo>
                    <a:cubicBezTo>
                      <a:pt x="314822" y="38428"/>
                      <a:pt x="318106" y="40902"/>
                      <a:pt x="318106" y="45517"/>
                    </a:cubicBezTo>
                    <a:cubicBezTo>
                      <a:pt x="318058" y="49181"/>
                      <a:pt x="315203" y="51893"/>
                      <a:pt x="311206" y="52797"/>
                    </a:cubicBezTo>
                    <a:close/>
                  </a:path>
                </a:pathLst>
              </a:custGeom>
              <a:solidFill>
                <a:srgbClr val="1E98C4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52">
                <a:extLst>
                  <a:ext uri="{FF2B5EF4-FFF2-40B4-BE49-F238E27FC236}">
                    <a16:creationId xmlns:a16="http://schemas.microsoft.com/office/drawing/2014/main" id="{A1ECF187-288C-4132-9B84-1E0A7613153A}"/>
                  </a:ext>
                </a:extLst>
              </p:cNvPr>
              <p:cNvSpPr/>
              <p:nvPr/>
            </p:nvSpPr>
            <p:spPr>
              <a:xfrm>
                <a:off x="1951218" y="4274444"/>
                <a:ext cx="910193" cy="481204"/>
              </a:xfrm>
              <a:custGeom>
                <a:avLst/>
                <a:gdLst>
                  <a:gd name="connsiteX0" fmla="*/ 838107 w 910193"/>
                  <a:gd name="connsiteY0" fmla="*/ 399057 h 481204"/>
                  <a:gd name="connsiteX1" fmla="*/ 819455 w 910193"/>
                  <a:gd name="connsiteY1" fmla="*/ 442830 h 481204"/>
                  <a:gd name="connsiteX2" fmla="*/ 856758 w 910193"/>
                  <a:gd name="connsiteY2" fmla="*/ 480704 h 481204"/>
                  <a:gd name="connsiteX3" fmla="*/ 905813 w 910193"/>
                  <a:gd name="connsiteY3" fmla="*/ 454678 h 481204"/>
                  <a:gd name="connsiteX4" fmla="*/ 893823 w 910193"/>
                  <a:gd name="connsiteY4" fmla="*/ 401721 h 481204"/>
                  <a:gd name="connsiteX5" fmla="*/ 885877 w 910193"/>
                  <a:gd name="connsiteY5" fmla="*/ 383117 h 481204"/>
                  <a:gd name="connsiteX6" fmla="*/ 886305 w 910193"/>
                  <a:gd name="connsiteY6" fmla="*/ 302468 h 481204"/>
                  <a:gd name="connsiteX7" fmla="*/ 880025 w 910193"/>
                  <a:gd name="connsiteY7" fmla="*/ 286910 h 481204"/>
                  <a:gd name="connsiteX8" fmla="*/ 602774 w 910193"/>
                  <a:gd name="connsiteY8" fmla="*/ 7423 h 481204"/>
                  <a:gd name="connsiteX9" fmla="*/ 584789 w 910193"/>
                  <a:gd name="connsiteY9" fmla="*/ 0 h 481204"/>
                  <a:gd name="connsiteX10" fmla="*/ 27052 w 910193"/>
                  <a:gd name="connsiteY10" fmla="*/ 47 h 481204"/>
                  <a:gd name="connsiteX11" fmla="*/ 3214 w 910193"/>
                  <a:gd name="connsiteY11" fmla="*/ 8088 h 481204"/>
                  <a:gd name="connsiteX12" fmla="*/ 26 w 910193"/>
                  <a:gd name="connsiteY12" fmla="*/ 25598 h 481204"/>
                  <a:gd name="connsiteX13" fmla="*/ 28003 w 910193"/>
                  <a:gd name="connsiteY13" fmla="*/ 40396 h 481204"/>
                  <a:gd name="connsiteX14" fmla="*/ 566613 w 910193"/>
                  <a:gd name="connsiteY14" fmla="*/ 40110 h 481204"/>
                  <a:gd name="connsiteX15" fmla="*/ 584931 w 910193"/>
                  <a:gd name="connsiteY15" fmla="*/ 46153 h 481204"/>
                  <a:gd name="connsiteX16" fmla="*/ 839772 w 910193"/>
                  <a:gd name="connsiteY16" fmla="*/ 303563 h 481204"/>
                  <a:gd name="connsiteX17" fmla="*/ 845957 w 910193"/>
                  <a:gd name="connsiteY17" fmla="*/ 319169 h 481204"/>
                  <a:gd name="connsiteX18" fmla="*/ 845624 w 910193"/>
                  <a:gd name="connsiteY18" fmla="*/ 383402 h 481204"/>
                  <a:gd name="connsiteX19" fmla="*/ 838107 w 910193"/>
                  <a:gd name="connsiteY19" fmla="*/ 399057 h 481204"/>
                  <a:gd name="connsiteX20" fmla="*/ 863943 w 910193"/>
                  <a:gd name="connsiteY20" fmla="*/ 428937 h 481204"/>
                  <a:gd name="connsiteX21" fmla="*/ 871365 w 910193"/>
                  <a:gd name="connsiteY21" fmla="*/ 436597 h 481204"/>
                  <a:gd name="connsiteX22" fmla="*/ 864038 w 910193"/>
                  <a:gd name="connsiteY22" fmla="*/ 442640 h 481204"/>
                  <a:gd name="connsiteX23" fmla="*/ 857234 w 910193"/>
                  <a:gd name="connsiteY23" fmla="*/ 436026 h 481204"/>
                  <a:gd name="connsiteX24" fmla="*/ 863943 w 910193"/>
                  <a:gd name="connsiteY24" fmla="*/ 428937 h 481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10193" h="481204">
                    <a:moveTo>
                      <a:pt x="838107" y="399057"/>
                    </a:moveTo>
                    <a:cubicBezTo>
                      <a:pt x="823309" y="409477"/>
                      <a:pt x="816315" y="424417"/>
                      <a:pt x="819455" y="442830"/>
                    </a:cubicBezTo>
                    <a:cubicBezTo>
                      <a:pt x="823071" y="463956"/>
                      <a:pt x="837441" y="478230"/>
                      <a:pt x="856758" y="480704"/>
                    </a:cubicBezTo>
                    <a:cubicBezTo>
                      <a:pt x="879264" y="483559"/>
                      <a:pt x="897154" y="474091"/>
                      <a:pt x="905813" y="454678"/>
                    </a:cubicBezTo>
                    <a:cubicBezTo>
                      <a:pt x="914330" y="435503"/>
                      <a:pt x="910476" y="415614"/>
                      <a:pt x="893823" y="401721"/>
                    </a:cubicBezTo>
                    <a:cubicBezTo>
                      <a:pt x="887305" y="396297"/>
                      <a:pt x="885782" y="390825"/>
                      <a:pt x="885877" y="383117"/>
                    </a:cubicBezTo>
                    <a:cubicBezTo>
                      <a:pt x="886305" y="356234"/>
                      <a:pt x="885925" y="329351"/>
                      <a:pt x="886305" y="302468"/>
                    </a:cubicBezTo>
                    <a:cubicBezTo>
                      <a:pt x="886401" y="296093"/>
                      <a:pt x="884593" y="291525"/>
                      <a:pt x="880025" y="286910"/>
                    </a:cubicBezTo>
                    <a:cubicBezTo>
                      <a:pt x="787481" y="193890"/>
                      <a:pt x="695032" y="100728"/>
                      <a:pt x="602774" y="7423"/>
                    </a:cubicBezTo>
                    <a:cubicBezTo>
                      <a:pt x="597540" y="2094"/>
                      <a:pt x="592164" y="0"/>
                      <a:pt x="584789" y="0"/>
                    </a:cubicBezTo>
                    <a:cubicBezTo>
                      <a:pt x="398892" y="143"/>
                      <a:pt x="212948" y="143"/>
                      <a:pt x="27052" y="47"/>
                    </a:cubicBezTo>
                    <a:cubicBezTo>
                      <a:pt x="17964" y="47"/>
                      <a:pt x="10018" y="2094"/>
                      <a:pt x="3214" y="8088"/>
                    </a:cubicBezTo>
                    <a:cubicBezTo>
                      <a:pt x="1215" y="13751"/>
                      <a:pt x="-212" y="19555"/>
                      <a:pt x="26" y="25598"/>
                    </a:cubicBezTo>
                    <a:cubicBezTo>
                      <a:pt x="6211" y="36542"/>
                      <a:pt x="15204" y="40396"/>
                      <a:pt x="28003" y="40396"/>
                    </a:cubicBezTo>
                    <a:cubicBezTo>
                      <a:pt x="207524" y="40063"/>
                      <a:pt x="387092" y="40158"/>
                      <a:pt x="566613" y="40110"/>
                    </a:cubicBezTo>
                    <a:cubicBezTo>
                      <a:pt x="573465" y="40110"/>
                      <a:pt x="579269" y="40396"/>
                      <a:pt x="584931" y="46153"/>
                    </a:cubicBezTo>
                    <a:cubicBezTo>
                      <a:pt x="669672" y="132178"/>
                      <a:pt x="754651" y="217918"/>
                      <a:pt x="839772" y="303563"/>
                    </a:cubicBezTo>
                    <a:cubicBezTo>
                      <a:pt x="844340" y="308178"/>
                      <a:pt x="846100" y="312793"/>
                      <a:pt x="845957" y="319169"/>
                    </a:cubicBezTo>
                    <a:cubicBezTo>
                      <a:pt x="845482" y="340580"/>
                      <a:pt x="845434" y="361991"/>
                      <a:pt x="845624" y="383402"/>
                    </a:cubicBezTo>
                    <a:cubicBezTo>
                      <a:pt x="845672" y="390159"/>
                      <a:pt x="844435" y="394584"/>
                      <a:pt x="838107" y="399057"/>
                    </a:cubicBezTo>
                    <a:close/>
                    <a:moveTo>
                      <a:pt x="863943" y="428937"/>
                    </a:moveTo>
                    <a:cubicBezTo>
                      <a:pt x="868510" y="428842"/>
                      <a:pt x="871508" y="432125"/>
                      <a:pt x="871365" y="436597"/>
                    </a:cubicBezTo>
                    <a:cubicBezTo>
                      <a:pt x="871223" y="440642"/>
                      <a:pt x="868177" y="442688"/>
                      <a:pt x="864038" y="442640"/>
                    </a:cubicBezTo>
                    <a:cubicBezTo>
                      <a:pt x="859756" y="442450"/>
                      <a:pt x="857139" y="439928"/>
                      <a:pt x="857234" y="436026"/>
                    </a:cubicBezTo>
                    <a:cubicBezTo>
                      <a:pt x="857329" y="432268"/>
                      <a:pt x="860041" y="429032"/>
                      <a:pt x="863943" y="428937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53">
                <a:extLst>
                  <a:ext uri="{FF2B5EF4-FFF2-40B4-BE49-F238E27FC236}">
                    <a16:creationId xmlns:a16="http://schemas.microsoft.com/office/drawing/2014/main" id="{FD7E4318-225B-4DAB-A07E-BA8949633217}"/>
                  </a:ext>
                </a:extLst>
              </p:cNvPr>
              <p:cNvSpPr/>
              <p:nvPr/>
            </p:nvSpPr>
            <p:spPr>
              <a:xfrm>
                <a:off x="1939840" y="4364228"/>
                <a:ext cx="799328" cy="527478"/>
              </a:xfrm>
              <a:custGeom>
                <a:avLst/>
                <a:gdLst>
                  <a:gd name="connsiteX0" fmla="*/ 29532 w 799328"/>
                  <a:gd name="connsiteY0" fmla="*/ 40586 h 527478"/>
                  <a:gd name="connsiteX1" fmla="*/ 542067 w 799328"/>
                  <a:gd name="connsiteY1" fmla="*/ 40443 h 527478"/>
                  <a:gd name="connsiteX2" fmla="*/ 561242 w 799328"/>
                  <a:gd name="connsiteY2" fmla="*/ 47675 h 527478"/>
                  <a:gd name="connsiteX3" fmla="*/ 731390 w 799328"/>
                  <a:gd name="connsiteY3" fmla="*/ 225293 h 527478"/>
                  <a:gd name="connsiteX4" fmla="*/ 738336 w 799328"/>
                  <a:gd name="connsiteY4" fmla="*/ 242041 h 527478"/>
                  <a:gd name="connsiteX5" fmla="*/ 738289 w 799328"/>
                  <a:gd name="connsiteY5" fmla="*/ 427890 h 527478"/>
                  <a:gd name="connsiteX6" fmla="*/ 730153 w 799328"/>
                  <a:gd name="connsiteY6" fmla="*/ 442973 h 527478"/>
                  <a:gd name="connsiteX7" fmla="*/ 717116 w 799328"/>
                  <a:gd name="connsiteY7" fmla="*/ 509348 h 527478"/>
                  <a:gd name="connsiteX8" fmla="*/ 783728 w 799328"/>
                  <a:gd name="connsiteY8" fmla="*/ 516342 h 527478"/>
                  <a:gd name="connsiteX9" fmla="*/ 784585 w 799328"/>
                  <a:gd name="connsiteY9" fmla="*/ 448731 h 527478"/>
                  <a:gd name="connsiteX10" fmla="*/ 777257 w 799328"/>
                  <a:gd name="connsiteY10" fmla="*/ 431078 h 527478"/>
                  <a:gd name="connsiteX11" fmla="*/ 777638 w 799328"/>
                  <a:gd name="connsiteY11" fmla="*/ 228814 h 527478"/>
                  <a:gd name="connsiteX12" fmla="*/ 767836 w 799328"/>
                  <a:gd name="connsiteY12" fmla="*/ 204929 h 527478"/>
                  <a:gd name="connsiteX13" fmla="*/ 578371 w 799328"/>
                  <a:gd name="connsiteY13" fmla="*/ 7946 h 527478"/>
                  <a:gd name="connsiteX14" fmla="*/ 559339 w 799328"/>
                  <a:gd name="connsiteY14" fmla="*/ 0 h 527478"/>
                  <a:gd name="connsiteX15" fmla="*/ 29008 w 799328"/>
                  <a:gd name="connsiteY15" fmla="*/ 95 h 527478"/>
                  <a:gd name="connsiteX16" fmla="*/ 6645 w 799328"/>
                  <a:gd name="connsiteY16" fmla="*/ 4663 h 527478"/>
                  <a:gd name="connsiteX17" fmla="*/ 9357 w 799328"/>
                  <a:gd name="connsiteY17" fmla="*/ 38112 h 527478"/>
                  <a:gd name="connsiteX18" fmla="*/ 29532 w 799328"/>
                  <a:gd name="connsiteY18" fmla="*/ 40586 h 527478"/>
                  <a:gd name="connsiteX19" fmla="*/ 754323 w 799328"/>
                  <a:gd name="connsiteY19" fmla="*/ 475280 h 527478"/>
                  <a:gd name="connsiteX20" fmla="*/ 760556 w 799328"/>
                  <a:gd name="connsiteY20" fmla="*/ 482417 h 527478"/>
                  <a:gd name="connsiteX21" fmla="*/ 753039 w 799328"/>
                  <a:gd name="connsiteY21" fmla="*/ 488793 h 527478"/>
                  <a:gd name="connsiteX22" fmla="*/ 747091 w 799328"/>
                  <a:gd name="connsiteY22" fmla="*/ 481418 h 527478"/>
                  <a:gd name="connsiteX23" fmla="*/ 754323 w 799328"/>
                  <a:gd name="connsiteY23" fmla="*/ 475280 h 527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9328" h="527478">
                    <a:moveTo>
                      <a:pt x="29532" y="40586"/>
                    </a:moveTo>
                    <a:cubicBezTo>
                      <a:pt x="200393" y="40538"/>
                      <a:pt x="371206" y="40586"/>
                      <a:pt x="542067" y="40443"/>
                    </a:cubicBezTo>
                    <a:cubicBezTo>
                      <a:pt x="549680" y="40443"/>
                      <a:pt x="555580" y="41680"/>
                      <a:pt x="561242" y="47675"/>
                    </a:cubicBezTo>
                    <a:cubicBezTo>
                      <a:pt x="617720" y="107103"/>
                      <a:pt x="674484" y="166246"/>
                      <a:pt x="731390" y="225293"/>
                    </a:cubicBezTo>
                    <a:cubicBezTo>
                      <a:pt x="736148" y="230194"/>
                      <a:pt x="738384" y="235047"/>
                      <a:pt x="738336" y="242041"/>
                    </a:cubicBezTo>
                    <a:cubicBezTo>
                      <a:pt x="738051" y="303991"/>
                      <a:pt x="738099" y="365941"/>
                      <a:pt x="738289" y="427890"/>
                    </a:cubicBezTo>
                    <a:cubicBezTo>
                      <a:pt x="738289" y="434837"/>
                      <a:pt x="736766" y="438929"/>
                      <a:pt x="730153" y="442973"/>
                    </a:cubicBezTo>
                    <a:cubicBezTo>
                      <a:pt x="706458" y="457580"/>
                      <a:pt x="700891" y="488270"/>
                      <a:pt x="717116" y="509348"/>
                    </a:cubicBezTo>
                    <a:cubicBezTo>
                      <a:pt x="733388" y="530426"/>
                      <a:pt x="763602" y="533614"/>
                      <a:pt x="783728" y="516342"/>
                    </a:cubicBezTo>
                    <a:cubicBezTo>
                      <a:pt x="803997" y="498975"/>
                      <a:pt x="804759" y="467715"/>
                      <a:pt x="784585" y="448731"/>
                    </a:cubicBezTo>
                    <a:cubicBezTo>
                      <a:pt x="778970" y="443449"/>
                      <a:pt x="777210" y="438358"/>
                      <a:pt x="777257" y="431078"/>
                    </a:cubicBezTo>
                    <a:cubicBezTo>
                      <a:pt x="777447" y="363657"/>
                      <a:pt x="777162" y="296235"/>
                      <a:pt x="777638" y="228814"/>
                    </a:cubicBezTo>
                    <a:cubicBezTo>
                      <a:pt x="777733" y="218822"/>
                      <a:pt x="774593" y="211971"/>
                      <a:pt x="767836" y="204929"/>
                    </a:cubicBezTo>
                    <a:cubicBezTo>
                      <a:pt x="704459" y="139458"/>
                      <a:pt x="641320" y="73797"/>
                      <a:pt x="578371" y="7946"/>
                    </a:cubicBezTo>
                    <a:cubicBezTo>
                      <a:pt x="572852" y="2189"/>
                      <a:pt x="567285" y="0"/>
                      <a:pt x="559339" y="0"/>
                    </a:cubicBezTo>
                    <a:cubicBezTo>
                      <a:pt x="382578" y="190"/>
                      <a:pt x="205817" y="190"/>
                      <a:pt x="29008" y="95"/>
                    </a:cubicBezTo>
                    <a:cubicBezTo>
                      <a:pt x="21157" y="95"/>
                      <a:pt x="13592" y="619"/>
                      <a:pt x="6645" y="4663"/>
                    </a:cubicBezTo>
                    <a:cubicBezTo>
                      <a:pt x="-2823" y="19032"/>
                      <a:pt x="-2395" y="24409"/>
                      <a:pt x="9357" y="38112"/>
                    </a:cubicBezTo>
                    <a:cubicBezTo>
                      <a:pt x="15876" y="40919"/>
                      <a:pt x="22728" y="40586"/>
                      <a:pt x="29532" y="40586"/>
                    </a:cubicBezTo>
                    <a:close/>
                    <a:moveTo>
                      <a:pt x="754323" y="475280"/>
                    </a:moveTo>
                    <a:cubicBezTo>
                      <a:pt x="758510" y="475661"/>
                      <a:pt x="761032" y="478088"/>
                      <a:pt x="760556" y="482417"/>
                    </a:cubicBezTo>
                    <a:cubicBezTo>
                      <a:pt x="760128" y="486557"/>
                      <a:pt x="757416" y="488650"/>
                      <a:pt x="753039" y="488793"/>
                    </a:cubicBezTo>
                    <a:cubicBezTo>
                      <a:pt x="748994" y="488079"/>
                      <a:pt x="746806" y="485605"/>
                      <a:pt x="747091" y="481418"/>
                    </a:cubicBezTo>
                    <a:cubicBezTo>
                      <a:pt x="747424" y="477088"/>
                      <a:pt x="750041" y="474900"/>
                      <a:pt x="754323" y="475280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67">
                <a:extLst>
                  <a:ext uri="{FF2B5EF4-FFF2-40B4-BE49-F238E27FC236}">
                    <a16:creationId xmlns:a16="http://schemas.microsoft.com/office/drawing/2014/main" id="{D2E8CCF1-9B2B-429F-9402-5CB5D63940AB}"/>
                  </a:ext>
                </a:extLst>
              </p:cNvPr>
              <p:cNvSpPr/>
              <p:nvPr/>
            </p:nvSpPr>
            <p:spPr>
              <a:xfrm>
                <a:off x="6205994" y="3021101"/>
                <a:ext cx="627254" cy="199541"/>
              </a:xfrm>
              <a:custGeom>
                <a:avLst/>
                <a:gdLst>
                  <a:gd name="connsiteX0" fmla="*/ 45326 w 627254"/>
                  <a:gd name="connsiteY0" fmla="*/ 38615 h 199541"/>
                  <a:gd name="connsiteX1" fmla="*/ 38617 w 627254"/>
                  <a:gd name="connsiteY1" fmla="*/ 45848 h 199541"/>
                  <a:gd name="connsiteX2" fmla="*/ 45754 w 627254"/>
                  <a:gd name="connsiteY2" fmla="*/ 52366 h 199541"/>
                  <a:gd name="connsiteX3" fmla="*/ 52415 w 627254"/>
                  <a:gd name="connsiteY3" fmla="*/ 45467 h 199541"/>
                  <a:gd name="connsiteX4" fmla="*/ 45326 w 627254"/>
                  <a:gd name="connsiteY4" fmla="*/ 38615 h 199541"/>
                  <a:gd name="connsiteX5" fmla="*/ 52669 w 627254"/>
                  <a:gd name="connsiteY5" fmla="*/ 472 h 199541"/>
                  <a:gd name="connsiteX6" fmla="*/ 90099 w 627254"/>
                  <a:gd name="connsiteY6" fmla="*/ 37045 h 199541"/>
                  <a:gd name="connsiteX7" fmla="*/ 98901 w 627254"/>
                  <a:gd name="connsiteY7" fmla="*/ 49511 h 199541"/>
                  <a:gd name="connsiteX8" fmla="*/ 273854 w 627254"/>
                  <a:gd name="connsiteY8" fmla="*/ 155092 h 199541"/>
                  <a:gd name="connsiteX9" fmla="*/ 289318 w 627254"/>
                  <a:gd name="connsiteY9" fmla="*/ 158994 h 199541"/>
                  <a:gd name="connsiteX10" fmla="*/ 555861 w 627254"/>
                  <a:gd name="connsiteY10" fmla="*/ 158928 h 199541"/>
                  <a:gd name="connsiteX11" fmla="*/ 581104 w 627254"/>
                  <a:gd name="connsiteY11" fmla="*/ 170997 h 199541"/>
                  <a:gd name="connsiteX12" fmla="*/ 627254 w 627254"/>
                  <a:gd name="connsiteY12" fmla="*/ 199541 h 199541"/>
                  <a:gd name="connsiteX13" fmla="*/ 282133 w 627254"/>
                  <a:gd name="connsiteY13" fmla="*/ 199485 h 199541"/>
                  <a:gd name="connsiteX14" fmla="*/ 260341 w 627254"/>
                  <a:gd name="connsiteY14" fmla="*/ 193490 h 199541"/>
                  <a:gd name="connsiteX15" fmla="*/ 86625 w 627254"/>
                  <a:gd name="connsiteY15" fmla="*/ 88527 h 199541"/>
                  <a:gd name="connsiteX16" fmla="*/ 64691 w 627254"/>
                  <a:gd name="connsiteY16" fmla="*/ 86767 h 199541"/>
                  <a:gd name="connsiteX17" fmla="*/ 2931 w 627254"/>
                  <a:gd name="connsiteY17" fmla="*/ 61882 h 199541"/>
                  <a:gd name="connsiteX18" fmla="*/ 33906 w 627254"/>
                  <a:gd name="connsiteY18" fmla="*/ 1741 h 199541"/>
                  <a:gd name="connsiteX19" fmla="*/ 52669 w 627254"/>
                  <a:gd name="connsiteY19" fmla="*/ 472 h 19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27254" h="199541">
                    <a:moveTo>
                      <a:pt x="45326" y="38615"/>
                    </a:moveTo>
                    <a:cubicBezTo>
                      <a:pt x="41329" y="39377"/>
                      <a:pt x="38474" y="41851"/>
                      <a:pt x="38617" y="45848"/>
                    </a:cubicBezTo>
                    <a:cubicBezTo>
                      <a:pt x="38712" y="49797"/>
                      <a:pt x="41281" y="52414"/>
                      <a:pt x="45754" y="52366"/>
                    </a:cubicBezTo>
                    <a:cubicBezTo>
                      <a:pt x="50321" y="52319"/>
                      <a:pt x="52558" y="49559"/>
                      <a:pt x="52415" y="45467"/>
                    </a:cubicBezTo>
                    <a:cubicBezTo>
                      <a:pt x="52177" y="41565"/>
                      <a:pt x="49941" y="38663"/>
                      <a:pt x="45326" y="38615"/>
                    </a:cubicBezTo>
                    <a:close/>
                    <a:moveTo>
                      <a:pt x="52669" y="472"/>
                    </a:moveTo>
                    <a:cubicBezTo>
                      <a:pt x="70873" y="3162"/>
                      <a:pt x="86387" y="17133"/>
                      <a:pt x="90099" y="37045"/>
                    </a:cubicBezTo>
                    <a:cubicBezTo>
                      <a:pt x="91240" y="43136"/>
                      <a:pt x="93762" y="46466"/>
                      <a:pt x="98901" y="49511"/>
                    </a:cubicBezTo>
                    <a:cubicBezTo>
                      <a:pt x="157330" y="84530"/>
                      <a:pt x="215616" y="119788"/>
                      <a:pt x="273854" y="155092"/>
                    </a:cubicBezTo>
                    <a:cubicBezTo>
                      <a:pt x="278755" y="158042"/>
                      <a:pt x="283703" y="158994"/>
                      <a:pt x="289318" y="158994"/>
                    </a:cubicBezTo>
                    <a:lnTo>
                      <a:pt x="555861" y="158928"/>
                    </a:lnTo>
                    <a:lnTo>
                      <a:pt x="581104" y="170997"/>
                    </a:lnTo>
                    <a:lnTo>
                      <a:pt x="627254" y="199541"/>
                    </a:lnTo>
                    <a:lnTo>
                      <a:pt x="282133" y="199485"/>
                    </a:lnTo>
                    <a:cubicBezTo>
                      <a:pt x="274092" y="199485"/>
                      <a:pt x="267240" y="197677"/>
                      <a:pt x="260341" y="193490"/>
                    </a:cubicBezTo>
                    <a:cubicBezTo>
                      <a:pt x="202531" y="158375"/>
                      <a:pt x="144531" y="123546"/>
                      <a:pt x="86625" y="88527"/>
                    </a:cubicBezTo>
                    <a:cubicBezTo>
                      <a:pt x="79488" y="84245"/>
                      <a:pt x="74016" y="81818"/>
                      <a:pt x="64691" y="86767"/>
                    </a:cubicBezTo>
                    <a:cubicBezTo>
                      <a:pt x="41329" y="99138"/>
                      <a:pt x="11876" y="86243"/>
                      <a:pt x="2931" y="61882"/>
                    </a:cubicBezTo>
                    <a:cubicBezTo>
                      <a:pt x="-6442" y="36236"/>
                      <a:pt x="7404" y="9306"/>
                      <a:pt x="33906" y="1741"/>
                    </a:cubicBezTo>
                    <a:cubicBezTo>
                      <a:pt x="40235" y="-67"/>
                      <a:pt x="46601" y="-424"/>
                      <a:pt x="52669" y="472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7" name="Freeform: Shape 57">
                <a:extLst>
                  <a:ext uri="{FF2B5EF4-FFF2-40B4-BE49-F238E27FC236}">
                    <a16:creationId xmlns:a16="http://schemas.microsoft.com/office/drawing/2014/main" id="{85BFE649-92BF-4A6D-A993-028967D9D527}"/>
                  </a:ext>
                </a:extLst>
              </p:cNvPr>
              <p:cNvSpPr/>
              <p:nvPr/>
            </p:nvSpPr>
            <p:spPr>
              <a:xfrm>
                <a:off x="1959657" y="4467382"/>
                <a:ext cx="627951" cy="320702"/>
              </a:xfrm>
              <a:custGeom>
                <a:avLst/>
                <a:gdLst>
                  <a:gd name="connsiteX0" fmla="*/ 482902 w 627951"/>
                  <a:gd name="connsiteY0" fmla="*/ 46154 h 320702"/>
                  <a:gd name="connsiteX1" fmla="*/ 559792 w 627951"/>
                  <a:gd name="connsiteY1" fmla="*/ 129514 h 320702"/>
                  <a:gd name="connsiteX2" fmla="*/ 566358 w 627951"/>
                  <a:gd name="connsiteY2" fmla="*/ 146453 h 320702"/>
                  <a:gd name="connsiteX3" fmla="*/ 566406 w 627951"/>
                  <a:gd name="connsiteY3" fmla="*/ 220250 h 320702"/>
                  <a:gd name="connsiteX4" fmla="*/ 557318 w 627951"/>
                  <a:gd name="connsiteY4" fmla="*/ 237712 h 320702"/>
                  <a:gd name="connsiteX5" fmla="*/ 546898 w 627951"/>
                  <a:gd name="connsiteY5" fmla="*/ 304372 h 320702"/>
                  <a:gd name="connsiteX6" fmla="*/ 612796 w 627951"/>
                  <a:gd name="connsiteY6" fmla="*/ 309416 h 320702"/>
                  <a:gd name="connsiteX7" fmla="*/ 613653 w 627951"/>
                  <a:gd name="connsiteY7" fmla="*/ 242898 h 320702"/>
                  <a:gd name="connsiteX8" fmla="*/ 606658 w 627951"/>
                  <a:gd name="connsiteY8" fmla="*/ 225103 h 320702"/>
                  <a:gd name="connsiteX9" fmla="*/ 606896 w 627951"/>
                  <a:gd name="connsiteY9" fmla="*/ 132179 h 320702"/>
                  <a:gd name="connsiteX10" fmla="*/ 600616 w 627951"/>
                  <a:gd name="connsiteY10" fmla="*/ 115145 h 320702"/>
                  <a:gd name="connsiteX11" fmla="*/ 503599 w 627951"/>
                  <a:gd name="connsiteY11" fmla="*/ 9469 h 320702"/>
                  <a:gd name="connsiteX12" fmla="*/ 482664 w 627951"/>
                  <a:gd name="connsiteY12" fmla="*/ 1 h 320702"/>
                  <a:gd name="connsiteX13" fmla="*/ 26130 w 627951"/>
                  <a:gd name="connsiteY13" fmla="*/ 191 h 320702"/>
                  <a:gd name="connsiteX14" fmla="*/ 8811 w 627951"/>
                  <a:gd name="connsiteY14" fmla="*/ 2760 h 320702"/>
                  <a:gd name="connsiteX15" fmla="*/ 1960 w 627951"/>
                  <a:gd name="connsiteY15" fmla="*/ 27978 h 320702"/>
                  <a:gd name="connsiteX16" fmla="*/ 24227 w 627951"/>
                  <a:gd name="connsiteY16" fmla="*/ 39445 h 320702"/>
                  <a:gd name="connsiteX17" fmla="*/ 31983 w 627951"/>
                  <a:gd name="connsiteY17" fmla="*/ 41205 h 320702"/>
                  <a:gd name="connsiteX18" fmla="*/ 38454 w 627951"/>
                  <a:gd name="connsiteY18" fmla="*/ 39682 h 320702"/>
                  <a:gd name="connsiteX19" fmla="*/ 469008 w 627951"/>
                  <a:gd name="connsiteY19" fmla="*/ 39492 h 320702"/>
                  <a:gd name="connsiteX20" fmla="*/ 482902 w 627951"/>
                  <a:gd name="connsiteY20" fmla="*/ 46154 h 320702"/>
                  <a:gd name="connsiteX21" fmla="*/ 575160 w 627951"/>
                  <a:gd name="connsiteY21" fmla="*/ 274872 h 320702"/>
                  <a:gd name="connsiteX22" fmla="*/ 583725 w 627951"/>
                  <a:gd name="connsiteY22" fmla="*/ 268544 h 320702"/>
                  <a:gd name="connsiteX23" fmla="*/ 589339 w 627951"/>
                  <a:gd name="connsiteY23" fmla="*/ 275729 h 320702"/>
                  <a:gd name="connsiteX24" fmla="*/ 581251 w 627951"/>
                  <a:gd name="connsiteY24" fmla="*/ 282057 h 320702"/>
                  <a:gd name="connsiteX25" fmla="*/ 575160 w 627951"/>
                  <a:gd name="connsiteY25" fmla="*/ 274872 h 320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27951" h="320702">
                    <a:moveTo>
                      <a:pt x="482902" y="46154"/>
                    </a:moveTo>
                    <a:cubicBezTo>
                      <a:pt x="508405" y="74083"/>
                      <a:pt x="533956" y="101918"/>
                      <a:pt x="559792" y="129514"/>
                    </a:cubicBezTo>
                    <a:cubicBezTo>
                      <a:pt x="564502" y="134558"/>
                      <a:pt x="566501" y="139601"/>
                      <a:pt x="566358" y="146453"/>
                    </a:cubicBezTo>
                    <a:cubicBezTo>
                      <a:pt x="565977" y="171052"/>
                      <a:pt x="565882" y="195651"/>
                      <a:pt x="566406" y="220250"/>
                    </a:cubicBezTo>
                    <a:cubicBezTo>
                      <a:pt x="566596" y="228339"/>
                      <a:pt x="564455" y="233049"/>
                      <a:pt x="557318" y="237712"/>
                    </a:cubicBezTo>
                    <a:cubicBezTo>
                      <a:pt x="534003" y="253033"/>
                      <a:pt x="529769" y="282913"/>
                      <a:pt x="546898" y="304372"/>
                    </a:cubicBezTo>
                    <a:cubicBezTo>
                      <a:pt x="562456" y="323928"/>
                      <a:pt x="593669" y="326307"/>
                      <a:pt x="612796" y="309416"/>
                    </a:cubicBezTo>
                    <a:cubicBezTo>
                      <a:pt x="632447" y="292097"/>
                      <a:pt x="633256" y="261407"/>
                      <a:pt x="613653" y="242898"/>
                    </a:cubicBezTo>
                    <a:cubicBezTo>
                      <a:pt x="607943" y="237474"/>
                      <a:pt x="606611" y="232240"/>
                      <a:pt x="606658" y="225103"/>
                    </a:cubicBezTo>
                    <a:cubicBezTo>
                      <a:pt x="606896" y="194128"/>
                      <a:pt x="606611" y="163154"/>
                      <a:pt x="606896" y="132179"/>
                    </a:cubicBezTo>
                    <a:cubicBezTo>
                      <a:pt x="606944" y="125422"/>
                      <a:pt x="605421" y="120284"/>
                      <a:pt x="600616" y="115145"/>
                    </a:cubicBezTo>
                    <a:cubicBezTo>
                      <a:pt x="568023" y="80126"/>
                      <a:pt x="535669" y="44916"/>
                      <a:pt x="503599" y="9469"/>
                    </a:cubicBezTo>
                    <a:cubicBezTo>
                      <a:pt x="497652" y="2903"/>
                      <a:pt x="491799" y="-47"/>
                      <a:pt x="482664" y="1"/>
                    </a:cubicBezTo>
                    <a:cubicBezTo>
                      <a:pt x="330502" y="286"/>
                      <a:pt x="178292" y="238"/>
                      <a:pt x="26130" y="191"/>
                    </a:cubicBezTo>
                    <a:cubicBezTo>
                      <a:pt x="20230" y="191"/>
                      <a:pt x="14283" y="-95"/>
                      <a:pt x="8811" y="2760"/>
                    </a:cubicBezTo>
                    <a:cubicBezTo>
                      <a:pt x="2102" y="9992"/>
                      <a:pt x="-2941" y="17605"/>
                      <a:pt x="1960" y="27978"/>
                    </a:cubicBezTo>
                    <a:cubicBezTo>
                      <a:pt x="6480" y="37589"/>
                      <a:pt x="14616" y="39682"/>
                      <a:pt x="24227" y="39445"/>
                    </a:cubicBezTo>
                    <a:cubicBezTo>
                      <a:pt x="26796" y="39349"/>
                      <a:pt x="29366" y="40586"/>
                      <a:pt x="31983" y="41205"/>
                    </a:cubicBezTo>
                    <a:cubicBezTo>
                      <a:pt x="34124" y="40682"/>
                      <a:pt x="36313" y="39682"/>
                      <a:pt x="38454" y="39682"/>
                    </a:cubicBezTo>
                    <a:cubicBezTo>
                      <a:pt x="181956" y="39587"/>
                      <a:pt x="325506" y="39635"/>
                      <a:pt x="469008" y="39492"/>
                    </a:cubicBezTo>
                    <a:cubicBezTo>
                      <a:pt x="475146" y="39349"/>
                      <a:pt x="479000" y="41871"/>
                      <a:pt x="482902" y="46154"/>
                    </a:cubicBezTo>
                    <a:close/>
                    <a:moveTo>
                      <a:pt x="575160" y="274872"/>
                    </a:moveTo>
                    <a:cubicBezTo>
                      <a:pt x="575874" y="270685"/>
                      <a:pt x="578729" y="267307"/>
                      <a:pt x="583725" y="268544"/>
                    </a:cubicBezTo>
                    <a:cubicBezTo>
                      <a:pt x="587579" y="269496"/>
                      <a:pt x="589339" y="272541"/>
                      <a:pt x="589339" y="275729"/>
                    </a:cubicBezTo>
                    <a:cubicBezTo>
                      <a:pt x="588102" y="280677"/>
                      <a:pt x="585438" y="282533"/>
                      <a:pt x="581251" y="282057"/>
                    </a:cubicBezTo>
                    <a:cubicBezTo>
                      <a:pt x="577016" y="281581"/>
                      <a:pt x="574447" y="278821"/>
                      <a:pt x="575160" y="274872"/>
                    </a:cubicBezTo>
                    <a:close/>
                  </a:path>
                </a:pathLst>
              </a:custGeom>
              <a:solidFill>
                <a:srgbClr val="1D99C5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59">
                <a:extLst>
                  <a:ext uri="{FF2B5EF4-FFF2-40B4-BE49-F238E27FC236}">
                    <a16:creationId xmlns:a16="http://schemas.microsoft.com/office/drawing/2014/main" id="{BDCCD3ED-CC34-4AF9-8A28-52A895B4816A}"/>
                  </a:ext>
                </a:extLst>
              </p:cNvPr>
              <p:cNvSpPr/>
              <p:nvPr/>
            </p:nvSpPr>
            <p:spPr>
              <a:xfrm>
                <a:off x="2109908" y="4537319"/>
                <a:ext cx="309146" cy="258749"/>
              </a:xfrm>
              <a:custGeom>
                <a:avLst/>
                <a:gdLst>
                  <a:gd name="connsiteX0" fmla="*/ 296823 w 309146"/>
                  <a:gd name="connsiteY0" fmla="*/ 258748 h 258749"/>
                  <a:gd name="connsiteX1" fmla="*/ 309146 w 309146"/>
                  <a:gd name="connsiteY1" fmla="*/ 246949 h 258749"/>
                  <a:gd name="connsiteX2" fmla="*/ 309146 w 309146"/>
                  <a:gd name="connsiteY2" fmla="*/ 35121 h 258749"/>
                  <a:gd name="connsiteX3" fmla="*/ 297299 w 309146"/>
                  <a:gd name="connsiteY3" fmla="*/ 22893 h 258749"/>
                  <a:gd name="connsiteX4" fmla="*/ 152416 w 309146"/>
                  <a:gd name="connsiteY4" fmla="*/ 23321 h 258749"/>
                  <a:gd name="connsiteX5" fmla="*/ 128959 w 309146"/>
                  <a:gd name="connsiteY5" fmla="*/ 13662 h 258749"/>
                  <a:gd name="connsiteX6" fmla="*/ 80094 w 309146"/>
                  <a:gd name="connsiteY6" fmla="*/ 3242 h 258749"/>
                  <a:gd name="connsiteX7" fmla="*/ 51546 w 309146"/>
                  <a:gd name="connsiteY7" fmla="*/ 44399 h 258749"/>
                  <a:gd name="connsiteX8" fmla="*/ 68009 w 309146"/>
                  <a:gd name="connsiteY8" fmla="*/ 84462 h 258749"/>
                  <a:gd name="connsiteX9" fmla="*/ 109309 w 309146"/>
                  <a:gd name="connsiteY9" fmla="*/ 90742 h 258749"/>
                  <a:gd name="connsiteX10" fmla="*/ 135430 w 309146"/>
                  <a:gd name="connsiteY10" fmla="*/ 69855 h 258749"/>
                  <a:gd name="connsiteX11" fmla="*/ 149609 w 309146"/>
                  <a:gd name="connsiteY11" fmla="*/ 62289 h 258749"/>
                  <a:gd name="connsiteX12" fmla="*/ 257569 w 309146"/>
                  <a:gd name="connsiteY12" fmla="*/ 62241 h 258749"/>
                  <a:gd name="connsiteX13" fmla="*/ 268608 w 309146"/>
                  <a:gd name="connsiteY13" fmla="*/ 72662 h 258749"/>
                  <a:gd name="connsiteX14" fmla="*/ 268560 w 309146"/>
                  <a:gd name="connsiteY14" fmla="*/ 209313 h 258749"/>
                  <a:gd name="connsiteX15" fmla="*/ 258759 w 309146"/>
                  <a:gd name="connsiteY15" fmla="*/ 219542 h 258749"/>
                  <a:gd name="connsiteX16" fmla="*/ 10104 w 309146"/>
                  <a:gd name="connsiteY16" fmla="*/ 219209 h 258749"/>
                  <a:gd name="connsiteX17" fmla="*/ 2729 w 309146"/>
                  <a:gd name="connsiteY17" fmla="*/ 250517 h 258749"/>
                  <a:gd name="connsiteX18" fmla="*/ 24853 w 309146"/>
                  <a:gd name="connsiteY18" fmla="*/ 258748 h 258749"/>
                  <a:gd name="connsiteX19" fmla="*/ 296823 w 309146"/>
                  <a:gd name="connsiteY19" fmla="*/ 258748 h 258749"/>
                  <a:gd name="connsiteX20" fmla="*/ 103884 w 309146"/>
                  <a:gd name="connsiteY20" fmla="*/ 46588 h 258749"/>
                  <a:gd name="connsiteX21" fmla="*/ 96985 w 309146"/>
                  <a:gd name="connsiteY21" fmla="*/ 52963 h 258749"/>
                  <a:gd name="connsiteX22" fmla="*/ 90276 w 309146"/>
                  <a:gd name="connsiteY22" fmla="*/ 45398 h 258749"/>
                  <a:gd name="connsiteX23" fmla="*/ 96938 w 309146"/>
                  <a:gd name="connsiteY23" fmla="*/ 38784 h 258749"/>
                  <a:gd name="connsiteX24" fmla="*/ 103884 w 309146"/>
                  <a:gd name="connsiteY24" fmla="*/ 46588 h 258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9146" h="258749">
                    <a:moveTo>
                      <a:pt x="296823" y="258748"/>
                    </a:moveTo>
                    <a:cubicBezTo>
                      <a:pt x="306006" y="258796"/>
                      <a:pt x="309194" y="256893"/>
                      <a:pt x="309146" y="246949"/>
                    </a:cubicBezTo>
                    <a:cubicBezTo>
                      <a:pt x="308718" y="176339"/>
                      <a:pt x="308718" y="105730"/>
                      <a:pt x="309146" y="35121"/>
                    </a:cubicBezTo>
                    <a:cubicBezTo>
                      <a:pt x="309194" y="25747"/>
                      <a:pt x="307100" y="22797"/>
                      <a:pt x="297299" y="22893"/>
                    </a:cubicBezTo>
                    <a:cubicBezTo>
                      <a:pt x="249005" y="23416"/>
                      <a:pt x="200711" y="22940"/>
                      <a:pt x="152416" y="23321"/>
                    </a:cubicBezTo>
                    <a:cubicBezTo>
                      <a:pt x="142805" y="23416"/>
                      <a:pt x="135763" y="21608"/>
                      <a:pt x="128959" y="13662"/>
                    </a:cubicBezTo>
                    <a:cubicBezTo>
                      <a:pt x="117397" y="149"/>
                      <a:pt x="96605" y="-3372"/>
                      <a:pt x="80094" y="3242"/>
                    </a:cubicBezTo>
                    <a:cubicBezTo>
                      <a:pt x="62632" y="10236"/>
                      <a:pt x="52878" y="25700"/>
                      <a:pt x="51546" y="44399"/>
                    </a:cubicBezTo>
                    <a:cubicBezTo>
                      <a:pt x="50357" y="60957"/>
                      <a:pt x="61110" y="71710"/>
                      <a:pt x="68009" y="84462"/>
                    </a:cubicBezTo>
                    <a:cubicBezTo>
                      <a:pt x="81427" y="88744"/>
                      <a:pt x="94892" y="92979"/>
                      <a:pt x="109309" y="90742"/>
                    </a:cubicBezTo>
                    <a:cubicBezTo>
                      <a:pt x="119491" y="85556"/>
                      <a:pt x="130006" y="80512"/>
                      <a:pt x="135430" y="69855"/>
                    </a:cubicBezTo>
                    <a:cubicBezTo>
                      <a:pt x="138713" y="63431"/>
                      <a:pt x="143091" y="62241"/>
                      <a:pt x="149609" y="62289"/>
                    </a:cubicBezTo>
                    <a:cubicBezTo>
                      <a:pt x="185580" y="62527"/>
                      <a:pt x="221598" y="62622"/>
                      <a:pt x="257569" y="62241"/>
                    </a:cubicBezTo>
                    <a:cubicBezTo>
                      <a:pt x="265610" y="62147"/>
                      <a:pt x="268703" y="63812"/>
                      <a:pt x="268608" y="72662"/>
                    </a:cubicBezTo>
                    <a:cubicBezTo>
                      <a:pt x="268180" y="118196"/>
                      <a:pt x="268275" y="163778"/>
                      <a:pt x="268560" y="209313"/>
                    </a:cubicBezTo>
                    <a:cubicBezTo>
                      <a:pt x="268608" y="216735"/>
                      <a:pt x="266895" y="219590"/>
                      <a:pt x="258759" y="219542"/>
                    </a:cubicBezTo>
                    <a:cubicBezTo>
                      <a:pt x="175874" y="219209"/>
                      <a:pt x="92989" y="219257"/>
                      <a:pt x="10104" y="219209"/>
                    </a:cubicBezTo>
                    <a:cubicBezTo>
                      <a:pt x="1254" y="228154"/>
                      <a:pt x="-3267" y="238051"/>
                      <a:pt x="2729" y="250517"/>
                    </a:cubicBezTo>
                    <a:cubicBezTo>
                      <a:pt x="8866" y="256608"/>
                      <a:pt x="16004" y="258796"/>
                      <a:pt x="24853" y="258748"/>
                    </a:cubicBezTo>
                    <a:cubicBezTo>
                      <a:pt x="115447" y="258416"/>
                      <a:pt x="206135" y="258416"/>
                      <a:pt x="296823" y="258748"/>
                    </a:cubicBezTo>
                    <a:close/>
                    <a:moveTo>
                      <a:pt x="103884" y="46588"/>
                    </a:moveTo>
                    <a:cubicBezTo>
                      <a:pt x="103361" y="50584"/>
                      <a:pt x="100078" y="52154"/>
                      <a:pt x="96985" y="52963"/>
                    </a:cubicBezTo>
                    <a:cubicBezTo>
                      <a:pt x="92656" y="51726"/>
                      <a:pt x="90181" y="49728"/>
                      <a:pt x="90276" y="45398"/>
                    </a:cubicBezTo>
                    <a:cubicBezTo>
                      <a:pt x="90372" y="40926"/>
                      <a:pt x="93084" y="38642"/>
                      <a:pt x="96938" y="38784"/>
                    </a:cubicBezTo>
                    <a:cubicBezTo>
                      <a:pt x="101268" y="38975"/>
                      <a:pt x="104551" y="41639"/>
                      <a:pt x="103884" y="46588"/>
                    </a:cubicBezTo>
                    <a:close/>
                  </a:path>
                </a:pathLst>
              </a:custGeom>
              <a:solidFill>
                <a:srgbClr val="1C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63">
                <a:extLst>
                  <a:ext uri="{FF2B5EF4-FFF2-40B4-BE49-F238E27FC236}">
                    <a16:creationId xmlns:a16="http://schemas.microsoft.com/office/drawing/2014/main" id="{534BC1B5-5585-4720-BB0E-79F56732B81A}"/>
                  </a:ext>
                </a:extLst>
              </p:cNvPr>
              <p:cNvSpPr/>
              <p:nvPr/>
            </p:nvSpPr>
            <p:spPr>
              <a:xfrm>
                <a:off x="5578415" y="4876889"/>
                <a:ext cx="382766" cy="91446"/>
              </a:xfrm>
              <a:custGeom>
                <a:avLst/>
                <a:gdLst>
                  <a:gd name="connsiteX0" fmla="*/ 301300 w 382766"/>
                  <a:gd name="connsiteY0" fmla="*/ 17608 h 91446"/>
                  <a:gd name="connsiteX1" fmla="*/ 283409 w 382766"/>
                  <a:gd name="connsiteY1" fmla="*/ 26410 h 91446"/>
                  <a:gd name="connsiteX2" fmla="*/ 40083 w 382766"/>
                  <a:gd name="connsiteY2" fmla="*/ 26173 h 91446"/>
                  <a:gd name="connsiteX3" fmla="*/ 26808 w 382766"/>
                  <a:gd name="connsiteY3" fmla="*/ 24793 h 91446"/>
                  <a:gd name="connsiteX4" fmla="*/ 8680 w 382766"/>
                  <a:gd name="connsiteY4" fmla="*/ 62762 h 91446"/>
                  <a:gd name="connsiteX5" fmla="*/ 28759 w 382766"/>
                  <a:gd name="connsiteY5" fmla="*/ 65331 h 91446"/>
                  <a:gd name="connsiteX6" fmla="*/ 281649 w 382766"/>
                  <a:gd name="connsiteY6" fmla="*/ 65236 h 91446"/>
                  <a:gd name="connsiteX7" fmla="*/ 302061 w 382766"/>
                  <a:gd name="connsiteY7" fmla="*/ 74609 h 91446"/>
                  <a:gd name="connsiteX8" fmla="*/ 368340 w 382766"/>
                  <a:gd name="connsiteY8" fmla="*/ 78606 h 91446"/>
                  <a:gd name="connsiteX9" fmla="*/ 367532 w 382766"/>
                  <a:gd name="connsiteY9" fmla="*/ 11946 h 91446"/>
                  <a:gd name="connsiteX10" fmla="*/ 301300 w 382766"/>
                  <a:gd name="connsiteY10" fmla="*/ 17608 h 91446"/>
                  <a:gd name="connsiteX11" fmla="*/ 344074 w 382766"/>
                  <a:gd name="connsiteY11" fmla="*/ 46632 h 91446"/>
                  <a:gd name="connsiteX12" fmla="*/ 336461 w 382766"/>
                  <a:gd name="connsiteY12" fmla="*/ 52913 h 91446"/>
                  <a:gd name="connsiteX13" fmla="*/ 330324 w 382766"/>
                  <a:gd name="connsiteY13" fmla="*/ 45395 h 91446"/>
                  <a:gd name="connsiteX14" fmla="*/ 336937 w 382766"/>
                  <a:gd name="connsiteY14" fmla="*/ 38686 h 91446"/>
                  <a:gd name="connsiteX15" fmla="*/ 344074 w 382766"/>
                  <a:gd name="connsiteY15" fmla="*/ 46632 h 91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2766" h="91446">
                    <a:moveTo>
                      <a:pt x="301300" y="17608"/>
                    </a:moveTo>
                    <a:cubicBezTo>
                      <a:pt x="296256" y="24602"/>
                      <a:pt x="291355" y="26410"/>
                      <a:pt x="283409" y="26410"/>
                    </a:cubicBezTo>
                    <a:cubicBezTo>
                      <a:pt x="202285" y="26173"/>
                      <a:pt x="121208" y="26268"/>
                      <a:pt x="40083" y="26173"/>
                    </a:cubicBezTo>
                    <a:cubicBezTo>
                      <a:pt x="35658" y="26173"/>
                      <a:pt x="30948" y="27505"/>
                      <a:pt x="26808" y="24793"/>
                    </a:cubicBezTo>
                    <a:cubicBezTo>
                      <a:pt x="-1264" y="30217"/>
                      <a:pt x="-7259" y="42731"/>
                      <a:pt x="8680" y="62762"/>
                    </a:cubicBezTo>
                    <a:cubicBezTo>
                      <a:pt x="15056" y="66188"/>
                      <a:pt x="22003" y="65331"/>
                      <a:pt x="28759" y="65331"/>
                    </a:cubicBezTo>
                    <a:cubicBezTo>
                      <a:pt x="113072" y="65379"/>
                      <a:pt x="197337" y="65426"/>
                      <a:pt x="281649" y="65236"/>
                    </a:cubicBezTo>
                    <a:cubicBezTo>
                      <a:pt x="290309" y="65236"/>
                      <a:pt x="296161" y="66711"/>
                      <a:pt x="302061" y="74609"/>
                    </a:cubicBezTo>
                    <a:cubicBezTo>
                      <a:pt x="317715" y="95687"/>
                      <a:pt x="349403" y="96925"/>
                      <a:pt x="368340" y="78606"/>
                    </a:cubicBezTo>
                    <a:cubicBezTo>
                      <a:pt x="387896" y="59717"/>
                      <a:pt x="387515" y="30312"/>
                      <a:pt x="367532" y="11946"/>
                    </a:cubicBezTo>
                    <a:cubicBezTo>
                      <a:pt x="348262" y="-5801"/>
                      <a:pt x="316716" y="-3660"/>
                      <a:pt x="301300" y="17608"/>
                    </a:cubicBezTo>
                    <a:close/>
                    <a:moveTo>
                      <a:pt x="344074" y="46632"/>
                    </a:moveTo>
                    <a:cubicBezTo>
                      <a:pt x="343456" y="50248"/>
                      <a:pt x="340411" y="52532"/>
                      <a:pt x="336461" y="52913"/>
                    </a:cubicBezTo>
                    <a:cubicBezTo>
                      <a:pt x="332417" y="51961"/>
                      <a:pt x="330228" y="49677"/>
                      <a:pt x="330324" y="45395"/>
                    </a:cubicBezTo>
                    <a:cubicBezTo>
                      <a:pt x="330419" y="40970"/>
                      <a:pt x="333131" y="38401"/>
                      <a:pt x="336937" y="38686"/>
                    </a:cubicBezTo>
                    <a:cubicBezTo>
                      <a:pt x="341124" y="39019"/>
                      <a:pt x="344883" y="41779"/>
                      <a:pt x="344074" y="46632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64">
                <a:extLst>
                  <a:ext uri="{FF2B5EF4-FFF2-40B4-BE49-F238E27FC236}">
                    <a16:creationId xmlns:a16="http://schemas.microsoft.com/office/drawing/2014/main" id="{047D22D1-2CA2-45E4-9DB8-C1EFB245B7AB}"/>
                  </a:ext>
                </a:extLst>
              </p:cNvPr>
              <p:cNvSpPr/>
              <p:nvPr/>
            </p:nvSpPr>
            <p:spPr>
              <a:xfrm>
                <a:off x="6693677" y="4431697"/>
                <a:ext cx="312943" cy="91400"/>
              </a:xfrm>
              <a:custGeom>
                <a:avLst/>
                <a:gdLst>
                  <a:gd name="connsiteX0" fmla="*/ 23444 w 312943"/>
                  <a:gd name="connsiteY0" fmla="*/ 60763 h 91400"/>
                  <a:gd name="connsiteX1" fmla="*/ 31295 w 312943"/>
                  <a:gd name="connsiteY1" fmla="*/ 59049 h 91400"/>
                  <a:gd name="connsiteX2" fmla="*/ 215479 w 312943"/>
                  <a:gd name="connsiteY2" fmla="*/ 58764 h 91400"/>
                  <a:gd name="connsiteX3" fmla="*/ 227564 w 312943"/>
                  <a:gd name="connsiteY3" fmla="*/ 67233 h 91400"/>
                  <a:gd name="connsiteX4" fmla="*/ 294272 w 312943"/>
                  <a:gd name="connsiteY4" fmla="*/ 82649 h 91400"/>
                  <a:gd name="connsiteX5" fmla="*/ 303360 w 312943"/>
                  <a:gd name="connsiteY5" fmla="*/ 17417 h 91400"/>
                  <a:gd name="connsiteX6" fmla="*/ 235082 w 312943"/>
                  <a:gd name="connsiteY6" fmla="*/ 13896 h 91400"/>
                  <a:gd name="connsiteX7" fmla="*/ 222330 w 312943"/>
                  <a:gd name="connsiteY7" fmla="*/ 19891 h 91400"/>
                  <a:gd name="connsiteX8" fmla="*/ 25871 w 312943"/>
                  <a:gd name="connsiteY8" fmla="*/ 19368 h 91400"/>
                  <a:gd name="connsiteX9" fmla="*/ 1082 w 312943"/>
                  <a:gd name="connsiteY9" fmla="*/ 45870 h 91400"/>
                  <a:gd name="connsiteX10" fmla="*/ 23444 w 312943"/>
                  <a:gd name="connsiteY10" fmla="*/ 60763 h 91400"/>
                  <a:gd name="connsiteX11" fmla="*/ 267246 w 312943"/>
                  <a:gd name="connsiteY11" fmla="*/ 39066 h 91400"/>
                  <a:gd name="connsiteX12" fmla="*/ 274240 w 312943"/>
                  <a:gd name="connsiteY12" fmla="*/ 45537 h 91400"/>
                  <a:gd name="connsiteX13" fmla="*/ 267817 w 312943"/>
                  <a:gd name="connsiteY13" fmla="*/ 52721 h 91400"/>
                  <a:gd name="connsiteX14" fmla="*/ 260823 w 312943"/>
                  <a:gd name="connsiteY14" fmla="*/ 46060 h 91400"/>
                  <a:gd name="connsiteX15" fmla="*/ 267246 w 312943"/>
                  <a:gd name="connsiteY15" fmla="*/ 39066 h 91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2943" h="91400">
                    <a:moveTo>
                      <a:pt x="23444" y="60763"/>
                    </a:moveTo>
                    <a:cubicBezTo>
                      <a:pt x="26061" y="60191"/>
                      <a:pt x="28678" y="59049"/>
                      <a:pt x="31295" y="59049"/>
                    </a:cubicBezTo>
                    <a:cubicBezTo>
                      <a:pt x="92674" y="58954"/>
                      <a:pt x="154100" y="59097"/>
                      <a:pt x="215479" y="58764"/>
                    </a:cubicBezTo>
                    <a:cubicBezTo>
                      <a:pt x="222378" y="58716"/>
                      <a:pt x="224662" y="62332"/>
                      <a:pt x="227564" y="67233"/>
                    </a:cubicBezTo>
                    <a:cubicBezTo>
                      <a:pt x="242076" y="92023"/>
                      <a:pt x="271719" y="98779"/>
                      <a:pt x="294272" y="82649"/>
                    </a:cubicBezTo>
                    <a:cubicBezTo>
                      <a:pt x="314874" y="67900"/>
                      <a:pt x="319204" y="37020"/>
                      <a:pt x="303360" y="17417"/>
                    </a:cubicBezTo>
                    <a:cubicBezTo>
                      <a:pt x="285850" y="-4280"/>
                      <a:pt x="255684" y="-5993"/>
                      <a:pt x="235082" y="13896"/>
                    </a:cubicBezTo>
                    <a:cubicBezTo>
                      <a:pt x="231323" y="17512"/>
                      <a:pt x="227992" y="19939"/>
                      <a:pt x="222330" y="19891"/>
                    </a:cubicBezTo>
                    <a:cubicBezTo>
                      <a:pt x="156860" y="19558"/>
                      <a:pt x="91389" y="19463"/>
                      <a:pt x="25871" y="19368"/>
                    </a:cubicBezTo>
                    <a:cubicBezTo>
                      <a:pt x="5982" y="20700"/>
                      <a:pt x="-3343" y="30692"/>
                      <a:pt x="1082" y="45870"/>
                    </a:cubicBezTo>
                    <a:cubicBezTo>
                      <a:pt x="4412" y="57194"/>
                      <a:pt x="14737" y="57717"/>
                      <a:pt x="23444" y="60763"/>
                    </a:cubicBezTo>
                    <a:close/>
                    <a:moveTo>
                      <a:pt x="267246" y="39066"/>
                    </a:moveTo>
                    <a:cubicBezTo>
                      <a:pt x="271481" y="38971"/>
                      <a:pt x="274098" y="41159"/>
                      <a:pt x="274240" y="45537"/>
                    </a:cubicBezTo>
                    <a:cubicBezTo>
                      <a:pt x="274383" y="49866"/>
                      <a:pt x="271814" y="52008"/>
                      <a:pt x="267817" y="52721"/>
                    </a:cubicBezTo>
                    <a:cubicBezTo>
                      <a:pt x="263630" y="52388"/>
                      <a:pt x="260966" y="50390"/>
                      <a:pt x="260823" y="46060"/>
                    </a:cubicBezTo>
                    <a:cubicBezTo>
                      <a:pt x="260632" y="41683"/>
                      <a:pt x="262964" y="39161"/>
                      <a:pt x="267246" y="39066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69">
                <a:extLst>
                  <a:ext uri="{FF2B5EF4-FFF2-40B4-BE49-F238E27FC236}">
                    <a16:creationId xmlns:a16="http://schemas.microsoft.com/office/drawing/2014/main" id="{C576651D-549B-484E-88E4-66B1B195D7B8}"/>
                  </a:ext>
                </a:extLst>
              </p:cNvPr>
              <p:cNvSpPr/>
              <p:nvPr/>
            </p:nvSpPr>
            <p:spPr>
              <a:xfrm>
                <a:off x="5041116" y="4753214"/>
                <a:ext cx="634434" cy="92051"/>
              </a:xfrm>
              <a:custGeom>
                <a:avLst/>
                <a:gdLst>
                  <a:gd name="connsiteX0" fmla="*/ 592516 w 634434"/>
                  <a:gd name="connsiteY0" fmla="*/ 269 h 92051"/>
                  <a:gd name="connsiteX1" fmla="*/ 549265 w 634434"/>
                  <a:gd name="connsiteY1" fmla="*/ 22679 h 92051"/>
                  <a:gd name="connsiteX2" fmla="*/ 534372 w 634434"/>
                  <a:gd name="connsiteY2" fmla="*/ 28627 h 92051"/>
                  <a:gd name="connsiteX3" fmla="*/ 101106 w 634434"/>
                  <a:gd name="connsiteY3" fmla="*/ 28912 h 92051"/>
                  <a:gd name="connsiteX4" fmla="*/ 82502 w 634434"/>
                  <a:gd name="connsiteY4" fmla="*/ 19539 h 92051"/>
                  <a:gd name="connsiteX5" fmla="*/ 25596 w 634434"/>
                  <a:gd name="connsiteY5" fmla="*/ 4884 h 92051"/>
                  <a:gd name="connsiteX6" fmla="*/ 140 w 634434"/>
                  <a:gd name="connsiteY6" fmla="*/ 48278 h 92051"/>
                  <a:gd name="connsiteX7" fmla="*/ 29973 w 634434"/>
                  <a:gd name="connsiteY7" fmla="*/ 88721 h 92051"/>
                  <a:gd name="connsiteX8" fmla="*/ 79790 w 634434"/>
                  <a:gd name="connsiteY8" fmla="*/ 76493 h 92051"/>
                  <a:gd name="connsiteX9" fmla="*/ 91827 w 634434"/>
                  <a:gd name="connsiteY9" fmla="*/ 67928 h 92051"/>
                  <a:gd name="connsiteX10" fmla="*/ 541462 w 634434"/>
                  <a:gd name="connsiteY10" fmla="*/ 67833 h 92051"/>
                  <a:gd name="connsiteX11" fmla="*/ 550692 w 634434"/>
                  <a:gd name="connsiteY11" fmla="*/ 71116 h 92051"/>
                  <a:gd name="connsiteX12" fmla="*/ 587329 w 634434"/>
                  <a:gd name="connsiteY12" fmla="*/ 92052 h 92051"/>
                  <a:gd name="connsiteX13" fmla="*/ 634434 w 634434"/>
                  <a:gd name="connsiteY13" fmla="*/ 37572 h 92051"/>
                  <a:gd name="connsiteX14" fmla="*/ 632341 w 634434"/>
                  <a:gd name="connsiteY14" fmla="*/ 34051 h 92051"/>
                  <a:gd name="connsiteX15" fmla="*/ 592516 w 634434"/>
                  <a:gd name="connsiteY15" fmla="*/ 269 h 92051"/>
                  <a:gd name="connsiteX16" fmla="*/ 46103 w 634434"/>
                  <a:gd name="connsiteY16" fmla="*/ 52941 h 92051"/>
                  <a:gd name="connsiteX17" fmla="*/ 38823 w 634434"/>
                  <a:gd name="connsiteY17" fmla="*/ 46279 h 92051"/>
                  <a:gd name="connsiteX18" fmla="*/ 45436 w 634434"/>
                  <a:gd name="connsiteY18" fmla="*/ 39428 h 92051"/>
                  <a:gd name="connsiteX19" fmla="*/ 52526 w 634434"/>
                  <a:gd name="connsiteY19" fmla="*/ 45708 h 92051"/>
                  <a:gd name="connsiteX20" fmla="*/ 46103 w 634434"/>
                  <a:gd name="connsiteY20" fmla="*/ 52941 h 92051"/>
                  <a:gd name="connsiteX21" fmla="*/ 587758 w 634434"/>
                  <a:gd name="connsiteY21" fmla="*/ 52512 h 92051"/>
                  <a:gd name="connsiteX22" fmla="*/ 581763 w 634434"/>
                  <a:gd name="connsiteY22" fmla="*/ 45137 h 92051"/>
                  <a:gd name="connsiteX23" fmla="*/ 588567 w 634434"/>
                  <a:gd name="connsiteY23" fmla="*/ 38381 h 92051"/>
                  <a:gd name="connsiteX24" fmla="*/ 595561 w 634434"/>
                  <a:gd name="connsiteY24" fmla="*/ 45232 h 92051"/>
                  <a:gd name="connsiteX25" fmla="*/ 587758 w 634434"/>
                  <a:gd name="connsiteY25" fmla="*/ 52512 h 92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4434" h="92051">
                    <a:moveTo>
                      <a:pt x="592516" y="269"/>
                    </a:moveTo>
                    <a:cubicBezTo>
                      <a:pt x="573817" y="-1539"/>
                      <a:pt x="558400" y="5741"/>
                      <a:pt x="549265" y="22679"/>
                    </a:cubicBezTo>
                    <a:cubicBezTo>
                      <a:pt x="545459" y="29769"/>
                      <a:pt x="540035" y="28627"/>
                      <a:pt x="534372" y="28627"/>
                    </a:cubicBezTo>
                    <a:cubicBezTo>
                      <a:pt x="389966" y="28675"/>
                      <a:pt x="245512" y="28675"/>
                      <a:pt x="101106" y="28912"/>
                    </a:cubicBezTo>
                    <a:cubicBezTo>
                      <a:pt x="92779" y="28912"/>
                      <a:pt x="87498" y="27295"/>
                      <a:pt x="82502" y="19539"/>
                    </a:cubicBezTo>
                    <a:cubicBezTo>
                      <a:pt x="70559" y="888"/>
                      <a:pt x="45342" y="-4870"/>
                      <a:pt x="25596" y="4884"/>
                    </a:cubicBezTo>
                    <a:cubicBezTo>
                      <a:pt x="9656" y="12735"/>
                      <a:pt x="-1382" y="30863"/>
                      <a:pt x="140" y="48278"/>
                    </a:cubicBezTo>
                    <a:cubicBezTo>
                      <a:pt x="1853" y="67595"/>
                      <a:pt x="11797" y="81584"/>
                      <a:pt x="29973" y="88721"/>
                    </a:cubicBezTo>
                    <a:cubicBezTo>
                      <a:pt x="47816" y="95763"/>
                      <a:pt x="66087" y="90672"/>
                      <a:pt x="79790" y="76493"/>
                    </a:cubicBezTo>
                    <a:cubicBezTo>
                      <a:pt x="83120" y="73067"/>
                      <a:pt x="84167" y="67881"/>
                      <a:pt x="91827" y="67928"/>
                    </a:cubicBezTo>
                    <a:cubicBezTo>
                      <a:pt x="241706" y="68261"/>
                      <a:pt x="391584" y="67976"/>
                      <a:pt x="541462" y="67833"/>
                    </a:cubicBezTo>
                    <a:cubicBezTo>
                      <a:pt x="544983" y="67833"/>
                      <a:pt x="548076" y="66882"/>
                      <a:pt x="550692" y="71116"/>
                    </a:cubicBezTo>
                    <a:cubicBezTo>
                      <a:pt x="558972" y="84629"/>
                      <a:pt x="572580" y="89482"/>
                      <a:pt x="587329" y="92052"/>
                    </a:cubicBezTo>
                    <a:cubicBezTo>
                      <a:pt x="618352" y="85343"/>
                      <a:pt x="632769" y="68690"/>
                      <a:pt x="634434" y="37572"/>
                    </a:cubicBezTo>
                    <a:cubicBezTo>
                      <a:pt x="633720" y="36430"/>
                      <a:pt x="632721" y="35336"/>
                      <a:pt x="632341" y="34051"/>
                    </a:cubicBezTo>
                    <a:cubicBezTo>
                      <a:pt x="626631" y="13830"/>
                      <a:pt x="613071" y="2220"/>
                      <a:pt x="592516" y="269"/>
                    </a:cubicBezTo>
                    <a:close/>
                    <a:moveTo>
                      <a:pt x="46103" y="52941"/>
                    </a:moveTo>
                    <a:cubicBezTo>
                      <a:pt x="42058" y="53036"/>
                      <a:pt x="39203" y="50086"/>
                      <a:pt x="38823" y="46279"/>
                    </a:cubicBezTo>
                    <a:cubicBezTo>
                      <a:pt x="38442" y="42140"/>
                      <a:pt x="41345" y="39713"/>
                      <a:pt x="45436" y="39428"/>
                    </a:cubicBezTo>
                    <a:cubicBezTo>
                      <a:pt x="49766" y="39095"/>
                      <a:pt x="52145" y="41331"/>
                      <a:pt x="52526" y="45708"/>
                    </a:cubicBezTo>
                    <a:cubicBezTo>
                      <a:pt x="52145" y="49705"/>
                      <a:pt x="50290" y="52845"/>
                      <a:pt x="46103" y="52941"/>
                    </a:cubicBezTo>
                    <a:close/>
                    <a:moveTo>
                      <a:pt x="587758" y="52512"/>
                    </a:moveTo>
                    <a:cubicBezTo>
                      <a:pt x="583761" y="52322"/>
                      <a:pt x="581715" y="49277"/>
                      <a:pt x="581763" y="45137"/>
                    </a:cubicBezTo>
                    <a:cubicBezTo>
                      <a:pt x="581858" y="40665"/>
                      <a:pt x="584713" y="39047"/>
                      <a:pt x="588567" y="38381"/>
                    </a:cubicBezTo>
                    <a:cubicBezTo>
                      <a:pt x="592087" y="39475"/>
                      <a:pt x="595656" y="41093"/>
                      <a:pt x="595561" y="45232"/>
                    </a:cubicBezTo>
                    <a:cubicBezTo>
                      <a:pt x="595418" y="49753"/>
                      <a:pt x="592230" y="52750"/>
                      <a:pt x="587758" y="52512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71">
                <a:extLst>
                  <a:ext uri="{FF2B5EF4-FFF2-40B4-BE49-F238E27FC236}">
                    <a16:creationId xmlns:a16="http://schemas.microsoft.com/office/drawing/2014/main" id="{BACB6761-ABF4-4C90-961C-6D842D57C1DC}"/>
                  </a:ext>
                </a:extLst>
              </p:cNvPr>
              <p:cNvSpPr/>
              <p:nvPr/>
            </p:nvSpPr>
            <p:spPr>
              <a:xfrm>
                <a:off x="5805571" y="4757367"/>
                <a:ext cx="319091" cy="91276"/>
              </a:xfrm>
              <a:custGeom>
                <a:avLst/>
                <a:gdLst>
                  <a:gd name="connsiteX0" fmla="*/ 299912 w 319091"/>
                  <a:gd name="connsiteY0" fmla="*/ 22653 h 91276"/>
                  <a:gd name="connsiteX1" fmla="*/ 92224 w 319091"/>
                  <a:gd name="connsiteY1" fmla="*/ 23271 h 91276"/>
                  <a:gd name="connsiteX2" fmla="*/ 81423 w 319091"/>
                  <a:gd name="connsiteY2" fmla="*/ 16895 h 91276"/>
                  <a:gd name="connsiteX3" fmla="*/ 29704 w 319091"/>
                  <a:gd name="connsiteY3" fmla="*/ 3097 h 91276"/>
                  <a:gd name="connsiteX4" fmla="*/ 13 w 319091"/>
                  <a:gd name="connsiteY4" fmla="*/ 46348 h 91276"/>
                  <a:gd name="connsiteX5" fmla="*/ 31274 w 319091"/>
                  <a:gd name="connsiteY5" fmla="*/ 88694 h 91276"/>
                  <a:gd name="connsiteX6" fmla="*/ 82375 w 319091"/>
                  <a:gd name="connsiteY6" fmla="*/ 72945 h 91276"/>
                  <a:gd name="connsiteX7" fmla="*/ 95507 w 319091"/>
                  <a:gd name="connsiteY7" fmla="*/ 63429 h 91276"/>
                  <a:gd name="connsiteX8" fmla="*/ 281309 w 319091"/>
                  <a:gd name="connsiteY8" fmla="*/ 64238 h 91276"/>
                  <a:gd name="connsiteX9" fmla="*/ 292062 w 319091"/>
                  <a:gd name="connsiteY9" fmla="*/ 63524 h 91276"/>
                  <a:gd name="connsiteX10" fmla="*/ 318850 w 319091"/>
                  <a:gd name="connsiteY10" fmla="*/ 46538 h 91276"/>
                  <a:gd name="connsiteX11" fmla="*/ 299912 w 319091"/>
                  <a:gd name="connsiteY11" fmla="*/ 22653 h 91276"/>
                  <a:gd name="connsiteX12" fmla="*/ 45738 w 319091"/>
                  <a:gd name="connsiteY12" fmla="*/ 52771 h 91276"/>
                  <a:gd name="connsiteX13" fmla="*/ 38887 w 319091"/>
                  <a:gd name="connsiteY13" fmla="*/ 45444 h 91276"/>
                  <a:gd name="connsiteX14" fmla="*/ 46071 w 319091"/>
                  <a:gd name="connsiteY14" fmla="*/ 38973 h 91276"/>
                  <a:gd name="connsiteX15" fmla="*/ 52780 w 319091"/>
                  <a:gd name="connsiteY15" fmla="*/ 45777 h 91276"/>
                  <a:gd name="connsiteX16" fmla="*/ 45738 w 319091"/>
                  <a:gd name="connsiteY16" fmla="*/ 52771 h 91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9091" h="91276">
                    <a:moveTo>
                      <a:pt x="299912" y="22653"/>
                    </a:moveTo>
                    <a:cubicBezTo>
                      <a:pt x="230683" y="22795"/>
                      <a:pt x="161454" y="22938"/>
                      <a:pt x="92224" y="23271"/>
                    </a:cubicBezTo>
                    <a:cubicBezTo>
                      <a:pt x="86848" y="23319"/>
                      <a:pt x="84469" y="20559"/>
                      <a:pt x="81423" y="16895"/>
                    </a:cubicBezTo>
                    <a:cubicBezTo>
                      <a:pt x="68482" y="1289"/>
                      <a:pt x="47927" y="-3993"/>
                      <a:pt x="29704" y="3097"/>
                    </a:cubicBezTo>
                    <a:cubicBezTo>
                      <a:pt x="11718" y="10044"/>
                      <a:pt x="-462" y="27791"/>
                      <a:pt x="13" y="46348"/>
                    </a:cubicBezTo>
                    <a:cubicBezTo>
                      <a:pt x="489" y="65237"/>
                      <a:pt x="13336" y="82651"/>
                      <a:pt x="31274" y="88694"/>
                    </a:cubicBezTo>
                    <a:cubicBezTo>
                      <a:pt x="50449" y="95165"/>
                      <a:pt x="69576" y="89313"/>
                      <a:pt x="82375" y="72945"/>
                    </a:cubicBezTo>
                    <a:cubicBezTo>
                      <a:pt x="85848" y="68520"/>
                      <a:pt x="87656" y="63334"/>
                      <a:pt x="95507" y="63429"/>
                    </a:cubicBezTo>
                    <a:cubicBezTo>
                      <a:pt x="157457" y="64048"/>
                      <a:pt x="219359" y="64048"/>
                      <a:pt x="281309" y="64238"/>
                    </a:cubicBezTo>
                    <a:cubicBezTo>
                      <a:pt x="284877" y="64000"/>
                      <a:pt x="288493" y="63572"/>
                      <a:pt x="292062" y="63524"/>
                    </a:cubicBezTo>
                    <a:cubicBezTo>
                      <a:pt x="308715" y="63144"/>
                      <a:pt x="317422" y="57957"/>
                      <a:pt x="318850" y="46538"/>
                    </a:cubicBezTo>
                    <a:cubicBezTo>
                      <a:pt x="320705" y="32454"/>
                      <a:pt x="311665" y="26316"/>
                      <a:pt x="299912" y="22653"/>
                    </a:cubicBezTo>
                    <a:close/>
                    <a:moveTo>
                      <a:pt x="45738" y="52771"/>
                    </a:moveTo>
                    <a:cubicBezTo>
                      <a:pt x="41789" y="51819"/>
                      <a:pt x="38887" y="49298"/>
                      <a:pt x="38887" y="45444"/>
                    </a:cubicBezTo>
                    <a:cubicBezTo>
                      <a:pt x="38887" y="41399"/>
                      <a:pt x="41742" y="39068"/>
                      <a:pt x="46071" y="38973"/>
                    </a:cubicBezTo>
                    <a:cubicBezTo>
                      <a:pt x="50734" y="38877"/>
                      <a:pt x="52970" y="41923"/>
                      <a:pt x="52780" y="45777"/>
                    </a:cubicBezTo>
                    <a:cubicBezTo>
                      <a:pt x="52590" y="49488"/>
                      <a:pt x="50115" y="52438"/>
                      <a:pt x="45738" y="52771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72">
                <a:extLst>
                  <a:ext uri="{FF2B5EF4-FFF2-40B4-BE49-F238E27FC236}">
                    <a16:creationId xmlns:a16="http://schemas.microsoft.com/office/drawing/2014/main" id="{01A10525-E098-4399-961E-31F5662B6817}"/>
                  </a:ext>
                </a:extLst>
              </p:cNvPr>
              <p:cNvSpPr/>
              <p:nvPr/>
            </p:nvSpPr>
            <p:spPr>
              <a:xfrm>
                <a:off x="4685640" y="2080322"/>
                <a:ext cx="1521049" cy="1917156"/>
              </a:xfrm>
              <a:custGeom>
                <a:avLst/>
                <a:gdLst>
                  <a:gd name="connsiteX0" fmla="*/ 1353566 w 1521049"/>
                  <a:gd name="connsiteY0" fmla="*/ 745584 h 1917156"/>
                  <a:gd name="connsiteX1" fmla="*/ 1342766 w 1521049"/>
                  <a:gd name="connsiteY1" fmla="*/ 745632 h 1917156"/>
                  <a:gd name="connsiteX2" fmla="*/ 1338198 w 1521049"/>
                  <a:gd name="connsiteY2" fmla="*/ 745680 h 1917156"/>
                  <a:gd name="connsiteX3" fmla="*/ 1328016 w 1521049"/>
                  <a:gd name="connsiteY3" fmla="*/ 737210 h 1917156"/>
                  <a:gd name="connsiteX4" fmla="*/ 1330109 w 1521049"/>
                  <a:gd name="connsiteY4" fmla="*/ 706378 h 1917156"/>
                  <a:gd name="connsiteX5" fmla="*/ 1332488 w 1521049"/>
                  <a:gd name="connsiteY5" fmla="*/ 704523 h 1917156"/>
                  <a:gd name="connsiteX6" fmla="*/ 1335438 w 1521049"/>
                  <a:gd name="connsiteY6" fmla="*/ 690248 h 1917156"/>
                  <a:gd name="connsiteX7" fmla="*/ 1335438 w 1521049"/>
                  <a:gd name="connsiteY7" fmla="*/ 653326 h 1917156"/>
                  <a:gd name="connsiteX8" fmla="*/ 1317025 w 1521049"/>
                  <a:gd name="connsiteY8" fmla="*/ 591139 h 1917156"/>
                  <a:gd name="connsiteX9" fmla="*/ 1193030 w 1521049"/>
                  <a:gd name="connsiteY9" fmla="*/ 524336 h 1917156"/>
                  <a:gd name="connsiteX10" fmla="*/ 1026261 w 1521049"/>
                  <a:gd name="connsiteY10" fmla="*/ 524288 h 1917156"/>
                  <a:gd name="connsiteX11" fmla="*/ 1010179 w 1521049"/>
                  <a:gd name="connsiteY11" fmla="*/ 527524 h 1917156"/>
                  <a:gd name="connsiteX12" fmla="*/ 1009513 w 1521049"/>
                  <a:gd name="connsiteY12" fmla="*/ 528856 h 1917156"/>
                  <a:gd name="connsiteX13" fmla="*/ 970449 w 1521049"/>
                  <a:gd name="connsiteY13" fmla="*/ 528190 h 1917156"/>
                  <a:gd name="connsiteX14" fmla="*/ 954081 w 1521049"/>
                  <a:gd name="connsiteY14" fmla="*/ 528808 h 1917156"/>
                  <a:gd name="connsiteX15" fmla="*/ 620638 w 1521049"/>
                  <a:gd name="connsiteY15" fmla="*/ 529237 h 1917156"/>
                  <a:gd name="connsiteX16" fmla="*/ 603938 w 1521049"/>
                  <a:gd name="connsiteY16" fmla="*/ 511679 h 1917156"/>
                  <a:gd name="connsiteX17" fmla="*/ 604128 w 1521049"/>
                  <a:gd name="connsiteY17" fmla="*/ 15654 h 1917156"/>
                  <a:gd name="connsiteX18" fmla="*/ 601987 w 1521049"/>
                  <a:gd name="connsiteY18" fmla="*/ 0 h 1917156"/>
                  <a:gd name="connsiteX19" fmla="*/ 601654 w 1521049"/>
                  <a:gd name="connsiteY19" fmla="*/ 284102 h 1917156"/>
                  <a:gd name="connsiteX20" fmla="*/ 601939 w 1521049"/>
                  <a:gd name="connsiteY20" fmla="*/ 513583 h 1917156"/>
                  <a:gd name="connsiteX21" fmla="*/ 586523 w 1521049"/>
                  <a:gd name="connsiteY21" fmla="*/ 528475 h 1917156"/>
                  <a:gd name="connsiteX22" fmla="*/ 563304 w 1521049"/>
                  <a:gd name="connsiteY22" fmla="*/ 528190 h 1917156"/>
                  <a:gd name="connsiteX23" fmla="*/ 449920 w 1521049"/>
                  <a:gd name="connsiteY23" fmla="*/ 529094 h 1917156"/>
                  <a:gd name="connsiteX24" fmla="*/ 437359 w 1521049"/>
                  <a:gd name="connsiteY24" fmla="*/ 515866 h 1917156"/>
                  <a:gd name="connsiteX25" fmla="*/ 437406 w 1521049"/>
                  <a:gd name="connsiteY25" fmla="*/ 334062 h 1917156"/>
                  <a:gd name="connsiteX26" fmla="*/ 435027 w 1521049"/>
                  <a:gd name="connsiteY26" fmla="*/ 348336 h 1917156"/>
                  <a:gd name="connsiteX27" fmla="*/ 435218 w 1521049"/>
                  <a:gd name="connsiteY27" fmla="*/ 514867 h 1917156"/>
                  <a:gd name="connsiteX28" fmla="*/ 421229 w 1521049"/>
                  <a:gd name="connsiteY28" fmla="*/ 528666 h 1917156"/>
                  <a:gd name="connsiteX29" fmla="*/ 407288 w 1521049"/>
                  <a:gd name="connsiteY29" fmla="*/ 515058 h 1917156"/>
                  <a:gd name="connsiteX30" fmla="*/ 407478 w 1521049"/>
                  <a:gd name="connsiteY30" fmla="*/ 348526 h 1917156"/>
                  <a:gd name="connsiteX31" fmla="*/ 405527 w 1521049"/>
                  <a:gd name="connsiteY31" fmla="*/ 334109 h 1917156"/>
                  <a:gd name="connsiteX32" fmla="*/ 405527 w 1521049"/>
                  <a:gd name="connsiteY32" fmla="*/ 516770 h 1917156"/>
                  <a:gd name="connsiteX33" fmla="*/ 393347 w 1521049"/>
                  <a:gd name="connsiteY33" fmla="*/ 529094 h 1917156"/>
                  <a:gd name="connsiteX34" fmla="*/ 336155 w 1521049"/>
                  <a:gd name="connsiteY34" fmla="*/ 528285 h 1917156"/>
                  <a:gd name="connsiteX35" fmla="*/ 297853 w 1521049"/>
                  <a:gd name="connsiteY35" fmla="*/ 490363 h 1917156"/>
                  <a:gd name="connsiteX36" fmla="*/ 297758 w 1521049"/>
                  <a:gd name="connsiteY36" fmla="*/ 106628 h 1917156"/>
                  <a:gd name="connsiteX37" fmla="*/ 295712 w 1521049"/>
                  <a:gd name="connsiteY37" fmla="*/ 90831 h 1917156"/>
                  <a:gd name="connsiteX38" fmla="*/ 295236 w 1521049"/>
                  <a:gd name="connsiteY38" fmla="*/ 107199 h 1917156"/>
                  <a:gd name="connsiteX39" fmla="*/ 295236 w 1521049"/>
                  <a:gd name="connsiteY39" fmla="*/ 440689 h 1917156"/>
                  <a:gd name="connsiteX40" fmla="*/ 295379 w 1521049"/>
                  <a:gd name="connsiteY40" fmla="*/ 517246 h 1917156"/>
                  <a:gd name="connsiteX41" fmla="*/ 284293 w 1521049"/>
                  <a:gd name="connsiteY41" fmla="*/ 529094 h 1917156"/>
                  <a:gd name="connsiteX42" fmla="*/ 226958 w 1521049"/>
                  <a:gd name="connsiteY42" fmla="*/ 528237 h 1917156"/>
                  <a:gd name="connsiteX43" fmla="*/ 226958 w 1521049"/>
                  <a:gd name="connsiteY43" fmla="*/ 528237 h 1917156"/>
                  <a:gd name="connsiteX44" fmla="*/ 191416 w 1521049"/>
                  <a:gd name="connsiteY44" fmla="*/ 525858 h 1917156"/>
                  <a:gd name="connsiteX45" fmla="*/ 188847 w 1521049"/>
                  <a:gd name="connsiteY45" fmla="*/ 490411 h 1917156"/>
                  <a:gd name="connsiteX46" fmla="*/ 188656 w 1521049"/>
                  <a:gd name="connsiteY46" fmla="*/ 187276 h 1917156"/>
                  <a:gd name="connsiteX47" fmla="*/ 186753 w 1521049"/>
                  <a:gd name="connsiteY47" fmla="*/ 172812 h 1917156"/>
                  <a:gd name="connsiteX48" fmla="*/ 186277 w 1521049"/>
                  <a:gd name="connsiteY48" fmla="*/ 185088 h 1917156"/>
                  <a:gd name="connsiteX49" fmla="*/ 186467 w 1521049"/>
                  <a:gd name="connsiteY49" fmla="*/ 515295 h 1917156"/>
                  <a:gd name="connsiteX50" fmla="*/ 173097 w 1521049"/>
                  <a:gd name="connsiteY50" fmla="*/ 529094 h 1917156"/>
                  <a:gd name="connsiteX51" fmla="*/ 149926 w 1521049"/>
                  <a:gd name="connsiteY51" fmla="*/ 529094 h 1917156"/>
                  <a:gd name="connsiteX52" fmla="*/ 136698 w 1521049"/>
                  <a:gd name="connsiteY52" fmla="*/ 515295 h 1917156"/>
                  <a:gd name="connsiteX53" fmla="*/ 136841 w 1521049"/>
                  <a:gd name="connsiteY53" fmla="*/ 268353 h 1917156"/>
                  <a:gd name="connsiteX54" fmla="*/ 134843 w 1521049"/>
                  <a:gd name="connsiteY54" fmla="*/ 253984 h 1917156"/>
                  <a:gd name="connsiteX55" fmla="*/ 134176 w 1521049"/>
                  <a:gd name="connsiteY55" fmla="*/ 506731 h 1917156"/>
                  <a:gd name="connsiteX56" fmla="*/ 131131 w 1521049"/>
                  <a:gd name="connsiteY56" fmla="*/ 526857 h 1917156"/>
                  <a:gd name="connsiteX57" fmla="*/ 102869 w 1521049"/>
                  <a:gd name="connsiteY57" fmla="*/ 527714 h 1917156"/>
                  <a:gd name="connsiteX58" fmla="*/ 98396 w 1521049"/>
                  <a:gd name="connsiteY58" fmla="*/ 515248 h 1917156"/>
                  <a:gd name="connsiteX59" fmla="*/ 98301 w 1521049"/>
                  <a:gd name="connsiteY59" fmla="*/ 348526 h 1917156"/>
                  <a:gd name="connsiteX60" fmla="*/ 98253 w 1521049"/>
                  <a:gd name="connsiteY60" fmla="*/ 281581 h 1917156"/>
                  <a:gd name="connsiteX61" fmla="*/ 96112 w 1521049"/>
                  <a:gd name="connsiteY61" fmla="*/ 268496 h 1917156"/>
                  <a:gd name="connsiteX62" fmla="*/ 96112 w 1521049"/>
                  <a:gd name="connsiteY62" fmla="*/ 268496 h 1917156"/>
                  <a:gd name="connsiteX63" fmla="*/ 95636 w 1521049"/>
                  <a:gd name="connsiteY63" fmla="*/ 507159 h 1917156"/>
                  <a:gd name="connsiteX64" fmla="*/ 74701 w 1521049"/>
                  <a:gd name="connsiteY64" fmla="*/ 530902 h 1917156"/>
                  <a:gd name="connsiteX65" fmla="*/ 0 w 1521049"/>
                  <a:gd name="connsiteY65" fmla="*/ 568633 h 1917156"/>
                  <a:gd name="connsiteX66" fmla="*/ 3854 w 1521049"/>
                  <a:gd name="connsiteY66" fmla="*/ 574200 h 1917156"/>
                  <a:gd name="connsiteX67" fmla="*/ 121853 w 1521049"/>
                  <a:gd name="connsiteY67" fmla="*/ 697433 h 1917156"/>
                  <a:gd name="connsiteX68" fmla="*/ 257267 w 1521049"/>
                  <a:gd name="connsiteY68" fmla="*/ 838081 h 1917156"/>
                  <a:gd name="connsiteX69" fmla="*/ 399294 w 1521049"/>
                  <a:gd name="connsiteY69" fmla="*/ 985628 h 1917156"/>
                  <a:gd name="connsiteX70" fmla="*/ 536516 w 1521049"/>
                  <a:gd name="connsiteY70" fmla="*/ 1128273 h 1917156"/>
                  <a:gd name="connsiteX71" fmla="*/ 677592 w 1521049"/>
                  <a:gd name="connsiteY71" fmla="*/ 1274821 h 1917156"/>
                  <a:gd name="connsiteX72" fmla="*/ 812911 w 1521049"/>
                  <a:gd name="connsiteY72" fmla="*/ 1415516 h 1917156"/>
                  <a:gd name="connsiteX73" fmla="*/ 953035 w 1521049"/>
                  <a:gd name="connsiteY73" fmla="*/ 1561112 h 1917156"/>
                  <a:gd name="connsiteX74" fmla="*/ 1092112 w 1521049"/>
                  <a:gd name="connsiteY74" fmla="*/ 1705757 h 1917156"/>
                  <a:gd name="connsiteX75" fmla="*/ 1210968 w 1521049"/>
                  <a:gd name="connsiteY75" fmla="*/ 1828324 h 1917156"/>
                  <a:gd name="connsiteX76" fmla="*/ 1285051 w 1521049"/>
                  <a:gd name="connsiteY76" fmla="*/ 1904833 h 1917156"/>
                  <a:gd name="connsiteX77" fmla="*/ 1293425 w 1521049"/>
                  <a:gd name="connsiteY77" fmla="*/ 1917156 h 1917156"/>
                  <a:gd name="connsiteX78" fmla="*/ 1293425 w 1521049"/>
                  <a:gd name="connsiteY78" fmla="*/ 1917156 h 1917156"/>
                  <a:gd name="connsiteX79" fmla="*/ 1331774 w 1521049"/>
                  <a:gd name="connsiteY79" fmla="*/ 1823090 h 1917156"/>
                  <a:gd name="connsiteX80" fmla="*/ 1331774 w 1521049"/>
                  <a:gd name="connsiteY80" fmla="*/ 1029211 h 1917156"/>
                  <a:gd name="connsiteX81" fmla="*/ 1331537 w 1521049"/>
                  <a:gd name="connsiteY81" fmla="*/ 758669 h 1917156"/>
                  <a:gd name="connsiteX82" fmla="*/ 1343670 w 1521049"/>
                  <a:gd name="connsiteY82" fmla="*/ 746536 h 1917156"/>
                  <a:gd name="connsiteX83" fmla="*/ 1436594 w 1521049"/>
                  <a:gd name="connsiteY83" fmla="*/ 746346 h 1917156"/>
                  <a:gd name="connsiteX84" fmla="*/ 1521049 w 1521049"/>
                  <a:gd name="connsiteY84" fmla="*/ 744871 h 1917156"/>
                  <a:gd name="connsiteX85" fmla="*/ 1353566 w 1521049"/>
                  <a:gd name="connsiteY85" fmla="*/ 745584 h 191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521049" h="1917156">
                    <a:moveTo>
                      <a:pt x="1353566" y="745584"/>
                    </a:moveTo>
                    <a:cubicBezTo>
                      <a:pt x="1349760" y="745965"/>
                      <a:pt x="1346096" y="746108"/>
                      <a:pt x="1342766" y="745632"/>
                    </a:cubicBezTo>
                    <a:cubicBezTo>
                      <a:pt x="1341243" y="745632"/>
                      <a:pt x="1339720" y="745632"/>
                      <a:pt x="1338198" y="745680"/>
                    </a:cubicBezTo>
                    <a:cubicBezTo>
                      <a:pt x="1331965" y="745727"/>
                      <a:pt x="1328634" y="743015"/>
                      <a:pt x="1328016" y="737210"/>
                    </a:cubicBezTo>
                    <a:cubicBezTo>
                      <a:pt x="1326921" y="726838"/>
                      <a:pt x="1325399" y="716370"/>
                      <a:pt x="1330109" y="706378"/>
                    </a:cubicBezTo>
                    <a:cubicBezTo>
                      <a:pt x="1330870" y="705665"/>
                      <a:pt x="1331680" y="705046"/>
                      <a:pt x="1332488" y="704523"/>
                    </a:cubicBezTo>
                    <a:cubicBezTo>
                      <a:pt x="1335581" y="700288"/>
                      <a:pt x="1335391" y="695197"/>
                      <a:pt x="1335438" y="690248"/>
                    </a:cubicBezTo>
                    <a:cubicBezTo>
                      <a:pt x="1335581" y="677925"/>
                      <a:pt x="1335724" y="665649"/>
                      <a:pt x="1335438" y="653326"/>
                    </a:cubicBezTo>
                    <a:cubicBezTo>
                      <a:pt x="1334867" y="631011"/>
                      <a:pt x="1328777" y="610076"/>
                      <a:pt x="1317025" y="591139"/>
                    </a:cubicBezTo>
                    <a:cubicBezTo>
                      <a:pt x="1288524" y="545319"/>
                      <a:pt x="1246082" y="524621"/>
                      <a:pt x="1193030" y="524336"/>
                    </a:cubicBezTo>
                    <a:cubicBezTo>
                      <a:pt x="1137456" y="524050"/>
                      <a:pt x="1081835" y="524241"/>
                      <a:pt x="1026261" y="524288"/>
                    </a:cubicBezTo>
                    <a:cubicBezTo>
                      <a:pt x="1020742" y="524288"/>
                      <a:pt x="1014937" y="523670"/>
                      <a:pt x="1010179" y="527524"/>
                    </a:cubicBezTo>
                    <a:cubicBezTo>
                      <a:pt x="1009941" y="527952"/>
                      <a:pt x="1009751" y="528428"/>
                      <a:pt x="1009513" y="528856"/>
                    </a:cubicBezTo>
                    <a:cubicBezTo>
                      <a:pt x="996380" y="533995"/>
                      <a:pt x="983343" y="535136"/>
                      <a:pt x="970449" y="528190"/>
                    </a:cubicBezTo>
                    <a:cubicBezTo>
                      <a:pt x="964978" y="528428"/>
                      <a:pt x="959553" y="528808"/>
                      <a:pt x="954081" y="528808"/>
                    </a:cubicBezTo>
                    <a:cubicBezTo>
                      <a:pt x="842934" y="528856"/>
                      <a:pt x="731786" y="528523"/>
                      <a:pt x="620638" y="529237"/>
                    </a:cubicBezTo>
                    <a:cubicBezTo>
                      <a:pt x="606031" y="529332"/>
                      <a:pt x="603890" y="524716"/>
                      <a:pt x="603938" y="511679"/>
                    </a:cubicBezTo>
                    <a:cubicBezTo>
                      <a:pt x="604366" y="346338"/>
                      <a:pt x="604223" y="180996"/>
                      <a:pt x="604128" y="15654"/>
                    </a:cubicBezTo>
                    <a:cubicBezTo>
                      <a:pt x="604128" y="10468"/>
                      <a:pt x="606269" y="4710"/>
                      <a:pt x="601987" y="0"/>
                    </a:cubicBezTo>
                    <a:cubicBezTo>
                      <a:pt x="601892" y="94685"/>
                      <a:pt x="601701" y="189417"/>
                      <a:pt x="601654" y="284102"/>
                    </a:cubicBezTo>
                    <a:cubicBezTo>
                      <a:pt x="601606" y="360612"/>
                      <a:pt x="601368" y="437073"/>
                      <a:pt x="601939" y="513583"/>
                    </a:cubicBezTo>
                    <a:cubicBezTo>
                      <a:pt x="602034" y="525954"/>
                      <a:pt x="598371" y="529855"/>
                      <a:pt x="586523" y="528475"/>
                    </a:cubicBezTo>
                    <a:cubicBezTo>
                      <a:pt x="578863" y="527571"/>
                      <a:pt x="571059" y="528237"/>
                      <a:pt x="563304" y="528190"/>
                    </a:cubicBezTo>
                    <a:cubicBezTo>
                      <a:pt x="525525" y="528380"/>
                      <a:pt x="487699" y="528190"/>
                      <a:pt x="449920" y="529094"/>
                    </a:cubicBezTo>
                    <a:cubicBezTo>
                      <a:pt x="439119" y="529332"/>
                      <a:pt x="437311" y="525573"/>
                      <a:pt x="437359" y="515866"/>
                    </a:cubicBezTo>
                    <a:cubicBezTo>
                      <a:pt x="437692" y="455249"/>
                      <a:pt x="437454" y="394679"/>
                      <a:pt x="437406" y="334062"/>
                    </a:cubicBezTo>
                    <a:cubicBezTo>
                      <a:pt x="433172" y="338249"/>
                      <a:pt x="435027" y="343530"/>
                      <a:pt x="435027" y="348336"/>
                    </a:cubicBezTo>
                    <a:cubicBezTo>
                      <a:pt x="434884" y="403862"/>
                      <a:pt x="434647" y="459389"/>
                      <a:pt x="435218" y="514867"/>
                    </a:cubicBezTo>
                    <a:cubicBezTo>
                      <a:pt x="435313" y="525954"/>
                      <a:pt x="431792" y="528666"/>
                      <a:pt x="421229" y="528666"/>
                    </a:cubicBezTo>
                    <a:cubicBezTo>
                      <a:pt x="410856" y="528666"/>
                      <a:pt x="407145" y="526191"/>
                      <a:pt x="407288" y="515058"/>
                    </a:cubicBezTo>
                    <a:cubicBezTo>
                      <a:pt x="407859" y="459531"/>
                      <a:pt x="407621" y="404053"/>
                      <a:pt x="407478" y="348526"/>
                    </a:cubicBezTo>
                    <a:cubicBezTo>
                      <a:pt x="407478" y="343721"/>
                      <a:pt x="409239" y="338487"/>
                      <a:pt x="405527" y="334109"/>
                    </a:cubicBezTo>
                    <a:cubicBezTo>
                      <a:pt x="405480" y="395012"/>
                      <a:pt x="405194" y="455868"/>
                      <a:pt x="405527" y="516770"/>
                    </a:cubicBezTo>
                    <a:cubicBezTo>
                      <a:pt x="405575" y="526239"/>
                      <a:pt x="403053" y="529522"/>
                      <a:pt x="393347" y="529094"/>
                    </a:cubicBezTo>
                    <a:cubicBezTo>
                      <a:pt x="374315" y="528237"/>
                      <a:pt x="355235" y="528475"/>
                      <a:pt x="336155" y="528285"/>
                    </a:cubicBezTo>
                    <a:cubicBezTo>
                      <a:pt x="297853" y="528808"/>
                      <a:pt x="297853" y="528808"/>
                      <a:pt x="297853" y="490363"/>
                    </a:cubicBezTo>
                    <a:cubicBezTo>
                      <a:pt x="297853" y="362467"/>
                      <a:pt x="297901" y="234524"/>
                      <a:pt x="297758" y="106628"/>
                    </a:cubicBezTo>
                    <a:cubicBezTo>
                      <a:pt x="297758" y="101346"/>
                      <a:pt x="299566" y="95637"/>
                      <a:pt x="295712" y="90831"/>
                    </a:cubicBezTo>
                    <a:cubicBezTo>
                      <a:pt x="295569" y="96303"/>
                      <a:pt x="295236" y="101727"/>
                      <a:pt x="295236" y="107199"/>
                    </a:cubicBezTo>
                    <a:cubicBezTo>
                      <a:pt x="295189" y="218346"/>
                      <a:pt x="295236" y="329542"/>
                      <a:pt x="295236" y="440689"/>
                    </a:cubicBezTo>
                    <a:cubicBezTo>
                      <a:pt x="295236" y="466192"/>
                      <a:pt x="294951" y="491743"/>
                      <a:pt x="295379" y="517246"/>
                    </a:cubicBezTo>
                    <a:cubicBezTo>
                      <a:pt x="295522" y="525620"/>
                      <a:pt x="293856" y="529570"/>
                      <a:pt x="284293" y="529094"/>
                    </a:cubicBezTo>
                    <a:cubicBezTo>
                      <a:pt x="265213" y="528190"/>
                      <a:pt x="246086" y="528475"/>
                      <a:pt x="226958" y="528237"/>
                    </a:cubicBezTo>
                    <a:lnTo>
                      <a:pt x="226958" y="528237"/>
                    </a:lnTo>
                    <a:cubicBezTo>
                      <a:pt x="214825" y="527666"/>
                      <a:pt x="199267" y="533471"/>
                      <a:pt x="191416" y="525858"/>
                    </a:cubicBezTo>
                    <a:cubicBezTo>
                      <a:pt x="183470" y="518198"/>
                      <a:pt x="188894" y="502544"/>
                      <a:pt x="188847" y="490411"/>
                    </a:cubicBezTo>
                    <a:cubicBezTo>
                      <a:pt x="188608" y="389350"/>
                      <a:pt x="188751" y="288337"/>
                      <a:pt x="188656" y="187276"/>
                    </a:cubicBezTo>
                    <a:cubicBezTo>
                      <a:pt x="188656" y="182423"/>
                      <a:pt x="190321" y="177237"/>
                      <a:pt x="186753" y="172812"/>
                    </a:cubicBezTo>
                    <a:cubicBezTo>
                      <a:pt x="186610" y="176904"/>
                      <a:pt x="186277" y="180996"/>
                      <a:pt x="186277" y="185088"/>
                    </a:cubicBezTo>
                    <a:cubicBezTo>
                      <a:pt x="186229" y="295141"/>
                      <a:pt x="186134" y="405242"/>
                      <a:pt x="186467" y="515295"/>
                    </a:cubicBezTo>
                    <a:cubicBezTo>
                      <a:pt x="186515" y="525620"/>
                      <a:pt x="184374" y="530474"/>
                      <a:pt x="173097" y="529094"/>
                    </a:cubicBezTo>
                    <a:cubicBezTo>
                      <a:pt x="165484" y="528190"/>
                      <a:pt x="157539" y="528142"/>
                      <a:pt x="149926" y="529094"/>
                    </a:cubicBezTo>
                    <a:cubicBezTo>
                      <a:pt x="138506" y="530521"/>
                      <a:pt x="136651" y="525478"/>
                      <a:pt x="136698" y="515295"/>
                    </a:cubicBezTo>
                    <a:cubicBezTo>
                      <a:pt x="137079" y="432981"/>
                      <a:pt x="136936" y="350667"/>
                      <a:pt x="136841" y="268353"/>
                    </a:cubicBezTo>
                    <a:cubicBezTo>
                      <a:pt x="136841" y="263548"/>
                      <a:pt x="138697" y="258314"/>
                      <a:pt x="134843" y="253984"/>
                    </a:cubicBezTo>
                    <a:cubicBezTo>
                      <a:pt x="134652" y="338249"/>
                      <a:pt x="134557" y="422514"/>
                      <a:pt x="134176" y="506731"/>
                    </a:cubicBezTo>
                    <a:cubicBezTo>
                      <a:pt x="134129" y="513678"/>
                      <a:pt x="137983" y="524145"/>
                      <a:pt x="131131" y="526857"/>
                    </a:cubicBezTo>
                    <a:cubicBezTo>
                      <a:pt x="122852" y="530141"/>
                      <a:pt x="112242" y="528808"/>
                      <a:pt x="102869" y="527714"/>
                    </a:cubicBezTo>
                    <a:cubicBezTo>
                      <a:pt x="95732" y="526905"/>
                      <a:pt x="98444" y="519720"/>
                      <a:pt x="98396" y="515248"/>
                    </a:cubicBezTo>
                    <a:cubicBezTo>
                      <a:pt x="98206" y="459674"/>
                      <a:pt x="98301" y="404100"/>
                      <a:pt x="98301" y="348526"/>
                    </a:cubicBezTo>
                    <a:cubicBezTo>
                      <a:pt x="98301" y="326211"/>
                      <a:pt x="98396" y="303896"/>
                      <a:pt x="98253" y="281581"/>
                    </a:cubicBezTo>
                    <a:cubicBezTo>
                      <a:pt x="98206" y="277156"/>
                      <a:pt x="99681" y="272398"/>
                      <a:pt x="96112" y="268496"/>
                    </a:cubicBezTo>
                    <a:lnTo>
                      <a:pt x="96112" y="268496"/>
                    </a:lnTo>
                    <a:cubicBezTo>
                      <a:pt x="95970" y="348050"/>
                      <a:pt x="95779" y="427605"/>
                      <a:pt x="95636" y="507159"/>
                    </a:cubicBezTo>
                    <a:cubicBezTo>
                      <a:pt x="95589" y="528666"/>
                      <a:pt x="95541" y="528047"/>
                      <a:pt x="74701" y="530902"/>
                    </a:cubicBezTo>
                    <a:cubicBezTo>
                      <a:pt x="45629" y="534851"/>
                      <a:pt x="20031" y="546413"/>
                      <a:pt x="0" y="568633"/>
                    </a:cubicBezTo>
                    <a:cubicBezTo>
                      <a:pt x="1284" y="570489"/>
                      <a:pt x="2284" y="572582"/>
                      <a:pt x="3854" y="574200"/>
                    </a:cubicBezTo>
                    <a:cubicBezTo>
                      <a:pt x="43108" y="615309"/>
                      <a:pt x="82123" y="656752"/>
                      <a:pt x="121853" y="697433"/>
                    </a:cubicBezTo>
                    <a:cubicBezTo>
                      <a:pt x="167340" y="743967"/>
                      <a:pt x="212161" y="791167"/>
                      <a:pt x="257267" y="838081"/>
                    </a:cubicBezTo>
                    <a:cubicBezTo>
                      <a:pt x="304562" y="887279"/>
                      <a:pt x="352000" y="936382"/>
                      <a:pt x="399294" y="985628"/>
                    </a:cubicBezTo>
                    <a:cubicBezTo>
                      <a:pt x="444971" y="1033208"/>
                      <a:pt x="490839" y="1080693"/>
                      <a:pt x="536516" y="1128273"/>
                    </a:cubicBezTo>
                    <a:cubicBezTo>
                      <a:pt x="583478" y="1177186"/>
                      <a:pt x="630630" y="1225908"/>
                      <a:pt x="677592" y="1274821"/>
                    </a:cubicBezTo>
                    <a:cubicBezTo>
                      <a:pt x="722651" y="1321783"/>
                      <a:pt x="767852" y="1368602"/>
                      <a:pt x="812911" y="1415516"/>
                    </a:cubicBezTo>
                    <a:cubicBezTo>
                      <a:pt x="859539" y="1464096"/>
                      <a:pt x="906406" y="1512485"/>
                      <a:pt x="953035" y="1561112"/>
                    </a:cubicBezTo>
                    <a:cubicBezTo>
                      <a:pt x="999330" y="1609406"/>
                      <a:pt x="1046150" y="1657177"/>
                      <a:pt x="1092112" y="1705757"/>
                    </a:cubicBezTo>
                    <a:cubicBezTo>
                      <a:pt x="1131223" y="1747104"/>
                      <a:pt x="1171952" y="1786881"/>
                      <a:pt x="1210968" y="1828324"/>
                    </a:cubicBezTo>
                    <a:cubicBezTo>
                      <a:pt x="1235329" y="1854160"/>
                      <a:pt x="1260166" y="1879520"/>
                      <a:pt x="1285051" y="1904833"/>
                    </a:cubicBezTo>
                    <a:cubicBezTo>
                      <a:pt x="1288619" y="1908449"/>
                      <a:pt x="1291664" y="1912350"/>
                      <a:pt x="1293425" y="1917156"/>
                    </a:cubicBezTo>
                    <a:cubicBezTo>
                      <a:pt x="1293425" y="1917156"/>
                      <a:pt x="1293425" y="1917156"/>
                      <a:pt x="1293425" y="1917156"/>
                    </a:cubicBezTo>
                    <a:cubicBezTo>
                      <a:pt x="1320641" y="1891701"/>
                      <a:pt x="1331774" y="1859679"/>
                      <a:pt x="1331774" y="1823090"/>
                    </a:cubicBezTo>
                    <a:cubicBezTo>
                      <a:pt x="1331774" y="1558448"/>
                      <a:pt x="1331774" y="1293853"/>
                      <a:pt x="1331774" y="1029211"/>
                    </a:cubicBezTo>
                    <a:cubicBezTo>
                      <a:pt x="1331774" y="939046"/>
                      <a:pt x="1331917" y="848834"/>
                      <a:pt x="1331537" y="758669"/>
                    </a:cubicBezTo>
                    <a:cubicBezTo>
                      <a:pt x="1331489" y="749058"/>
                      <a:pt x="1334059" y="746346"/>
                      <a:pt x="1343670" y="746536"/>
                    </a:cubicBezTo>
                    <a:cubicBezTo>
                      <a:pt x="1374644" y="747059"/>
                      <a:pt x="1405619" y="746964"/>
                      <a:pt x="1436594" y="746346"/>
                    </a:cubicBezTo>
                    <a:cubicBezTo>
                      <a:pt x="1464762" y="745775"/>
                      <a:pt x="1492977" y="748059"/>
                      <a:pt x="1521049" y="744871"/>
                    </a:cubicBezTo>
                    <a:cubicBezTo>
                      <a:pt x="1465190" y="746346"/>
                      <a:pt x="1409378" y="745347"/>
                      <a:pt x="1353566" y="745584"/>
                    </a:cubicBezTo>
                    <a:close/>
                  </a:path>
                </a:pathLst>
              </a:custGeom>
              <a:solidFill>
                <a:srgbClr val="1D7799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73">
                <a:extLst>
                  <a:ext uri="{FF2B5EF4-FFF2-40B4-BE49-F238E27FC236}">
                    <a16:creationId xmlns:a16="http://schemas.microsoft.com/office/drawing/2014/main" id="{BC561CB2-D47E-4FA7-AB38-28421B4E58FA}"/>
                  </a:ext>
                </a:extLst>
              </p:cNvPr>
              <p:cNvSpPr/>
              <p:nvPr/>
            </p:nvSpPr>
            <p:spPr>
              <a:xfrm>
                <a:off x="6039206" y="2824383"/>
                <a:ext cx="167387" cy="1597"/>
              </a:xfrm>
              <a:custGeom>
                <a:avLst/>
                <a:gdLst>
                  <a:gd name="connsiteX0" fmla="*/ 16606 w 167387"/>
                  <a:gd name="connsiteY0" fmla="*/ 2 h 1597"/>
                  <a:gd name="connsiteX1" fmla="*/ 0 w 167387"/>
                  <a:gd name="connsiteY1" fmla="*/ 1477 h 1597"/>
                  <a:gd name="connsiteX2" fmla="*/ 167388 w 167387"/>
                  <a:gd name="connsiteY2" fmla="*/ 811 h 1597"/>
                  <a:gd name="connsiteX3" fmla="*/ 167388 w 167387"/>
                  <a:gd name="connsiteY3" fmla="*/ 811 h 1597"/>
                  <a:gd name="connsiteX4" fmla="*/ 16606 w 167387"/>
                  <a:gd name="connsiteY4" fmla="*/ 2 h 1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387" h="1597">
                    <a:moveTo>
                      <a:pt x="16606" y="2"/>
                    </a:moveTo>
                    <a:cubicBezTo>
                      <a:pt x="11419" y="-46"/>
                      <a:pt x="5614" y="953"/>
                      <a:pt x="0" y="1477"/>
                    </a:cubicBezTo>
                    <a:cubicBezTo>
                      <a:pt x="55812" y="1239"/>
                      <a:pt x="111576" y="2238"/>
                      <a:pt x="167388" y="811"/>
                    </a:cubicBezTo>
                    <a:cubicBezTo>
                      <a:pt x="167388" y="811"/>
                      <a:pt x="167388" y="811"/>
                      <a:pt x="167388" y="811"/>
                    </a:cubicBezTo>
                    <a:cubicBezTo>
                      <a:pt x="117143" y="620"/>
                      <a:pt x="66898" y="573"/>
                      <a:pt x="16606" y="2"/>
                    </a:cubicBezTo>
                    <a:close/>
                  </a:path>
                </a:pathLst>
              </a:custGeom>
              <a:solidFill>
                <a:srgbClr val="1D7799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74">
                <a:extLst>
                  <a:ext uri="{FF2B5EF4-FFF2-40B4-BE49-F238E27FC236}">
                    <a16:creationId xmlns:a16="http://schemas.microsoft.com/office/drawing/2014/main" id="{02AD8291-866B-4895-80B3-5F23EA00BF08}"/>
                  </a:ext>
                </a:extLst>
              </p:cNvPr>
              <p:cNvSpPr/>
              <p:nvPr/>
            </p:nvSpPr>
            <p:spPr>
              <a:xfrm>
                <a:off x="5656042" y="2607941"/>
                <a:ext cx="39777" cy="5521"/>
              </a:xfrm>
              <a:custGeom>
                <a:avLst/>
                <a:gdLst>
                  <a:gd name="connsiteX0" fmla="*/ 39111 w 39777"/>
                  <a:gd name="connsiteY0" fmla="*/ 1332 h 5521"/>
                  <a:gd name="connsiteX1" fmla="*/ 39777 w 39777"/>
                  <a:gd name="connsiteY1" fmla="*/ 0 h 5521"/>
                  <a:gd name="connsiteX2" fmla="*/ 39016 w 39777"/>
                  <a:gd name="connsiteY2" fmla="*/ 619 h 5521"/>
                  <a:gd name="connsiteX3" fmla="*/ 0 w 39777"/>
                  <a:gd name="connsiteY3" fmla="*/ 714 h 5521"/>
                  <a:gd name="connsiteX4" fmla="*/ 39111 w 39777"/>
                  <a:gd name="connsiteY4" fmla="*/ 1332 h 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77" h="5521">
                    <a:moveTo>
                      <a:pt x="39111" y="1332"/>
                    </a:moveTo>
                    <a:cubicBezTo>
                      <a:pt x="39397" y="904"/>
                      <a:pt x="39539" y="428"/>
                      <a:pt x="39777" y="0"/>
                    </a:cubicBezTo>
                    <a:cubicBezTo>
                      <a:pt x="39539" y="190"/>
                      <a:pt x="39254" y="381"/>
                      <a:pt x="39016" y="619"/>
                    </a:cubicBezTo>
                    <a:cubicBezTo>
                      <a:pt x="26027" y="666"/>
                      <a:pt x="12990" y="666"/>
                      <a:pt x="0" y="714"/>
                    </a:cubicBezTo>
                    <a:cubicBezTo>
                      <a:pt x="12942" y="7565"/>
                      <a:pt x="25979" y="6471"/>
                      <a:pt x="39111" y="1332"/>
                    </a:cubicBezTo>
                    <a:close/>
                  </a:path>
                </a:pathLst>
              </a:custGeom>
              <a:solidFill>
                <a:srgbClr val="1D7799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75">
                <a:extLst>
                  <a:ext uri="{FF2B5EF4-FFF2-40B4-BE49-F238E27FC236}">
                    <a16:creationId xmlns:a16="http://schemas.microsoft.com/office/drawing/2014/main" id="{0451EA3C-D260-4D4E-8B1F-3CD1EBC67FA7}"/>
                  </a:ext>
                </a:extLst>
              </p:cNvPr>
              <p:cNvSpPr/>
              <p:nvPr/>
            </p:nvSpPr>
            <p:spPr>
              <a:xfrm>
                <a:off x="6012549" y="2784845"/>
                <a:ext cx="15903" cy="41157"/>
              </a:xfrm>
              <a:custGeom>
                <a:avLst/>
                <a:gdLst>
                  <a:gd name="connsiteX0" fmla="*/ 4675 w 15903"/>
                  <a:gd name="connsiteY0" fmla="*/ 1190 h 41157"/>
                  <a:gd name="connsiteX1" fmla="*/ 5627 w 15903"/>
                  <a:gd name="connsiteY1" fmla="*/ 0 h 41157"/>
                  <a:gd name="connsiteX2" fmla="*/ 3248 w 15903"/>
                  <a:gd name="connsiteY2" fmla="*/ 1856 h 41157"/>
                  <a:gd name="connsiteX3" fmla="*/ 1154 w 15903"/>
                  <a:gd name="connsiteY3" fmla="*/ 32688 h 41157"/>
                  <a:gd name="connsiteX4" fmla="*/ 11336 w 15903"/>
                  <a:gd name="connsiteY4" fmla="*/ 41157 h 41157"/>
                  <a:gd name="connsiteX5" fmla="*/ 15904 w 15903"/>
                  <a:gd name="connsiteY5" fmla="*/ 41110 h 41157"/>
                  <a:gd name="connsiteX6" fmla="*/ 6864 w 15903"/>
                  <a:gd name="connsiteY6" fmla="*/ 36732 h 41157"/>
                  <a:gd name="connsiteX7" fmla="*/ 4675 w 15903"/>
                  <a:gd name="connsiteY7" fmla="*/ 1190 h 41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903" h="41157">
                    <a:moveTo>
                      <a:pt x="4675" y="1190"/>
                    </a:moveTo>
                    <a:cubicBezTo>
                      <a:pt x="5056" y="809"/>
                      <a:pt x="5341" y="381"/>
                      <a:pt x="5627" y="0"/>
                    </a:cubicBezTo>
                    <a:cubicBezTo>
                      <a:pt x="4818" y="523"/>
                      <a:pt x="4009" y="1142"/>
                      <a:pt x="3248" y="1856"/>
                    </a:cubicBezTo>
                    <a:cubicBezTo>
                      <a:pt x="-1463" y="11848"/>
                      <a:pt x="12" y="22315"/>
                      <a:pt x="1154" y="32688"/>
                    </a:cubicBezTo>
                    <a:cubicBezTo>
                      <a:pt x="1773" y="38493"/>
                      <a:pt x="5103" y="41205"/>
                      <a:pt x="11336" y="41157"/>
                    </a:cubicBezTo>
                    <a:cubicBezTo>
                      <a:pt x="12859" y="41157"/>
                      <a:pt x="14381" y="41157"/>
                      <a:pt x="15904" y="41110"/>
                    </a:cubicBezTo>
                    <a:cubicBezTo>
                      <a:pt x="12383" y="40586"/>
                      <a:pt x="9243" y="39349"/>
                      <a:pt x="6864" y="36732"/>
                    </a:cubicBezTo>
                    <a:cubicBezTo>
                      <a:pt x="-368" y="28976"/>
                      <a:pt x="5246" y="13370"/>
                      <a:pt x="4675" y="1190"/>
                    </a:cubicBezTo>
                    <a:close/>
                  </a:path>
                </a:pathLst>
              </a:custGeom>
              <a:solidFill>
                <a:srgbClr val="1D7799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76">
                <a:extLst>
                  <a:ext uri="{FF2B5EF4-FFF2-40B4-BE49-F238E27FC236}">
                    <a16:creationId xmlns:a16="http://schemas.microsoft.com/office/drawing/2014/main" id="{1B74439F-7236-44E6-ADDC-B0F4657D7312}"/>
                  </a:ext>
                </a:extLst>
              </p:cNvPr>
              <p:cNvSpPr/>
              <p:nvPr/>
            </p:nvSpPr>
            <p:spPr>
              <a:xfrm>
                <a:off x="6065899" y="3307990"/>
                <a:ext cx="419567" cy="384547"/>
              </a:xfrm>
              <a:custGeom>
                <a:avLst/>
                <a:gdLst>
                  <a:gd name="connsiteX0" fmla="*/ 397962 w 419567"/>
                  <a:gd name="connsiteY0" fmla="*/ 83600 h 384547"/>
                  <a:gd name="connsiteX1" fmla="*/ 417756 w 419567"/>
                  <a:gd name="connsiteY1" fmla="*/ 32784 h 384547"/>
                  <a:gd name="connsiteX2" fmla="*/ 374267 w 419567"/>
                  <a:gd name="connsiteY2" fmla="*/ 1 h 384547"/>
                  <a:gd name="connsiteX3" fmla="*/ 329780 w 419567"/>
                  <a:gd name="connsiteY3" fmla="*/ 33260 h 384547"/>
                  <a:gd name="connsiteX4" fmla="*/ 350049 w 419567"/>
                  <a:gd name="connsiteY4" fmla="*/ 83790 h 384547"/>
                  <a:gd name="connsiteX5" fmla="*/ 358709 w 419567"/>
                  <a:gd name="connsiteY5" fmla="*/ 99872 h 384547"/>
                  <a:gd name="connsiteX6" fmla="*/ 358804 w 419567"/>
                  <a:gd name="connsiteY6" fmla="*/ 310368 h 384547"/>
                  <a:gd name="connsiteX7" fmla="*/ 346385 w 419567"/>
                  <a:gd name="connsiteY7" fmla="*/ 323357 h 384547"/>
                  <a:gd name="connsiteX8" fmla="*/ 98967 w 419567"/>
                  <a:gd name="connsiteY8" fmla="*/ 323215 h 384547"/>
                  <a:gd name="connsiteX9" fmla="*/ 83884 w 419567"/>
                  <a:gd name="connsiteY9" fmla="*/ 315078 h 384547"/>
                  <a:gd name="connsiteX10" fmla="*/ 32164 w 419567"/>
                  <a:gd name="connsiteY10" fmla="*/ 295333 h 384547"/>
                  <a:gd name="connsiteX11" fmla="*/ 0 w 419567"/>
                  <a:gd name="connsiteY11" fmla="*/ 339059 h 384547"/>
                  <a:gd name="connsiteX12" fmla="*/ 32497 w 419567"/>
                  <a:gd name="connsiteY12" fmla="*/ 382833 h 384547"/>
                  <a:gd name="connsiteX13" fmla="*/ 84265 w 419567"/>
                  <a:gd name="connsiteY13" fmla="*/ 361945 h 384547"/>
                  <a:gd name="connsiteX14" fmla="*/ 99110 w 419567"/>
                  <a:gd name="connsiteY14" fmla="*/ 353619 h 384547"/>
                  <a:gd name="connsiteX15" fmla="*/ 237141 w 419567"/>
                  <a:gd name="connsiteY15" fmla="*/ 353761 h 384547"/>
                  <a:gd name="connsiteX16" fmla="*/ 376551 w 419567"/>
                  <a:gd name="connsiteY16" fmla="*/ 354047 h 384547"/>
                  <a:gd name="connsiteX17" fmla="*/ 389160 w 419567"/>
                  <a:gd name="connsiteY17" fmla="*/ 341295 h 384547"/>
                  <a:gd name="connsiteX18" fmla="*/ 388732 w 419567"/>
                  <a:gd name="connsiteY18" fmla="*/ 100776 h 384547"/>
                  <a:gd name="connsiteX19" fmla="*/ 397962 w 419567"/>
                  <a:gd name="connsiteY19" fmla="*/ 83600 h 384547"/>
                  <a:gd name="connsiteX20" fmla="*/ 45630 w 419567"/>
                  <a:gd name="connsiteY20" fmla="*/ 345339 h 384547"/>
                  <a:gd name="connsiteX21" fmla="*/ 38635 w 419567"/>
                  <a:gd name="connsiteY21" fmla="*/ 338964 h 384547"/>
                  <a:gd name="connsiteX22" fmla="*/ 45011 w 419567"/>
                  <a:gd name="connsiteY22" fmla="*/ 331779 h 384547"/>
                  <a:gd name="connsiteX23" fmla="*/ 52291 w 419567"/>
                  <a:gd name="connsiteY23" fmla="*/ 338298 h 384547"/>
                  <a:gd name="connsiteX24" fmla="*/ 45630 w 419567"/>
                  <a:gd name="connsiteY24" fmla="*/ 345339 h 384547"/>
                  <a:gd name="connsiteX25" fmla="*/ 374077 w 419567"/>
                  <a:gd name="connsiteY25" fmla="*/ 52197 h 384547"/>
                  <a:gd name="connsiteX26" fmla="*/ 367035 w 419567"/>
                  <a:gd name="connsiteY26" fmla="*/ 45678 h 384547"/>
                  <a:gd name="connsiteX27" fmla="*/ 373411 w 419567"/>
                  <a:gd name="connsiteY27" fmla="*/ 38636 h 384547"/>
                  <a:gd name="connsiteX28" fmla="*/ 380500 w 419567"/>
                  <a:gd name="connsiteY28" fmla="*/ 45155 h 384547"/>
                  <a:gd name="connsiteX29" fmla="*/ 374077 w 419567"/>
                  <a:gd name="connsiteY29" fmla="*/ 52197 h 38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19567" h="384547">
                    <a:moveTo>
                      <a:pt x="397962" y="83600"/>
                    </a:moveTo>
                    <a:cubicBezTo>
                      <a:pt x="415710" y="73180"/>
                      <a:pt x="423370" y="51911"/>
                      <a:pt x="417756" y="32784"/>
                    </a:cubicBezTo>
                    <a:cubicBezTo>
                      <a:pt x="411903" y="12943"/>
                      <a:pt x="394917" y="144"/>
                      <a:pt x="374267" y="1"/>
                    </a:cubicBezTo>
                    <a:cubicBezTo>
                      <a:pt x="352761" y="-142"/>
                      <a:pt x="335775" y="12562"/>
                      <a:pt x="329780" y="33260"/>
                    </a:cubicBezTo>
                    <a:cubicBezTo>
                      <a:pt x="324260" y="52340"/>
                      <a:pt x="332064" y="73465"/>
                      <a:pt x="350049" y="83790"/>
                    </a:cubicBezTo>
                    <a:cubicBezTo>
                      <a:pt x="357186" y="87882"/>
                      <a:pt x="358756" y="92450"/>
                      <a:pt x="358709" y="99872"/>
                    </a:cubicBezTo>
                    <a:cubicBezTo>
                      <a:pt x="358471" y="170053"/>
                      <a:pt x="358375" y="240187"/>
                      <a:pt x="358804" y="310368"/>
                    </a:cubicBezTo>
                    <a:cubicBezTo>
                      <a:pt x="358851" y="320170"/>
                      <a:pt x="357043" y="323405"/>
                      <a:pt x="346385" y="323357"/>
                    </a:cubicBezTo>
                    <a:cubicBezTo>
                      <a:pt x="263928" y="322834"/>
                      <a:pt x="181472" y="323024"/>
                      <a:pt x="98967" y="323215"/>
                    </a:cubicBezTo>
                    <a:cubicBezTo>
                      <a:pt x="91973" y="323215"/>
                      <a:pt x="87833" y="321692"/>
                      <a:pt x="83884" y="315078"/>
                    </a:cubicBezTo>
                    <a:cubicBezTo>
                      <a:pt x="72608" y="296237"/>
                      <a:pt x="52434" y="289147"/>
                      <a:pt x="32164" y="295333"/>
                    </a:cubicBezTo>
                    <a:cubicBezTo>
                      <a:pt x="11895" y="301518"/>
                      <a:pt x="0" y="317743"/>
                      <a:pt x="0" y="339059"/>
                    </a:cubicBezTo>
                    <a:cubicBezTo>
                      <a:pt x="0" y="359423"/>
                      <a:pt x="13608" y="377742"/>
                      <a:pt x="32497" y="382833"/>
                    </a:cubicBezTo>
                    <a:cubicBezTo>
                      <a:pt x="52672" y="388305"/>
                      <a:pt x="73559" y="380501"/>
                      <a:pt x="84265" y="361945"/>
                    </a:cubicBezTo>
                    <a:cubicBezTo>
                      <a:pt x="88071" y="355331"/>
                      <a:pt x="92021" y="353571"/>
                      <a:pt x="99110" y="353619"/>
                    </a:cubicBezTo>
                    <a:cubicBezTo>
                      <a:pt x="145120" y="353904"/>
                      <a:pt x="191130" y="353761"/>
                      <a:pt x="237141" y="353761"/>
                    </a:cubicBezTo>
                    <a:cubicBezTo>
                      <a:pt x="283627" y="353761"/>
                      <a:pt x="330113" y="353428"/>
                      <a:pt x="376551" y="354047"/>
                    </a:cubicBezTo>
                    <a:cubicBezTo>
                      <a:pt x="386924" y="354190"/>
                      <a:pt x="389207" y="351382"/>
                      <a:pt x="389160" y="341295"/>
                    </a:cubicBezTo>
                    <a:cubicBezTo>
                      <a:pt x="388732" y="261122"/>
                      <a:pt x="389065" y="180949"/>
                      <a:pt x="388732" y="100776"/>
                    </a:cubicBezTo>
                    <a:cubicBezTo>
                      <a:pt x="388684" y="92593"/>
                      <a:pt x="390587" y="87930"/>
                      <a:pt x="397962" y="83600"/>
                    </a:cubicBezTo>
                    <a:close/>
                    <a:moveTo>
                      <a:pt x="45630" y="345339"/>
                    </a:moveTo>
                    <a:cubicBezTo>
                      <a:pt x="41443" y="345625"/>
                      <a:pt x="38778" y="343436"/>
                      <a:pt x="38635" y="338964"/>
                    </a:cubicBezTo>
                    <a:cubicBezTo>
                      <a:pt x="38493" y="334586"/>
                      <a:pt x="41062" y="332017"/>
                      <a:pt x="45011" y="331779"/>
                    </a:cubicBezTo>
                    <a:cubicBezTo>
                      <a:pt x="49198" y="331494"/>
                      <a:pt x="51387" y="334491"/>
                      <a:pt x="52291" y="338298"/>
                    </a:cubicBezTo>
                    <a:cubicBezTo>
                      <a:pt x="52291" y="342818"/>
                      <a:pt x="49626" y="345054"/>
                      <a:pt x="45630" y="345339"/>
                    </a:cubicBezTo>
                    <a:close/>
                    <a:moveTo>
                      <a:pt x="374077" y="52197"/>
                    </a:moveTo>
                    <a:cubicBezTo>
                      <a:pt x="369842" y="52387"/>
                      <a:pt x="367321" y="49818"/>
                      <a:pt x="367035" y="45678"/>
                    </a:cubicBezTo>
                    <a:cubicBezTo>
                      <a:pt x="366750" y="41349"/>
                      <a:pt x="369319" y="39160"/>
                      <a:pt x="373411" y="38636"/>
                    </a:cubicBezTo>
                    <a:cubicBezTo>
                      <a:pt x="377693" y="38827"/>
                      <a:pt x="380358" y="40730"/>
                      <a:pt x="380500" y="45155"/>
                    </a:cubicBezTo>
                    <a:cubicBezTo>
                      <a:pt x="380643" y="49437"/>
                      <a:pt x="378216" y="52007"/>
                      <a:pt x="374077" y="52197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79">
                <a:extLst>
                  <a:ext uri="{FF2B5EF4-FFF2-40B4-BE49-F238E27FC236}">
                    <a16:creationId xmlns:a16="http://schemas.microsoft.com/office/drawing/2014/main" id="{D5703252-5655-49C2-B4E3-FA838C63FB27}"/>
                  </a:ext>
                </a:extLst>
              </p:cNvPr>
              <p:cNvSpPr/>
              <p:nvPr/>
            </p:nvSpPr>
            <p:spPr>
              <a:xfrm>
                <a:off x="6137998" y="2851744"/>
                <a:ext cx="92016" cy="457945"/>
              </a:xfrm>
              <a:custGeom>
                <a:avLst/>
                <a:gdLst>
                  <a:gd name="connsiteX0" fmla="*/ 72260 w 92016"/>
                  <a:gd name="connsiteY0" fmla="*/ 82456 h 457945"/>
                  <a:gd name="connsiteX1" fmla="*/ 79920 w 92016"/>
                  <a:gd name="connsiteY1" fmla="*/ 15462 h 457945"/>
                  <a:gd name="connsiteX2" fmla="*/ 13260 w 92016"/>
                  <a:gd name="connsiteY2" fmla="*/ 13654 h 457945"/>
                  <a:gd name="connsiteX3" fmla="*/ 17209 w 92016"/>
                  <a:gd name="connsiteY3" fmla="*/ 80981 h 457945"/>
                  <a:gd name="connsiteX4" fmla="*/ 24156 w 92016"/>
                  <a:gd name="connsiteY4" fmla="*/ 95635 h 457945"/>
                  <a:gd name="connsiteX5" fmla="*/ 26154 w 92016"/>
                  <a:gd name="connsiteY5" fmla="*/ 360515 h 457945"/>
                  <a:gd name="connsiteX6" fmla="*/ 18827 w 92016"/>
                  <a:gd name="connsiteY6" fmla="*/ 376312 h 457945"/>
                  <a:gd name="connsiteX7" fmla="*/ 13403 w 92016"/>
                  <a:gd name="connsiteY7" fmla="*/ 444590 h 457945"/>
                  <a:gd name="connsiteX8" fmla="*/ 79397 w 92016"/>
                  <a:gd name="connsiteY8" fmla="*/ 443781 h 457945"/>
                  <a:gd name="connsiteX9" fmla="*/ 72593 w 92016"/>
                  <a:gd name="connsiteY9" fmla="*/ 375788 h 457945"/>
                  <a:gd name="connsiteX10" fmla="*/ 65123 w 92016"/>
                  <a:gd name="connsiteY10" fmla="*/ 360182 h 457945"/>
                  <a:gd name="connsiteX11" fmla="*/ 65217 w 92016"/>
                  <a:gd name="connsiteY11" fmla="*/ 229098 h 457945"/>
                  <a:gd name="connsiteX12" fmla="*/ 64313 w 92016"/>
                  <a:gd name="connsiteY12" fmla="*/ 229098 h 457945"/>
                  <a:gd name="connsiteX13" fmla="*/ 64123 w 92016"/>
                  <a:gd name="connsiteY13" fmla="*/ 98014 h 457945"/>
                  <a:gd name="connsiteX14" fmla="*/ 72260 w 92016"/>
                  <a:gd name="connsiteY14" fmla="*/ 82456 h 457945"/>
                  <a:gd name="connsiteX15" fmla="*/ 46614 w 92016"/>
                  <a:gd name="connsiteY15" fmla="*/ 38682 h 457945"/>
                  <a:gd name="connsiteX16" fmla="*/ 52751 w 92016"/>
                  <a:gd name="connsiteY16" fmla="*/ 46199 h 457945"/>
                  <a:gd name="connsiteX17" fmla="*/ 45519 w 92016"/>
                  <a:gd name="connsiteY17" fmla="*/ 52337 h 457945"/>
                  <a:gd name="connsiteX18" fmla="*/ 38668 w 92016"/>
                  <a:gd name="connsiteY18" fmla="*/ 45771 h 457945"/>
                  <a:gd name="connsiteX19" fmla="*/ 46614 w 92016"/>
                  <a:gd name="connsiteY19" fmla="*/ 38682 h 457945"/>
                  <a:gd name="connsiteX20" fmla="*/ 45281 w 92016"/>
                  <a:gd name="connsiteY20" fmla="*/ 419277 h 457945"/>
                  <a:gd name="connsiteX21" fmla="*/ 39191 w 92016"/>
                  <a:gd name="connsiteY21" fmla="*/ 412092 h 457945"/>
                  <a:gd name="connsiteX22" fmla="*/ 47565 w 92016"/>
                  <a:gd name="connsiteY22" fmla="*/ 405717 h 457945"/>
                  <a:gd name="connsiteX23" fmla="*/ 53418 w 92016"/>
                  <a:gd name="connsiteY23" fmla="*/ 413520 h 457945"/>
                  <a:gd name="connsiteX24" fmla="*/ 45281 w 92016"/>
                  <a:gd name="connsiteY24" fmla="*/ 419277 h 457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2016" h="457945">
                    <a:moveTo>
                      <a:pt x="72260" y="82456"/>
                    </a:moveTo>
                    <a:cubicBezTo>
                      <a:pt x="94670" y="66231"/>
                      <a:pt x="97905" y="35541"/>
                      <a:pt x="79920" y="15462"/>
                    </a:cubicBezTo>
                    <a:cubicBezTo>
                      <a:pt x="62125" y="-4426"/>
                      <a:pt x="31959" y="-5235"/>
                      <a:pt x="13260" y="13654"/>
                    </a:cubicBezTo>
                    <a:cubicBezTo>
                      <a:pt x="-5725" y="32829"/>
                      <a:pt x="-4250" y="64042"/>
                      <a:pt x="17209" y="80981"/>
                    </a:cubicBezTo>
                    <a:cubicBezTo>
                      <a:pt x="22633" y="85263"/>
                      <a:pt x="24108" y="89259"/>
                      <a:pt x="24156" y="95635"/>
                    </a:cubicBezTo>
                    <a:cubicBezTo>
                      <a:pt x="24632" y="183944"/>
                      <a:pt x="25345" y="272254"/>
                      <a:pt x="26154" y="360515"/>
                    </a:cubicBezTo>
                    <a:cubicBezTo>
                      <a:pt x="26202" y="367319"/>
                      <a:pt x="24727" y="371697"/>
                      <a:pt x="18827" y="376312"/>
                    </a:cubicBezTo>
                    <a:cubicBezTo>
                      <a:pt x="-3679" y="393917"/>
                      <a:pt x="-5677" y="425034"/>
                      <a:pt x="13403" y="444590"/>
                    </a:cubicBezTo>
                    <a:cubicBezTo>
                      <a:pt x="31055" y="462718"/>
                      <a:pt x="62030" y="462337"/>
                      <a:pt x="79397" y="443781"/>
                    </a:cubicBezTo>
                    <a:cubicBezTo>
                      <a:pt x="98381" y="423512"/>
                      <a:pt x="95812" y="393155"/>
                      <a:pt x="72593" y="375788"/>
                    </a:cubicBezTo>
                    <a:cubicBezTo>
                      <a:pt x="66502" y="371221"/>
                      <a:pt x="65123" y="366891"/>
                      <a:pt x="65123" y="360182"/>
                    </a:cubicBezTo>
                    <a:cubicBezTo>
                      <a:pt x="65313" y="316503"/>
                      <a:pt x="65217" y="272777"/>
                      <a:pt x="65217" y="229098"/>
                    </a:cubicBezTo>
                    <a:cubicBezTo>
                      <a:pt x="64932" y="229098"/>
                      <a:pt x="64647" y="229098"/>
                      <a:pt x="64313" y="229098"/>
                    </a:cubicBezTo>
                    <a:cubicBezTo>
                      <a:pt x="64313" y="185419"/>
                      <a:pt x="64504" y="141693"/>
                      <a:pt x="64123" y="98014"/>
                    </a:cubicBezTo>
                    <a:cubicBezTo>
                      <a:pt x="64123" y="90687"/>
                      <a:pt x="66502" y="86643"/>
                      <a:pt x="72260" y="82456"/>
                    </a:cubicBezTo>
                    <a:close/>
                    <a:moveTo>
                      <a:pt x="46614" y="38682"/>
                    </a:moveTo>
                    <a:cubicBezTo>
                      <a:pt x="50611" y="39205"/>
                      <a:pt x="52990" y="42345"/>
                      <a:pt x="52751" y="46199"/>
                    </a:cubicBezTo>
                    <a:cubicBezTo>
                      <a:pt x="52466" y="50053"/>
                      <a:pt x="49992" y="52718"/>
                      <a:pt x="45519" y="52337"/>
                    </a:cubicBezTo>
                    <a:cubicBezTo>
                      <a:pt x="41142" y="52337"/>
                      <a:pt x="38477" y="49435"/>
                      <a:pt x="38668" y="45771"/>
                    </a:cubicBezTo>
                    <a:cubicBezTo>
                      <a:pt x="38810" y="41584"/>
                      <a:pt x="41618" y="38015"/>
                      <a:pt x="46614" y="38682"/>
                    </a:cubicBezTo>
                    <a:close/>
                    <a:moveTo>
                      <a:pt x="45281" y="419277"/>
                    </a:moveTo>
                    <a:cubicBezTo>
                      <a:pt x="41142" y="418849"/>
                      <a:pt x="38477" y="416089"/>
                      <a:pt x="39191" y="412092"/>
                    </a:cubicBezTo>
                    <a:cubicBezTo>
                      <a:pt x="39952" y="408048"/>
                      <a:pt x="42617" y="404289"/>
                      <a:pt x="47565" y="405717"/>
                    </a:cubicBezTo>
                    <a:cubicBezTo>
                      <a:pt x="50991" y="406716"/>
                      <a:pt x="53561" y="409475"/>
                      <a:pt x="53418" y="413520"/>
                    </a:cubicBezTo>
                    <a:cubicBezTo>
                      <a:pt x="51847" y="417374"/>
                      <a:pt x="49326" y="419705"/>
                      <a:pt x="45281" y="419277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80">
                <a:extLst>
                  <a:ext uri="{FF2B5EF4-FFF2-40B4-BE49-F238E27FC236}">
                    <a16:creationId xmlns:a16="http://schemas.microsoft.com/office/drawing/2014/main" id="{2BF24AF9-EE0D-4850-AEA5-DA36BF281956}"/>
                  </a:ext>
                </a:extLst>
              </p:cNvPr>
              <p:cNvSpPr/>
              <p:nvPr/>
            </p:nvSpPr>
            <p:spPr>
              <a:xfrm>
                <a:off x="6042593" y="3427088"/>
                <a:ext cx="365507" cy="96027"/>
              </a:xfrm>
              <a:custGeom>
                <a:avLst/>
                <a:gdLst>
                  <a:gd name="connsiteX0" fmla="*/ 78642 w 365507"/>
                  <a:gd name="connsiteY0" fmla="*/ 19458 h 96027"/>
                  <a:gd name="connsiteX1" fmla="*/ 11315 w 365507"/>
                  <a:gd name="connsiteY1" fmla="*/ 20267 h 96027"/>
                  <a:gd name="connsiteX2" fmla="*/ 17739 w 365507"/>
                  <a:gd name="connsiteY2" fmla="*/ 86689 h 96027"/>
                  <a:gd name="connsiteX3" fmla="*/ 84114 w 365507"/>
                  <a:gd name="connsiteY3" fmla="*/ 74128 h 96027"/>
                  <a:gd name="connsiteX4" fmla="*/ 98197 w 365507"/>
                  <a:gd name="connsiteY4" fmla="*/ 66657 h 96027"/>
                  <a:gd name="connsiteX5" fmla="*/ 268821 w 365507"/>
                  <a:gd name="connsiteY5" fmla="*/ 66705 h 96027"/>
                  <a:gd name="connsiteX6" fmla="*/ 284475 w 365507"/>
                  <a:gd name="connsiteY6" fmla="*/ 74365 h 96027"/>
                  <a:gd name="connsiteX7" fmla="*/ 335909 w 365507"/>
                  <a:gd name="connsiteY7" fmla="*/ 88497 h 96027"/>
                  <a:gd name="connsiteX8" fmla="*/ 365504 w 365507"/>
                  <a:gd name="connsiteY8" fmla="*/ 45104 h 96027"/>
                  <a:gd name="connsiteX9" fmla="*/ 334767 w 365507"/>
                  <a:gd name="connsiteY9" fmla="*/ 2471 h 96027"/>
                  <a:gd name="connsiteX10" fmla="*/ 283713 w 365507"/>
                  <a:gd name="connsiteY10" fmla="*/ 18173 h 96027"/>
                  <a:gd name="connsiteX11" fmla="*/ 267013 w 365507"/>
                  <a:gd name="connsiteY11" fmla="*/ 26547 h 96027"/>
                  <a:gd name="connsiteX12" fmla="*/ 95009 w 365507"/>
                  <a:gd name="connsiteY12" fmla="*/ 26547 h 96027"/>
                  <a:gd name="connsiteX13" fmla="*/ 78642 w 365507"/>
                  <a:gd name="connsiteY13" fmla="*/ 19458 h 96027"/>
                  <a:gd name="connsiteX14" fmla="*/ 46240 w 365507"/>
                  <a:gd name="connsiteY14" fmla="*/ 56951 h 96027"/>
                  <a:gd name="connsiteX15" fmla="*/ 38532 w 365507"/>
                  <a:gd name="connsiteY15" fmla="*/ 51337 h 96027"/>
                  <a:gd name="connsiteX16" fmla="*/ 44241 w 365507"/>
                  <a:gd name="connsiteY16" fmla="*/ 43533 h 96027"/>
                  <a:gd name="connsiteX17" fmla="*/ 49713 w 365507"/>
                  <a:gd name="connsiteY17" fmla="*/ 51527 h 96027"/>
                  <a:gd name="connsiteX18" fmla="*/ 46240 w 365507"/>
                  <a:gd name="connsiteY18" fmla="*/ 56951 h 96027"/>
                  <a:gd name="connsiteX19" fmla="*/ 320350 w 365507"/>
                  <a:gd name="connsiteY19" fmla="*/ 38918 h 96027"/>
                  <a:gd name="connsiteX20" fmla="*/ 327059 w 365507"/>
                  <a:gd name="connsiteY20" fmla="*/ 46293 h 96027"/>
                  <a:gd name="connsiteX21" fmla="*/ 319351 w 365507"/>
                  <a:gd name="connsiteY21" fmla="*/ 52716 h 96027"/>
                  <a:gd name="connsiteX22" fmla="*/ 313261 w 365507"/>
                  <a:gd name="connsiteY22" fmla="*/ 45199 h 96027"/>
                  <a:gd name="connsiteX23" fmla="*/ 320350 w 365507"/>
                  <a:gd name="connsiteY23" fmla="*/ 38918 h 96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5507" h="96027">
                    <a:moveTo>
                      <a:pt x="78642" y="19458"/>
                    </a:moveTo>
                    <a:cubicBezTo>
                      <a:pt x="58991" y="-1049"/>
                      <a:pt x="29682" y="-431"/>
                      <a:pt x="11315" y="20267"/>
                    </a:cubicBezTo>
                    <a:cubicBezTo>
                      <a:pt x="-6051" y="39822"/>
                      <a:pt x="-3054" y="71082"/>
                      <a:pt x="17739" y="86689"/>
                    </a:cubicBezTo>
                    <a:cubicBezTo>
                      <a:pt x="39340" y="102914"/>
                      <a:pt x="69269" y="97537"/>
                      <a:pt x="84114" y="74128"/>
                    </a:cubicBezTo>
                    <a:cubicBezTo>
                      <a:pt x="87825" y="68275"/>
                      <a:pt x="91631" y="66657"/>
                      <a:pt x="98197" y="66657"/>
                    </a:cubicBezTo>
                    <a:cubicBezTo>
                      <a:pt x="155056" y="66895"/>
                      <a:pt x="211962" y="66895"/>
                      <a:pt x="268821" y="66705"/>
                    </a:cubicBezTo>
                    <a:cubicBezTo>
                      <a:pt x="275720" y="66657"/>
                      <a:pt x="280002" y="68418"/>
                      <a:pt x="284475" y="74365"/>
                    </a:cubicBezTo>
                    <a:cubicBezTo>
                      <a:pt x="296512" y="90305"/>
                      <a:pt x="317305" y="95396"/>
                      <a:pt x="335909" y="88497"/>
                    </a:cubicBezTo>
                    <a:cubicBezTo>
                      <a:pt x="353323" y="82073"/>
                      <a:pt x="365742" y="63803"/>
                      <a:pt x="365504" y="45104"/>
                    </a:cubicBezTo>
                    <a:cubicBezTo>
                      <a:pt x="365266" y="26547"/>
                      <a:pt x="352134" y="8324"/>
                      <a:pt x="334767" y="2471"/>
                    </a:cubicBezTo>
                    <a:cubicBezTo>
                      <a:pt x="316116" y="-3809"/>
                      <a:pt x="294942" y="2043"/>
                      <a:pt x="283713" y="18173"/>
                    </a:cubicBezTo>
                    <a:cubicBezTo>
                      <a:pt x="279146" y="24739"/>
                      <a:pt x="274435" y="26547"/>
                      <a:pt x="267013" y="26547"/>
                    </a:cubicBezTo>
                    <a:cubicBezTo>
                      <a:pt x="209678" y="26309"/>
                      <a:pt x="152344" y="26309"/>
                      <a:pt x="95009" y="26547"/>
                    </a:cubicBezTo>
                    <a:cubicBezTo>
                      <a:pt x="88158" y="26500"/>
                      <a:pt x="83543" y="24549"/>
                      <a:pt x="78642" y="19458"/>
                    </a:cubicBezTo>
                    <a:close/>
                    <a:moveTo>
                      <a:pt x="46240" y="56951"/>
                    </a:moveTo>
                    <a:cubicBezTo>
                      <a:pt x="42100" y="57379"/>
                      <a:pt x="39198" y="55238"/>
                      <a:pt x="38532" y="51337"/>
                    </a:cubicBezTo>
                    <a:cubicBezTo>
                      <a:pt x="37865" y="47245"/>
                      <a:pt x="40720" y="44152"/>
                      <a:pt x="44241" y="43533"/>
                    </a:cubicBezTo>
                    <a:cubicBezTo>
                      <a:pt x="51235" y="42296"/>
                      <a:pt x="47239" y="49481"/>
                      <a:pt x="49713" y="51527"/>
                    </a:cubicBezTo>
                    <a:cubicBezTo>
                      <a:pt x="51426" y="55428"/>
                      <a:pt x="49237" y="56618"/>
                      <a:pt x="46240" y="56951"/>
                    </a:cubicBezTo>
                    <a:close/>
                    <a:moveTo>
                      <a:pt x="320350" y="38918"/>
                    </a:moveTo>
                    <a:cubicBezTo>
                      <a:pt x="324061" y="39346"/>
                      <a:pt x="326964" y="41821"/>
                      <a:pt x="327059" y="46293"/>
                    </a:cubicBezTo>
                    <a:cubicBezTo>
                      <a:pt x="325727" y="49909"/>
                      <a:pt x="323395" y="52954"/>
                      <a:pt x="319351" y="52716"/>
                    </a:cubicBezTo>
                    <a:cubicBezTo>
                      <a:pt x="315212" y="52431"/>
                      <a:pt x="313070" y="49529"/>
                      <a:pt x="313261" y="45199"/>
                    </a:cubicBezTo>
                    <a:cubicBezTo>
                      <a:pt x="313403" y="40583"/>
                      <a:pt x="316448" y="38490"/>
                      <a:pt x="320350" y="38918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81">
                <a:extLst>
                  <a:ext uri="{FF2B5EF4-FFF2-40B4-BE49-F238E27FC236}">
                    <a16:creationId xmlns:a16="http://schemas.microsoft.com/office/drawing/2014/main" id="{B2FA6A16-50E2-4F58-BCFD-B68126C4E5FE}"/>
                  </a:ext>
                </a:extLst>
              </p:cNvPr>
              <p:cNvSpPr/>
              <p:nvPr/>
            </p:nvSpPr>
            <p:spPr>
              <a:xfrm>
                <a:off x="6908206" y="3439503"/>
                <a:ext cx="91468" cy="344387"/>
              </a:xfrm>
              <a:custGeom>
                <a:avLst/>
                <a:gdLst>
                  <a:gd name="connsiteX0" fmla="*/ 21087 w 91468"/>
                  <a:gd name="connsiteY0" fmla="*/ 260408 h 344387"/>
                  <a:gd name="connsiteX1" fmla="*/ 2054 w 91468"/>
                  <a:gd name="connsiteY1" fmla="*/ 311224 h 344387"/>
                  <a:gd name="connsiteX2" fmla="*/ 45495 w 91468"/>
                  <a:gd name="connsiteY2" fmla="*/ 344387 h 344387"/>
                  <a:gd name="connsiteX3" fmla="*/ 89888 w 91468"/>
                  <a:gd name="connsiteY3" fmla="*/ 310367 h 344387"/>
                  <a:gd name="connsiteX4" fmla="*/ 69285 w 91468"/>
                  <a:gd name="connsiteY4" fmla="*/ 259837 h 344387"/>
                  <a:gd name="connsiteX5" fmla="*/ 60578 w 91468"/>
                  <a:gd name="connsiteY5" fmla="*/ 243755 h 344387"/>
                  <a:gd name="connsiteX6" fmla="*/ 60531 w 91468"/>
                  <a:gd name="connsiteY6" fmla="*/ 100395 h 344387"/>
                  <a:gd name="connsiteX7" fmla="*/ 70047 w 91468"/>
                  <a:gd name="connsiteY7" fmla="*/ 83504 h 344387"/>
                  <a:gd name="connsiteX8" fmla="*/ 89555 w 91468"/>
                  <a:gd name="connsiteY8" fmla="*/ 32546 h 344387"/>
                  <a:gd name="connsiteX9" fmla="*/ 45876 w 91468"/>
                  <a:gd name="connsiteY9" fmla="*/ 1 h 344387"/>
                  <a:gd name="connsiteX10" fmla="*/ 2150 w 91468"/>
                  <a:gd name="connsiteY10" fmla="*/ 32165 h 344387"/>
                  <a:gd name="connsiteX11" fmla="*/ 20849 w 91468"/>
                  <a:gd name="connsiteY11" fmla="*/ 83028 h 344387"/>
                  <a:gd name="connsiteX12" fmla="*/ 30460 w 91468"/>
                  <a:gd name="connsiteY12" fmla="*/ 101347 h 344387"/>
                  <a:gd name="connsiteX13" fmla="*/ 30460 w 91468"/>
                  <a:gd name="connsiteY13" fmla="*/ 241994 h 344387"/>
                  <a:gd name="connsiteX14" fmla="*/ 21087 w 91468"/>
                  <a:gd name="connsiteY14" fmla="*/ 260408 h 344387"/>
                  <a:gd name="connsiteX15" fmla="*/ 45067 w 91468"/>
                  <a:gd name="connsiteY15" fmla="*/ 38493 h 344387"/>
                  <a:gd name="connsiteX16" fmla="*/ 52252 w 91468"/>
                  <a:gd name="connsiteY16" fmla="*/ 45012 h 344387"/>
                  <a:gd name="connsiteX17" fmla="*/ 45781 w 91468"/>
                  <a:gd name="connsiteY17" fmla="*/ 52006 h 344387"/>
                  <a:gd name="connsiteX18" fmla="*/ 38692 w 91468"/>
                  <a:gd name="connsiteY18" fmla="*/ 45488 h 344387"/>
                  <a:gd name="connsiteX19" fmla="*/ 45067 w 91468"/>
                  <a:gd name="connsiteY19" fmla="*/ 38493 h 344387"/>
                  <a:gd name="connsiteX20" fmla="*/ 38739 w 91468"/>
                  <a:gd name="connsiteY20" fmla="*/ 297521 h 344387"/>
                  <a:gd name="connsiteX21" fmla="*/ 46019 w 91468"/>
                  <a:gd name="connsiteY21" fmla="*/ 291430 h 344387"/>
                  <a:gd name="connsiteX22" fmla="*/ 52395 w 91468"/>
                  <a:gd name="connsiteY22" fmla="*/ 298853 h 344387"/>
                  <a:gd name="connsiteX23" fmla="*/ 45686 w 91468"/>
                  <a:gd name="connsiteY23" fmla="*/ 305562 h 344387"/>
                  <a:gd name="connsiteX24" fmla="*/ 38739 w 91468"/>
                  <a:gd name="connsiteY24" fmla="*/ 297521 h 344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1468" h="344387">
                    <a:moveTo>
                      <a:pt x="21087" y="260408"/>
                    </a:moveTo>
                    <a:cubicBezTo>
                      <a:pt x="3196" y="270780"/>
                      <a:pt x="-3846" y="292144"/>
                      <a:pt x="2054" y="311224"/>
                    </a:cubicBezTo>
                    <a:cubicBezTo>
                      <a:pt x="8192" y="330922"/>
                      <a:pt x="25702" y="344292"/>
                      <a:pt x="45495" y="344387"/>
                    </a:cubicBezTo>
                    <a:cubicBezTo>
                      <a:pt x="65669" y="344483"/>
                      <a:pt x="84654" y="329923"/>
                      <a:pt x="89888" y="310367"/>
                    </a:cubicBezTo>
                    <a:cubicBezTo>
                      <a:pt x="95074" y="291002"/>
                      <a:pt x="87319" y="270210"/>
                      <a:pt x="69285" y="259837"/>
                    </a:cubicBezTo>
                    <a:cubicBezTo>
                      <a:pt x="62148" y="255698"/>
                      <a:pt x="60531" y="251225"/>
                      <a:pt x="60578" y="243755"/>
                    </a:cubicBezTo>
                    <a:cubicBezTo>
                      <a:pt x="60864" y="195984"/>
                      <a:pt x="60959" y="148166"/>
                      <a:pt x="60531" y="100395"/>
                    </a:cubicBezTo>
                    <a:cubicBezTo>
                      <a:pt x="60436" y="92164"/>
                      <a:pt x="62719" y="87786"/>
                      <a:pt x="70047" y="83504"/>
                    </a:cubicBezTo>
                    <a:cubicBezTo>
                      <a:pt x="87509" y="73227"/>
                      <a:pt x="95122" y="51483"/>
                      <a:pt x="89555" y="32546"/>
                    </a:cubicBezTo>
                    <a:cubicBezTo>
                      <a:pt x="83798" y="12942"/>
                      <a:pt x="66478" y="96"/>
                      <a:pt x="45876" y="1"/>
                    </a:cubicBezTo>
                    <a:cubicBezTo>
                      <a:pt x="24798" y="-95"/>
                      <a:pt x="8573" y="11896"/>
                      <a:pt x="2150" y="32165"/>
                    </a:cubicBezTo>
                    <a:cubicBezTo>
                      <a:pt x="-3941" y="51387"/>
                      <a:pt x="3102" y="72894"/>
                      <a:pt x="20849" y="83028"/>
                    </a:cubicBezTo>
                    <a:cubicBezTo>
                      <a:pt x="29128" y="87739"/>
                      <a:pt x="30508" y="93020"/>
                      <a:pt x="30460" y="101347"/>
                    </a:cubicBezTo>
                    <a:cubicBezTo>
                      <a:pt x="30175" y="148214"/>
                      <a:pt x="30175" y="195128"/>
                      <a:pt x="30460" y="241994"/>
                    </a:cubicBezTo>
                    <a:cubicBezTo>
                      <a:pt x="30460" y="250083"/>
                      <a:pt x="29365" y="255555"/>
                      <a:pt x="21087" y="260408"/>
                    </a:cubicBezTo>
                    <a:close/>
                    <a:moveTo>
                      <a:pt x="45067" y="38493"/>
                    </a:moveTo>
                    <a:cubicBezTo>
                      <a:pt x="49587" y="38541"/>
                      <a:pt x="52157" y="40729"/>
                      <a:pt x="52252" y="45012"/>
                    </a:cubicBezTo>
                    <a:cubicBezTo>
                      <a:pt x="52395" y="49199"/>
                      <a:pt x="50159" y="51911"/>
                      <a:pt x="45781" y="52006"/>
                    </a:cubicBezTo>
                    <a:cubicBezTo>
                      <a:pt x="41546" y="52101"/>
                      <a:pt x="38929" y="49674"/>
                      <a:pt x="38692" y="45488"/>
                    </a:cubicBezTo>
                    <a:cubicBezTo>
                      <a:pt x="38501" y="41158"/>
                      <a:pt x="41118" y="38969"/>
                      <a:pt x="45067" y="38493"/>
                    </a:cubicBezTo>
                    <a:close/>
                    <a:moveTo>
                      <a:pt x="38739" y="297521"/>
                    </a:moveTo>
                    <a:cubicBezTo>
                      <a:pt x="39310" y="293524"/>
                      <a:pt x="42403" y="291811"/>
                      <a:pt x="46019" y="291430"/>
                    </a:cubicBezTo>
                    <a:cubicBezTo>
                      <a:pt x="50253" y="292382"/>
                      <a:pt x="52585" y="294428"/>
                      <a:pt x="52395" y="298853"/>
                    </a:cubicBezTo>
                    <a:cubicBezTo>
                      <a:pt x="52204" y="303230"/>
                      <a:pt x="49350" y="305800"/>
                      <a:pt x="45686" y="305562"/>
                    </a:cubicBezTo>
                    <a:cubicBezTo>
                      <a:pt x="41499" y="305229"/>
                      <a:pt x="37978" y="302517"/>
                      <a:pt x="38739" y="297521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82">
                <a:extLst>
                  <a:ext uri="{FF2B5EF4-FFF2-40B4-BE49-F238E27FC236}">
                    <a16:creationId xmlns:a16="http://schemas.microsoft.com/office/drawing/2014/main" id="{608AFEBB-48C3-4BE0-A4A2-414882EEE03C}"/>
                  </a:ext>
                </a:extLst>
              </p:cNvPr>
              <p:cNvSpPr/>
              <p:nvPr/>
            </p:nvSpPr>
            <p:spPr>
              <a:xfrm>
                <a:off x="6644902" y="3439405"/>
                <a:ext cx="91486" cy="344177"/>
              </a:xfrm>
              <a:custGeom>
                <a:avLst/>
                <a:gdLst>
                  <a:gd name="connsiteX0" fmla="*/ 22175 w 91486"/>
                  <a:gd name="connsiteY0" fmla="*/ 259840 h 344177"/>
                  <a:gd name="connsiteX1" fmla="*/ 478 w 91486"/>
                  <a:gd name="connsiteY1" fmla="*/ 293099 h 344177"/>
                  <a:gd name="connsiteX2" fmla="*/ 37638 w 91486"/>
                  <a:gd name="connsiteY2" fmla="*/ 343296 h 344177"/>
                  <a:gd name="connsiteX3" fmla="*/ 87693 w 91486"/>
                  <a:gd name="connsiteY3" fmla="*/ 316603 h 344177"/>
                  <a:gd name="connsiteX4" fmla="*/ 70421 w 91486"/>
                  <a:gd name="connsiteY4" fmla="*/ 260506 h 344177"/>
                  <a:gd name="connsiteX5" fmla="*/ 61143 w 91486"/>
                  <a:gd name="connsiteY5" fmla="*/ 243425 h 344177"/>
                  <a:gd name="connsiteX6" fmla="*/ 61190 w 91486"/>
                  <a:gd name="connsiteY6" fmla="*/ 100065 h 344177"/>
                  <a:gd name="connsiteX7" fmla="*/ 69565 w 91486"/>
                  <a:gd name="connsiteY7" fmla="*/ 83840 h 344177"/>
                  <a:gd name="connsiteX8" fmla="*/ 89596 w 91486"/>
                  <a:gd name="connsiteY8" fmla="*/ 33452 h 344177"/>
                  <a:gd name="connsiteX9" fmla="*/ 46821 w 91486"/>
                  <a:gd name="connsiteY9" fmla="*/ 3 h 344177"/>
                  <a:gd name="connsiteX10" fmla="*/ 2191 w 91486"/>
                  <a:gd name="connsiteY10" fmla="*/ 31216 h 344177"/>
                  <a:gd name="connsiteX11" fmla="*/ 21318 w 91486"/>
                  <a:gd name="connsiteY11" fmla="*/ 83412 h 344177"/>
                  <a:gd name="connsiteX12" fmla="*/ 30882 w 91486"/>
                  <a:gd name="connsiteY12" fmla="*/ 101683 h 344177"/>
                  <a:gd name="connsiteX13" fmla="*/ 30929 w 91486"/>
                  <a:gd name="connsiteY13" fmla="*/ 243662 h 344177"/>
                  <a:gd name="connsiteX14" fmla="*/ 22175 w 91486"/>
                  <a:gd name="connsiteY14" fmla="*/ 259840 h 344177"/>
                  <a:gd name="connsiteX15" fmla="*/ 46678 w 91486"/>
                  <a:gd name="connsiteY15" fmla="*/ 38734 h 344177"/>
                  <a:gd name="connsiteX16" fmla="*/ 52674 w 91486"/>
                  <a:gd name="connsiteY16" fmla="*/ 46156 h 344177"/>
                  <a:gd name="connsiteX17" fmla="*/ 45346 w 91486"/>
                  <a:gd name="connsiteY17" fmla="*/ 52294 h 344177"/>
                  <a:gd name="connsiteX18" fmla="*/ 39303 w 91486"/>
                  <a:gd name="connsiteY18" fmla="*/ 44634 h 344177"/>
                  <a:gd name="connsiteX19" fmla="*/ 46678 w 91486"/>
                  <a:gd name="connsiteY19" fmla="*/ 38734 h 344177"/>
                  <a:gd name="connsiteX20" fmla="*/ 39066 w 91486"/>
                  <a:gd name="connsiteY20" fmla="*/ 297428 h 344177"/>
                  <a:gd name="connsiteX21" fmla="*/ 46488 w 91486"/>
                  <a:gd name="connsiteY21" fmla="*/ 291719 h 344177"/>
                  <a:gd name="connsiteX22" fmla="*/ 52959 w 91486"/>
                  <a:gd name="connsiteY22" fmla="*/ 299094 h 344177"/>
                  <a:gd name="connsiteX23" fmla="*/ 45584 w 91486"/>
                  <a:gd name="connsiteY23" fmla="*/ 305660 h 344177"/>
                  <a:gd name="connsiteX24" fmla="*/ 39066 w 91486"/>
                  <a:gd name="connsiteY24" fmla="*/ 297428 h 344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1486" h="344177">
                    <a:moveTo>
                      <a:pt x="22175" y="259840"/>
                    </a:moveTo>
                    <a:cubicBezTo>
                      <a:pt x="7329" y="267833"/>
                      <a:pt x="716" y="281346"/>
                      <a:pt x="478" y="293099"/>
                    </a:cubicBezTo>
                    <a:cubicBezTo>
                      <a:pt x="335" y="321219"/>
                      <a:pt x="14324" y="338252"/>
                      <a:pt x="37638" y="343296"/>
                    </a:cubicBezTo>
                    <a:cubicBezTo>
                      <a:pt x="57432" y="347578"/>
                      <a:pt x="79414" y="335873"/>
                      <a:pt x="87693" y="316603"/>
                    </a:cubicBezTo>
                    <a:cubicBezTo>
                      <a:pt x="96448" y="296191"/>
                      <a:pt x="89786" y="272163"/>
                      <a:pt x="70421" y="260506"/>
                    </a:cubicBezTo>
                    <a:cubicBezTo>
                      <a:pt x="62951" y="255986"/>
                      <a:pt x="61095" y="251466"/>
                      <a:pt x="61143" y="243425"/>
                    </a:cubicBezTo>
                    <a:cubicBezTo>
                      <a:pt x="61476" y="195654"/>
                      <a:pt x="61428" y="147836"/>
                      <a:pt x="61190" y="100065"/>
                    </a:cubicBezTo>
                    <a:cubicBezTo>
                      <a:pt x="61143" y="92833"/>
                      <a:pt x="62190" y="88027"/>
                      <a:pt x="69565" y="83840"/>
                    </a:cubicBezTo>
                    <a:cubicBezTo>
                      <a:pt x="87693" y="73420"/>
                      <a:pt x="95210" y="52675"/>
                      <a:pt x="89596" y="33452"/>
                    </a:cubicBezTo>
                    <a:cubicBezTo>
                      <a:pt x="83553" y="12803"/>
                      <a:pt x="67519" y="241"/>
                      <a:pt x="46821" y="3"/>
                    </a:cubicBezTo>
                    <a:cubicBezTo>
                      <a:pt x="25933" y="-234"/>
                      <a:pt x="8329" y="12041"/>
                      <a:pt x="2191" y="31216"/>
                    </a:cubicBezTo>
                    <a:cubicBezTo>
                      <a:pt x="-4042" y="50581"/>
                      <a:pt x="3237" y="73182"/>
                      <a:pt x="21318" y="83412"/>
                    </a:cubicBezTo>
                    <a:cubicBezTo>
                      <a:pt x="29740" y="88170"/>
                      <a:pt x="30929" y="93499"/>
                      <a:pt x="30882" y="101683"/>
                    </a:cubicBezTo>
                    <a:cubicBezTo>
                      <a:pt x="30644" y="149025"/>
                      <a:pt x="30596" y="196320"/>
                      <a:pt x="30929" y="243662"/>
                    </a:cubicBezTo>
                    <a:cubicBezTo>
                      <a:pt x="30929" y="251228"/>
                      <a:pt x="29407" y="255938"/>
                      <a:pt x="22175" y="259840"/>
                    </a:cubicBezTo>
                    <a:close/>
                    <a:moveTo>
                      <a:pt x="46678" y="38734"/>
                    </a:moveTo>
                    <a:cubicBezTo>
                      <a:pt x="50865" y="39257"/>
                      <a:pt x="53197" y="41969"/>
                      <a:pt x="52674" y="46156"/>
                    </a:cubicBezTo>
                    <a:cubicBezTo>
                      <a:pt x="52150" y="50296"/>
                      <a:pt x="49153" y="52104"/>
                      <a:pt x="45346" y="52294"/>
                    </a:cubicBezTo>
                    <a:cubicBezTo>
                      <a:pt x="40826" y="51485"/>
                      <a:pt x="38875" y="48726"/>
                      <a:pt x="39303" y="44634"/>
                    </a:cubicBezTo>
                    <a:cubicBezTo>
                      <a:pt x="39684" y="40352"/>
                      <a:pt x="42349" y="38163"/>
                      <a:pt x="46678" y="38734"/>
                    </a:cubicBezTo>
                    <a:close/>
                    <a:moveTo>
                      <a:pt x="39066" y="297428"/>
                    </a:moveTo>
                    <a:cubicBezTo>
                      <a:pt x="39541" y="293003"/>
                      <a:pt x="42634" y="291100"/>
                      <a:pt x="46488" y="291719"/>
                    </a:cubicBezTo>
                    <a:cubicBezTo>
                      <a:pt x="50152" y="292290"/>
                      <a:pt x="52911" y="294764"/>
                      <a:pt x="52959" y="299094"/>
                    </a:cubicBezTo>
                    <a:cubicBezTo>
                      <a:pt x="52055" y="303090"/>
                      <a:pt x="49295" y="305707"/>
                      <a:pt x="45584" y="305660"/>
                    </a:cubicBezTo>
                    <a:cubicBezTo>
                      <a:pt x="40874" y="305565"/>
                      <a:pt x="38495" y="302282"/>
                      <a:pt x="39066" y="297428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83">
                <a:extLst>
                  <a:ext uri="{FF2B5EF4-FFF2-40B4-BE49-F238E27FC236}">
                    <a16:creationId xmlns:a16="http://schemas.microsoft.com/office/drawing/2014/main" id="{91733A67-36C1-4F92-9511-E68F4FFE69F5}"/>
                  </a:ext>
                </a:extLst>
              </p:cNvPr>
              <p:cNvSpPr/>
              <p:nvPr/>
            </p:nvSpPr>
            <p:spPr>
              <a:xfrm>
                <a:off x="6521110" y="3319696"/>
                <a:ext cx="91485" cy="314078"/>
              </a:xfrm>
              <a:custGeom>
                <a:avLst/>
                <a:gdLst>
                  <a:gd name="connsiteX0" fmla="*/ 69267 w 91485"/>
                  <a:gd name="connsiteY0" fmla="*/ 84598 h 314078"/>
                  <a:gd name="connsiteX1" fmla="*/ 89156 w 91485"/>
                  <a:gd name="connsiteY1" fmla="*/ 31593 h 314078"/>
                  <a:gd name="connsiteX2" fmla="*/ 45667 w 91485"/>
                  <a:gd name="connsiteY2" fmla="*/ 0 h 314078"/>
                  <a:gd name="connsiteX3" fmla="*/ 1893 w 91485"/>
                  <a:gd name="connsiteY3" fmla="*/ 32926 h 314078"/>
                  <a:gd name="connsiteX4" fmla="*/ 22115 w 91485"/>
                  <a:gd name="connsiteY4" fmla="*/ 84598 h 314078"/>
                  <a:gd name="connsiteX5" fmla="*/ 30346 w 91485"/>
                  <a:gd name="connsiteY5" fmla="*/ 99633 h 314078"/>
                  <a:gd name="connsiteX6" fmla="*/ 30394 w 91485"/>
                  <a:gd name="connsiteY6" fmla="*/ 213017 h 314078"/>
                  <a:gd name="connsiteX7" fmla="*/ 21069 w 91485"/>
                  <a:gd name="connsiteY7" fmla="*/ 230146 h 314078"/>
                  <a:gd name="connsiteX8" fmla="*/ 2227 w 91485"/>
                  <a:gd name="connsiteY8" fmla="*/ 282437 h 314078"/>
                  <a:gd name="connsiteX9" fmla="*/ 45667 w 91485"/>
                  <a:gd name="connsiteY9" fmla="*/ 314078 h 314078"/>
                  <a:gd name="connsiteX10" fmla="*/ 89156 w 91485"/>
                  <a:gd name="connsiteY10" fmla="*/ 282532 h 314078"/>
                  <a:gd name="connsiteX11" fmla="*/ 70504 w 91485"/>
                  <a:gd name="connsiteY11" fmla="*/ 230242 h 314078"/>
                  <a:gd name="connsiteX12" fmla="*/ 61369 w 91485"/>
                  <a:gd name="connsiteY12" fmla="*/ 213113 h 314078"/>
                  <a:gd name="connsiteX13" fmla="*/ 61417 w 91485"/>
                  <a:gd name="connsiteY13" fmla="*/ 99729 h 314078"/>
                  <a:gd name="connsiteX14" fmla="*/ 69267 w 91485"/>
                  <a:gd name="connsiteY14" fmla="*/ 84598 h 314078"/>
                  <a:gd name="connsiteX15" fmla="*/ 44906 w 91485"/>
                  <a:gd name="connsiteY15" fmla="*/ 38826 h 314078"/>
                  <a:gd name="connsiteX16" fmla="*/ 52852 w 91485"/>
                  <a:gd name="connsiteY16" fmla="*/ 46153 h 314078"/>
                  <a:gd name="connsiteX17" fmla="*/ 45810 w 91485"/>
                  <a:gd name="connsiteY17" fmla="*/ 53052 h 314078"/>
                  <a:gd name="connsiteX18" fmla="*/ 38578 w 91485"/>
                  <a:gd name="connsiteY18" fmla="*/ 46391 h 314078"/>
                  <a:gd name="connsiteX19" fmla="*/ 44906 w 91485"/>
                  <a:gd name="connsiteY19" fmla="*/ 38826 h 314078"/>
                  <a:gd name="connsiteX20" fmla="*/ 46096 w 91485"/>
                  <a:gd name="connsiteY20" fmla="*/ 275253 h 314078"/>
                  <a:gd name="connsiteX21" fmla="*/ 38721 w 91485"/>
                  <a:gd name="connsiteY21" fmla="*/ 267592 h 314078"/>
                  <a:gd name="connsiteX22" fmla="*/ 46001 w 91485"/>
                  <a:gd name="connsiteY22" fmla="*/ 261549 h 314078"/>
                  <a:gd name="connsiteX23" fmla="*/ 53090 w 91485"/>
                  <a:gd name="connsiteY23" fmla="*/ 268115 h 314078"/>
                  <a:gd name="connsiteX24" fmla="*/ 46096 w 91485"/>
                  <a:gd name="connsiteY24" fmla="*/ 275253 h 314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1485" h="314078">
                    <a:moveTo>
                      <a:pt x="69267" y="84598"/>
                    </a:moveTo>
                    <a:cubicBezTo>
                      <a:pt x="88347" y="73131"/>
                      <a:pt x="95675" y="52243"/>
                      <a:pt x="89156" y="31593"/>
                    </a:cubicBezTo>
                    <a:cubicBezTo>
                      <a:pt x="83541" y="13703"/>
                      <a:pt x="64652" y="0"/>
                      <a:pt x="45667" y="0"/>
                    </a:cubicBezTo>
                    <a:cubicBezTo>
                      <a:pt x="25969" y="0"/>
                      <a:pt x="7032" y="14227"/>
                      <a:pt x="1893" y="32926"/>
                    </a:cubicBezTo>
                    <a:cubicBezTo>
                      <a:pt x="-3816" y="53528"/>
                      <a:pt x="3559" y="73702"/>
                      <a:pt x="22115" y="84598"/>
                    </a:cubicBezTo>
                    <a:cubicBezTo>
                      <a:pt x="28586" y="88404"/>
                      <a:pt x="30394" y="92544"/>
                      <a:pt x="30346" y="99633"/>
                    </a:cubicBezTo>
                    <a:cubicBezTo>
                      <a:pt x="30013" y="137412"/>
                      <a:pt x="29966" y="175239"/>
                      <a:pt x="30394" y="213017"/>
                    </a:cubicBezTo>
                    <a:cubicBezTo>
                      <a:pt x="30489" y="221106"/>
                      <a:pt x="28538" y="225769"/>
                      <a:pt x="21069" y="230146"/>
                    </a:cubicBezTo>
                    <a:cubicBezTo>
                      <a:pt x="3178" y="240614"/>
                      <a:pt x="-4054" y="262453"/>
                      <a:pt x="2227" y="282437"/>
                    </a:cubicBezTo>
                    <a:cubicBezTo>
                      <a:pt x="7841" y="300375"/>
                      <a:pt x="26588" y="314030"/>
                      <a:pt x="45667" y="314078"/>
                    </a:cubicBezTo>
                    <a:cubicBezTo>
                      <a:pt x="64700" y="314126"/>
                      <a:pt x="83589" y="300423"/>
                      <a:pt x="89156" y="282532"/>
                    </a:cubicBezTo>
                    <a:cubicBezTo>
                      <a:pt x="95436" y="262406"/>
                      <a:pt x="88442" y="240566"/>
                      <a:pt x="70504" y="230242"/>
                    </a:cubicBezTo>
                    <a:cubicBezTo>
                      <a:pt x="62892" y="225817"/>
                      <a:pt x="61274" y="221059"/>
                      <a:pt x="61369" y="213113"/>
                    </a:cubicBezTo>
                    <a:cubicBezTo>
                      <a:pt x="61750" y="175334"/>
                      <a:pt x="61702" y="137507"/>
                      <a:pt x="61417" y="99729"/>
                    </a:cubicBezTo>
                    <a:cubicBezTo>
                      <a:pt x="61321" y="92829"/>
                      <a:pt x="62749" y="88547"/>
                      <a:pt x="69267" y="84598"/>
                    </a:cubicBezTo>
                    <a:close/>
                    <a:moveTo>
                      <a:pt x="44906" y="38826"/>
                    </a:moveTo>
                    <a:cubicBezTo>
                      <a:pt x="49521" y="38302"/>
                      <a:pt x="52709" y="41680"/>
                      <a:pt x="52852" y="46153"/>
                    </a:cubicBezTo>
                    <a:cubicBezTo>
                      <a:pt x="52995" y="50150"/>
                      <a:pt x="49807" y="52386"/>
                      <a:pt x="45810" y="53052"/>
                    </a:cubicBezTo>
                    <a:cubicBezTo>
                      <a:pt x="41671" y="52719"/>
                      <a:pt x="38911" y="50388"/>
                      <a:pt x="38578" y="46391"/>
                    </a:cubicBezTo>
                    <a:cubicBezTo>
                      <a:pt x="38245" y="42251"/>
                      <a:pt x="41290" y="39254"/>
                      <a:pt x="44906" y="38826"/>
                    </a:cubicBezTo>
                    <a:close/>
                    <a:moveTo>
                      <a:pt x="46096" y="275253"/>
                    </a:moveTo>
                    <a:cubicBezTo>
                      <a:pt x="41385" y="275443"/>
                      <a:pt x="38626" y="271969"/>
                      <a:pt x="38721" y="267592"/>
                    </a:cubicBezTo>
                    <a:cubicBezTo>
                      <a:pt x="38768" y="263548"/>
                      <a:pt x="41718" y="261407"/>
                      <a:pt x="46001" y="261549"/>
                    </a:cubicBezTo>
                    <a:cubicBezTo>
                      <a:pt x="50283" y="261692"/>
                      <a:pt x="52281" y="264214"/>
                      <a:pt x="53090" y="268115"/>
                    </a:cubicBezTo>
                    <a:cubicBezTo>
                      <a:pt x="51996" y="271827"/>
                      <a:pt x="50045" y="275110"/>
                      <a:pt x="46096" y="275253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84">
                <a:extLst>
                  <a:ext uri="{FF2B5EF4-FFF2-40B4-BE49-F238E27FC236}">
                    <a16:creationId xmlns:a16="http://schemas.microsoft.com/office/drawing/2014/main" id="{D808B8C7-978E-41B4-A9AF-1E183F7257C2}"/>
                  </a:ext>
                </a:extLst>
              </p:cNvPr>
              <p:cNvSpPr/>
              <p:nvPr/>
            </p:nvSpPr>
            <p:spPr>
              <a:xfrm>
                <a:off x="6771192" y="3318823"/>
                <a:ext cx="92127" cy="325943"/>
              </a:xfrm>
              <a:custGeom>
                <a:avLst/>
                <a:gdLst>
                  <a:gd name="connsiteX0" fmla="*/ 23449 w 92127"/>
                  <a:gd name="connsiteY0" fmla="*/ 241011 h 325943"/>
                  <a:gd name="connsiteX1" fmla="*/ 2513 w 92127"/>
                  <a:gd name="connsiteY1" fmla="*/ 292160 h 325943"/>
                  <a:gd name="connsiteX2" fmla="*/ 46668 w 92127"/>
                  <a:gd name="connsiteY2" fmla="*/ 325942 h 325943"/>
                  <a:gd name="connsiteX3" fmla="*/ 90346 w 92127"/>
                  <a:gd name="connsiteY3" fmla="*/ 292921 h 325943"/>
                  <a:gd name="connsiteX4" fmla="*/ 69554 w 92127"/>
                  <a:gd name="connsiteY4" fmla="*/ 241201 h 325943"/>
                  <a:gd name="connsiteX5" fmla="*/ 61179 w 92127"/>
                  <a:gd name="connsiteY5" fmla="*/ 226261 h 325943"/>
                  <a:gd name="connsiteX6" fmla="*/ 61132 w 92127"/>
                  <a:gd name="connsiteY6" fmla="*/ 103456 h 325943"/>
                  <a:gd name="connsiteX7" fmla="*/ 71743 w 92127"/>
                  <a:gd name="connsiteY7" fmla="*/ 82997 h 325943"/>
                  <a:gd name="connsiteX8" fmla="*/ 82067 w 92127"/>
                  <a:gd name="connsiteY8" fmla="*/ 17336 h 325943"/>
                  <a:gd name="connsiteX9" fmla="*/ 15502 w 92127"/>
                  <a:gd name="connsiteY9" fmla="*/ 11816 h 325943"/>
                  <a:gd name="connsiteX10" fmla="*/ 15074 w 92127"/>
                  <a:gd name="connsiteY10" fmla="*/ 77810 h 325943"/>
                  <a:gd name="connsiteX11" fmla="*/ 30775 w 92127"/>
                  <a:gd name="connsiteY11" fmla="*/ 116636 h 325943"/>
                  <a:gd name="connsiteX12" fmla="*/ 30633 w 92127"/>
                  <a:gd name="connsiteY12" fmla="*/ 163027 h 325943"/>
                  <a:gd name="connsiteX13" fmla="*/ 30775 w 92127"/>
                  <a:gd name="connsiteY13" fmla="*/ 227165 h 325943"/>
                  <a:gd name="connsiteX14" fmla="*/ 23449 w 92127"/>
                  <a:gd name="connsiteY14" fmla="*/ 241011 h 325943"/>
                  <a:gd name="connsiteX15" fmla="*/ 46382 w 92127"/>
                  <a:gd name="connsiteY15" fmla="*/ 38890 h 325943"/>
                  <a:gd name="connsiteX16" fmla="*/ 52805 w 92127"/>
                  <a:gd name="connsiteY16" fmla="*/ 45931 h 325943"/>
                  <a:gd name="connsiteX17" fmla="*/ 45668 w 92127"/>
                  <a:gd name="connsiteY17" fmla="*/ 52498 h 325943"/>
                  <a:gd name="connsiteX18" fmla="*/ 39245 w 92127"/>
                  <a:gd name="connsiteY18" fmla="*/ 45313 h 325943"/>
                  <a:gd name="connsiteX19" fmla="*/ 46382 w 92127"/>
                  <a:gd name="connsiteY19" fmla="*/ 38890 h 325943"/>
                  <a:gd name="connsiteX20" fmla="*/ 45574 w 92127"/>
                  <a:gd name="connsiteY20" fmla="*/ 273651 h 325943"/>
                  <a:gd name="connsiteX21" fmla="*/ 52900 w 92127"/>
                  <a:gd name="connsiteY21" fmla="*/ 279218 h 325943"/>
                  <a:gd name="connsiteX22" fmla="*/ 46715 w 92127"/>
                  <a:gd name="connsiteY22" fmla="*/ 287212 h 325943"/>
                  <a:gd name="connsiteX23" fmla="*/ 39293 w 92127"/>
                  <a:gd name="connsiteY23" fmla="*/ 280836 h 325943"/>
                  <a:gd name="connsiteX24" fmla="*/ 45574 w 92127"/>
                  <a:gd name="connsiteY24" fmla="*/ 273651 h 325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2127" h="325943">
                    <a:moveTo>
                      <a:pt x="23449" y="241011"/>
                    </a:moveTo>
                    <a:cubicBezTo>
                      <a:pt x="4273" y="252288"/>
                      <a:pt x="-3435" y="272319"/>
                      <a:pt x="2513" y="292160"/>
                    </a:cubicBezTo>
                    <a:cubicBezTo>
                      <a:pt x="8651" y="312715"/>
                      <a:pt x="26113" y="326085"/>
                      <a:pt x="46668" y="325942"/>
                    </a:cubicBezTo>
                    <a:cubicBezTo>
                      <a:pt x="66461" y="325752"/>
                      <a:pt x="84970" y="311716"/>
                      <a:pt x="90346" y="292921"/>
                    </a:cubicBezTo>
                    <a:cubicBezTo>
                      <a:pt x="95961" y="273175"/>
                      <a:pt x="88110" y="252288"/>
                      <a:pt x="69554" y="241201"/>
                    </a:cubicBezTo>
                    <a:cubicBezTo>
                      <a:pt x="63083" y="237347"/>
                      <a:pt x="61132" y="233446"/>
                      <a:pt x="61179" y="226261"/>
                    </a:cubicBezTo>
                    <a:cubicBezTo>
                      <a:pt x="61513" y="185342"/>
                      <a:pt x="61608" y="144375"/>
                      <a:pt x="61132" y="103456"/>
                    </a:cubicBezTo>
                    <a:cubicBezTo>
                      <a:pt x="61037" y="94083"/>
                      <a:pt x="63035" y="88468"/>
                      <a:pt x="71743" y="82997"/>
                    </a:cubicBezTo>
                    <a:cubicBezTo>
                      <a:pt x="94153" y="68960"/>
                      <a:pt x="98388" y="37510"/>
                      <a:pt x="82067" y="17336"/>
                    </a:cubicBezTo>
                    <a:cubicBezTo>
                      <a:pt x="65319" y="-3362"/>
                      <a:pt x="34868" y="-5931"/>
                      <a:pt x="15502" y="11816"/>
                    </a:cubicBezTo>
                    <a:cubicBezTo>
                      <a:pt x="-4005" y="29659"/>
                      <a:pt x="-6146" y="62823"/>
                      <a:pt x="15074" y="77810"/>
                    </a:cubicBezTo>
                    <a:cubicBezTo>
                      <a:pt x="30775" y="88897"/>
                      <a:pt x="31394" y="101172"/>
                      <a:pt x="30775" y="116636"/>
                    </a:cubicBezTo>
                    <a:cubicBezTo>
                      <a:pt x="30205" y="132100"/>
                      <a:pt x="30633" y="147563"/>
                      <a:pt x="30633" y="163027"/>
                    </a:cubicBezTo>
                    <a:cubicBezTo>
                      <a:pt x="30633" y="184390"/>
                      <a:pt x="30443" y="205802"/>
                      <a:pt x="30775" y="227165"/>
                    </a:cubicBezTo>
                    <a:cubicBezTo>
                      <a:pt x="30871" y="233493"/>
                      <a:pt x="29586" y="237395"/>
                      <a:pt x="23449" y="241011"/>
                    </a:cubicBezTo>
                    <a:close/>
                    <a:moveTo>
                      <a:pt x="46382" y="38890"/>
                    </a:moveTo>
                    <a:cubicBezTo>
                      <a:pt x="50855" y="39032"/>
                      <a:pt x="52948" y="41840"/>
                      <a:pt x="52805" y="45931"/>
                    </a:cubicBezTo>
                    <a:cubicBezTo>
                      <a:pt x="52615" y="50023"/>
                      <a:pt x="50189" y="52498"/>
                      <a:pt x="45668" y="52498"/>
                    </a:cubicBezTo>
                    <a:cubicBezTo>
                      <a:pt x="41767" y="51736"/>
                      <a:pt x="38960" y="49500"/>
                      <a:pt x="39245" y="45313"/>
                    </a:cubicBezTo>
                    <a:cubicBezTo>
                      <a:pt x="39483" y="41173"/>
                      <a:pt x="42005" y="38699"/>
                      <a:pt x="46382" y="38890"/>
                    </a:cubicBezTo>
                    <a:close/>
                    <a:moveTo>
                      <a:pt x="45574" y="273651"/>
                    </a:moveTo>
                    <a:cubicBezTo>
                      <a:pt x="49855" y="273128"/>
                      <a:pt x="52377" y="275316"/>
                      <a:pt x="52900" y="279218"/>
                    </a:cubicBezTo>
                    <a:cubicBezTo>
                      <a:pt x="52948" y="283976"/>
                      <a:pt x="50855" y="286831"/>
                      <a:pt x="46715" y="287212"/>
                    </a:cubicBezTo>
                    <a:cubicBezTo>
                      <a:pt x="42481" y="287592"/>
                      <a:pt x="39911" y="284737"/>
                      <a:pt x="39293" y="280836"/>
                    </a:cubicBezTo>
                    <a:cubicBezTo>
                      <a:pt x="38531" y="276316"/>
                      <a:pt x="41576" y="274175"/>
                      <a:pt x="45574" y="273651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85">
                <a:extLst>
                  <a:ext uri="{FF2B5EF4-FFF2-40B4-BE49-F238E27FC236}">
                    <a16:creationId xmlns:a16="http://schemas.microsoft.com/office/drawing/2014/main" id="{E3C36E6D-B4EE-4CB5-9801-8242941265F2}"/>
                  </a:ext>
                </a:extLst>
              </p:cNvPr>
              <p:cNvSpPr/>
              <p:nvPr/>
            </p:nvSpPr>
            <p:spPr>
              <a:xfrm>
                <a:off x="3036588" y="3696580"/>
                <a:ext cx="664423" cy="207973"/>
              </a:xfrm>
              <a:custGeom>
                <a:avLst/>
                <a:gdLst>
                  <a:gd name="connsiteX0" fmla="*/ 25610 w 664423"/>
                  <a:gd name="connsiteY0" fmla="*/ 4425 h 207973"/>
                  <a:gd name="connsiteX1" fmla="*/ 773 w 664423"/>
                  <a:gd name="connsiteY1" fmla="*/ 0 h 207973"/>
                  <a:gd name="connsiteX2" fmla="*/ 773 w 664423"/>
                  <a:gd name="connsiteY2" fmla="*/ 100775 h 207973"/>
                  <a:gd name="connsiteX3" fmla="*/ 51065 w 664423"/>
                  <a:gd name="connsiteY3" fmla="*/ 167816 h 207973"/>
                  <a:gd name="connsiteX4" fmla="*/ 80089 w 664423"/>
                  <a:gd name="connsiteY4" fmla="*/ 207974 h 207973"/>
                  <a:gd name="connsiteX5" fmla="*/ 82231 w 664423"/>
                  <a:gd name="connsiteY5" fmla="*/ 181424 h 207973"/>
                  <a:gd name="connsiteX6" fmla="*/ 86703 w 664423"/>
                  <a:gd name="connsiteY6" fmla="*/ 173002 h 207973"/>
                  <a:gd name="connsiteX7" fmla="*/ 126385 w 664423"/>
                  <a:gd name="connsiteY7" fmla="*/ 175334 h 207973"/>
                  <a:gd name="connsiteX8" fmla="*/ 126385 w 664423"/>
                  <a:gd name="connsiteY8" fmla="*/ 175334 h 207973"/>
                  <a:gd name="connsiteX9" fmla="*/ 161642 w 664423"/>
                  <a:gd name="connsiteY9" fmla="*/ 175143 h 207973"/>
                  <a:gd name="connsiteX10" fmla="*/ 208271 w 664423"/>
                  <a:gd name="connsiteY10" fmla="*/ 175143 h 207973"/>
                  <a:gd name="connsiteX11" fmla="*/ 208271 w 664423"/>
                  <a:gd name="connsiteY11" fmla="*/ 175143 h 207973"/>
                  <a:gd name="connsiteX12" fmla="*/ 238342 w 664423"/>
                  <a:gd name="connsiteY12" fmla="*/ 175001 h 207973"/>
                  <a:gd name="connsiteX13" fmla="*/ 284875 w 664423"/>
                  <a:gd name="connsiteY13" fmla="*/ 175191 h 207973"/>
                  <a:gd name="connsiteX14" fmla="*/ 314899 w 664423"/>
                  <a:gd name="connsiteY14" fmla="*/ 175001 h 207973"/>
                  <a:gd name="connsiteX15" fmla="*/ 361432 w 664423"/>
                  <a:gd name="connsiteY15" fmla="*/ 175191 h 207973"/>
                  <a:gd name="connsiteX16" fmla="*/ 361432 w 664423"/>
                  <a:gd name="connsiteY16" fmla="*/ 175191 h 207973"/>
                  <a:gd name="connsiteX17" fmla="*/ 379084 w 664423"/>
                  <a:gd name="connsiteY17" fmla="*/ 174287 h 207973"/>
                  <a:gd name="connsiteX18" fmla="*/ 391455 w 664423"/>
                  <a:gd name="connsiteY18" fmla="*/ 186134 h 207973"/>
                  <a:gd name="connsiteX19" fmla="*/ 391836 w 664423"/>
                  <a:gd name="connsiteY19" fmla="*/ 207926 h 207973"/>
                  <a:gd name="connsiteX20" fmla="*/ 393739 w 664423"/>
                  <a:gd name="connsiteY20" fmla="*/ 182756 h 207973"/>
                  <a:gd name="connsiteX21" fmla="*/ 403731 w 664423"/>
                  <a:gd name="connsiteY21" fmla="*/ 172431 h 207973"/>
                  <a:gd name="connsiteX22" fmla="*/ 437989 w 664423"/>
                  <a:gd name="connsiteY22" fmla="*/ 175238 h 207973"/>
                  <a:gd name="connsiteX23" fmla="*/ 437989 w 664423"/>
                  <a:gd name="connsiteY23" fmla="*/ 175238 h 207973"/>
                  <a:gd name="connsiteX24" fmla="*/ 455641 w 664423"/>
                  <a:gd name="connsiteY24" fmla="*/ 174287 h 207973"/>
                  <a:gd name="connsiteX25" fmla="*/ 467965 w 664423"/>
                  <a:gd name="connsiteY25" fmla="*/ 186134 h 207973"/>
                  <a:gd name="connsiteX26" fmla="*/ 468345 w 664423"/>
                  <a:gd name="connsiteY26" fmla="*/ 207926 h 207973"/>
                  <a:gd name="connsiteX27" fmla="*/ 470248 w 664423"/>
                  <a:gd name="connsiteY27" fmla="*/ 182709 h 207973"/>
                  <a:gd name="connsiteX28" fmla="*/ 480240 w 664423"/>
                  <a:gd name="connsiteY28" fmla="*/ 172384 h 207973"/>
                  <a:gd name="connsiteX29" fmla="*/ 514546 w 664423"/>
                  <a:gd name="connsiteY29" fmla="*/ 175238 h 207973"/>
                  <a:gd name="connsiteX30" fmla="*/ 514546 w 664423"/>
                  <a:gd name="connsiteY30" fmla="*/ 175238 h 207973"/>
                  <a:gd name="connsiteX31" fmla="*/ 547091 w 664423"/>
                  <a:gd name="connsiteY31" fmla="*/ 175143 h 207973"/>
                  <a:gd name="connsiteX32" fmla="*/ 594290 w 664423"/>
                  <a:gd name="connsiteY32" fmla="*/ 172479 h 207973"/>
                  <a:gd name="connsiteX33" fmla="*/ 594290 w 664423"/>
                  <a:gd name="connsiteY33" fmla="*/ 172479 h 207973"/>
                  <a:gd name="connsiteX34" fmla="*/ 594290 w 664423"/>
                  <a:gd name="connsiteY34" fmla="*/ 172479 h 207973"/>
                  <a:gd name="connsiteX35" fmla="*/ 634496 w 664423"/>
                  <a:gd name="connsiteY35" fmla="*/ 155112 h 207973"/>
                  <a:gd name="connsiteX36" fmla="*/ 661759 w 664423"/>
                  <a:gd name="connsiteY36" fmla="*/ 112575 h 207973"/>
                  <a:gd name="connsiteX37" fmla="*/ 664424 w 664423"/>
                  <a:gd name="connsiteY37" fmla="*/ 84503 h 207973"/>
                  <a:gd name="connsiteX38" fmla="*/ 662140 w 664423"/>
                  <a:gd name="connsiteY38" fmla="*/ 74606 h 207973"/>
                  <a:gd name="connsiteX39" fmla="*/ 662140 w 664423"/>
                  <a:gd name="connsiteY39" fmla="*/ 9088 h 207973"/>
                  <a:gd name="connsiteX40" fmla="*/ 632831 w 664423"/>
                  <a:gd name="connsiteY40" fmla="*/ 4568 h 207973"/>
                  <a:gd name="connsiteX41" fmla="*/ 25610 w 664423"/>
                  <a:gd name="connsiteY41" fmla="*/ 4425 h 207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64423" h="207973">
                    <a:moveTo>
                      <a:pt x="25610" y="4425"/>
                    </a:moveTo>
                    <a:cubicBezTo>
                      <a:pt x="17188" y="4425"/>
                      <a:pt x="8148" y="6423"/>
                      <a:pt x="773" y="0"/>
                    </a:cubicBezTo>
                    <a:cubicBezTo>
                      <a:pt x="630" y="33592"/>
                      <a:pt x="-892" y="67279"/>
                      <a:pt x="773" y="100775"/>
                    </a:cubicBezTo>
                    <a:cubicBezTo>
                      <a:pt x="2391" y="133511"/>
                      <a:pt x="19377" y="161012"/>
                      <a:pt x="51065" y="167816"/>
                    </a:cubicBezTo>
                    <a:cubicBezTo>
                      <a:pt x="77853" y="173573"/>
                      <a:pt x="82659" y="185706"/>
                      <a:pt x="80089" y="207974"/>
                    </a:cubicBezTo>
                    <a:cubicBezTo>
                      <a:pt x="84419" y="199409"/>
                      <a:pt x="81231" y="190226"/>
                      <a:pt x="82231" y="181424"/>
                    </a:cubicBezTo>
                    <a:cubicBezTo>
                      <a:pt x="82611" y="177903"/>
                      <a:pt x="81802" y="172907"/>
                      <a:pt x="86703" y="173002"/>
                    </a:cubicBezTo>
                    <a:cubicBezTo>
                      <a:pt x="99930" y="173240"/>
                      <a:pt x="113538" y="169148"/>
                      <a:pt x="126385" y="175334"/>
                    </a:cubicBezTo>
                    <a:lnTo>
                      <a:pt x="126385" y="175334"/>
                    </a:lnTo>
                    <a:cubicBezTo>
                      <a:pt x="138137" y="173763"/>
                      <a:pt x="149890" y="173954"/>
                      <a:pt x="161642" y="175143"/>
                    </a:cubicBezTo>
                    <a:cubicBezTo>
                      <a:pt x="177201" y="170766"/>
                      <a:pt x="192712" y="170671"/>
                      <a:pt x="208271" y="175143"/>
                    </a:cubicBezTo>
                    <a:cubicBezTo>
                      <a:pt x="208271" y="175143"/>
                      <a:pt x="208271" y="175143"/>
                      <a:pt x="208271" y="175143"/>
                    </a:cubicBezTo>
                    <a:cubicBezTo>
                      <a:pt x="218263" y="173811"/>
                      <a:pt x="228302" y="174001"/>
                      <a:pt x="238342" y="175001"/>
                    </a:cubicBezTo>
                    <a:cubicBezTo>
                      <a:pt x="253853" y="171004"/>
                      <a:pt x="269364" y="170480"/>
                      <a:pt x="284875" y="175191"/>
                    </a:cubicBezTo>
                    <a:cubicBezTo>
                      <a:pt x="294867" y="173811"/>
                      <a:pt x="304907" y="174049"/>
                      <a:pt x="314899" y="175001"/>
                    </a:cubicBezTo>
                    <a:cubicBezTo>
                      <a:pt x="330410" y="171051"/>
                      <a:pt x="345921" y="170480"/>
                      <a:pt x="361432" y="175191"/>
                    </a:cubicBezTo>
                    <a:cubicBezTo>
                      <a:pt x="361432" y="175191"/>
                      <a:pt x="361432" y="175191"/>
                      <a:pt x="361432" y="175191"/>
                    </a:cubicBezTo>
                    <a:cubicBezTo>
                      <a:pt x="367332" y="174905"/>
                      <a:pt x="373280" y="175001"/>
                      <a:pt x="379084" y="174287"/>
                    </a:cubicBezTo>
                    <a:cubicBezTo>
                      <a:pt x="388410" y="173145"/>
                      <a:pt x="392407" y="176238"/>
                      <a:pt x="391455" y="186134"/>
                    </a:cubicBezTo>
                    <a:cubicBezTo>
                      <a:pt x="390742" y="193319"/>
                      <a:pt x="391646" y="200646"/>
                      <a:pt x="391836" y="207926"/>
                    </a:cubicBezTo>
                    <a:cubicBezTo>
                      <a:pt x="396213" y="199838"/>
                      <a:pt x="393596" y="191130"/>
                      <a:pt x="393739" y="182756"/>
                    </a:cubicBezTo>
                    <a:cubicBezTo>
                      <a:pt x="393882" y="175429"/>
                      <a:pt x="395880" y="171432"/>
                      <a:pt x="403731" y="172431"/>
                    </a:cubicBezTo>
                    <a:cubicBezTo>
                      <a:pt x="415103" y="173859"/>
                      <a:pt x="426998" y="169148"/>
                      <a:pt x="437989" y="175238"/>
                    </a:cubicBezTo>
                    <a:cubicBezTo>
                      <a:pt x="437989" y="175238"/>
                      <a:pt x="437989" y="175238"/>
                      <a:pt x="437989" y="175238"/>
                    </a:cubicBezTo>
                    <a:cubicBezTo>
                      <a:pt x="443889" y="174953"/>
                      <a:pt x="449836" y="175001"/>
                      <a:pt x="455641" y="174287"/>
                    </a:cubicBezTo>
                    <a:cubicBezTo>
                      <a:pt x="464967" y="173097"/>
                      <a:pt x="468916" y="176285"/>
                      <a:pt x="467965" y="186134"/>
                    </a:cubicBezTo>
                    <a:cubicBezTo>
                      <a:pt x="467251" y="193319"/>
                      <a:pt x="468155" y="200646"/>
                      <a:pt x="468345" y="207926"/>
                    </a:cubicBezTo>
                    <a:cubicBezTo>
                      <a:pt x="472675" y="199838"/>
                      <a:pt x="470058" y="191130"/>
                      <a:pt x="470248" y="182709"/>
                    </a:cubicBezTo>
                    <a:cubicBezTo>
                      <a:pt x="470391" y="175381"/>
                      <a:pt x="472390" y="171384"/>
                      <a:pt x="480240" y="172384"/>
                    </a:cubicBezTo>
                    <a:cubicBezTo>
                      <a:pt x="491612" y="173811"/>
                      <a:pt x="503507" y="169053"/>
                      <a:pt x="514546" y="175238"/>
                    </a:cubicBezTo>
                    <a:cubicBezTo>
                      <a:pt x="514546" y="175238"/>
                      <a:pt x="514546" y="175238"/>
                      <a:pt x="514546" y="175238"/>
                    </a:cubicBezTo>
                    <a:cubicBezTo>
                      <a:pt x="525394" y="173811"/>
                      <a:pt x="536242" y="173859"/>
                      <a:pt x="547091" y="175143"/>
                    </a:cubicBezTo>
                    <a:cubicBezTo>
                      <a:pt x="562507" y="168958"/>
                      <a:pt x="578589" y="173954"/>
                      <a:pt x="594290" y="172479"/>
                    </a:cubicBezTo>
                    <a:lnTo>
                      <a:pt x="594290" y="172479"/>
                    </a:lnTo>
                    <a:lnTo>
                      <a:pt x="594290" y="172479"/>
                    </a:lnTo>
                    <a:cubicBezTo>
                      <a:pt x="609944" y="171908"/>
                      <a:pt x="622744" y="164723"/>
                      <a:pt x="634496" y="155112"/>
                    </a:cubicBezTo>
                    <a:cubicBezTo>
                      <a:pt x="648247" y="143883"/>
                      <a:pt x="655098" y="128324"/>
                      <a:pt x="661759" y="112575"/>
                    </a:cubicBezTo>
                    <a:cubicBezTo>
                      <a:pt x="662759" y="103249"/>
                      <a:pt x="660284" y="93543"/>
                      <a:pt x="664424" y="84503"/>
                    </a:cubicBezTo>
                    <a:cubicBezTo>
                      <a:pt x="660380" y="81981"/>
                      <a:pt x="662140" y="77937"/>
                      <a:pt x="662140" y="74606"/>
                    </a:cubicBezTo>
                    <a:cubicBezTo>
                      <a:pt x="661997" y="52767"/>
                      <a:pt x="662140" y="30927"/>
                      <a:pt x="662140" y="9088"/>
                    </a:cubicBezTo>
                    <a:cubicBezTo>
                      <a:pt x="652862" y="4472"/>
                      <a:pt x="642870" y="4520"/>
                      <a:pt x="632831" y="4568"/>
                    </a:cubicBezTo>
                    <a:cubicBezTo>
                      <a:pt x="430471" y="4568"/>
                      <a:pt x="228064" y="4568"/>
                      <a:pt x="25610" y="4425"/>
                    </a:cubicBezTo>
                    <a:close/>
                  </a:path>
                </a:pathLst>
              </a:custGeom>
              <a:solidFill>
                <a:srgbClr val="1D7799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86">
                <a:extLst>
                  <a:ext uri="{FF2B5EF4-FFF2-40B4-BE49-F238E27FC236}">
                    <a16:creationId xmlns:a16="http://schemas.microsoft.com/office/drawing/2014/main" id="{150EC14A-EC6E-46A9-8481-07B92B46C1CE}"/>
                  </a:ext>
                </a:extLst>
              </p:cNvPr>
              <p:cNvSpPr/>
              <p:nvPr/>
            </p:nvSpPr>
            <p:spPr>
              <a:xfrm>
                <a:off x="3037408" y="3696289"/>
                <a:ext cx="661425" cy="9284"/>
              </a:xfrm>
              <a:custGeom>
                <a:avLst/>
                <a:gdLst>
                  <a:gd name="connsiteX0" fmla="*/ 645951 w 661425"/>
                  <a:gd name="connsiteY0" fmla="*/ 529 h 9284"/>
                  <a:gd name="connsiteX1" fmla="*/ 0 w 661425"/>
                  <a:gd name="connsiteY1" fmla="*/ 292 h 9284"/>
                  <a:gd name="connsiteX2" fmla="*/ 24837 w 661425"/>
                  <a:gd name="connsiteY2" fmla="*/ 4717 h 9284"/>
                  <a:gd name="connsiteX3" fmla="*/ 632105 w 661425"/>
                  <a:gd name="connsiteY3" fmla="*/ 4764 h 9284"/>
                  <a:gd name="connsiteX4" fmla="*/ 661415 w 661425"/>
                  <a:gd name="connsiteY4" fmla="*/ 9284 h 9284"/>
                  <a:gd name="connsiteX5" fmla="*/ 645951 w 661425"/>
                  <a:gd name="connsiteY5" fmla="*/ 529 h 9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425" h="9284">
                    <a:moveTo>
                      <a:pt x="645951" y="529"/>
                    </a:moveTo>
                    <a:cubicBezTo>
                      <a:pt x="430650" y="339"/>
                      <a:pt x="215301" y="339"/>
                      <a:pt x="0" y="292"/>
                    </a:cubicBezTo>
                    <a:cubicBezTo>
                      <a:pt x="7375" y="6762"/>
                      <a:pt x="16415" y="4717"/>
                      <a:pt x="24837" y="4717"/>
                    </a:cubicBezTo>
                    <a:cubicBezTo>
                      <a:pt x="227244" y="4812"/>
                      <a:pt x="429698" y="4812"/>
                      <a:pt x="632105" y="4764"/>
                    </a:cubicBezTo>
                    <a:cubicBezTo>
                      <a:pt x="642145" y="4764"/>
                      <a:pt x="652137" y="4669"/>
                      <a:pt x="661415" y="9284"/>
                    </a:cubicBezTo>
                    <a:cubicBezTo>
                      <a:pt x="661795" y="-3229"/>
                      <a:pt x="652279" y="529"/>
                      <a:pt x="645951" y="529"/>
                    </a:cubicBezTo>
                    <a:close/>
                  </a:path>
                </a:pathLst>
              </a:custGeom>
              <a:solidFill>
                <a:srgbClr val="1D7799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87">
                <a:extLst>
                  <a:ext uri="{FF2B5EF4-FFF2-40B4-BE49-F238E27FC236}">
                    <a16:creationId xmlns:a16="http://schemas.microsoft.com/office/drawing/2014/main" id="{7ED9F8D9-E0C5-4F2C-9D12-EA52173206B0}"/>
                  </a:ext>
                </a:extLst>
              </p:cNvPr>
              <p:cNvSpPr/>
              <p:nvPr/>
            </p:nvSpPr>
            <p:spPr>
              <a:xfrm>
                <a:off x="4233686" y="3882418"/>
                <a:ext cx="153931" cy="549782"/>
              </a:xfrm>
              <a:custGeom>
                <a:avLst/>
                <a:gdLst>
                  <a:gd name="connsiteX0" fmla="*/ 15975 w 153931"/>
                  <a:gd name="connsiteY0" fmla="*/ 135092 h 549782"/>
                  <a:gd name="connsiteX1" fmla="*/ 607 w 153931"/>
                  <a:gd name="connsiteY1" fmla="*/ 152173 h 549782"/>
                  <a:gd name="connsiteX2" fmla="*/ 607 w 153931"/>
                  <a:gd name="connsiteY2" fmla="*/ 160357 h 549782"/>
                  <a:gd name="connsiteX3" fmla="*/ 12835 w 153931"/>
                  <a:gd name="connsiteY3" fmla="*/ 173014 h 549782"/>
                  <a:gd name="connsiteX4" fmla="*/ 25348 w 153931"/>
                  <a:gd name="connsiteY4" fmla="*/ 185956 h 549782"/>
                  <a:gd name="connsiteX5" fmla="*/ 13358 w 153931"/>
                  <a:gd name="connsiteY5" fmla="*/ 199373 h 549782"/>
                  <a:gd name="connsiteX6" fmla="*/ 607 w 153931"/>
                  <a:gd name="connsiteY6" fmla="*/ 211506 h 549782"/>
                  <a:gd name="connsiteX7" fmla="*/ 607 w 153931"/>
                  <a:gd name="connsiteY7" fmla="*/ 223782 h 549782"/>
                  <a:gd name="connsiteX8" fmla="*/ 14072 w 153931"/>
                  <a:gd name="connsiteY8" fmla="*/ 236866 h 549782"/>
                  <a:gd name="connsiteX9" fmla="*/ 25396 w 153931"/>
                  <a:gd name="connsiteY9" fmla="*/ 249523 h 549782"/>
                  <a:gd name="connsiteX10" fmla="*/ 14738 w 153931"/>
                  <a:gd name="connsiteY10" fmla="*/ 262560 h 549782"/>
                  <a:gd name="connsiteX11" fmla="*/ 702 w 153931"/>
                  <a:gd name="connsiteY11" fmla="*/ 276263 h 549782"/>
                  <a:gd name="connsiteX12" fmla="*/ 702 w 153931"/>
                  <a:gd name="connsiteY12" fmla="*/ 288539 h 549782"/>
                  <a:gd name="connsiteX13" fmla="*/ 13549 w 153931"/>
                  <a:gd name="connsiteY13" fmla="*/ 300767 h 549782"/>
                  <a:gd name="connsiteX14" fmla="*/ 25586 w 153931"/>
                  <a:gd name="connsiteY14" fmla="*/ 312519 h 549782"/>
                  <a:gd name="connsiteX15" fmla="*/ 13644 w 153931"/>
                  <a:gd name="connsiteY15" fmla="*/ 325794 h 549782"/>
                  <a:gd name="connsiteX16" fmla="*/ 749 w 153931"/>
                  <a:gd name="connsiteY16" fmla="*/ 339355 h 549782"/>
                  <a:gd name="connsiteX17" fmla="*/ 749 w 153931"/>
                  <a:gd name="connsiteY17" fmla="*/ 348918 h 549782"/>
                  <a:gd name="connsiteX18" fmla="*/ 14881 w 153931"/>
                  <a:gd name="connsiteY18" fmla="*/ 363906 h 549782"/>
                  <a:gd name="connsiteX19" fmla="*/ 25444 w 153931"/>
                  <a:gd name="connsiteY19" fmla="*/ 375516 h 549782"/>
                  <a:gd name="connsiteX20" fmla="*/ 15737 w 153931"/>
                  <a:gd name="connsiteY20" fmla="*/ 389504 h 549782"/>
                  <a:gd name="connsiteX21" fmla="*/ 845 w 153931"/>
                  <a:gd name="connsiteY21" fmla="*/ 405634 h 549782"/>
                  <a:gd name="connsiteX22" fmla="*/ 845 w 153931"/>
                  <a:gd name="connsiteY22" fmla="*/ 413818 h 549782"/>
                  <a:gd name="connsiteX23" fmla="*/ 13786 w 153931"/>
                  <a:gd name="connsiteY23" fmla="*/ 427236 h 549782"/>
                  <a:gd name="connsiteX24" fmla="*/ 25586 w 153931"/>
                  <a:gd name="connsiteY24" fmla="*/ 439226 h 549782"/>
                  <a:gd name="connsiteX25" fmla="*/ 25539 w 153931"/>
                  <a:gd name="connsiteY25" fmla="*/ 488424 h 549782"/>
                  <a:gd name="connsiteX26" fmla="*/ 73500 w 153931"/>
                  <a:gd name="connsiteY26" fmla="*/ 547233 h 549782"/>
                  <a:gd name="connsiteX27" fmla="*/ 126552 w 153931"/>
                  <a:gd name="connsiteY27" fmla="*/ 549327 h 549782"/>
                  <a:gd name="connsiteX28" fmla="*/ 135592 w 153931"/>
                  <a:gd name="connsiteY28" fmla="*/ 547281 h 549782"/>
                  <a:gd name="connsiteX29" fmla="*/ 153911 w 153931"/>
                  <a:gd name="connsiteY29" fmla="*/ 528962 h 549782"/>
                  <a:gd name="connsiteX30" fmla="*/ 153863 w 153931"/>
                  <a:gd name="connsiteY30" fmla="*/ 487 h 549782"/>
                  <a:gd name="connsiteX31" fmla="*/ 153863 w 153931"/>
                  <a:gd name="connsiteY31" fmla="*/ 487 h 549782"/>
                  <a:gd name="connsiteX32" fmla="*/ 80066 w 153931"/>
                  <a:gd name="connsiteY32" fmla="*/ 344 h 549782"/>
                  <a:gd name="connsiteX33" fmla="*/ 25396 w 153931"/>
                  <a:gd name="connsiteY33" fmla="*/ 53492 h 549782"/>
                  <a:gd name="connsiteX34" fmla="*/ 9932 w 153931"/>
                  <a:gd name="connsiteY34" fmla="*/ 68242 h 549782"/>
                  <a:gd name="connsiteX35" fmla="*/ 274 w 153931"/>
                  <a:gd name="connsiteY35" fmla="*/ 77948 h 549782"/>
                  <a:gd name="connsiteX36" fmla="*/ 321 w 153931"/>
                  <a:gd name="connsiteY36" fmla="*/ 90224 h 549782"/>
                  <a:gd name="connsiteX37" fmla="*/ 15357 w 153931"/>
                  <a:gd name="connsiteY37" fmla="*/ 105973 h 549782"/>
                  <a:gd name="connsiteX38" fmla="*/ 24540 w 153931"/>
                  <a:gd name="connsiteY38" fmla="*/ 116203 h 549782"/>
                  <a:gd name="connsiteX39" fmla="*/ 15975 w 153931"/>
                  <a:gd name="connsiteY39" fmla="*/ 135092 h 549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53931" h="549782">
                    <a:moveTo>
                      <a:pt x="15975" y="135092"/>
                    </a:moveTo>
                    <a:cubicBezTo>
                      <a:pt x="2510" y="134331"/>
                      <a:pt x="-1725" y="139660"/>
                      <a:pt x="607" y="152173"/>
                    </a:cubicBezTo>
                    <a:cubicBezTo>
                      <a:pt x="1083" y="154838"/>
                      <a:pt x="1035" y="157693"/>
                      <a:pt x="607" y="160357"/>
                    </a:cubicBezTo>
                    <a:cubicBezTo>
                      <a:pt x="-916" y="170159"/>
                      <a:pt x="2177" y="175107"/>
                      <a:pt x="12835" y="173014"/>
                    </a:cubicBezTo>
                    <a:cubicBezTo>
                      <a:pt x="23683" y="170873"/>
                      <a:pt x="25634" y="176249"/>
                      <a:pt x="25348" y="185956"/>
                    </a:cubicBezTo>
                    <a:cubicBezTo>
                      <a:pt x="25063" y="194758"/>
                      <a:pt x="25016" y="201562"/>
                      <a:pt x="13358" y="199373"/>
                    </a:cubicBezTo>
                    <a:cubicBezTo>
                      <a:pt x="3652" y="197565"/>
                      <a:pt x="-1296" y="200705"/>
                      <a:pt x="607" y="211506"/>
                    </a:cubicBezTo>
                    <a:cubicBezTo>
                      <a:pt x="1320" y="215503"/>
                      <a:pt x="1273" y="219785"/>
                      <a:pt x="607" y="223782"/>
                    </a:cubicBezTo>
                    <a:cubicBezTo>
                      <a:pt x="-1201" y="234916"/>
                      <a:pt x="3604" y="238675"/>
                      <a:pt x="14072" y="236866"/>
                    </a:cubicBezTo>
                    <a:cubicBezTo>
                      <a:pt x="24778" y="235011"/>
                      <a:pt x="25729" y="241006"/>
                      <a:pt x="25396" y="249523"/>
                    </a:cubicBezTo>
                    <a:cubicBezTo>
                      <a:pt x="25111" y="257136"/>
                      <a:pt x="26348" y="264749"/>
                      <a:pt x="14738" y="262560"/>
                    </a:cubicBezTo>
                    <a:cubicBezTo>
                      <a:pt x="3557" y="260466"/>
                      <a:pt x="-1249" y="264654"/>
                      <a:pt x="702" y="276263"/>
                    </a:cubicBezTo>
                    <a:cubicBezTo>
                      <a:pt x="1368" y="280260"/>
                      <a:pt x="1368" y="284542"/>
                      <a:pt x="702" y="288539"/>
                    </a:cubicBezTo>
                    <a:cubicBezTo>
                      <a:pt x="-1059" y="299292"/>
                      <a:pt x="3795" y="302528"/>
                      <a:pt x="13549" y="300767"/>
                    </a:cubicBezTo>
                    <a:cubicBezTo>
                      <a:pt x="23112" y="299054"/>
                      <a:pt x="26062" y="302813"/>
                      <a:pt x="25586" y="312519"/>
                    </a:cubicBezTo>
                    <a:cubicBezTo>
                      <a:pt x="25158" y="321179"/>
                      <a:pt x="25396" y="328173"/>
                      <a:pt x="13644" y="325794"/>
                    </a:cubicBezTo>
                    <a:cubicBezTo>
                      <a:pt x="2272" y="323463"/>
                      <a:pt x="-678" y="329220"/>
                      <a:pt x="749" y="339355"/>
                    </a:cubicBezTo>
                    <a:cubicBezTo>
                      <a:pt x="1178" y="342495"/>
                      <a:pt x="1178" y="345778"/>
                      <a:pt x="749" y="348918"/>
                    </a:cubicBezTo>
                    <a:cubicBezTo>
                      <a:pt x="-773" y="359957"/>
                      <a:pt x="1796" y="366666"/>
                      <a:pt x="14881" y="363906"/>
                    </a:cubicBezTo>
                    <a:cubicBezTo>
                      <a:pt x="24825" y="361813"/>
                      <a:pt x="26252" y="367522"/>
                      <a:pt x="25444" y="375516"/>
                    </a:cubicBezTo>
                    <a:cubicBezTo>
                      <a:pt x="24778" y="382082"/>
                      <a:pt x="28394" y="391598"/>
                      <a:pt x="15737" y="389504"/>
                    </a:cubicBezTo>
                    <a:cubicBezTo>
                      <a:pt x="2224" y="387221"/>
                      <a:pt x="-725" y="394120"/>
                      <a:pt x="845" y="405634"/>
                    </a:cubicBezTo>
                    <a:cubicBezTo>
                      <a:pt x="1225" y="408299"/>
                      <a:pt x="1225" y="411153"/>
                      <a:pt x="845" y="413818"/>
                    </a:cubicBezTo>
                    <a:cubicBezTo>
                      <a:pt x="-630" y="424000"/>
                      <a:pt x="2510" y="429424"/>
                      <a:pt x="13786" y="427236"/>
                    </a:cubicBezTo>
                    <a:cubicBezTo>
                      <a:pt x="23731" y="425285"/>
                      <a:pt x="25967" y="429995"/>
                      <a:pt x="25586" y="439226"/>
                    </a:cubicBezTo>
                    <a:cubicBezTo>
                      <a:pt x="24873" y="455594"/>
                      <a:pt x="25111" y="472009"/>
                      <a:pt x="25539" y="488424"/>
                    </a:cubicBezTo>
                    <a:cubicBezTo>
                      <a:pt x="26300" y="517305"/>
                      <a:pt x="45475" y="540382"/>
                      <a:pt x="73500" y="547233"/>
                    </a:cubicBezTo>
                    <a:cubicBezTo>
                      <a:pt x="91057" y="551516"/>
                      <a:pt x="108852" y="549042"/>
                      <a:pt x="126552" y="549327"/>
                    </a:cubicBezTo>
                    <a:cubicBezTo>
                      <a:pt x="129169" y="546900"/>
                      <a:pt x="132452" y="547281"/>
                      <a:pt x="135592" y="547281"/>
                    </a:cubicBezTo>
                    <a:cubicBezTo>
                      <a:pt x="155290" y="547424"/>
                      <a:pt x="153911" y="549517"/>
                      <a:pt x="153911" y="528962"/>
                    </a:cubicBezTo>
                    <a:cubicBezTo>
                      <a:pt x="153911" y="352820"/>
                      <a:pt x="153863" y="176677"/>
                      <a:pt x="153863" y="487"/>
                    </a:cubicBezTo>
                    <a:lnTo>
                      <a:pt x="153863" y="487"/>
                    </a:lnTo>
                    <a:cubicBezTo>
                      <a:pt x="129264" y="392"/>
                      <a:pt x="104665" y="-464"/>
                      <a:pt x="80066" y="344"/>
                    </a:cubicBezTo>
                    <a:cubicBezTo>
                      <a:pt x="51946" y="1296"/>
                      <a:pt x="26823" y="25562"/>
                      <a:pt x="25396" y="53492"/>
                    </a:cubicBezTo>
                    <a:cubicBezTo>
                      <a:pt x="24778" y="64959"/>
                      <a:pt x="22256" y="70668"/>
                      <a:pt x="9932" y="68242"/>
                    </a:cubicBezTo>
                    <a:cubicBezTo>
                      <a:pt x="2082" y="66719"/>
                      <a:pt x="-630" y="70383"/>
                      <a:pt x="274" y="77948"/>
                    </a:cubicBezTo>
                    <a:cubicBezTo>
                      <a:pt x="749" y="81992"/>
                      <a:pt x="797" y="86179"/>
                      <a:pt x="321" y="90224"/>
                    </a:cubicBezTo>
                    <a:cubicBezTo>
                      <a:pt x="-1059" y="101786"/>
                      <a:pt x="1939" y="108495"/>
                      <a:pt x="15357" y="105973"/>
                    </a:cubicBezTo>
                    <a:cubicBezTo>
                      <a:pt x="23636" y="104403"/>
                      <a:pt x="26633" y="109303"/>
                      <a:pt x="24540" y="116203"/>
                    </a:cubicBezTo>
                    <a:cubicBezTo>
                      <a:pt x="22541" y="122769"/>
                      <a:pt x="32390" y="135996"/>
                      <a:pt x="15975" y="135092"/>
                    </a:cubicBezTo>
                    <a:close/>
                  </a:path>
                </a:pathLst>
              </a:custGeom>
              <a:solidFill>
                <a:srgbClr val="1C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88">
                <a:extLst>
                  <a:ext uri="{FF2B5EF4-FFF2-40B4-BE49-F238E27FC236}">
                    <a16:creationId xmlns:a16="http://schemas.microsoft.com/office/drawing/2014/main" id="{DCC31285-40FF-4A47-A41B-7F4A294182CF}"/>
                  </a:ext>
                </a:extLst>
              </p:cNvPr>
              <p:cNvSpPr/>
              <p:nvPr/>
            </p:nvSpPr>
            <p:spPr>
              <a:xfrm>
                <a:off x="4360286" y="3882514"/>
                <a:ext cx="188950" cy="549630"/>
              </a:xfrm>
              <a:custGeom>
                <a:avLst/>
                <a:gdLst>
                  <a:gd name="connsiteX0" fmla="*/ 31736 w 188950"/>
                  <a:gd name="connsiteY0" fmla="*/ 21136 h 549630"/>
                  <a:gd name="connsiteX1" fmla="*/ 31784 w 188950"/>
                  <a:gd name="connsiteY1" fmla="*/ 525155 h 549630"/>
                  <a:gd name="connsiteX2" fmla="*/ 9421 w 188950"/>
                  <a:gd name="connsiteY2" fmla="*/ 548184 h 549630"/>
                  <a:gd name="connsiteX3" fmla="*/ 0 w 188950"/>
                  <a:gd name="connsiteY3" fmla="*/ 549135 h 549630"/>
                  <a:gd name="connsiteX4" fmla="*/ 96493 w 188950"/>
                  <a:gd name="connsiteY4" fmla="*/ 548850 h 549630"/>
                  <a:gd name="connsiteX5" fmla="*/ 155397 w 188950"/>
                  <a:gd name="connsiteY5" fmla="*/ 486329 h 549630"/>
                  <a:gd name="connsiteX6" fmla="*/ 155873 w 188950"/>
                  <a:gd name="connsiteY6" fmla="*/ 426521 h 549630"/>
                  <a:gd name="connsiteX7" fmla="*/ 155873 w 188950"/>
                  <a:gd name="connsiteY7" fmla="*/ 426521 h 549630"/>
                  <a:gd name="connsiteX8" fmla="*/ 155873 w 188950"/>
                  <a:gd name="connsiteY8" fmla="*/ 426521 h 549630"/>
                  <a:gd name="connsiteX9" fmla="*/ 155873 w 188950"/>
                  <a:gd name="connsiteY9" fmla="*/ 388456 h 549630"/>
                  <a:gd name="connsiteX10" fmla="*/ 155873 w 188950"/>
                  <a:gd name="connsiteY10" fmla="*/ 388456 h 549630"/>
                  <a:gd name="connsiteX11" fmla="*/ 176428 w 188950"/>
                  <a:gd name="connsiteY11" fmla="*/ 363667 h 549630"/>
                  <a:gd name="connsiteX12" fmla="*/ 183232 w 188950"/>
                  <a:gd name="connsiteY12" fmla="*/ 363572 h 549630"/>
                  <a:gd name="connsiteX13" fmla="*/ 188466 w 188950"/>
                  <a:gd name="connsiteY13" fmla="*/ 358576 h 549630"/>
                  <a:gd name="connsiteX14" fmla="*/ 185897 w 188950"/>
                  <a:gd name="connsiteY14" fmla="*/ 325698 h 549630"/>
                  <a:gd name="connsiteX15" fmla="*/ 185992 w 188950"/>
                  <a:gd name="connsiteY15" fmla="*/ 342018 h 549630"/>
                  <a:gd name="connsiteX16" fmla="*/ 161773 w 188950"/>
                  <a:gd name="connsiteY16" fmla="*/ 361050 h 549630"/>
                  <a:gd name="connsiteX17" fmla="*/ 155730 w 188950"/>
                  <a:gd name="connsiteY17" fmla="*/ 352343 h 549630"/>
                  <a:gd name="connsiteX18" fmla="*/ 153209 w 188950"/>
                  <a:gd name="connsiteY18" fmla="*/ 324128 h 549630"/>
                  <a:gd name="connsiteX19" fmla="*/ 153209 w 188950"/>
                  <a:gd name="connsiteY19" fmla="*/ 324128 h 549630"/>
                  <a:gd name="connsiteX20" fmla="*/ 153209 w 188950"/>
                  <a:gd name="connsiteY20" fmla="*/ 324128 h 549630"/>
                  <a:gd name="connsiteX21" fmla="*/ 178712 w 188950"/>
                  <a:gd name="connsiteY21" fmla="*/ 299529 h 549630"/>
                  <a:gd name="connsiteX22" fmla="*/ 181186 w 188950"/>
                  <a:gd name="connsiteY22" fmla="*/ 298624 h 549630"/>
                  <a:gd name="connsiteX23" fmla="*/ 177189 w 188950"/>
                  <a:gd name="connsiteY23" fmla="*/ 297959 h 549630"/>
                  <a:gd name="connsiteX24" fmla="*/ 154826 w 188950"/>
                  <a:gd name="connsiteY24" fmla="*/ 294580 h 549630"/>
                  <a:gd name="connsiteX25" fmla="*/ 156301 w 188950"/>
                  <a:gd name="connsiteY25" fmla="*/ 262083 h 549630"/>
                  <a:gd name="connsiteX26" fmla="*/ 156301 w 188950"/>
                  <a:gd name="connsiteY26" fmla="*/ 262083 h 549630"/>
                  <a:gd name="connsiteX27" fmla="*/ 153304 w 188950"/>
                  <a:gd name="connsiteY27" fmla="*/ 236342 h 549630"/>
                  <a:gd name="connsiteX28" fmla="*/ 153256 w 188950"/>
                  <a:gd name="connsiteY28" fmla="*/ 233677 h 549630"/>
                  <a:gd name="connsiteX29" fmla="*/ 186229 w 188950"/>
                  <a:gd name="connsiteY29" fmla="*/ 199515 h 549630"/>
                  <a:gd name="connsiteX30" fmla="*/ 177713 w 188950"/>
                  <a:gd name="connsiteY30" fmla="*/ 197183 h 549630"/>
                  <a:gd name="connsiteX31" fmla="*/ 153256 w 188950"/>
                  <a:gd name="connsiteY31" fmla="*/ 172870 h 549630"/>
                  <a:gd name="connsiteX32" fmla="*/ 153209 w 188950"/>
                  <a:gd name="connsiteY32" fmla="*/ 133759 h 549630"/>
                  <a:gd name="connsiteX33" fmla="*/ 153209 w 188950"/>
                  <a:gd name="connsiteY33" fmla="*/ 133759 h 549630"/>
                  <a:gd name="connsiteX34" fmla="*/ 153209 w 188950"/>
                  <a:gd name="connsiteY34" fmla="*/ 133759 h 549630"/>
                  <a:gd name="connsiteX35" fmla="*/ 153304 w 188950"/>
                  <a:gd name="connsiteY35" fmla="*/ 104782 h 549630"/>
                  <a:gd name="connsiteX36" fmla="*/ 153209 w 188950"/>
                  <a:gd name="connsiteY36" fmla="*/ 102070 h 549630"/>
                  <a:gd name="connsiteX37" fmla="*/ 185754 w 188950"/>
                  <a:gd name="connsiteY37" fmla="*/ 68383 h 549630"/>
                  <a:gd name="connsiteX38" fmla="*/ 185754 w 188950"/>
                  <a:gd name="connsiteY38" fmla="*/ 68383 h 549630"/>
                  <a:gd name="connsiteX39" fmla="*/ 163819 w 188950"/>
                  <a:gd name="connsiteY39" fmla="*/ 66099 h 549630"/>
                  <a:gd name="connsiteX40" fmla="*/ 152971 w 188950"/>
                  <a:gd name="connsiteY40" fmla="*/ 56726 h 549630"/>
                  <a:gd name="connsiteX41" fmla="*/ 91354 w 188950"/>
                  <a:gd name="connsiteY41" fmla="*/ 58 h 549630"/>
                  <a:gd name="connsiteX42" fmla="*/ 27311 w 188950"/>
                  <a:gd name="connsiteY42" fmla="*/ 296 h 549630"/>
                  <a:gd name="connsiteX43" fmla="*/ 27311 w 188950"/>
                  <a:gd name="connsiteY43" fmla="*/ 296 h 549630"/>
                  <a:gd name="connsiteX44" fmla="*/ 31736 w 188950"/>
                  <a:gd name="connsiteY44" fmla="*/ 21136 h 549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88950" h="549630">
                    <a:moveTo>
                      <a:pt x="31736" y="21136"/>
                    </a:moveTo>
                    <a:cubicBezTo>
                      <a:pt x="31831" y="189142"/>
                      <a:pt x="31831" y="357149"/>
                      <a:pt x="31784" y="525155"/>
                    </a:cubicBezTo>
                    <a:cubicBezTo>
                      <a:pt x="31784" y="547898"/>
                      <a:pt x="31641" y="547898"/>
                      <a:pt x="9421" y="548184"/>
                    </a:cubicBezTo>
                    <a:cubicBezTo>
                      <a:pt x="6233" y="548231"/>
                      <a:pt x="3045" y="547756"/>
                      <a:pt x="0" y="549135"/>
                    </a:cubicBezTo>
                    <a:cubicBezTo>
                      <a:pt x="32164" y="549135"/>
                      <a:pt x="64424" y="550420"/>
                      <a:pt x="96493" y="548850"/>
                    </a:cubicBezTo>
                    <a:cubicBezTo>
                      <a:pt x="131179" y="547184"/>
                      <a:pt x="154636" y="521063"/>
                      <a:pt x="155397" y="486329"/>
                    </a:cubicBezTo>
                    <a:cubicBezTo>
                      <a:pt x="155826" y="466393"/>
                      <a:pt x="155730" y="446457"/>
                      <a:pt x="155873" y="426521"/>
                    </a:cubicBezTo>
                    <a:lnTo>
                      <a:pt x="155873" y="426521"/>
                    </a:lnTo>
                    <a:lnTo>
                      <a:pt x="155873" y="426521"/>
                    </a:lnTo>
                    <a:cubicBezTo>
                      <a:pt x="155873" y="413817"/>
                      <a:pt x="155873" y="401113"/>
                      <a:pt x="155873" y="388456"/>
                    </a:cubicBezTo>
                    <a:lnTo>
                      <a:pt x="155873" y="388456"/>
                    </a:lnTo>
                    <a:cubicBezTo>
                      <a:pt x="153256" y="364000"/>
                      <a:pt x="153256" y="364000"/>
                      <a:pt x="176428" y="363667"/>
                    </a:cubicBezTo>
                    <a:cubicBezTo>
                      <a:pt x="178712" y="363619"/>
                      <a:pt x="180996" y="363714"/>
                      <a:pt x="183232" y="363572"/>
                    </a:cubicBezTo>
                    <a:cubicBezTo>
                      <a:pt x="186372" y="363429"/>
                      <a:pt x="188799" y="361764"/>
                      <a:pt x="188466" y="358576"/>
                    </a:cubicBezTo>
                    <a:cubicBezTo>
                      <a:pt x="187276" y="347632"/>
                      <a:pt x="191654" y="336261"/>
                      <a:pt x="185897" y="325698"/>
                    </a:cubicBezTo>
                    <a:cubicBezTo>
                      <a:pt x="185944" y="331122"/>
                      <a:pt x="185992" y="336594"/>
                      <a:pt x="185992" y="342018"/>
                    </a:cubicBezTo>
                    <a:cubicBezTo>
                      <a:pt x="185992" y="361193"/>
                      <a:pt x="181043" y="364857"/>
                      <a:pt x="161773" y="361050"/>
                    </a:cubicBezTo>
                    <a:cubicBezTo>
                      <a:pt x="156111" y="359908"/>
                      <a:pt x="155873" y="356625"/>
                      <a:pt x="155730" y="352343"/>
                    </a:cubicBezTo>
                    <a:cubicBezTo>
                      <a:pt x="155350" y="342874"/>
                      <a:pt x="157158" y="333263"/>
                      <a:pt x="153209" y="324128"/>
                    </a:cubicBezTo>
                    <a:cubicBezTo>
                      <a:pt x="153209" y="324128"/>
                      <a:pt x="153209" y="324128"/>
                      <a:pt x="153209" y="324128"/>
                    </a:cubicBezTo>
                    <a:cubicBezTo>
                      <a:pt x="153209" y="324128"/>
                      <a:pt x="153209" y="324128"/>
                      <a:pt x="153209" y="324128"/>
                    </a:cubicBezTo>
                    <a:cubicBezTo>
                      <a:pt x="155112" y="301813"/>
                      <a:pt x="155112" y="301813"/>
                      <a:pt x="178712" y="299529"/>
                    </a:cubicBezTo>
                    <a:cubicBezTo>
                      <a:pt x="179568" y="299434"/>
                      <a:pt x="180377" y="298910"/>
                      <a:pt x="181186" y="298624"/>
                    </a:cubicBezTo>
                    <a:cubicBezTo>
                      <a:pt x="179854" y="298434"/>
                      <a:pt x="178521" y="298244"/>
                      <a:pt x="177189" y="297959"/>
                    </a:cubicBezTo>
                    <a:cubicBezTo>
                      <a:pt x="169529" y="296341"/>
                      <a:pt x="157586" y="302288"/>
                      <a:pt x="154826" y="294580"/>
                    </a:cubicBezTo>
                    <a:cubicBezTo>
                      <a:pt x="151353" y="284874"/>
                      <a:pt x="150211" y="272646"/>
                      <a:pt x="156301" y="262083"/>
                    </a:cubicBezTo>
                    <a:cubicBezTo>
                      <a:pt x="156301" y="262083"/>
                      <a:pt x="156301" y="262083"/>
                      <a:pt x="156301" y="262083"/>
                    </a:cubicBezTo>
                    <a:cubicBezTo>
                      <a:pt x="151353" y="253947"/>
                      <a:pt x="155255" y="244811"/>
                      <a:pt x="153304" y="236342"/>
                    </a:cubicBezTo>
                    <a:cubicBezTo>
                      <a:pt x="153304" y="235438"/>
                      <a:pt x="153256" y="234534"/>
                      <a:pt x="153256" y="233677"/>
                    </a:cubicBezTo>
                    <a:cubicBezTo>
                      <a:pt x="153351" y="200133"/>
                      <a:pt x="153351" y="200133"/>
                      <a:pt x="186229" y="199515"/>
                    </a:cubicBezTo>
                    <a:cubicBezTo>
                      <a:pt x="184183" y="195851"/>
                      <a:pt x="180663" y="197278"/>
                      <a:pt x="177713" y="197183"/>
                    </a:cubicBezTo>
                    <a:cubicBezTo>
                      <a:pt x="154208" y="196470"/>
                      <a:pt x="154208" y="196517"/>
                      <a:pt x="153256" y="172870"/>
                    </a:cubicBezTo>
                    <a:cubicBezTo>
                      <a:pt x="153256" y="159833"/>
                      <a:pt x="153209" y="146796"/>
                      <a:pt x="153209" y="133759"/>
                    </a:cubicBezTo>
                    <a:lnTo>
                      <a:pt x="153209" y="133759"/>
                    </a:lnTo>
                    <a:lnTo>
                      <a:pt x="153209" y="133759"/>
                    </a:lnTo>
                    <a:cubicBezTo>
                      <a:pt x="153256" y="124100"/>
                      <a:pt x="153304" y="114441"/>
                      <a:pt x="153304" y="104782"/>
                    </a:cubicBezTo>
                    <a:cubicBezTo>
                      <a:pt x="153256" y="103878"/>
                      <a:pt x="153209" y="102974"/>
                      <a:pt x="153209" y="102070"/>
                    </a:cubicBezTo>
                    <a:cubicBezTo>
                      <a:pt x="152923" y="68573"/>
                      <a:pt x="152923" y="68573"/>
                      <a:pt x="185754" y="68383"/>
                    </a:cubicBezTo>
                    <a:cubicBezTo>
                      <a:pt x="185754" y="68383"/>
                      <a:pt x="185754" y="68383"/>
                      <a:pt x="185754" y="68383"/>
                    </a:cubicBezTo>
                    <a:cubicBezTo>
                      <a:pt x="178902" y="63244"/>
                      <a:pt x="171099" y="66432"/>
                      <a:pt x="163819" y="66099"/>
                    </a:cubicBezTo>
                    <a:cubicBezTo>
                      <a:pt x="157063" y="65814"/>
                      <a:pt x="153589" y="65243"/>
                      <a:pt x="152971" y="56726"/>
                    </a:cubicBezTo>
                    <a:cubicBezTo>
                      <a:pt x="150639" y="23800"/>
                      <a:pt x="124708" y="343"/>
                      <a:pt x="91354" y="58"/>
                    </a:cubicBezTo>
                    <a:cubicBezTo>
                      <a:pt x="69991" y="-133"/>
                      <a:pt x="48627" y="200"/>
                      <a:pt x="27311" y="296"/>
                    </a:cubicBezTo>
                    <a:lnTo>
                      <a:pt x="27311" y="296"/>
                    </a:lnTo>
                    <a:cubicBezTo>
                      <a:pt x="32783" y="6434"/>
                      <a:pt x="31688" y="13999"/>
                      <a:pt x="31736" y="21136"/>
                    </a:cubicBezTo>
                    <a:close/>
                  </a:path>
                </a:pathLst>
              </a:custGeom>
              <a:solidFill>
                <a:srgbClr val="1D7799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89">
                <a:extLst>
                  <a:ext uri="{FF2B5EF4-FFF2-40B4-BE49-F238E27FC236}">
                    <a16:creationId xmlns:a16="http://schemas.microsoft.com/office/drawing/2014/main" id="{B6568492-2FDD-4F26-84D8-86E93DAE12ED}"/>
                  </a:ext>
                </a:extLst>
              </p:cNvPr>
              <p:cNvSpPr/>
              <p:nvPr/>
            </p:nvSpPr>
            <p:spPr>
              <a:xfrm>
                <a:off x="4360286" y="3882905"/>
                <a:ext cx="31824" cy="548792"/>
              </a:xfrm>
              <a:custGeom>
                <a:avLst/>
                <a:gdLst>
                  <a:gd name="connsiteX0" fmla="*/ 27359 w 31824"/>
                  <a:gd name="connsiteY0" fmla="*/ 528428 h 548792"/>
                  <a:gd name="connsiteX1" fmla="*/ 9040 w 31824"/>
                  <a:gd name="connsiteY1" fmla="*/ 546746 h 548792"/>
                  <a:gd name="connsiteX2" fmla="*/ 0 w 31824"/>
                  <a:gd name="connsiteY2" fmla="*/ 548792 h 548792"/>
                  <a:gd name="connsiteX3" fmla="*/ 9421 w 31824"/>
                  <a:gd name="connsiteY3" fmla="*/ 547841 h 548792"/>
                  <a:gd name="connsiteX4" fmla="*/ 31784 w 31824"/>
                  <a:gd name="connsiteY4" fmla="*/ 524811 h 548792"/>
                  <a:gd name="connsiteX5" fmla="*/ 31736 w 31824"/>
                  <a:gd name="connsiteY5" fmla="*/ 20793 h 548792"/>
                  <a:gd name="connsiteX6" fmla="*/ 27311 w 31824"/>
                  <a:gd name="connsiteY6" fmla="*/ 0 h 548792"/>
                  <a:gd name="connsiteX7" fmla="*/ 27311 w 31824"/>
                  <a:gd name="connsiteY7" fmla="*/ 0 h 548792"/>
                  <a:gd name="connsiteX8" fmla="*/ 27311 w 31824"/>
                  <a:gd name="connsiteY8" fmla="*/ 0 h 548792"/>
                  <a:gd name="connsiteX9" fmla="*/ 27359 w 31824"/>
                  <a:gd name="connsiteY9" fmla="*/ 528428 h 548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824" h="548792">
                    <a:moveTo>
                      <a:pt x="27359" y="528428"/>
                    </a:moveTo>
                    <a:cubicBezTo>
                      <a:pt x="27359" y="548982"/>
                      <a:pt x="28691" y="546889"/>
                      <a:pt x="9040" y="546746"/>
                    </a:cubicBezTo>
                    <a:cubicBezTo>
                      <a:pt x="5900" y="546699"/>
                      <a:pt x="2617" y="546366"/>
                      <a:pt x="0" y="548792"/>
                    </a:cubicBezTo>
                    <a:cubicBezTo>
                      <a:pt x="3045" y="547412"/>
                      <a:pt x="6281" y="547888"/>
                      <a:pt x="9421" y="547841"/>
                    </a:cubicBezTo>
                    <a:cubicBezTo>
                      <a:pt x="31641" y="547555"/>
                      <a:pt x="31784" y="547603"/>
                      <a:pt x="31784" y="524811"/>
                    </a:cubicBezTo>
                    <a:cubicBezTo>
                      <a:pt x="31831" y="356805"/>
                      <a:pt x="31831" y="188799"/>
                      <a:pt x="31736" y="20793"/>
                    </a:cubicBezTo>
                    <a:cubicBezTo>
                      <a:pt x="31736" y="13608"/>
                      <a:pt x="32830" y="6043"/>
                      <a:pt x="27311" y="0"/>
                    </a:cubicBezTo>
                    <a:lnTo>
                      <a:pt x="27311" y="0"/>
                    </a:lnTo>
                    <a:lnTo>
                      <a:pt x="27311" y="0"/>
                    </a:lnTo>
                    <a:cubicBezTo>
                      <a:pt x="27311" y="176095"/>
                      <a:pt x="27359" y="352238"/>
                      <a:pt x="27359" y="528428"/>
                    </a:cubicBezTo>
                    <a:close/>
                  </a:path>
                </a:pathLst>
              </a:custGeom>
              <a:solidFill>
                <a:srgbClr val="1D7799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90">
                <a:extLst>
                  <a:ext uri="{FF2B5EF4-FFF2-40B4-BE49-F238E27FC236}">
                    <a16:creationId xmlns:a16="http://schemas.microsoft.com/office/drawing/2014/main" id="{AE0470E5-45E5-4218-9270-5418E3EBEAEA}"/>
                  </a:ext>
                </a:extLst>
              </p:cNvPr>
              <p:cNvSpPr/>
              <p:nvPr/>
            </p:nvSpPr>
            <p:spPr>
              <a:xfrm>
                <a:off x="2827676" y="3991630"/>
                <a:ext cx="1319546" cy="331050"/>
              </a:xfrm>
              <a:custGeom>
                <a:avLst/>
                <a:gdLst>
                  <a:gd name="connsiteX0" fmla="*/ 9657 w 1319546"/>
                  <a:gd name="connsiteY0" fmla="*/ 17982 h 331050"/>
                  <a:gd name="connsiteX1" fmla="*/ 18983 w 1319546"/>
                  <a:gd name="connsiteY1" fmla="*/ 83072 h 331050"/>
                  <a:gd name="connsiteX2" fmla="*/ 83359 w 1319546"/>
                  <a:gd name="connsiteY2" fmla="*/ 70748 h 331050"/>
                  <a:gd name="connsiteX3" fmla="*/ 102819 w 1319546"/>
                  <a:gd name="connsiteY3" fmla="*/ 60661 h 331050"/>
                  <a:gd name="connsiteX4" fmla="*/ 120567 w 1319546"/>
                  <a:gd name="connsiteY4" fmla="*/ 60614 h 331050"/>
                  <a:gd name="connsiteX5" fmla="*/ 139742 w 1319546"/>
                  <a:gd name="connsiteY5" fmla="*/ 70130 h 331050"/>
                  <a:gd name="connsiteX6" fmla="*/ 200740 w 1319546"/>
                  <a:gd name="connsiteY6" fmla="*/ 148923 h 331050"/>
                  <a:gd name="connsiteX7" fmla="*/ 223721 w 1319546"/>
                  <a:gd name="connsiteY7" fmla="*/ 159486 h 331050"/>
                  <a:gd name="connsiteX8" fmla="*/ 953651 w 1319546"/>
                  <a:gd name="connsiteY8" fmla="*/ 159105 h 331050"/>
                  <a:gd name="connsiteX9" fmla="*/ 975443 w 1319546"/>
                  <a:gd name="connsiteY9" fmla="*/ 167432 h 331050"/>
                  <a:gd name="connsiteX10" fmla="*/ 1110334 w 1319546"/>
                  <a:gd name="connsiteY10" fmla="*/ 293282 h 331050"/>
                  <a:gd name="connsiteX11" fmla="*/ 1129461 w 1319546"/>
                  <a:gd name="connsiteY11" fmla="*/ 300990 h 331050"/>
                  <a:gd name="connsiteX12" fmla="*/ 1218293 w 1319546"/>
                  <a:gd name="connsiteY12" fmla="*/ 300657 h 331050"/>
                  <a:gd name="connsiteX13" fmla="*/ 1236612 w 1319546"/>
                  <a:gd name="connsiteY13" fmla="*/ 310458 h 331050"/>
                  <a:gd name="connsiteX14" fmla="*/ 1286238 w 1319546"/>
                  <a:gd name="connsiteY14" fmla="*/ 329157 h 331050"/>
                  <a:gd name="connsiteX15" fmla="*/ 1319544 w 1319546"/>
                  <a:gd name="connsiteY15" fmla="*/ 286287 h 331050"/>
                  <a:gd name="connsiteX16" fmla="*/ 1291710 w 1319546"/>
                  <a:gd name="connsiteY16" fmla="*/ 243465 h 331050"/>
                  <a:gd name="connsiteX17" fmla="*/ 1242655 w 1319546"/>
                  <a:gd name="connsiteY17" fmla="*/ 252981 h 331050"/>
                  <a:gd name="connsiteX18" fmla="*/ 1225050 w 1319546"/>
                  <a:gd name="connsiteY18" fmla="*/ 260404 h 331050"/>
                  <a:gd name="connsiteX19" fmla="*/ 1143021 w 1319546"/>
                  <a:gd name="connsiteY19" fmla="*/ 260404 h 331050"/>
                  <a:gd name="connsiteX20" fmla="*/ 1126130 w 1319546"/>
                  <a:gd name="connsiteY20" fmla="*/ 253647 h 331050"/>
                  <a:gd name="connsiteX21" fmla="*/ 993476 w 1319546"/>
                  <a:gd name="connsiteY21" fmla="*/ 129415 h 331050"/>
                  <a:gd name="connsiteX22" fmla="*/ 969400 w 1319546"/>
                  <a:gd name="connsiteY22" fmla="*/ 119946 h 331050"/>
                  <a:gd name="connsiteX23" fmla="*/ 242182 w 1319546"/>
                  <a:gd name="connsiteY23" fmla="*/ 120327 h 331050"/>
                  <a:gd name="connsiteX24" fmla="*/ 221722 w 1319546"/>
                  <a:gd name="connsiteY24" fmla="*/ 110763 h 331050"/>
                  <a:gd name="connsiteX25" fmla="*/ 183230 w 1319546"/>
                  <a:gd name="connsiteY25" fmla="*/ 61185 h 331050"/>
                  <a:gd name="connsiteX26" fmla="*/ 152017 w 1319546"/>
                  <a:gd name="connsiteY26" fmla="*/ 23977 h 331050"/>
                  <a:gd name="connsiteX27" fmla="*/ 102296 w 1319546"/>
                  <a:gd name="connsiteY27" fmla="*/ 21931 h 331050"/>
                  <a:gd name="connsiteX28" fmla="*/ 74747 w 1319546"/>
                  <a:gd name="connsiteY28" fmla="*/ 11749 h 331050"/>
                  <a:gd name="connsiteX29" fmla="*/ 9657 w 1319546"/>
                  <a:gd name="connsiteY29" fmla="*/ 17982 h 331050"/>
                  <a:gd name="connsiteX30" fmla="*/ 1274391 w 1319546"/>
                  <a:gd name="connsiteY30" fmla="*/ 278770 h 331050"/>
                  <a:gd name="connsiteX31" fmla="*/ 1280957 w 1319546"/>
                  <a:gd name="connsiteY31" fmla="*/ 285764 h 331050"/>
                  <a:gd name="connsiteX32" fmla="*/ 1273963 w 1319546"/>
                  <a:gd name="connsiteY32" fmla="*/ 292425 h 331050"/>
                  <a:gd name="connsiteX33" fmla="*/ 1267444 w 1319546"/>
                  <a:gd name="connsiteY33" fmla="*/ 285383 h 331050"/>
                  <a:gd name="connsiteX34" fmla="*/ 1274391 w 1319546"/>
                  <a:gd name="connsiteY34" fmla="*/ 278770 h 331050"/>
                  <a:gd name="connsiteX35" fmla="*/ 52860 w 1319546"/>
                  <a:gd name="connsiteY35" fmla="*/ 45911 h 331050"/>
                  <a:gd name="connsiteX36" fmla="*/ 45628 w 1319546"/>
                  <a:gd name="connsiteY36" fmla="*/ 52668 h 331050"/>
                  <a:gd name="connsiteX37" fmla="*/ 38681 w 1319546"/>
                  <a:gd name="connsiteY37" fmla="*/ 46054 h 331050"/>
                  <a:gd name="connsiteX38" fmla="*/ 45485 w 1319546"/>
                  <a:gd name="connsiteY38" fmla="*/ 38965 h 331050"/>
                  <a:gd name="connsiteX39" fmla="*/ 52860 w 1319546"/>
                  <a:gd name="connsiteY39" fmla="*/ 45911 h 33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319546" h="331050">
                    <a:moveTo>
                      <a:pt x="9657" y="17982"/>
                    </a:moveTo>
                    <a:cubicBezTo>
                      <a:pt x="-6330" y="37918"/>
                      <a:pt x="-1953" y="68417"/>
                      <a:pt x="18983" y="83072"/>
                    </a:cubicBezTo>
                    <a:cubicBezTo>
                      <a:pt x="40489" y="98107"/>
                      <a:pt x="70417" y="93016"/>
                      <a:pt x="83359" y="70748"/>
                    </a:cubicBezTo>
                    <a:cubicBezTo>
                      <a:pt x="88402" y="62041"/>
                      <a:pt x="94017" y="59900"/>
                      <a:pt x="102819" y="60661"/>
                    </a:cubicBezTo>
                    <a:cubicBezTo>
                      <a:pt x="108719" y="61185"/>
                      <a:pt x="114714" y="61375"/>
                      <a:pt x="120567" y="60614"/>
                    </a:cubicBezTo>
                    <a:cubicBezTo>
                      <a:pt x="129369" y="59519"/>
                      <a:pt x="134508" y="63183"/>
                      <a:pt x="139742" y="70130"/>
                    </a:cubicBezTo>
                    <a:cubicBezTo>
                      <a:pt x="159725" y="96632"/>
                      <a:pt x="180803" y="122373"/>
                      <a:pt x="200740" y="148923"/>
                    </a:cubicBezTo>
                    <a:cubicBezTo>
                      <a:pt x="206925" y="157154"/>
                      <a:pt x="213729" y="159486"/>
                      <a:pt x="223721" y="159486"/>
                    </a:cubicBezTo>
                    <a:cubicBezTo>
                      <a:pt x="467047" y="159200"/>
                      <a:pt x="710325" y="159295"/>
                      <a:pt x="953651" y="159105"/>
                    </a:cubicBezTo>
                    <a:cubicBezTo>
                      <a:pt x="962454" y="159105"/>
                      <a:pt x="968972" y="161389"/>
                      <a:pt x="975443" y="167432"/>
                    </a:cubicBezTo>
                    <a:cubicBezTo>
                      <a:pt x="1020264" y="209540"/>
                      <a:pt x="1065560" y="251173"/>
                      <a:pt x="1110334" y="293282"/>
                    </a:cubicBezTo>
                    <a:cubicBezTo>
                      <a:pt x="1116091" y="298706"/>
                      <a:pt x="1121610" y="301085"/>
                      <a:pt x="1129461" y="300990"/>
                    </a:cubicBezTo>
                    <a:cubicBezTo>
                      <a:pt x="1159056" y="300562"/>
                      <a:pt x="1188698" y="301085"/>
                      <a:pt x="1218293" y="300657"/>
                    </a:cubicBezTo>
                    <a:cubicBezTo>
                      <a:pt x="1226763" y="300514"/>
                      <a:pt x="1231901" y="302417"/>
                      <a:pt x="1236612" y="310458"/>
                    </a:cubicBezTo>
                    <a:cubicBezTo>
                      <a:pt x="1246699" y="327873"/>
                      <a:pt x="1267159" y="334724"/>
                      <a:pt x="1286238" y="329157"/>
                    </a:cubicBezTo>
                    <a:cubicBezTo>
                      <a:pt x="1306841" y="323115"/>
                      <a:pt x="1319354" y="307032"/>
                      <a:pt x="1319544" y="286287"/>
                    </a:cubicBezTo>
                    <a:cubicBezTo>
                      <a:pt x="1319735" y="266922"/>
                      <a:pt x="1309362" y="250079"/>
                      <a:pt x="1291710" y="243465"/>
                    </a:cubicBezTo>
                    <a:cubicBezTo>
                      <a:pt x="1273772" y="236756"/>
                      <a:pt x="1256500" y="238659"/>
                      <a:pt x="1242655" y="252981"/>
                    </a:cubicBezTo>
                    <a:cubicBezTo>
                      <a:pt x="1237421" y="258358"/>
                      <a:pt x="1232377" y="260499"/>
                      <a:pt x="1225050" y="260404"/>
                    </a:cubicBezTo>
                    <a:cubicBezTo>
                      <a:pt x="1197739" y="260023"/>
                      <a:pt x="1170380" y="260023"/>
                      <a:pt x="1143021" y="260404"/>
                    </a:cubicBezTo>
                    <a:cubicBezTo>
                      <a:pt x="1136075" y="260499"/>
                      <a:pt x="1131126" y="258310"/>
                      <a:pt x="1126130" y="253647"/>
                    </a:cubicBezTo>
                    <a:cubicBezTo>
                      <a:pt x="1081976" y="212157"/>
                      <a:pt x="1037488" y="171048"/>
                      <a:pt x="993476" y="129415"/>
                    </a:cubicBezTo>
                    <a:cubicBezTo>
                      <a:pt x="986339" y="122658"/>
                      <a:pt x="979297" y="119899"/>
                      <a:pt x="969400" y="119946"/>
                    </a:cubicBezTo>
                    <a:cubicBezTo>
                      <a:pt x="726979" y="120232"/>
                      <a:pt x="484604" y="120137"/>
                      <a:pt x="242182" y="120327"/>
                    </a:cubicBezTo>
                    <a:cubicBezTo>
                      <a:pt x="233332" y="120327"/>
                      <a:pt x="227242" y="118614"/>
                      <a:pt x="221722" y="110763"/>
                    </a:cubicBezTo>
                    <a:cubicBezTo>
                      <a:pt x="209637" y="93682"/>
                      <a:pt x="196172" y="77600"/>
                      <a:pt x="183230" y="61185"/>
                    </a:cubicBezTo>
                    <a:cubicBezTo>
                      <a:pt x="173095" y="48338"/>
                      <a:pt x="165245" y="31304"/>
                      <a:pt x="152017" y="23977"/>
                    </a:cubicBezTo>
                    <a:cubicBezTo>
                      <a:pt x="138171" y="16316"/>
                      <a:pt x="119044" y="21693"/>
                      <a:pt x="102296" y="21931"/>
                    </a:cubicBezTo>
                    <a:cubicBezTo>
                      <a:pt x="91352" y="22121"/>
                      <a:pt x="83216" y="19980"/>
                      <a:pt x="74747" y="11749"/>
                    </a:cubicBezTo>
                    <a:cubicBezTo>
                      <a:pt x="55905" y="-6475"/>
                      <a:pt x="26310" y="-2811"/>
                      <a:pt x="9657" y="17982"/>
                    </a:cubicBezTo>
                    <a:close/>
                    <a:moveTo>
                      <a:pt x="1274391" y="278770"/>
                    </a:moveTo>
                    <a:cubicBezTo>
                      <a:pt x="1278387" y="279388"/>
                      <a:pt x="1281242" y="281339"/>
                      <a:pt x="1280957" y="285764"/>
                    </a:cubicBezTo>
                    <a:cubicBezTo>
                      <a:pt x="1280719" y="289999"/>
                      <a:pt x="1278007" y="292568"/>
                      <a:pt x="1273963" y="292425"/>
                    </a:cubicBezTo>
                    <a:cubicBezTo>
                      <a:pt x="1270013" y="292283"/>
                      <a:pt x="1267396" y="289761"/>
                      <a:pt x="1267444" y="285383"/>
                    </a:cubicBezTo>
                    <a:cubicBezTo>
                      <a:pt x="1267491" y="280863"/>
                      <a:pt x="1270346" y="279198"/>
                      <a:pt x="1274391" y="278770"/>
                    </a:cubicBezTo>
                    <a:close/>
                    <a:moveTo>
                      <a:pt x="52860" y="45911"/>
                    </a:moveTo>
                    <a:cubicBezTo>
                      <a:pt x="52003" y="49908"/>
                      <a:pt x="50100" y="52525"/>
                      <a:pt x="45628" y="52668"/>
                    </a:cubicBezTo>
                    <a:cubicBezTo>
                      <a:pt x="40965" y="52811"/>
                      <a:pt x="38586" y="49956"/>
                      <a:pt x="38681" y="46054"/>
                    </a:cubicBezTo>
                    <a:cubicBezTo>
                      <a:pt x="38776" y="42343"/>
                      <a:pt x="41107" y="38917"/>
                      <a:pt x="45485" y="38965"/>
                    </a:cubicBezTo>
                    <a:cubicBezTo>
                      <a:pt x="49767" y="39012"/>
                      <a:pt x="51575" y="42343"/>
                      <a:pt x="52860" y="45911"/>
                    </a:cubicBezTo>
                    <a:close/>
                  </a:path>
                </a:pathLst>
              </a:custGeom>
              <a:solidFill>
                <a:srgbClr val="1C97C4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91">
                <a:extLst>
                  <a:ext uri="{FF2B5EF4-FFF2-40B4-BE49-F238E27FC236}">
                    <a16:creationId xmlns:a16="http://schemas.microsoft.com/office/drawing/2014/main" id="{2417CD9D-14EA-42CF-B1AB-371DCDBE4E61}"/>
                  </a:ext>
                </a:extLst>
              </p:cNvPr>
              <p:cNvSpPr/>
              <p:nvPr/>
            </p:nvSpPr>
            <p:spPr>
              <a:xfrm>
                <a:off x="2700015" y="4111508"/>
                <a:ext cx="1263872" cy="307144"/>
              </a:xfrm>
              <a:custGeom>
                <a:avLst/>
                <a:gdLst>
                  <a:gd name="connsiteX0" fmla="*/ 12182 w 1263872"/>
                  <a:gd name="connsiteY0" fmla="*/ 14913 h 307144"/>
                  <a:gd name="connsiteX1" fmla="*/ 17035 w 1263872"/>
                  <a:gd name="connsiteY1" fmla="*/ 81525 h 307144"/>
                  <a:gd name="connsiteX2" fmla="*/ 83695 w 1263872"/>
                  <a:gd name="connsiteY2" fmla="*/ 70439 h 307144"/>
                  <a:gd name="connsiteX3" fmla="*/ 95400 w 1263872"/>
                  <a:gd name="connsiteY3" fmla="*/ 63207 h 307144"/>
                  <a:gd name="connsiteX4" fmla="*/ 206072 w 1263872"/>
                  <a:gd name="connsiteY4" fmla="*/ 60828 h 307144"/>
                  <a:gd name="connsiteX5" fmla="*/ 219109 w 1263872"/>
                  <a:gd name="connsiteY5" fmla="*/ 69821 h 307144"/>
                  <a:gd name="connsiteX6" fmla="*/ 245944 w 1263872"/>
                  <a:gd name="connsiteY6" fmla="*/ 126298 h 307144"/>
                  <a:gd name="connsiteX7" fmla="*/ 264310 w 1263872"/>
                  <a:gd name="connsiteY7" fmla="*/ 137860 h 307144"/>
                  <a:gd name="connsiteX8" fmla="*/ 656658 w 1263872"/>
                  <a:gd name="connsiteY8" fmla="*/ 137623 h 307144"/>
                  <a:gd name="connsiteX9" fmla="*/ 1047626 w 1263872"/>
                  <a:gd name="connsiteY9" fmla="*/ 137432 h 307144"/>
                  <a:gd name="connsiteX10" fmla="*/ 1072891 w 1263872"/>
                  <a:gd name="connsiteY10" fmla="*/ 147234 h 307144"/>
                  <a:gd name="connsiteX11" fmla="*/ 1167053 w 1263872"/>
                  <a:gd name="connsiteY11" fmla="*/ 234639 h 307144"/>
                  <a:gd name="connsiteX12" fmla="*/ 1173999 w 1263872"/>
                  <a:gd name="connsiteY12" fmla="*/ 252624 h 307144"/>
                  <a:gd name="connsiteX13" fmla="*/ 1214205 w 1263872"/>
                  <a:gd name="connsiteY13" fmla="*/ 306961 h 307144"/>
                  <a:gd name="connsiteX14" fmla="*/ 1263831 w 1263872"/>
                  <a:gd name="connsiteY14" fmla="*/ 263568 h 307144"/>
                  <a:gd name="connsiteX15" fmla="*/ 1214585 w 1263872"/>
                  <a:gd name="connsiteY15" fmla="*/ 216463 h 307144"/>
                  <a:gd name="connsiteX16" fmla="*/ 1198075 w 1263872"/>
                  <a:gd name="connsiteY16" fmla="*/ 209326 h 307144"/>
                  <a:gd name="connsiteX17" fmla="*/ 1088926 w 1263872"/>
                  <a:gd name="connsiteY17" fmla="*/ 107980 h 307144"/>
                  <a:gd name="connsiteX18" fmla="*/ 1063660 w 1263872"/>
                  <a:gd name="connsiteY18" fmla="*/ 98274 h 307144"/>
                  <a:gd name="connsiteX19" fmla="*/ 289956 w 1263872"/>
                  <a:gd name="connsiteY19" fmla="*/ 98654 h 307144"/>
                  <a:gd name="connsiteX20" fmla="*/ 271400 w 1263872"/>
                  <a:gd name="connsiteY20" fmla="*/ 87330 h 307144"/>
                  <a:gd name="connsiteX21" fmla="*/ 244659 w 1263872"/>
                  <a:gd name="connsiteY21" fmla="*/ 30852 h 307144"/>
                  <a:gd name="connsiteX22" fmla="*/ 228387 w 1263872"/>
                  <a:gd name="connsiteY22" fmla="*/ 20575 h 307144"/>
                  <a:gd name="connsiteX23" fmla="*/ 94448 w 1263872"/>
                  <a:gd name="connsiteY23" fmla="*/ 22906 h 307144"/>
                  <a:gd name="connsiteX24" fmla="*/ 80507 w 1263872"/>
                  <a:gd name="connsiteY24" fmla="*/ 16911 h 307144"/>
                  <a:gd name="connsiteX25" fmla="*/ 12182 w 1263872"/>
                  <a:gd name="connsiteY25" fmla="*/ 14913 h 307144"/>
                  <a:gd name="connsiteX26" fmla="*/ 1218725 w 1263872"/>
                  <a:gd name="connsiteY26" fmla="*/ 254718 h 307144"/>
                  <a:gd name="connsiteX27" fmla="*/ 1225481 w 1263872"/>
                  <a:gd name="connsiteY27" fmla="*/ 261189 h 307144"/>
                  <a:gd name="connsiteX28" fmla="*/ 1218106 w 1263872"/>
                  <a:gd name="connsiteY28" fmla="*/ 268278 h 307144"/>
                  <a:gd name="connsiteX29" fmla="*/ 1211683 w 1263872"/>
                  <a:gd name="connsiteY29" fmla="*/ 261093 h 307144"/>
                  <a:gd name="connsiteX30" fmla="*/ 1218725 w 1263872"/>
                  <a:gd name="connsiteY30" fmla="*/ 254718 h 307144"/>
                  <a:gd name="connsiteX31" fmla="*/ 52435 w 1263872"/>
                  <a:gd name="connsiteY31" fmla="*/ 46078 h 307144"/>
                  <a:gd name="connsiteX32" fmla="*/ 46107 w 1263872"/>
                  <a:gd name="connsiteY32" fmla="*/ 52691 h 307144"/>
                  <a:gd name="connsiteX33" fmla="*/ 38922 w 1263872"/>
                  <a:gd name="connsiteY33" fmla="*/ 45554 h 307144"/>
                  <a:gd name="connsiteX34" fmla="*/ 45916 w 1263872"/>
                  <a:gd name="connsiteY34" fmla="*/ 39131 h 307144"/>
                  <a:gd name="connsiteX35" fmla="*/ 52435 w 1263872"/>
                  <a:gd name="connsiteY35" fmla="*/ 46078 h 307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63872" h="307144">
                    <a:moveTo>
                      <a:pt x="12182" y="14913"/>
                    </a:moveTo>
                    <a:cubicBezTo>
                      <a:pt x="-5804" y="34040"/>
                      <a:pt x="-3615" y="64444"/>
                      <a:pt x="17035" y="81525"/>
                    </a:cubicBezTo>
                    <a:cubicBezTo>
                      <a:pt x="37495" y="98464"/>
                      <a:pt x="67613" y="93611"/>
                      <a:pt x="83695" y="70439"/>
                    </a:cubicBezTo>
                    <a:cubicBezTo>
                      <a:pt x="86788" y="66014"/>
                      <a:pt x="89452" y="63302"/>
                      <a:pt x="95400" y="63207"/>
                    </a:cubicBezTo>
                    <a:cubicBezTo>
                      <a:pt x="132275" y="62731"/>
                      <a:pt x="169197" y="62017"/>
                      <a:pt x="206072" y="60828"/>
                    </a:cubicBezTo>
                    <a:cubicBezTo>
                      <a:pt x="213447" y="60590"/>
                      <a:pt x="216349" y="63873"/>
                      <a:pt x="219109" y="69821"/>
                    </a:cubicBezTo>
                    <a:cubicBezTo>
                      <a:pt x="227911" y="88710"/>
                      <a:pt x="237760" y="107123"/>
                      <a:pt x="245944" y="126298"/>
                    </a:cubicBezTo>
                    <a:cubicBezTo>
                      <a:pt x="249798" y="135339"/>
                      <a:pt x="254794" y="137860"/>
                      <a:pt x="264310" y="137860"/>
                    </a:cubicBezTo>
                    <a:cubicBezTo>
                      <a:pt x="395109" y="137527"/>
                      <a:pt x="525860" y="137623"/>
                      <a:pt x="656658" y="137623"/>
                    </a:cubicBezTo>
                    <a:cubicBezTo>
                      <a:pt x="786981" y="137623"/>
                      <a:pt x="917303" y="137718"/>
                      <a:pt x="1047626" y="137432"/>
                    </a:cubicBezTo>
                    <a:cubicBezTo>
                      <a:pt x="1057856" y="137432"/>
                      <a:pt x="1065326" y="140097"/>
                      <a:pt x="1072891" y="147234"/>
                    </a:cubicBezTo>
                    <a:cubicBezTo>
                      <a:pt x="1103913" y="176781"/>
                      <a:pt x="1135507" y="205662"/>
                      <a:pt x="1167053" y="234639"/>
                    </a:cubicBezTo>
                    <a:cubicBezTo>
                      <a:pt x="1172524" y="239635"/>
                      <a:pt x="1175760" y="243394"/>
                      <a:pt x="1173999" y="252624"/>
                    </a:cubicBezTo>
                    <a:cubicBezTo>
                      <a:pt x="1168766" y="280554"/>
                      <a:pt x="1187512" y="304534"/>
                      <a:pt x="1214205" y="306961"/>
                    </a:cubicBezTo>
                    <a:cubicBezTo>
                      <a:pt x="1239851" y="309292"/>
                      <a:pt x="1262832" y="289166"/>
                      <a:pt x="1263831" y="263568"/>
                    </a:cubicBezTo>
                    <a:cubicBezTo>
                      <a:pt x="1264925" y="235543"/>
                      <a:pt x="1244085" y="215131"/>
                      <a:pt x="1214585" y="216463"/>
                    </a:cubicBezTo>
                    <a:cubicBezTo>
                      <a:pt x="1207115" y="216796"/>
                      <a:pt x="1202833" y="213704"/>
                      <a:pt x="1198075" y="209326"/>
                    </a:cubicBezTo>
                    <a:cubicBezTo>
                      <a:pt x="1161676" y="175544"/>
                      <a:pt x="1124992" y="142095"/>
                      <a:pt x="1088926" y="107980"/>
                    </a:cubicBezTo>
                    <a:cubicBezTo>
                      <a:pt x="1081360" y="100843"/>
                      <a:pt x="1073843" y="98274"/>
                      <a:pt x="1063660" y="98274"/>
                    </a:cubicBezTo>
                    <a:cubicBezTo>
                      <a:pt x="805775" y="98511"/>
                      <a:pt x="547842" y="98416"/>
                      <a:pt x="289956" y="98654"/>
                    </a:cubicBezTo>
                    <a:cubicBezTo>
                      <a:pt x="280583" y="98654"/>
                      <a:pt x="275349" y="96370"/>
                      <a:pt x="271400" y="87330"/>
                    </a:cubicBezTo>
                    <a:cubicBezTo>
                      <a:pt x="263168" y="68203"/>
                      <a:pt x="253081" y="49884"/>
                      <a:pt x="244659" y="30852"/>
                    </a:cubicBezTo>
                    <a:cubicBezTo>
                      <a:pt x="241186" y="23049"/>
                      <a:pt x="237047" y="20384"/>
                      <a:pt x="228387" y="20575"/>
                    </a:cubicBezTo>
                    <a:cubicBezTo>
                      <a:pt x="183757" y="21717"/>
                      <a:pt x="139126" y="22097"/>
                      <a:pt x="94448" y="22906"/>
                    </a:cubicBezTo>
                    <a:cubicBezTo>
                      <a:pt x="88691" y="23001"/>
                      <a:pt x="84742" y="21717"/>
                      <a:pt x="80507" y="16911"/>
                    </a:cubicBezTo>
                    <a:cubicBezTo>
                      <a:pt x="61190" y="-5024"/>
                      <a:pt x="31452" y="-5547"/>
                      <a:pt x="12182" y="14913"/>
                    </a:cubicBezTo>
                    <a:close/>
                    <a:moveTo>
                      <a:pt x="1218725" y="254718"/>
                    </a:moveTo>
                    <a:cubicBezTo>
                      <a:pt x="1222912" y="254908"/>
                      <a:pt x="1225101" y="257525"/>
                      <a:pt x="1225481" y="261189"/>
                    </a:cubicBezTo>
                    <a:cubicBezTo>
                      <a:pt x="1224530" y="265614"/>
                      <a:pt x="1222293" y="268516"/>
                      <a:pt x="1218106" y="268278"/>
                    </a:cubicBezTo>
                    <a:cubicBezTo>
                      <a:pt x="1214062" y="268040"/>
                      <a:pt x="1211588" y="265423"/>
                      <a:pt x="1211683" y="261093"/>
                    </a:cubicBezTo>
                    <a:cubicBezTo>
                      <a:pt x="1211873" y="256669"/>
                      <a:pt x="1214490" y="254528"/>
                      <a:pt x="1218725" y="254718"/>
                    </a:cubicBezTo>
                    <a:close/>
                    <a:moveTo>
                      <a:pt x="52435" y="46078"/>
                    </a:moveTo>
                    <a:cubicBezTo>
                      <a:pt x="52340" y="50455"/>
                      <a:pt x="49390" y="52216"/>
                      <a:pt x="46107" y="52691"/>
                    </a:cubicBezTo>
                    <a:cubicBezTo>
                      <a:pt x="41063" y="52216"/>
                      <a:pt x="38779" y="49789"/>
                      <a:pt x="38922" y="45554"/>
                    </a:cubicBezTo>
                    <a:cubicBezTo>
                      <a:pt x="39065" y="41320"/>
                      <a:pt x="41586" y="38941"/>
                      <a:pt x="45916" y="39131"/>
                    </a:cubicBezTo>
                    <a:cubicBezTo>
                      <a:pt x="50199" y="39321"/>
                      <a:pt x="52578" y="41843"/>
                      <a:pt x="52435" y="46078"/>
                    </a:cubicBezTo>
                    <a:close/>
                  </a:path>
                </a:pathLst>
              </a:custGeom>
              <a:solidFill>
                <a:srgbClr val="1C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92">
                <a:extLst>
                  <a:ext uri="{FF2B5EF4-FFF2-40B4-BE49-F238E27FC236}">
                    <a16:creationId xmlns:a16="http://schemas.microsoft.com/office/drawing/2014/main" id="{6E51EF06-06B5-464E-904D-4654087C8870}"/>
                  </a:ext>
                </a:extLst>
              </p:cNvPr>
              <p:cNvSpPr/>
              <p:nvPr/>
            </p:nvSpPr>
            <p:spPr>
              <a:xfrm>
                <a:off x="2898752" y="3744902"/>
                <a:ext cx="1128575" cy="402658"/>
              </a:xfrm>
              <a:custGeom>
                <a:avLst/>
                <a:gdLst>
                  <a:gd name="connsiteX0" fmla="*/ 79229 w 1128575"/>
                  <a:gd name="connsiteY0" fmla="*/ 76243 h 402658"/>
                  <a:gd name="connsiteX1" fmla="*/ 77944 w 1128575"/>
                  <a:gd name="connsiteY1" fmla="*/ 12866 h 402658"/>
                  <a:gd name="connsiteX2" fmla="*/ 15090 w 1128575"/>
                  <a:gd name="connsiteY2" fmla="*/ 12295 h 402658"/>
                  <a:gd name="connsiteX3" fmla="*/ 12188 w 1128575"/>
                  <a:gd name="connsiteY3" fmla="*/ 74388 h 402658"/>
                  <a:gd name="connsiteX4" fmla="*/ 26890 w 1128575"/>
                  <a:gd name="connsiteY4" fmla="*/ 117353 h 402658"/>
                  <a:gd name="connsiteX5" fmla="*/ 26748 w 1128575"/>
                  <a:gd name="connsiteY5" fmla="*/ 137860 h 402658"/>
                  <a:gd name="connsiteX6" fmla="*/ 34931 w 1128575"/>
                  <a:gd name="connsiteY6" fmla="*/ 155132 h 402658"/>
                  <a:gd name="connsiteX7" fmla="*/ 187902 w 1128575"/>
                  <a:gd name="connsiteY7" fmla="*/ 285121 h 402658"/>
                  <a:gd name="connsiteX8" fmla="*/ 213548 w 1128575"/>
                  <a:gd name="connsiteY8" fmla="*/ 294399 h 402658"/>
                  <a:gd name="connsiteX9" fmla="*/ 593477 w 1128575"/>
                  <a:gd name="connsiteY9" fmla="*/ 294209 h 402658"/>
                  <a:gd name="connsiteX10" fmla="*/ 931060 w 1128575"/>
                  <a:gd name="connsiteY10" fmla="*/ 293305 h 402658"/>
                  <a:gd name="connsiteX11" fmla="*/ 1028790 w 1128575"/>
                  <a:gd name="connsiteY11" fmla="*/ 331702 h 402658"/>
                  <a:gd name="connsiteX12" fmla="*/ 1032835 w 1128575"/>
                  <a:gd name="connsiteY12" fmla="*/ 335366 h 402658"/>
                  <a:gd name="connsiteX13" fmla="*/ 1038354 w 1128575"/>
                  <a:gd name="connsiteY13" fmla="*/ 350116 h 402658"/>
                  <a:gd name="connsiteX14" fmla="*/ 1080082 w 1128575"/>
                  <a:gd name="connsiteY14" fmla="*/ 402454 h 402658"/>
                  <a:gd name="connsiteX15" fmla="*/ 1128233 w 1128575"/>
                  <a:gd name="connsiteY15" fmla="*/ 363534 h 402658"/>
                  <a:gd name="connsiteX16" fmla="*/ 1086981 w 1128575"/>
                  <a:gd name="connsiteY16" fmla="*/ 312242 h 402658"/>
                  <a:gd name="connsiteX17" fmla="*/ 1045634 w 1128575"/>
                  <a:gd name="connsiteY17" fmla="*/ 292734 h 402658"/>
                  <a:gd name="connsiteX18" fmla="*/ 1015706 w 1128575"/>
                  <a:gd name="connsiteY18" fmla="*/ 264709 h 402658"/>
                  <a:gd name="connsiteX19" fmla="*/ 990393 w 1128575"/>
                  <a:gd name="connsiteY19" fmla="*/ 254765 h 402658"/>
                  <a:gd name="connsiteX20" fmla="*/ 226395 w 1128575"/>
                  <a:gd name="connsiteY20" fmla="*/ 255051 h 402658"/>
                  <a:gd name="connsiteX21" fmla="*/ 206554 w 1128575"/>
                  <a:gd name="connsiteY21" fmla="*/ 248675 h 402658"/>
                  <a:gd name="connsiteX22" fmla="*/ 84748 w 1128575"/>
                  <a:gd name="connsiteY22" fmla="*/ 145282 h 402658"/>
                  <a:gd name="connsiteX23" fmla="*/ 66668 w 1128575"/>
                  <a:gd name="connsiteY23" fmla="*/ 107742 h 402658"/>
                  <a:gd name="connsiteX24" fmla="*/ 79229 w 1128575"/>
                  <a:gd name="connsiteY24" fmla="*/ 76243 h 402658"/>
                  <a:gd name="connsiteX25" fmla="*/ 1083888 w 1128575"/>
                  <a:gd name="connsiteY25" fmla="*/ 349735 h 402658"/>
                  <a:gd name="connsiteX26" fmla="*/ 1090074 w 1128575"/>
                  <a:gd name="connsiteY26" fmla="*/ 356920 h 402658"/>
                  <a:gd name="connsiteX27" fmla="*/ 1083793 w 1128575"/>
                  <a:gd name="connsiteY27" fmla="*/ 364105 h 402658"/>
                  <a:gd name="connsiteX28" fmla="*/ 1076323 w 1128575"/>
                  <a:gd name="connsiteY28" fmla="*/ 357110 h 402658"/>
                  <a:gd name="connsiteX29" fmla="*/ 1083888 w 1128575"/>
                  <a:gd name="connsiteY29" fmla="*/ 349735 h 402658"/>
                  <a:gd name="connsiteX30" fmla="*/ 46351 w 1128575"/>
                  <a:gd name="connsiteY30" fmla="*/ 52596 h 402658"/>
                  <a:gd name="connsiteX31" fmla="*/ 39642 w 1128575"/>
                  <a:gd name="connsiteY31" fmla="*/ 45697 h 402658"/>
                  <a:gd name="connsiteX32" fmla="*/ 46398 w 1128575"/>
                  <a:gd name="connsiteY32" fmla="*/ 38988 h 402658"/>
                  <a:gd name="connsiteX33" fmla="*/ 53488 w 1128575"/>
                  <a:gd name="connsiteY33" fmla="*/ 45221 h 402658"/>
                  <a:gd name="connsiteX34" fmla="*/ 46351 w 1128575"/>
                  <a:gd name="connsiteY34" fmla="*/ 52596 h 402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128575" h="402658">
                    <a:moveTo>
                      <a:pt x="79229" y="76243"/>
                    </a:moveTo>
                    <a:cubicBezTo>
                      <a:pt x="97833" y="59733"/>
                      <a:pt x="95882" y="30566"/>
                      <a:pt x="77944" y="12866"/>
                    </a:cubicBezTo>
                    <a:cubicBezTo>
                      <a:pt x="60815" y="-4072"/>
                      <a:pt x="32505" y="-4310"/>
                      <a:pt x="15090" y="12295"/>
                    </a:cubicBezTo>
                    <a:cubicBezTo>
                      <a:pt x="-2514" y="29044"/>
                      <a:pt x="-6273" y="59781"/>
                      <a:pt x="12188" y="74388"/>
                    </a:cubicBezTo>
                    <a:cubicBezTo>
                      <a:pt x="28413" y="87234"/>
                      <a:pt x="26795" y="101509"/>
                      <a:pt x="26890" y="117353"/>
                    </a:cubicBezTo>
                    <a:cubicBezTo>
                      <a:pt x="26938" y="124204"/>
                      <a:pt x="27366" y="131056"/>
                      <a:pt x="26748" y="137860"/>
                    </a:cubicBezTo>
                    <a:cubicBezTo>
                      <a:pt x="26082" y="145520"/>
                      <a:pt x="29127" y="150231"/>
                      <a:pt x="34931" y="155132"/>
                    </a:cubicBezTo>
                    <a:cubicBezTo>
                      <a:pt x="86176" y="198192"/>
                      <a:pt x="137277" y="241395"/>
                      <a:pt x="187902" y="285121"/>
                    </a:cubicBezTo>
                    <a:cubicBezTo>
                      <a:pt x="195801" y="291925"/>
                      <a:pt x="203414" y="294399"/>
                      <a:pt x="213548" y="294399"/>
                    </a:cubicBezTo>
                    <a:cubicBezTo>
                      <a:pt x="340207" y="294114"/>
                      <a:pt x="466866" y="294209"/>
                      <a:pt x="593477" y="294209"/>
                    </a:cubicBezTo>
                    <a:cubicBezTo>
                      <a:pt x="706005" y="294209"/>
                      <a:pt x="818580" y="295874"/>
                      <a:pt x="931060" y="293305"/>
                    </a:cubicBezTo>
                    <a:cubicBezTo>
                      <a:pt x="971028" y="292401"/>
                      <a:pt x="1004239" y="298349"/>
                      <a:pt x="1028790" y="331702"/>
                    </a:cubicBezTo>
                    <a:cubicBezTo>
                      <a:pt x="1029837" y="333130"/>
                      <a:pt x="1031360" y="334272"/>
                      <a:pt x="1032835" y="335366"/>
                    </a:cubicBezTo>
                    <a:cubicBezTo>
                      <a:pt x="1037973" y="339125"/>
                      <a:pt x="1039543" y="342836"/>
                      <a:pt x="1038354" y="350116"/>
                    </a:cubicBezTo>
                    <a:cubicBezTo>
                      <a:pt x="1034167" y="376381"/>
                      <a:pt x="1053437" y="399600"/>
                      <a:pt x="1080082" y="402454"/>
                    </a:cubicBezTo>
                    <a:cubicBezTo>
                      <a:pt x="1102683" y="404833"/>
                      <a:pt x="1125854" y="386087"/>
                      <a:pt x="1128233" y="363534"/>
                    </a:cubicBezTo>
                    <a:cubicBezTo>
                      <a:pt x="1131231" y="335461"/>
                      <a:pt x="1114292" y="310958"/>
                      <a:pt x="1086981" y="312242"/>
                    </a:cubicBezTo>
                    <a:cubicBezTo>
                      <a:pt x="1067283" y="313194"/>
                      <a:pt x="1057243" y="303868"/>
                      <a:pt x="1045634" y="292734"/>
                    </a:cubicBezTo>
                    <a:cubicBezTo>
                      <a:pt x="1035737" y="283313"/>
                      <a:pt x="1025174" y="274558"/>
                      <a:pt x="1015706" y="264709"/>
                    </a:cubicBezTo>
                    <a:cubicBezTo>
                      <a:pt x="1008521" y="257287"/>
                      <a:pt x="1000718" y="254765"/>
                      <a:pt x="990393" y="254765"/>
                    </a:cubicBezTo>
                    <a:cubicBezTo>
                      <a:pt x="735743" y="255051"/>
                      <a:pt x="481045" y="254955"/>
                      <a:pt x="226395" y="255051"/>
                    </a:cubicBezTo>
                    <a:cubicBezTo>
                      <a:pt x="218877" y="255051"/>
                      <a:pt x="212692" y="254004"/>
                      <a:pt x="206554" y="248675"/>
                    </a:cubicBezTo>
                    <a:cubicBezTo>
                      <a:pt x="166253" y="213893"/>
                      <a:pt x="125858" y="179112"/>
                      <a:pt x="84748" y="145282"/>
                    </a:cubicBezTo>
                    <a:cubicBezTo>
                      <a:pt x="72282" y="135005"/>
                      <a:pt x="65002" y="124823"/>
                      <a:pt x="66668" y="107742"/>
                    </a:cubicBezTo>
                    <a:cubicBezTo>
                      <a:pt x="67905" y="95561"/>
                      <a:pt x="68476" y="85807"/>
                      <a:pt x="79229" y="76243"/>
                    </a:cubicBezTo>
                    <a:close/>
                    <a:moveTo>
                      <a:pt x="1083888" y="349735"/>
                    </a:moveTo>
                    <a:cubicBezTo>
                      <a:pt x="1087838" y="349831"/>
                      <a:pt x="1090121" y="352495"/>
                      <a:pt x="1090074" y="356920"/>
                    </a:cubicBezTo>
                    <a:cubicBezTo>
                      <a:pt x="1090026" y="361488"/>
                      <a:pt x="1087029" y="362868"/>
                      <a:pt x="1083793" y="364105"/>
                    </a:cubicBezTo>
                    <a:cubicBezTo>
                      <a:pt x="1079844" y="362963"/>
                      <a:pt x="1076513" y="361202"/>
                      <a:pt x="1076323" y="357110"/>
                    </a:cubicBezTo>
                    <a:cubicBezTo>
                      <a:pt x="1076085" y="352257"/>
                      <a:pt x="1079511" y="349640"/>
                      <a:pt x="1083888" y="349735"/>
                    </a:cubicBezTo>
                    <a:close/>
                    <a:moveTo>
                      <a:pt x="46351" y="52596"/>
                    </a:moveTo>
                    <a:cubicBezTo>
                      <a:pt x="42306" y="52548"/>
                      <a:pt x="39642" y="49979"/>
                      <a:pt x="39642" y="45697"/>
                    </a:cubicBezTo>
                    <a:cubicBezTo>
                      <a:pt x="39594" y="41319"/>
                      <a:pt x="42116" y="38893"/>
                      <a:pt x="46398" y="38988"/>
                    </a:cubicBezTo>
                    <a:cubicBezTo>
                      <a:pt x="50490" y="39083"/>
                      <a:pt x="52917" y="41510"/>
                      <a:pt x="53488" y="45221"/>
                    </a:cubicBezTo>
                    <a:cubicBezTo>
                      <a:pt x="52726" y="49694"/>
                      <a:pt x="50490" y="52596"/>
                      <a:pt x="46351" y="52596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96">
                <a:extLst>
                  <a:ext uri="{FF2B5EF4-FFF2-40B4-BE49-F238E27FC236}">
                    <a16:creationId xmlns:a16="http://schemas.microsoft.com/office/drawing/2014/main" id="{8C74ED04-A3AE-4A1A-90F4-854895995B36}"/>
                  </a:ext>
                </a:extLst>
              </p:cNvPr>
              <p:cNvSpPr/>
              <p:nvPr/>
            </p:nvSpPr>
            <p:spPr>
              <a:xfrm>
                <a:off x="2093821" y="3162871"/>
                <a:ext cx="178633" cy="976352"/>
              </a:xfrm>
              <a:custGeom>
                <a:avLst/>
                <a:gdLst>
                  <a:gd name="connsiteX0" fmla="*/ 18149 w 178633"/>
                  <a:gd name="connsiteY0" fmla="*/ 80887 h 976352"/>
                  <a:gd name="connsiteX1" fmla="*/ 27332 w 178633"/>
                  <a:gd name="connsiteY1" fmla="*/ 99729 h 976352"/>
                  <a:gd name="connsiteX2" fmla="*/ 26999 w 178633"/>
                  <a:gd name="connsiteY2" fmla="*/ 435884 h 976352"/>
                  <a:gd name="connsiteX3" fmla="*/ 36420 w 178633"/>
                  <a:gd name="connsiteY3" fmla="*/ 454916 h 976352"/>
                  <a:gd name="connsiteX4" fmla="*/ 102128 w 178633"/>
                  <a:gd name="connsiteY4" fmla="*/ 503638 h 976352"/>
                  <a:gd name="connsiteX5" fmla="*/ 112310 w 178633"/>
                  <a:gd name="connsiteY5" fmla="*/ 523765 h 976352"/>
                  <a:gd name="connsiteX6" fmla="*/ 112263 w 178633"/>
                  <a:gd name="connsiteY6" fmla="*/ 869484 h 976352"/>
                  <a:gd name="connsiteX7" fmla="*/ 100368 w 178633"/>
                  <a:gd name="connsiteY7" fmla="*/ 899935 h 976352"/>
                  <a:gd name="connsiteX8" fmla="*/ 102223 w 178633"/>
                  <a:gd name="connsiteY8" fmla="*/ 964216 h 976352"/>
                  <a:gd name="connsiteX9" fmla="*/ 167979 w 178633"/>
                  <a:gd name="connsiteY9" fmla="*/ 960315 h 976352"/>
                  <a:gd name="connsiteX10" fmla="*/ 162079 w 178633"/>
                  <a:gd name="connsiteY10" fmla="*/ 895748 h 976352"/>
                  <a:gd name="connsiteX11" fmla="*/ 152421 w 178633"/>
                  <a:gd name="connsiteY11" fmla="*/ 875479 h 976352"/>
                  <a:gd name="connsiteX12" fmla="*/ 152801 w 178633"/>
                  <a:gd name="connsiteY12" fmla="*/ 505161 h 976352"/>
                  <a:gd name="connsiteX13" fmla="*/ 142096 w 178633"/>
                  <a:gd name="connsiteY13" fmla="*/ 483750 h 976352"/>
                  <a:gd name="connsiteX14" fmla="*/ 77434 w 178633"/>
                  <a:gd name="connsiteY14" fmla="*/ 435836 h 976352"/>
                  <a:gd name="connsiteX15" fmla="*/ 67061 w 178633"/>
                  <a:gd name="connsiteY15" fmla="*/ 414378 h 976352"/>
                  <a:gd name="connsiteX16" fmla="*/ 67109 w 178633"/>
                  <a:gd name="connsiteY16" fmla="*/ 101442 h 976352"/>
                  <a:gd name="connsiteX17" fmla="*/ 76768 w 178633"/>
                  <a:gd name="connsiteY17" fmla="*/ 78032 h 976352"/>
                  <a:gd name="connsiteX18" fmla="*/ 88044 w 178633"/>
                  <a:gd name="connsiteY18" fmla="*/ 28263 h 976352"/>
                  <a:gd name="connsiteX19" fmla="*/ 45507 w 178633"/>
                  <a:gd name="connsiteY19" fmla="*/ 0 h 976352"/>
                  <a:gd name="connsiteX20" fmla="*/ 2685 w 178633"/>
                  <a:gd name="connsiteY20" fmla="*/ 29928 h 976352"/>
                  <a:gd name="connsiteX21" fmla="*/ 18149 w 178633"/>
                  <a:gd name="connsiteY21" fmla="*/ 80887 h 976352"/>
                  <a:gd name="connsiteX22" fmla="*/ 133293 w 178633"/>
                  <a:gd name="connsiteY22" fmla="*/ 924106 h 976352"/>
                  <a:gd name="connsiteX23" fmla="*/ 139669 w 178633"/>
                  <a:gd name="connsiteY23" fmla="*/ 931291 h 976352"/>
                  <a:gd name="connsiteX24" fmla="*/ 132627 w 178633"/>
                  <a:gd name="connsiteY24" fmla="*/ 937667 h 976352"/>
                  <a:gd name="connsiteX25" fmla="*/ 126061 w 178633"/>
                  <a:gd name="connsiteY25" fmla="*/ 930292 h 976352"/>
                  <a:gd name="connsiteX26" fmla="*/ 133293 w 178633"/>
                  <a:gd name="connsiteY26" fmla="*/ 924106 h 976352"/>
                  <a:gd name="connsiteX27" fmla="*/ 45603 w 178633"/>
                  <a:gd name="connsiteY27" fmla="*/ 38588 h 976352"/>
                  <a:gd name="connsiteX28" fmla="*/ 52502 w 178633"/>
                  <a:gd name="connsiteY28" fmla="*/ 45725 h 976352"/>
                  <a:gd name="connsiteX29" fmla="*/ 45793 w 178633"/>
                  <a:gd name="connsiteY29" fmla="*/ 52291 h 976352"/>
                  <a:gd name="connsiteX30" fmla="*/ 38656 w 178633"/>
                  <a:gd name="connsiteY30" fmla="*/ 45392 h 976352"/>
                  <a:gd name="connsiteX31" fmla="*/ 45603 w 178633"/>
                  <a:gd name="connsiteY31" fmla="*/ 38588 h 97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8633" h="976352">
                    <a:moveTo>
                      <a:pt x="18149" y="80887"/>
                    </a:moveTo>
                    <a:cubicBezTo>
                      <a:pt x="25619" y="86073"/>
                      <a:pt x="27332" y="91450"/>
                      <a:pt x="27332" y="99729"/>
                    </a:cubicBezTo>
                    <a:cubicBezTo>
                      <a:pt x="27094" y="211780"/>
                      <a:pt x="27284" y="323832"/>
                      <a:pt x="26999" y="435884"/>
                    </a:cubicBezTo>
                    <a:cubicBezTo>
                      <a:pt x="26999" y="444401"/>
                      <a:pt x="29092" y="449777"/>
                      <a:pt x="36420" y="454916"/>
                    </a:cubicBezTo>
                    <a:cubicBezTo>
                      <a:pt x="58687" y="470618"/>
                      <a:pt x="80098" y="487556"/>
                      <a:pt x="102128" y="503638"/>
                    </a:cubicBezTo>
                    <a:cubicBezTo>
                      <a:pt x="109265" y="508872"/>
                      <a:pt x="112358" y="514439"/>
                      <a:pt x="112310" y="523765"/>
                    </a:cubicBezTo>
                    <a:cubicBezTo>
                      <a:pt x="111930" y="639005"/>
                      <a:pt x="111930" y="754244"/>
                      <a:pt x="112263" y="869484"/>
                    </a:cubicBezTo>
                    <a:cubicBezTo>
                      <a:pt x="112310" y="881760"/>
                      <a:pt x="110455" y="890800"/>
                      <a:pt x="100368" y="899935"/>
                    </a:cubicBezTo>
                    <a:cubicBezTo>
                      <a:pt x="81335" y="917159"/>
                      <a:pt x="83239" y="946659"/>
                      <a:pt x="102223" y="964216"/>
                    </a:cubicBezTo>
                    <a:cubicBezTo>
                      <a:pt x="121255" y="981821"/>
                      <a:pt x="151136" y="980061"/>
                      <a:pt x="167979" y="960315"/>
                    </a:cubicBezTo>
                    <a:cubicBezTo>
                      <a:pt x="184014" y="941521"/>
                      <a:pt x="181873" y="910355"/>
                      <a:pt x="162079" y="895748"/>
                    </a:cubicBezTo>
                    <a:cubicBezTo>
                      <a:pt x="154276" y="889991"/>
                      <a:pt x="152421" y="884234"/>
                      <a:pt x="152421" y="875479"/>
                    </a:cubicBezTo>
                    <a:cubicBezTo>
                      <a:pt x="152611" y="752056"/>
                      <a:pt x="152421" y="628584"/>
                      <a:pt x="152801" y="505161"/>
                    </a:cubicBezTo>
                    <a:cubicBezTo>
                      <a:pt x="152849" y="495407"/>
                      <a:pt x="149899" y="489364"/>
                      <a:pt x="142096" y="483750"/>
                    </a:cubicBezTo>
                    <a:cubicBezTo>
                      <a:pt x="120304" y="468096"/>
                      <a:pt x="99416" y="451205"/>
                      <a:pt x="77434" y="435836"/>
                    </a:cubicBezTo>
                    <a:cubicBezTo>
                      <a:pt x="69202" y="430079"/>
                      <a:pt x="67061" y="423846"/>
                      <a:pt x="67061" y="414378"/>
                    </a:cubicBezTo>
                    <a:cubicBezTo>
                      <a:pt x="67347" y="310082"/>
                      <a:pt x="67347" y="205785"/>
                      <a:pt x="67109" y="101442"/>
                    </a:cubicBezTo>
                    <a:cubicBezTo>
                      <a:pt x="67109" y="91830"/>
                      <a:pt x="68822" y="84741"/>
                      <a:pt x="76768" y="78032"/>
                    </a:cubicBezTo>
                    <a:cubicBezTo>
                      <a:pt x="91280" y="65709"/>
                      <a:pt x="94991" y="45630"/>
                      <a:pt x="88044" y="28263"/>
                    </a:cubicBezTo>
                    <a:cubicBezTo>
                      <a:pt x="80860" y="10278"/>
                      <a:pt x="65301" y="-47"/>
                      <a:pt x="45507" y="0"/>
                    </a:cubicBezTo>
                    <a:cubicBezTo>
                      <a:pt x="25619" y="48"/>
                      <a:pt x="9013" y="11657"/>
                      <a:pt x="2685" y="29928"/>
                    </a:cubicBezTo>
                    <a:cubicBezTo>
                      <a:pt x="-3833" y="48913"/>
                      <a:pt x="1591" y="69420"/>
                      <a:pt x="18149" y="80887"/>
                    </a:cubicBezTo>
                    <a:close/>
                    <a:moveTo>
                      <a:pt x="133293" y="924106"/>
                    </a:moveTo>
                    <a:cubicBezTo>
                      <a:pt x="137956" y="924487"/>
                      <a:pt x="140050" y="926961"/>
                      <a:pt x="139669" y="931291"/>
                    </a:cubicBezTo>
                    <a:cubicBezTo>
                      <a:pt x="139288" y="935430"/>
                      <a:pt x="136767" y="938190"/>
                      <a:pt x="132627" y="937667"/>
                    </a:cubicBezTo>
                    <a:cubicBezTo>
                      <a:pt x="128868" y="937191"/>
                      <a:pt x="125918" y="934383"/>
                      <a:pt x="126061" y="930292"/>
                    </a:cubicBezTo>
                    <a:cubicBezTo>
                      <a:pt x="126251" y="926010"/>
                      <a:pt x="129630" y="924535"/>
                      <a:pt x="133293" y="924106"/>
                    </a:cubicBezTo>
                    <a:close/>
                    <a:moveTo>
                      <a:pt x="45603" y="38588"/>
                    </a:moveTo>
                    <a:cubicBezTo>
                      <a:pt x="49980" y="38398"/>
                      <a:pt x="52311" y="40777"/>
                      <a:pt x="52502" y="45725"/>
                    </a:cubicBezTo>
                    <a:cubicBezTo>
                      <a:pt x="51931" y="49151"/>
                      <a:pt x="50123" y="52386"/>
                      <a:pt x="45793" y="52291"/>
                    </a:cubicBezTo>
                    <a:cubicBezTo>
                      <a:pt x="41749" y="52196"/>
                      <a:pt x="38799" y="49293"/>
                      <a:pt x="38656" y="45392"/>
                    </a:cubicBezTo>
                    <a:cubicBezTo>
                      <a:pt x="38466" y="41348"/>
                      <a:pt x="41416" y="38778"/>
                      <a:pt x="45603" y="38588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97">
                <a:extLst>
                  <a:ext uri="{FF2B5EF4-FFF2-40B4-BE49-F238E27FC236}">
                    <a16:creationId xmlns:a16="http://schemas.microsoft.com/office/drawing/2014/main" id="{36E464E1-4863-405C-A30A-99448E53D4B7}"/>
                  </a:ext>
                </a:extLst>
              </p:cNvPr>
              <p:cNvSpPr/>
              <p:nvPr/>
            </p:nvSpPr>
            <p:spPr>
              <a:xfrm>
                <a:off x="2253052" y="3289862"/>
                <a:ext cx="259242" cy="753935"/>
              </a:xfrm>
              <a:custGeom>
                <a:avLst/>
                <a:gdLst>
                  <a:gd name="connsiteX0" fmla="*/ 206350 w 259242"/>
                  <a:gd name="connsiteY0" fmla="*/ 663890 h 753935"/>
                  <a:gd name="connsiteX1" fmla="*/ 165764 w 259242"/>
                  <a:gd name="connsiteY1" fmla="*/ 657086 h 753935"/>
                  <a:gd name="connsiteX2" fmla="*/ 134932 w 259242"/>
                  <a:gd name="connsiteY2" fmla="*/ 642764 h 753935"/>
                  <a:gd name="connsiteX3" fmla="*/ 125321 w 259242"/>
                  <a:gd name="connsiteY3" fmla="*/ 627491 h 753935"/>
                  <a:gd name="connsiteX4" fmla="*/ 125511 w 259242"/>
                  <a:gd name="connsiteY4" fmla="*/ 468953 h 753935"/>
                  <a:gd name="connsiteX5" fmla="*/ 125749 w 259242"/>
                  <a:gd name="connsiteY5" fmla="*/ 311795 h 753935"/>
                  <a:gd name="connsiteX6" fmla="*/ 113521 w 259242"/>
                  <a:gd name="connsiteY6" fmla="*/ 298948 h 753935"/>
                  <a:gd name="connsiteX7" fmla="*/ 79405 w 259242"/>
                  <a:gd name="connsiteY7" fmla="*/ 299424 h 753935"/>
                  <a:gd name="connsiteX8" fmla="*/ 67463 w 259242"/>
                  <a:gd name="connsiteY8" fmla="*/ 287196 h 753935"/>
                  <a:gd name="connsiteX9" fmla="*/ 67463 w 259242"/>
                  <a:gd name="connsiteY9" fmla="*/ 97208 h 753935"/>
                  <a:gd name="connsiteX10" fmla="*/ 75409 w 259242"/>
                  <a:gd name="connsiteY10" fmla="*/ 80221 h 753935"/>
                  <a:gd name="connsiteX11" fmla="*/ 78121 w 259242"/>
                  <a:gd name="connsiteY11" fmla="*/ 13799 h 753935"/>
                  <a:gd name="connsiteX12" fmla="*/ 11508 w 259242"/>
                  <a:gd name="connsiteY12" fmla="*/ 15750 h 753935"/>
                  <a:gd name="connsiteX13" fmla="*/ 18360 w 259242"/>
                  <a:gd name="connsiteY13" fmla="*/ 81887 h 753935"/>
                  <a:gd name="connsiteX14" fmla="*/ 27257 w 259242"/>
                  <a:gd name="connsiteY14" fmla="*/ 101062 h 753935"/>
                  <a:gd name="connsiteX15" fmla="*/ 27115 w 259242"/>
                  <a:gd name="connsiteY15" fmla="*/ 326593 h 753935"/>
                  <a:gd name="connsiteX16" fmla="*/ 39105 w 259242"/>
                  <a:gd name="connsiteY16" fmla="*/ 338773 h 753935"/>
                  <a:gd name="connsiteX17" fmla="*/ 71888 w 259242"/>
                  <a:gd name="connsiteY17" fmla="*/ 338345 h 753935"/>
                  <a:gd name="connsiteX18" fmla="*/ 86780 w 259242"/>
                  <a:gd name="connsiteY18" fmla="*/ 353142 h 753935"/>
                  <a:gd name="connsiteX19" fmla="*/ 86209 w 259242"/>
                  <a:gd name="connsiteY19" fmla="*/ 649711 h 753935"/>
                  <a:gd name="connsiteX20" fmla="*/ 98818 w 259242"/>
                  <a:gd name="connsiteY20" fmla="*/ 670075 h 753935"/>
                  <a:gd name="connsiteX21" fmla="*/ 159388 w 259242"/>
                  <a:gd name="connsiteY21" fmla="*/ 697815 h 753935"/>
                  <a:gd name="connsiteX22" fmla="*/ 168476 w 259242"/>
                  <a:gd name="connsiteY22" fmla="*/ 710756 h 753935"/>
                  <a:gd name="connsiteX23" fmla="*/ 216722 w 259242"/>
                  <a:gd name="connsiteY23" fmla="*/ 753722 h 753935"/>
                  <a:gd name="connsiteX24" fmla="*/ 258926 w 259242"/>
                  <a:gd name="connsiteY24" fmla="*/ 702668 h 753935"/>
                  <a:gd name="connsiteX25" fmla="*/ 206350 w 259242"/>
                  <a:gd name="connsiteY25" fmla="*/ 663890 h 753935"/>
                  <a:gd name="connsiteX26" fmla="*/ 45481 w 259242"/>
                  <a:gd name="connsiteY26" fmla="*/ 52863 h 753935"/>
                  <a:gd name="connsiteX27" fmla="*/ 38629 w 259242"/>
                  <a:gd name="connsiteY27" fmla="*/ 45916 h 753935"/>
                  <a:gd name="connsiteX28" fmla="*/ 46670 w 259242"/>
                  <a:gd name="connsiteY28" fmla="*/ 38731 h 753935"/>
                  <a:gd name="connsiteX29" fmla="*/ 53094 w 259242"/>
                  <a:gd name="connsiteY29" fmla="*/ 46344 h 753935"/>
                  <a:gd name="connsiteX30" fmla="*/ 45481 w 259242"/>
                  <a:gd name="connsiteY30" fmla="*/ 52863 h 753935"/>
                  <a:gd name="connsiteX31" fmla="*/ 213297 w 259242"/>
                  <a:gd name="connsiteY31" fmla="*/ 714991 h 753935"/>
                  <a:gd name="connsiteX32" fmla="*/ 206683 w 259242"/>
                  <a:gd name="connsiteY32" fmla="*/ 708092 h 753935"/>
                  <a:gd name="connsiteX33" fmla="*/ 213344 w 259242"/>
                  <a:gd name="connsiteY33" fmla="*/ 701431 h 753935"/>
                  <a:gd name="connsiteX34" fmla="*/ 220576 w 259242"/>
                  <a:gd name="connsiteY34" fmla="*/ 707664 h 753935"/>
                  <a:gd name="connsiteX35" fmla="*/ 213297 w 259242"/>
                  <a:gd name="connsiteY35" fmla="*/ 714991 h 753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59242" h="753935">
                    <a:moveTo>
                      <a:pt x="206350" y="663890"/>
                    </a:moveTo>
                    <a:cubicBezTo>
                      <a:pt x="190458" y="667839"/>
                      <a:pt x="178611" y="663319"/>
                      <a:pt x="165764" y="657086"/>
                    </a:cubicBezTo>
                    <a:cubicBezTo>
                      <a:pt x="155534" y="652137"/>
                      <a:pt x="145495" y="646808"/>
                      <a:pt x="134932" y="642764"/>
                    </a:cubicBezTo>
                    <a:cubicBezTo>
                      <a:pt x="127271" y="639814"/>
                      <a:pt x="125273" y="635342"/>
                      <a:pt x="125321" y="627491"/>
                    </a:cubicBezTo>
                    <a:cubicBezTo>
                      <a:pt x="125654" y="574629"/>
                      <a:pt x="125511" y="521815"/>
                      <a:pt x="125511" y="468953"/>
                    </a:cubicBezTo>
                    <a:cubicBezTo>
                      <a:pt x="125511" y="416567"/>
                      <a:pt x="125273" y="364181"/>
                      <a:pt x="125749" y="311795"/>
                    </a:cubicBezTo>
                    <a:cubicBezTo>
                      <a:pt x="125844" y="302231"/>
                      <a:pt x="124559" y="297759"/>
                      <a:pt x="113521" y="298948"/>
                    </a:cubicBezTo>
                    <a:cubicBezTo>
                      <a:pt x="102244" y="300138"/>
                      <a:pt x="90730" y="298568"/>
                      <a:pt x="79405" y="299424"/>
                    </a:cubicBezTo>
                    <a:cubicBezTo>
                      <a:pt x="69556" y="300186"/>
                      <a:pt x="67415" y="296522"/>
                      <a:pt x="67463" y="287196"/>
                    </a:cubicBezTo>
                    <a:cubicBezTo>
                      <a:pt x="67843" y="223867"/>
                      <a:pt x="67748" y="160537"/>
                      <a:pt x="67463" y="97208"/>
                    </a:cubicBezTo>
                    <a:cubicBezTo>
                      <a:pt x="67415" y="89833"/>
                      <a:pt x="69461" y="85217"/>
                      <a:pt x="75409" y="80221"/>
                    </a:cubicBezTo>
                    <a:cubicBezTo>
                      <a:pt x="96154" y="62712"/>
                      <a:pt x="96915" y="32784"/>
                      <a:pt x="78121" y="13799"/>
                    </a:cubicBezTo>
                    <a:cubicBezTo>
                      <a:pt x="59136" y="-5328"/>
                      <a:pt x="29636" y="-4472"/>
                      <a:pt x="11508" y="15750"/>
                    </a:cubicBezTo>
                    <a:cubicBezTo>
                      <a:pt x="-6001" y="35258"/>
                      <a:pt x="-3384" y="66233"/>
                      <a:pt x="18360" y="81887"/>
                    </a:cubicBezTo>
                    <a:cubicBezTo>
                      <a:pt x="25925" y="87358"/>
                      <a:pt x="27257" y="92925"/>
                      <a:pt x="27257" y="101062"/>
                    </a:cubicBezTo>
                    <a:cubicBezTo>
                      <a:pt x="27115" y="176239"/>
                      <a:pt x="27400" y="251416"/>
                      <a:pt x="27115" y="326593"/>
                    </a:cubicBezTo>
                    <a:cubicBezTo>
                      <a:pt x="27067" y="335966"/>
                      <a:pt x="29256" y="339582"/>
                      <a:pt x="39105" y="338773"/>
                    </a:cubicBezTo>
                    <a:cubicBezTo>
                      <a:pt x="49953" y="337917"/>
                      <a:pt x="61039" y="339487"/>
                      <a:pt x="71888" y="338345"/>
                    </a:cubicBezTo>
                    <a:cubicBezTo>
                      <a:pt x="84021" y="337060"/>
                      <a:pt x="86876" y="341057"/>
                      <a:pt x="86780" y="353142"/>
                    </a:cubicBezTo>
                    <a:cubicBezTo>
                      <a:pt x="86209" y="452014"/>
                      <a:pt x="86638" y="550839"/>
                      <a:pt x="86209" y="649711"/>
                    </a:cubicBezTo>
                    <a:cubicBezTo>
                      <a:pt x="86162" y="660131"/>
                      <a:pt x="88446" y="665888"/>
                      <a:pt x="98818" y="670075"/>
                    </a:cubicBezTo>
                    <a:cubicBezTo>
                      <a:pt x="119373" y="678402"/>
                      <a:pt x="139119" y="688774"/>
                      <a:pt x="159388" y="697815"/>
                    </a:cubicBezTo>
                    <a:cubicBezTo>
                      <a:pt x="165431" y="700527"/>
                      <a:pt x="168095" y="703572"/>
                      <a:pt x="168476" y="710756"/>
                    </a:cubicBezTo>
                    <a:cubicBezTo>
                      <a:pt x="169856" y="736878"/>
                      <a:pt x="192076" y="756196"/>
                      <a:pt x="216722" y="753722"/>
                    </a:cubicBezTo>
                    <a:cubicBezTo>
                      <a:pt x="242654" y="751152"/>
                      <a:pt x="261971" y="727790"/>
                      <a:pt x="258926" y="702668"/>
                    </a:cubicBezTo>
                    <a:cubicBezTo>
                      <a:pt x="255786" y="676975"/>
                      <a:pt x="231901" y="657562"/>
                      <a:pt x="206350" y="663890"/>
                    </a:cubicBezTo>
                    <a:close/>
                    <a:moveTo>
                      <a:pt x="45481" y="52863"/>
                    </a:moveTo>
                    <a:cubicBezTo>
                      <a:pt x="41579" y="52625"/>
                      <a:pt x="38439" y="49865"/>
                      <a:pt x="38629" y="45916"/>
                    </a:cubicBezTo>
                    <a:cubicBezTo>
                      <a:pt x="38867" y="41491"/>
                      <a:pt x="42055" y="38065"/>
                      <a:pt x="46670" y="38731"/>
                    </a:cubicBezTo>
                    <a:cubicBezTo>
                      <a:pt x="50239" y="39207"/>
                      <a:pt x="52808" y="42300"/>
                      <a:pt x="53094" y="46344"/>
                    </a:cubicBezTo>
                    <a:cubicBezTo>
                      <a:pt x="51809" y="50103"/>
                      <a:pt x="49573" y="53101"/>
                      <a:pt x="45481" y="52863"/>
                    </a:cubicBezTo>
                    <a:close/>
                    <a:moveTo>
                      <a:pt x="213297" y="714991"/>
                    </a:moveTo>
                    <a:cubicBezTo>
                      <a:pt x="209300" y="715039"/>
                      <a:pt x="206778" y="712422"/>
                      <a:pt x="206683" y="708092"/>
                    </a:cubicBezTo>
                    <a:cubicBezTo>
                      <a:pt x="206588" y="703572"/>
                      <a:pt x="209157" y="701288"/>
                      <a:pt x="213344" y="701431"/>
                    </a:cubicBezTo>
                    <a:cubicBezTo>
                      <a:pt x="217293" y="701573"/>
                      <a:pt x="219863" y="703952"/>
                      <a:pt x="220576" y="707664"/>
                    </a:cubicBezTo>
                    <a:cubicBezTo>
                      <a:pt x="219625" y="711994"/>
                      <a:pt x="217246" y="714896"/>
                      <a:pt x="213297" y="714991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41">
                <a:extLst>
                  <a:ext uri="{FF2B5EF4-FFF2-40B4-BE49-F238E27FC236}">
                    <a16:creationId xmlns:a16="http://schemas.microsoft.com/office/drawing/2014/main" id="{2AD20046-E2B5-4C7F-8227-AC752AF066C9}"/>
                  </a:ext>
                </a:extLst>
              </p:cNvPr>
              <p:cNvSpPr/>
              <p:nvPr/>
            </p:nvSpPr>
            <p:spPr>
              <a:xfrm>
                <a:off x="2552469" y="4928064"/>
                <a:ext cx="689140" cy="93368"/>
              </a:xfrm>
              <a:custGeom>
                <a:avLst/>
                <a:gdLst>
                  <a:gd name="connsiteX0" fmla="*/ 45345 w 689140"/>
                  <a:gd name="connsiteY0" fmla="*/ 38817 h 93368"/>
                  <a:gd name="connsiteX1" fmla="*/ 38636 w 689140"/>
                  <a:gd name="connsiteY1" fmla="*/ 45954 h 93368"/>
                  <a:gd name="connsiteX2" fmla="*/ 45154 w 689140"/>
                  <a:gd name="connsiteY2" fmla="*/ 52758 h 93368"/>
                  <a:gd name="connsiteX3" fmla="*/ 52291 w 689140"/>
                  <a:gd name="connsiteY3" fmla="*/ 44954 h 93368"/>
                  <a:gd name="connsiteX4" fmla="*/ 45345 w 689140"/>
                  <a:gd name="connsiteY4" fmla="*/ 38817 h 93368"/>
                  <a:gd name="connsiteX5" fmla="*/ 33878 w 689140"/>
                  <a:gd name="connsiteY5" fmla="*/ 1514 h 93368"/>
                  <a:gd name="connsiteX6" fmla="*/ 84789 w 689140"/>
                  <a:gd name="connsiteY6" fmla="*/ 23591 h 93368"/>
                  <a:gd name="connsiteX7" fmla="*/ 103250 w 689140"/>
                  <a:gd name="connsiteY7" fmla="*/ 32679 h 93368"/>
                  <a:gd name="connsiteX8" fmla="*/ 622495 w 689140"/>
                  <a:gd name="connsiteY8" fmla="*/ 32441 h 93368"/>
                  <a:gd name="connsiteX9" fmla="*/ 646713 w 689140"/>
                  <a:gd name="connsiteY9" fmla="*/ 43527 h 93368"/>
                  <a:gd name="connsiteX10" fmla="*/ 689140 w 689140"/>
                  <a:gd name="connsiteY10" fmla="*/ 93368 h 93368"/>
                  <a:gd name="connsiteX11" fmla="*/ 653804 w 689140"/>
                  <a:gd name="connsiteY11" fmla="*/ 93368 h 93368"/>
                  <a:gd name="connsiteX12" fmla="*/ 630441 w 689140"/>
                  <a:gd name="connsiteY12" fmla="*/ 66175 h 93368"/>
                  <a:gd name="connsiteX13" fmla="*/ 614073 w 689140"/>
                  <a:gd name="connsiteY13" fmla="*/ 59181 h 93368"/>
                  <a:gd name="connsiteX14" fmla="*/ 100252 w 689140"/>
                  <a:gd name="connsiteY14" fmla="*/ 59133 h 93368"/>
                  <a:gd name="connsiteX15" fmla="*/ 84598 w 689140"/>
                  <a:gd name="connsiteY15" fmla="*/ 68079 h 93368"/>
                  <a:gd name="connsiteX16" fmla="*/ 30785 w 689140"/>
                  <a:gd name="connsiteY16" fmla="*/ 89061 h 93368"/>
                  <a:gd name="connsiteX17" fmla="*/ 1 w 689140"/>
                  <a:gd name="connsiteY17" fmla="*/ 47476 h 93368"/>
                  <a:gd name="connsiteX18" fmla="*/ 33878 w 689140"/>
                  <a:gd name="connsiteY18" fmla="*/ 1514 h 93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89140" h="93368">
                    <a:moveTo>
                      <a:pt x="45345" y="38817"/>
                    </a:moveTo>
                    <a:cubicBezTo>
                      <a:pt x="40777" y="39435"/>
                      <a:pt x="38541" y="41576"/>
                      <a:pt x="38636" y="45954"/>
                    </a:cubicBezTo>
                    <a:cubicBezTo>
                      <a:pt x="38731" y="50331"/>
                      <a:pt x="41395" y="52900"/>
                      <a:pt x="45154" y="52758"/>
                    </a:cubicBezTo>
                    <a:cubicBezTo>
                      <a:pt x="49437" y="52615"/>
                      <a:pt x="52767" y="49808"/>
                      <a:pt x="52291" y="44954"/>
                    </a:cubicBezTo>
                    <a:cubicBezTo>
                      <a:pt x="51863" y="40910"/>
                      <a:pt x="48723" y="39150"/>
                      <a:pt x="45345" y="38817"/>
                    </a:cubicBezTo>
                    <a:close/>
                    <a:moveTo>
                      <a:pt x="33878" y="1514"/>
                    </a:moveTo>
                    <a:cubicBezTo>
                      <a:pt x="54242" y="-3625"/>
                      <a:pt x="75225" y="4464"/>
                      <a:pt x="84789" y="23591"/>
                    </a:cubicBezTo>
                    <a:cubicBezTo>
                      <a:pt x="89404" y="32774"/>
                      <a:pt x="95447" y="32679"/>
                      <a:pt x="103250" y="32679"/>
                    </a:cubicBezTo>
                    <a:cubicBezTo>
                      <a:pt x="276300" y="32631"/>
                      <a:pt x="449397" y="32726"/>
                      <a:pt x="622495" y="32441"/>
                    </a:cubicBezTo>
                    <a:cubicBezTo>
                      <a:pt x="632915" y="32441"/>
                      <a:pt x="639909" y="35105"/>
                      <a:pt x="646713" y="43527"/>
                    </a:cubicBezTo>
                    <a:lnTo>
                      <a:pt x="689140" y="93368"/>
                    </a:lnTo>
                    <a:lnTo>
                      <a:pt x="653804" y="93368"/>
                    </a:lnTo>
                    <a:lnTo>
                      <a:pt x="630441" y="66175"/>
                    </a:lnTo>
                    <a:cubicBezTo>
                      <a:pt x="625778" y="60513"/>
                      <a:pt x="620877" y="59181"/>
                      <a:pt x="614073" y="59181"/>
                    </a:cubicBezTo>
                    <a:cubicBezTo>
                      <a:pt x="442784" y="59324"/>
                      <a:pt x="271542" y="59324"/>
                      <a:pt x="100252" y="59133"/>
                    </a:cubicBezTo>
                    <a:cubicBezTo>
                      <a:pt x="92735" y="59086"/>
                      <a:pt x="88548" y="60942"/>
                      <a:pt x="84598" y="68079"/>
                    </a:cubicBezTo>
                    <a:cubicBezTo>
                      <a:pt x="73750" y="87777"/>
                      <a:pt x="52672" y="95342"/>
                      <a:pt x="30785" y="89061"/>
                    </a:cubicBezTo>
                    <a:cubicBezTo>
                      <a:pt x="11848" y="83637"/>
                      <a:pt x="-95" y="67508"/>
                      <a:pt x="1" y="47476"/>
                    </a:cubicBezTo>
                    <a:cubicBezTo>
                      <a:pt x="96" y="26160"/>
                      <a:pt x="14655" y="6367"/>
                      <a:pt x="33878" y="1514"/>
                    </a:cubicBezTo>
                    <a:close/>
                  </a:path>
                </a:pathLst>
              </a:custGeom>
              <a:solidFill>
                <a:srgbClr val="1D96C2"/>
              </a:solidFill>
              <a:ln w="475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5" name="Freeform: Shape 100">
                <a:extLst>
                  <a:ext uri="{FF2B5EF4-FFF2-40B4-BE49-F238E27FC236}">
                    <a16:creationId xmlns:a16="http://schemas.microsoft.com/office/drawing/2014/main" id="{AD27E832-8E16-4C10-A4D5-BC7E196B1F5D}"/>
                  </a:ext>
                </a:extLst>
              </p:cNvPr>
              <p:cNvSpPr/>
              <p:nvPr/>
            </p:nvSpPr>
            <p:spPr>
              <a:xfrm>
                <a:off x="3698395" y="3753100"/>
                <a:ext cx="805155" cy="91050"/>
              </a:xfrm>
              <a:custGeom>
                <a:avLst/>
                <a:gdLst>
                  <a:gd name="connsiteX0" fmla="*/ 0 w 805155"/>
                  <a:gd name="connsiteY0" fmla="*/ 56007 h 91050"/>
                  <a:gd name="connsiteX1" fmla="*/ 39349 w 805155"/>
                  <a:gd name="connsiteY1" fmla="*/ 90646 h 91050"/>
                  <a:gd name="connsiteX2" fmla="*/ 84503 w 805155"/>
                  <a:gd name="connsiteY2" fmla="*/ 66570 h 91050"/>
                  <a:gd name="connsiteX3" fmla="*/ 96921 w 805155"/>
                  <a:gd name="connsiteY3" fmla="*/ 61003 h 91050"/>
                  <a:gd name="connsiteX4" fmla="*/ 709043 w 805155"/>
                  <a:gd name="connsiteY4" fmla="*/ 60861 h 91050"/>
                  <a:gd name="connsiteX5" fmla="*/ 722936 w 805155"/>
                  <a:gd name="connsiteY5" fmla="*/ 68664 h 91050"/>
                  <a:gd name="connsiteX6" fmla="*/ 775180 w 805155"/>
                  <a:gd name="connsiteY6" fmla="*/ 87743 h 91050"/>
                  <a:gd name="connsiteX7" fmla="*/ 805155 w 805155"/>
                  <a:gd name="connsiteY7" fmla="*/ 45016 h 91050"/>
                  <a:gd name="connsiteX8" fmla="*/ 773324 w 805155"/>
                  <a:gd name="connsiteY8" fmla="*/ 2337 h 91050"/>
                  <a:gd name="connsiteX9" fmla="*/ 722698 w 805155"/>
                  <a:gd name="connsiteY9" fmla="*/ 22225 h 91050"/>
                  <a:gd name="connsiteX10" fmla="*/ 709043 w 805155"/>
                  <a:gd name="connsiteY10" fmla="*/ 30409 h 91050"/>
                  <a:gd name="connsiteX11" fmla="*/ 96969 w 805155"/>
                  <a:gd name="connsiteY11" fmla="*/ 30362 h 91050"/>
                  <a:gd name="connsiteX12" fmla="*/ 84122 w 805155"/>
                  <a:gd name="connsiteY12" fmla="*/ 23177 h 91050"/>
                  <a:gd name="connsiteX13" fmla="*/ 41157 w 805155"/>
                  <a:gd name="connsiteY13" fmla="*/ 148 h 91050"/>
                  <a:gd name="connsiteX14" fmla="*/ 2712 w 805155"/>
                  <a:gd name="connsiteY14" fmla="*/ 27887 h 91050"/>
                  <a:gd name="connsiteX15" fmla="*/ 2712 w 805155"/>
                  <a:gd name="connsiteY15" fmla="*/ 27887 h 91050"/>
                  <a:gd name="connsiteX16" fmla="*/ 2712 w 805155"/>
                  <a:gd name="connsiteY16" fmla="*/ 27887 h 91050"/>
                  <a:gd name="connsiteX17" fmla="*/ 0 w 805155"/>
                  <a:gd name="connsiteY17" fmla="*/ 56007 h 91050"/>
                  <a:gd name="connsiteX18" fmla="*/ 752769 w 805155"/>
                  <a:gd name="connsiteY18" fmla="*/ 44445 h 91050"/>
                  <a:gd name="connsiteX19" fmla="*/ 761048 w 805155"/>
                  <a:gd name="connsiteY19" fmla="*/ 37023 h 91050"/>
                  <a:gd name="connsiteX20" fmla="*/ 768471 w 805155"/>
                  <a:gd name="connsiteY20" fmla="*/ 45349 h 91050"/>
                  <a:gd name="connsiteX21" fmla="*/ 760905 w 805155"/>
                  <a:gd name="connsiteY21" fmla="*/ 52915 h 91050"/>
                  <a:gd name="connsiteX22" fmla="*/ 752769 w 805155"/>
                  <a:gd name="connsiteY22" fmla="*/ 44445 h 91050"/>
                  <a:gd name="connsiteX23" fmla="*/ 45011 w 805155"/>
                  <a:gd name="connsiteY23" fmla="*/ 38783 h 91050"/>
                  <a:gd name="connsiteX24" fmla="*/ 51482 w 805155"/>
                  <a:gd name="connsiteY24" fmla="*/ 45778 h 91050"/>
                  <a:gd name="connsiteX25" fmla="*/ 43917 w 805155"/>
                  <a:gd name="connsiteY25" fmla="*/ 52486 h 91050"/>
                  <a:gd name="connsiteX26" fmla="*/ 37874 w 805155"/>
                  <a:gd name="connsiteY26" fmla="*/ 44874 h 91050"/>
                  <a:gd name="connsiteX27" fmla="*/ 45011 w 805155"/>
                  <a:gd name="connsiteY27" fmla="*/ 38783 h 9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05155" h="91050">
                    <a:moveTo>
                      <a:pt x="0" y="56007"/>
                    </a:moveTo>
                    <a:cubicBezTo>
                      <a:pt x="5614" y="76086"/>
                      <a:pt x="19127" y="88124"/>
                      <a:pt x="39349" y="90646"/>
                    </a:cubicBezTo>
                    <a:cubicBezTo>
                      <a:pt x="59285" y="93120"/>
                      <a:pt x="74891" y="84127"/>
                      <a:pt x="84503" y="66570"/>
                    </a:cubicBezTo>
                    <a:cubicBezTo>
                      <a:pt x="87738" y="60623"/>
                      <a:pt x="92020" y="61003"/>
                      <a:pt x="96921" y="61003"/>
                    </a:cubicBezTo>
                    <a:cubicBezTo>
                      <a:pt x="300946" y="61003"/>
                      <a:pt x="504971" y="61051"/>
                      <a:pt x="709043" y="60861"/>
                    </a:cubicBezTo>
                    <a:cubicBezTo>
                      <a:pt x="715704" y="60861"/>
                      <a:pt x="719273" y="62811"/>
                      <a:pt x="722936" y="68664"/>
                    </a:cubicBezTo>
                    <a:cubicBezTo>
                      <a:pt x="734403" y="87030"/>
                      <a:pt x="755291" y="94167"/>
                      <a:pt x="775180" y="87743"/>
                    </a:cubicBezTo>
                    <a:cubicBezTo>
                      <a:pt x="793117" y="81939"/>
                      <a:pt x="805250" y="64620"/>
                      <a:pt x="805155" y="45016"/>
                    </a:cubicBezTo>
                    <a:cubicBezTo>
                      <a:pt x="805012" y="24699"/>
                      <a:pt x="792737" y="8237"/>
                      <a:pt x="773324" y="2337"/>
                    </a:cubicBezTo>
                    <a:cubicBezTo>
                      <a:pt x="754101" y="-3468"/>
                      <a:pt x="733880" y="4002"/>
                      <a:pt x="722698" y="22225"/>
                    </a:cubicBezTo>
                    <a:cubicBezTo>
                      <a:pt x="719177" y="27983"/>
                      <a:pt x="715942" y="30409"/>
                      <a:pt x="709043" y="30409"/>
                    </a:cubicBezTo>
                    <a:cubicBezTo>
                      <a:pt x="505018" y="30219"/>
                      <a:pt x="300993" y="30266"/>
                      <a:pt x="96969" y="30362"/>
                    </a:cubicBezTo>
                    <a:cubicBezTo>
                      <a:pt x="90974" y="30362"/>
                      <a:pt x="87310" y="29077"/>
                      <a:pt x="84122" y="23177"/>
                    </a:cubicBezTo>
                    <a:cubicBezTo>
                      <a:pt x="74987" y="6476"/>
                      <a:pt x="60189" y="-1184"/>
                      <a:pt x="41157" y="148"/>
                    </a:cubicBezTo>
                    <a:cubicBezTo>
                      <a:pt x="22791" y="1480"/>
                      <a:pt x="9564" y="10425"/>
                      <a:pt x="2712" y="27887"/>
                    </a:cubicBezTo>
                    <a:cubicBezTo>
                      <a:pt x="2712" y="27887"/>
                      <a:pt x="2712" y="27887"/>
                      <a:pt x="2712" y="27887"/>
                    </a:cubicBezTo>
                    <a:lnTo>
                      <a:pt x="2712" y="27887"/>
                    </a:lnTo>
                    <a:cubicBezTo>
                      <a:pt x="5377" y="37641"/>
                      <a:pt x="6090" y="47157"/>
                      <a:pt x="0" y="56007"/>
                    </a:cubicBezTo>
                    <a:close/>
                    <a:moveTo>
                      <a:pt x="752769" y="44445"/>
                    </a:moveTo>
                    <a:cubicBezTo>
                      <a:pt x="753150" y="40258"/>
                      <a:pt x="756575" y="37546"/>
                      <a:pt x="761048" y="37023"/>
                    </a:cubicBezTo>
                    <a:cubicBezTo>
                      <a:pt x="765283" y="38308"/>
                      <a:pt x="768613" y="40353"/>
                      <a:pt x="768471" y="45349"/>
                    </a:cubicBezTo>
                    <a:cubicBezTo>
                      <a:pt x="768328" y="50155"/>
                      <a:pt x="765758" y="52915"/>
                      <a:pt x="760905" y="52915"/>
                    </a:cubicBezTo>
                    <a:cubicBezTo>
                      <a:pt x="755481" y="52915"/>
                      <a:pt x="752293" y="49536"/>
                      <a:pt x="752769" y="44445"/>
                    </a:cubicBezTo>
                    <a:close/>
                    <a:moveTo>
                      <a:pt x="45011" y="38783"/>
                    </a:moveTo>
                    <a:cubicBezTo>
                      <a:pt x="49008" y="39212"/>
                      <a:pt x="52053" y="41543"/>
                      <a:pt x="51482" y="45778"/>
                    </a:cubicBezTo>
                    <a:cubicBezTo>
                      <a:pt x="50959" y="49584"/>
                      <a:pt x="48056" y="51915"/>
                      <a:pt x="43917" y="52486"/>
                    </a:cubicBezTo>
                    <a:cubicBezTo>
                      <a:pt x="39967" y="51535"/>
                      <a:pt x="37779" y="48918"/>
                      <a:pt x="37874" y="44874"/>
                    </a:cubicBezTo>
                    <a:cubicBezTo>
                      <a:pt x="37969" y="40496"/>
                      <a:pt x="40681" y="38308"/>
                      <a:pt x="45011" y="38783"/>
                    </a:cubicBezTo>
                    <a:close/>
                  </a:path>
                </a:pathLst>
              </a:custGeom>
              <a:solidFill>
                <a:srgbClr val="1C98C4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101">
                <a:extLst>
                  <a:ext uri="{FF2B5EF4-FFF2-40B4-BE49-F238E27FC236}">
                    <a16:creationId xmlns:a16="http://schemas.microsoft.com/office/drawing/2014/main" id="{C715C88D-012E-4F52-91F9-83C70B2D54B5}"/>
                  </a:ext>
                </a:extLst>
              </p:cNvPr>
              <p:cNvSpPr/>
              <p:nvPr/>
            </p:nvSpPr>
            <p:spPr>
              <a:xfrm>
                <a:off x="3698395" y="3781035"/>
                <a:ext cx="4674" cy="28072"/>
              </a:xfrm>
              <a:custGeom>
                <a:avLst/>
                <a:gdLst>
                  <a:gd name="connsiteX0" fmla="*/ 0 w 4674"/>
                  <a:gd name="connsiteY0" fmla="*/ 28072 h 28072"/>
                  <a:gd name="connsiteX1" fmla="*/ 2664 w 4674"/>
                  <a:gd name="connsiteY1" fmla="*/ 0 h 28072"/>
                  <a:gd name="connsiteX2" fmla="*/ 2664 w 4674"/>
                  <a:gd name="connsiteY2" fmla="*/ 0 h 28072"/>
                  <a:gd name="connsiteX3" fmla="*/ 0 w 4674"/>
                  <a:gd name="connsiteY3" fmla="*/ 28072 h 2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74" h="28072">
                    <a:moveTo>
                      <a:pt x="0" y="28072"/>
                    </a:moveTo>
                    <a:cubicBezTo>
                      <a:pt x="6090" y="19222"/>
                      <a:pt x="5377" y="9706"/>
                      <a:pt x="2664" y="0"/>
                    </a:cubicBezTo>
                    <a:lnTo>
                      <a:pt x="2664" y="0"/>
                    </a:lnTo>
                    <a:cubicBezTo>
                      <a:pt x="-1475" y="9040"/>
                      <a:pt x="1047" y="18699"/>
                      <a:pt x="0" y="28072"/>
                    </a:cubicBezTo>
                    <a:close/>
                  </a:path>
                </a:pathLst>
              </a:custGeom>
              <a:solidFill>
                <a:srgbClr val="1C98C4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106">
                <a:extLst>
                  <a:ext uri="{FF2B5EF4-FFF2-40B4-BE49-F238E27FC236}">
                    <a16:creationId xmlns:a16="http://schemas.microsoft.com/office/drawing/2014/main" id="{023352B1-2D20-4684-8DB9-D53F9D073DE0}"/>
                  </a:ext>
                </a:extLst>
              </p:cNvPr>
              <p:cNvSpPr/>
              <p:nvPr/>
            </p:nvSpPr>
            <p:spPr>
              <a:xfrm>
                <a:off x="2396798" y="3409708"/>
                <a:ext cx="250846" cy="418333"/>
              </a:xfrm>
              <a:custGeom>
                <a:avLst/>
                <a:gdLst>
                  <a:gd name="connsiteX0" fmla="*/ 71026 w 250846"/>
                  <a:gd name="connsiteY0" fmla="*/ 83180 h 418333"/>
                  <a:gd name="connsiteX1" fmla="*/ 80637 w 250846"/>
                  <a:gd name="connsiteY1" fmla="*/ 16235 h 418333"/>
                  <a:gd name="connsiteX2" fmla="*/ 14834 w 250846"/>
                  <a:gd name="connsiteY2" fmla="*/ 11714 h 418333"/>
                  <a:gd name="connsiteX3" fmla="*/ 15357 w 250846"/>
                  <a:gd name="connsiteY3" fmla="*/ 79279 h 418333"/>
                  <a:gd name="connsiteX4" fmla="*/ 22399 w 250846"/>
                  <a:gd name="connsiteY4" fmla="*/ 95646 h 418333"/>
                  <a:gd name="connsiteX5" fmla="*/ 22256 w 250846"/>
                  <a:gd name="connsiteY5" fmla="*/ 177627 h 418333"/>
                  <a:gd name="connsiteX6" fmla="*/ 22066 w 250846"/>
                  <a:gd name="connsiteY6" fmla="*/ 259608 h 418333"/>
                  <a:gd name="connsiteX7" fmla="*/ 30440 w 250846"/>
                  <a:gd name="connsiteY7" fmla="*/ 276547 h 418333"/>
                  <a:gd name="connsiteX8" fmla="*/ 149676 w 250846"/>
                  <a:gd name="connsiteY8" fmla="*/ 365522 h 418333"/>
                  <a:gd name="connsiteX9" fmla="*/ 161096 w 250846"/>
                  <a:gd name="connsiteY9" fmla="*/ 382794 h 418333"/>
                  <a:gd name="connsiteX10" fmla="*/ 218430 w 250846"/>
                  <a:gd name="connsiteY10" fmla="*/ 416100 h 418333"/>
                  <a:gd name="connsiteX11" fmla="*/ 247692 w 250846"/>
                  <a:gd name="connsiteY11" fmla="*/ 356292 h 418333"/>
                  <a:gd name="connsiteX12" fmla="*/ 184600 w 250846"/>
                  <a:gd name="connsiteY12" fmla="*/ 332263 h 418333"/>
                  <a:gd name="connsiteX13" fmla="*/ 169232 w 250846"/>
                  <a:gd name="connsiteY13" fmla="*/ 330646 h 418333"/>
                  <a:gd name="connsiteX14" fmla="*/ 70931 w 250846"/>
                  <a:gd name="connsiteY14" fmla="*/ 256991 h 418333"/>
                  <a:gd name="connsiteX15" fmla="*/ 62033 w 250846"/>
                  <a:gd name="connsiteY15" fmla="*/ 238720 h 418333"/>
                  <a:gd name="connsiteX16" fmla="*/ 62033 w 250846"/>
                  <a:gd name="connsiteY16" fmla="*/ 100690 h 418333"/>
                  <a:gd name="connsiteX17" fmla="*/ 71026 w 250846"/>
                  <a:gd name="connsiteY17" fmla="*/ 83180 h 418333"/>
                  <a:gd name="connsiteX18" fmla="*/ 205679 w 250846"/>
                  <a:gd name="connsiteY18" fmla="*/ 366093 h 418333"/>
                  <a:gd name="connsiteX19" fmla="*/ 212007 w 250846"/>
                  <a:gd name="connsiteY19" fmla="*/ 372754 h 418333"/>
                  <a:gd name="connsiteX20" fmla="*/ 205393 w 250846"/>
                  <a:gd name="connsiteY20" fmla="*/ 379701 h 418333"/>
                  <a:gd name="connsiteX21" fmla="*/ 198113 w 250846"/>
                  <a:gd name="connsiteY21" fmla="*/ 372088 h 418333"/>
                  <a:gd name="connsiteX22" fmla="*/ 205679 w 250846"/>
                  <a:gd name="connsiteY22" fmla="*/ 366093 h 418333"/>
                  <a:gd name="connsiteX23" fmla="*/ 46142 w 250846"/>
                  <a:gd name="connsiteY23" fmla="*/ 52063 h 418333"/>
                  <a:gd name="connsiteX24" fmla="*/ 38814 w 250846"/>
                  <a:gd name="connsiteY24" fmla="*/ 45972 h 418333"/>
                  <a:gd name="connsiteX25" fmla="*/ 45000 w 250846"/>
                  <a:gd name="connsiteY25" fmla="*/ 38597 h 418333"/>
                  <a:gd name="connsiteX26" fmla="*/ 52184 w 250846"/>
                  <a:gd name="connsiteY26" fmla="*/ 43308 h 418333"/>
                  <a:gd name="connsiteX27" fmla="*/ 46142 w 250846"/>
                  <a:gd name="connsiteY27" fmla="*/ 52063 h 418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0846" h="418333">
                    <a:moveTo>
                      <a:pt x="71026" y="83180"/>
                    </a:moveTo>
                    <a:cubicBezTo>
                      <a:pt x="93960" y="67669"/>
                      <a:pt x="97814" y="37218"/>
                      <a:pt x="80637" y="16235"/>
                    </a:cubicBezTo>
                    <a:cubicBezTo>
                      <a:pt x="64460" y="-3464"/>
                      <a:pt x="34056" y="-5557"/>
                      <a:pt x="14834" y="11714"/>
                    </a:cubicBezTo>
                    <a:cubicBezTo>
                      <a:pt x="-5007" y="29509"/>
                      <a:pt x="-5055" y="60246"/>
                      <a:pt x="15357" y="79279"/>
                    </a:cubicBezTo>
                    <a:cubicBezTo>
                      <a:pt x="20543" y="84132"/>
                      <a:pt x="22494" y="88747"/>
                      <a:pt x="22399" y="95646"/>
                    </a:cubicBezTo>
                    <a:cubicBezTo>
                      <a:pt x="22018" y="122957"/>
                      <a:pt x="22256" y="150316"/>
                      <a:pt x="22256" y="177627"/>
                    </a:cubicBezTo>
                    <a:cubicBezTo>
                      <a:pt x="22256" y="204938"/>
                      <a:pt x="22542" y="232297"/>
                      <a:pt x="22066" y="259608"/>
                    </a:cubicBezTo>
                    <a:cubicBezTo>
                      <a:pt x="21923" y="267221"/>
                      <a:pt x="24255" y="271979"/>
                      <a:pt x="30440" y="276547"/>
                    </a:cubicBezTo>
                    <a:cubicBezTo>
                      <a:pt x="70312" y="306047"/>
                      <a:pt x="109709" y="336117"/>
                      <a:pt x="149676" y="365522"/>
                    </a:cubicBezTo>
                    <a:cubicBezTo>
                      <a:pt x="156052" y="370233"/>
                      <a:pt x="159288" y="375419"/>
                      <a:pt x="161096" y="382794"/>
                    </a:cubicBezTo>
                    <a:cubicBezTo>
                      <a:pt x="167852" y="409677"/>
                      <a:pt x="193117" y="424189"/>
                      <a:pt x="218430" y="416100"/>
                    </a:cubicBezTo>
                    <a:cubicBezTo>
                      <a:pt x="244219" y="407869"/>
                      <a:pt x="257303" y="381129"/>
                      <a:pt x="247692" y="356292"/>
                    </a:cubicBezTo>
                    <a:cubicBezTo>
                      <a:pt x="237938" y="331026"/>
                      <a:pt x="209295" y="319560"/>
                      <a:pt x="184600" y="332263"/>
                    </a:cubicBezTo>
                    <a:cubicBezTo>
                      <a:pt x="177892" y="335737"/>
                      <a:pt x="174276" y="334500"/>
                      <a:pt x="169232" y="330646"/>
                    </a:cubicBezTo>
                    <a:cubicBezTo>
                      <a:pt x="136592" y="305951"/>
                      <a:pt x="103904" y="281305"/>
                      <a:pt x="70931" y="256991"/>
                    </a:cubicBezTo>
                    <a:cubicBezTo>
                      <a:pt x="64317" y="252138"/>
                      <a:pt x="61986" y="246857"/>
                      <a:pt x="62033" y="238720"/>
                    </a:cubicBezTo>
                    <a:cubicBezTo>
                      <a:pt x="62414" y="192710"/>
                      <a:pt x="62366" y="146700"/>
                      <a:pt x="62033" y="100690"/>
                    </a:cubicBezTo>
                    <a:cubicBezTo>
                      <a:pt x="61986" y="92839"/>
                      <a:pt x="63889" y="88033"/>
                      <a:pt x="71026" y="83180"/>
                    </a:cubicBezTo>
                    <a:close/>
                    <a:moveTo>
                      <a:pt x="205679" y="366093"/>
                    </a:moveTo>
                    <a:cubicBezTo>
                      <a:pt x="209961" y="365903"/>
                      <a:pt x="212054" y="369138"/>
                      <a:pt x="212007" y="372754"/>
                    </a:cubicBezTo>
                    <a:cubicBezTo>
                      <a:pt x="211959" y="376323"/>
                      <a:pt x="209675" y="379701"/>
                      <a:pt x="205393" y="379701"/>
                    </a:cubicBezTo>
                    <a:cubicBezTo>
                      <a:pt x="200635" y="379701"/>
                      <a:pt x="197875" y="376513"/>
                      <a:pt x="198113" y="372088"/>
                    </a:cubicBezTo>
                    <a:cubicBezTo>
                      <a:pt x="198256" y="368187"/>
                      <a:pt x="201111" y="365855"/>
                      <a:pt x="205679" y="366093"/>
                    </a:cubicBezTo>
                    <a:close/>
                    <a:moveTo>
                      <a:pt x="46142" y="52063"/>
                    </a:moveTo>
                    <a:cubicBezTo>
                      <a:pt x="42050" y="52348"/>
                      <a:pt x="39147" y="50397"/>
                      <a:pt x="38814" y="45972"/>
                    </a:cubicBezTo>
                    <a:cubicBezTo>
                      <a:pt x="38529" y="41643"/>
                      <a:pt x="41003" y="39073"/>
                      <a:pt x="45000" y="38597"/>
                    </a:cubicBezTo>
                    <a:cubicBezTo>
                      <a:pt x="49282" y="38074"/>
                      <a:pt x="51423" y="40881"/>
                      <a:pt x="52184" y="43308"/>
                    </a:cubicBezTo>
                    <a:cubicBezTo>
                      <a:pt x="52565" y="49208"/>
                      <a:pt x="50329" y="51777"/>
                      <a:pt x="46142" y="52063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107">
                <a:extLst>
                  <a:ext uri="{FF2B5EF4-FFF2-40B4-BE49-F238E27FC236}">
                    <a16:creationId xmlns:a16="http://schemas.microsoft.com/office/drawing/2014/main" id="{6EB16A7A-2CE4-4F13-B229-22AC76372FC2}"/>
                  </a:ext>
                </a:extLst>
              </p:cNvPr>
              <p:cNvSpPr/>
              <p:nvPr/>
            </p:nvSpPr>
            <p:spPr>
              <a:xfrm>
                <a:off x="4015919" y="3565189"/>
                <a:ext cx="611196" cy="91743"/>
              </a:xfrm>
              <a:custGeom>
                <a:avLst/>
                <a:gdLst>
                  <a:gd name="connsiteX0" fmla="*/ 83816 w 611196"/>
                  <a:gd name="connsiteY0" fmla="*/ 71202 h 91743"/>
                  <a:gd name="connsiteX1" fmla="*/ 97520 w 611196"/>
                  <a:gd name="connsiteY1" fmla="*/ 63114 h 91743"/>
                  <a:gd name="connsiteX2" fmla="*/ 514276 w 611196"/>
                  <a:gd name="connsiteY2" fmla="*/ 63161 h 91743"/>
                  <a:gd name="connsiteX3" fmla="*/ 527265 w 611196"/>
                  <a:gd name="connsiteY3" fmla="*/ 70155 h 91743"/>
                  <a:gd name="connsiteX4" fmla="*/ 557860 w 611196"/>
                  <a:gd name="connsiteY4" fmla="*/ 91281 h 91743"/>
                  <a:gd name="connsiteX5" fmla="*/ 610483 w 611196"/>
                  <a:gd name="connsiteY5" fmla="*/ 53359 h 91743"/>
                  <a:gd name="connsiteX6" fmla="*/ 581840 w 611196"/>
                  <a:gd name="connsiteY6" fmla="*/ 3210 h 91743"/>
                  <a:gd name="connsiteX7" fmla="*/ 526599 w 611196"/>
                  <a:gd name="connsiteY7" fmla="*/ 23194 h 91743"/>
                  <a:gd name="connsiteX8" fmla="*/ 510041 w 611196"/>
                  <a:gd name="connsiteY8" fmla="*/ 33090 h 91743"/>
                  <a:gd name="connsiteX9" fmla="*/ 101469 w 611196"/>
                  <a:gd name="connsiteY9" fmla="*/ 32995 h 91743"/>
                  <a:gd name="connsiteX10" fmla="*/ 85624 w 611196"/>
                  <a:gd name="connsiteY10" fmla="*/ 24145 h 91743"/>
                  <a:gd name="connsiteX11" fmla="*/ 40185 w 611196"/>
                  <a:gd name="connsiteY11" fmla="*/ 450 h 91743"/>
                  <a:gd name="connsiteX12" fmla="*/ 170 w 611196"/>
                  <a:gd name="connsiteY12" fmla="*/ 42749 h 91743"/>
                  <a:gd name="connsiteX13" fmla="*/ 29955 w 611196"/>
                  <a:gd name="connsiteY13" fmla="*/ 88664 h 91743"/>
                  <a:gd name="connsiteX14" fmla="*/ 83816 w 611196"/>
                  <a:gd name="connsiteY14" fmla="*/ 71202 h 91743"/>
                  <a:gd name="connsiteX15" fmla="*/ 565948 w 611196"/>
                  <a:gd name="connsiteY15" fmla="*/ 39038 h 91743"/>
                  <a:gd name="connsiteX16" fmla="*/ 572752 w 611196"/>
                  <a:gd name="connsiteY16" fmla="*/ 46032 h 91743"/>
                  <a:gd name="connsiteX17" fmla="*/ 566091 w 611196"/>
                  <a:gd name="connsiteY17" fmla="*/ 52741 h 91743"/>
                  <a:gd name="connsiteX18" fmla="*/ 558621 w 611196"/>
                  <a:gd name="connsiteY18" fmla="*/ 46841 h 91743"/>
                  <a:gd name="connsiteX19" fmla="*/ 565948 w 611196"/>
                  <a:gd name="connsiteY19" fmla="*/ 39038 h 91743"/>
                  <a:gd name="connsiteX20" fmla="*/ 38948 w 611196"/>
                  <a:gd name="connsiteY20" fmla="*/ 45366 h 91743"/>
                  <a:gd name="connsiteX21" fmla="*/ 46608 w 611196"/>
                  <a:gd name="connsiteY21" fmla="*/ 38895 h 91743"/>
                  <a:gd name="connsiteX22" fmla="*/ 52651 w 611196"/>
                  <a:gd name="connsiteY22" fmla="*/ 46793 h 91743"/>
                  <a:gd name="connsiteX23" fmla="*/ 45181 w 611196"/>
                  <a:gd name="connsiteY23" fmla="*/ 52646 h 91743"/>
                  <a:gd name="connsiteX24" fmla="*/ 38948 w 611196"/>
                  <a:gd name="connsiteY24" fmla="*/ 45366 h 91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11196" h="91743">
                    <a:moveTo>
                      <a:pt x="83816" y="71202"/>
                    </a:moveTo>
                    <a:cubicBezTo>
                      <a:pt x="87432" y="65730"/>
                      <a:pt x="90620" y="63114"/>
                      <a:pt x="97520" y="63114"/>
                    </a:cubicBezTo>
                    <a:cubicBezTo>
                      <a:pt x="236454" y="63351"/>
                      <a:pt x="375389" y="63304"/>
                      <a:pt x="514276" y="63161"/>
                    </a:cubicBezTo>
                    <a:cubicBezTo>
                      <a:pt x="520319" y="63161"/>
                      <a:pt x="524030" y="64684"/>
                      <a:pt x="527265" y="70155"/>
                    </a:cubicBezTo>
                    <a:cubicBezTo>
                      <a:pt x="535735" y="84810"/>
                      <a:pt x="549200" y="91234"/>
                      <a:pt x="557860" y="91281"/>
                    </a:cubicBezTo>
                    <a:cubicBezTo>
                      <a:pt x="589120" y="91186"/>
                      <a:pt x="606059" y="76769"/>
                      <a:pt x="610483" y="53359"/>
                    </a:cubicBezTo>
                    <a:cubicBezTo>
                      <a:pt x="614385" y="32519"/>
                      <a:pt x="601919" y="10680"/>
                      <a:pt x="581840" y="3210"/>
                    </a:cubicBezTo>
                    <a:cubicBezTo>
                      <a:pt x="560810" y="-4593"/>
                      <a:pt x="537638" y="3210"/>
                      <a:pt x="526599" y="23194"/>
                    </a:cubicBezTo>
                    <a:cubicBezTo>
                      <a:pt x="522555" y="30569"/>
                      <a:pt x="518511" y="33138"/>
                      <a:pt x="510041" y="33090"/>
                    </a:cubicBezTo>
                    <a:cubicBezTo>
                      <a:pt x="373866" y="32757"/>
                      <a:pt x="237644" y="32805"/>
                      <a:pt x="101469" y="32995"/>
                    </a:cubicBezTo>
                    <a:cubicBezTo>
                      <a:pt x="93998" y="32995"/>
                      <a:pt x="89431" y="31615"/>
                      <a:pt x="85624" y="24145"/>
                    </a:cubicBezTo>
                    <a:cubicBezTo>
                      <a:pt x="76869" y="7111"/>
                      <a:pt x="57504" y="-2214"/>
                      <a:pt x="40185" y="450"/>
                    </a:cubicBezTo>
                    <a:cubicBezTo>
                      <a:pt x="18679" y="3733"/>
                      <a:pt x="2216" y="21148"/>
                      <a:pt x="170" y="42749"/>
                    </a:cubicBezTo>
                    <a:cubicBezTo>
                      <a:pt x="-1638" y="61781"/>
                      <a:pt x="11161" y="81527"/>
                      <a:pt x="29955" y="88664"/>
                    </a:cubicBezTo>
                    <a:cubicBezTo>
                      <a:pt x="49796" y="96277"/>
                      <a:pt x="71826" y="89521"/>
                      <a:pt x="83816" y="71202"/>
                    </a:cubicBezTo>
                    <a:close/>
                    <a:moveTo>
                      <a:pt x="565948" y="39038"/>
                    </a:moveTo>
                    <a:cubicBezTo>
                      <a:pt x="570135" y="38990"/>
                      <a:pt x="572562" y="42464"/>
                      <a:pt x="572752" y="46032"/>
                    </a:cubicBezTo>
                    <a:cubicBezTo>
                      <a:pt x="572990" y="49839"/>
                      <a:pt x="570516" y="52693"/>
                      <a:pt x="566091" y="52741"/>
                    </a:cubicBezTo>
                    <a:cubicBezTo>
                      <a:pt x="561904" y="52931"/>
                      <a:pt x="558859" y="50838"/>
                      <a:pt x="558621" y="46841"/>
                    </a:cubicBezTo>
                    <a:cubicBezTo>
                      <a:pt x="558431" y="42368"/>
                      <a:pt x="561333" y="39133"/>
                      <a:pt x="565948" y="39038"/>
                    </a:cubicBezTo>
                    <a:close/>
                    <a:moveTo>
                      <a:pt x="38948" y="45366"/>
                    </a:moveTo>
                    <a:cubicBezTo>
                      <a:pt x="39614" y="41560"/>
                      <a:pt x="42516" y="39228"/>
                      <a:pt x="46608" y="38895"/>
                    </a:cubicBezTo>
                    <a:cubicBezTo>
                      <a:pt x="50510" y="40180"/>
                      <a:pt x="52937" y="42654"/>
                      <a:pt x="52651" y="46793"/>
                    </a:cubicBezTo>
                    <a:cubicBezTo>
                      <a:pt x="52318" y="51218"/>
                      <a:pt x="49321" y="53169"/>
                      <a:pt x="45181" y="52646"/>
                    </a:cubicBezTo>
                    <a:cubicBezTo>
                      <a:pt x="41089" y="52123"/>
                      <a:pt x="38187" y="49648"/>
                      <a:pt x="38948" y="45366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108">
                <a:extLst>
                  <a:ext uri="{FF2B5EF4-FFF2-40B4-BE49-F238E27FC236}">
                    <a16:creationId xmlns:a16="http://schemas.microsoft.com/office/drawing/2014/main" id="{DA08E070-7DD9-4469-A935-B8826E896421}"/>
                  </a:ext>
                </a:extLst>
              </p:cNvPr>
              <p:cNvSpPr/>
              <p:nvPr/>
            </p:nvSpPr>
            <p:spPr>
              <a:xfrm>
                <a:off x="3054683" y="4356078"/>
                <a:ext cx="91678" cy="428742"/>
              </a:xfrm>
              <a:custGeom>
                <a:avLst/>
                <a:gdLst>
                  <a:gd name="connsiteX0" fmla="*/ 77411 w 91678"/>
                  <a:gd name="connsiteY0" fmla="*/ 13099 h 428742"/>
                  <a:gd name="connsiteX1" fmla="*/ 12654 w 91678"/>
                  <a:gd name="connsiteY1" fmla="*/ 14288 h 428742"/>
                  <a:gd name="connsiteX2" fmla="*/ 15794 w 91678"/>
                  <a:gd name="connsiteY2" fmla="*/ 79997 h 428742"/>
                  <a:gd name="connsiteX3" fmla="*/ 23121 w 91678"/>
                  <a:gd name="connsiteY3" fmla="*/ 97316 h 428742"/>
                  <a:gd name="connsiteX4" fmla="*/ 23026 w 91678"/>
                  <a:gd name="connsiteY4" fmla="*/ 213459 h 428742"/>
                  <a:gd name="connsiteX5" fmla="*/ 23121 w 91678"/>
                  <a:gd name="connsiteY5" fmla="*/ 332315 h 428742"/>
                  <a:gd name="connsiteX6" fmla="*/ 16412 w 91678"/>
                  <a:gd name="connsiteY6" fmla="*/ 348683 h 428742"/>
                  <a:gd name="connsiteX7" fmla="*/ 3280 w 91678"/>
                  <a:gd name="connsiteY7" fmla="*/ 401973 h 428742"/>
                  <a:gd name="connsiteX8" fmla="*/ 42201 w 91678"/>
                  <a:gd name="connsiteY8" fmla="*/ 428713 h 428742"/>
                  <a:gd name="connsiteX9" fmla="*/ 87926 w 91678"/>
                  <a:gd name="connsiteY9" fmla="*/ 400831 h 428742"/>
                  <a:gd name="connsiteX10" fmla="*/ 77506 w 91678"/>
                  <a:gd name="connsiteY10" fmla="*/ 350824 h 428742"/>
                  <a:gd name="connsiteX11" fmla="*/ 68941 w 91678"/>
                  <a:gd name="connsiteY11" fmla="*/ 329651 h 428742"/>
                  <a:gd name="connsiteX12" fmla="*/ 68894 w 91678"/>
                  <a:gd name="connsiteY12" fmla="*/ 97364 h 428742"/>
                  <a:gd name="connsiteX13" fmla="*/ 76935 w 91678"/>
                  <a:gd name="connsiteY13" fmla="*/ 78569 h 428742"/>
                  <a:gd name="connsiteX14" fmla="*/ 77411 w 91678"/>
                  <a:gd name="connsiteY14" fmla="*/ 13099 h 428742"/>
                  <a:gd name="connsiteX15" fmla="*/ 45579 w 91678"/>
                  <a:gd name="connsiteY15" fmla="*/ 38744 h 428742"/>
                  <a:gd name="connsiteX16" fmla="*/ 52859 w 91678"/>
                  <a:gd name="connsiteY16" fmla="*/ 46595 h 428742"/>
                  <a:gd name="connsiteX17" fmla="*/ 45960 w 91678"/>
                  <a:gd name="connsiteY17" fmla="*/ 52971 h 428742"/>
                  <a:gd name="connsiteX18" fmla="*/ 39013 w 91678"/>
                  <a:gd name="connsiteY18" fmla="*/ 45644 h 428742"/>
                  <a:gd name="connsiteX19" fmla="*/ 45579 w 91678"/>
                  <a:gd name="connsiteY19" fmla="*/ 38744 h 428742"/>
                  <a:gd name="connsiteX20" fmla="*/ 45532 w 91678"/>
                  <a:gd name="connsiteY20" fmla="*/ 390173 h 428742"/>
                  <a:gd name="connsiteX21" fmla="*/ 39156 w 91678"/>
                  <a:gd name="connsiteY21" fmla="*/ 382893 h 428742"/>
                  <a:gd name="connsiteX22" fmla="*/ 46293 w 91678"/>
                  <a:gd name="connsiteY22" fmla="*/ 376613 h 428742"/>
                  <a:gd name="connsiteX23" fmla="*/ 53097 w 91678"/>
                  <a:gd name="connsiteY23" fmla="*/ 383607 h 428742"/>
                  <a:gd name="connsiteX24" fmla="*/ 45532 w 91678"/>
                  <a:gd name="connsiteY24" fmla="*/ 390173 h 428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1678" h="428742">
                    <a:moveTo>
                      <a:pt x="77411" y="13099"/>
                    </a:moveTo>
                    <a:cubicBezTo>
                      <a:pt x="59044" y="-4839"/>
                      <a:pt x="30353" y="-4268"/>
                      <a:pt x="12654" y="14288"/>
                    </a:cubicBezTo>
                    <a:cubicBezTo>
                      <a:pt x="-4808" y="32654"/>
                      <a:pt x="-3904" y="63486"/>
                      <a:pt x="15794" y="79997"/>
                    </a:cubicBezTo>
                    <a:cubicBezTo>
                      <a:pt x="22027" y="85230"/>
                      <a:pt x="23169" y="90226"/>
                      <a:pt x="23121" y="97316"/>
                    </a:cubicBezTo>
                    <a:cubicBezTo>
                      <a:pt x="22931" y="136046"/>
                      <a:pt x="23026" y="174729"/>
                      <a:pt x="23026" y="213459"/>
                    </a:cubicBezTo>
                    <a:cubicBezTo>
                      <a:pt x="23026" y="253094"/>
                      <a:pt x="22931" y="292729"/>
                      <a:pt x="23121" y="332315"/>
                    </a:cubicBezTo>
                    <a:cubicBezTo>
                      <a:pt x="23169" y="338929"/>
                      <a:pt x="22217" y="343877"/>
                      <a:pt x="16412" y="348683"/>
                    </a:cubicBezTo>
                    <a:cubicBezTo>
                      <a:pt x="711" y="361720"/>
                      <a:pt x="-3857" y="382608"/>
                      <a:pt x="3280" y="401973"/>
                    </a:cubicBezTo>
                    <a:cubicBezTo>
                      <a:pt x="9371" y="418483"/>
                      <a:pt x="23359" y="428094"/>
                      <a:pt x="42201" y="428713"/>
                    </a:cubicBezTo>
                    <a:cubicBezTo>
                      <a:pt x="63041" y="429379"/>
                      <a:pt x="80408" y="418817"/>
                      <a:pt x="87926" y="400831"/>
                    </a:cubicBezTo>
                    <a:cubicBezTo>
                      <a:pt x="95110" y="383655"/>
                      <a:pt x="91732" y="363052"/>
                      <a:pt x="77506" y="350824"/>
                    </a:cubicBezTo>
                    <a:cubicBezTo>
                      <a:pt x="70226" y="344543"/>
                      <a:pt x="68894" y="338215"/>
                      <a:pt x="68941" y="329651"/>
                    </a:cubicBezTo>
                    <a:cubicBezTo>
                      <a:pt x="69179" y="252238"/>
                      <a:pt x="69179" y="174777"/>
                      <a:pt x="68894" y="97364"/>
                    </a:cubicBezTo>
                    <a:cubicBezTo>
                      <a:pt x="68846" y="89417"/>
                      <a:pt x="71082" y="84088"/>
                      <a:pt x="76935" y="78569"/>
                    </a:cubicBezTo>
                    <a:cubicBezTo>
                      <a:pt x="96585" y="59870"/>
                      <a:pt x="96443" y="31702"/>
                      <a:pt x="77411" y="13099"/>
                    </a:cubicBezTo>
                    <a:close/>
                    <a:moveTo>
                      <a:pt x="45579" y="38744"/>
                    </a:moveTo>
                    <a:cubicBezTo>
                      <a:pt x="49861" y="38935"/>
                      <a:pt x="53287" y="41932"/>
                      <a:pt x="52859" y="46595"/>
                    </a:cubicBezTo>
                    <a:cubicBezTo>
                      <a:pt x="52478" y="50449"/>
                      <a:pt x="49005" y="52162"/>
                      <a:pt x="45960" y="52971"/>
                    </a:cubicBezTo>
                    <a:cubicBezTo>
                      <a:pt x="41249" y="52115"/>
                      <a:pt x="38823" y="49973"/>
                      <a:pt x="39013" y="45644"/>
                    </a:cubicBezTo>
                    <a:cubicBezTo>
                      <a:pt x="39203" y="41504"/>
                      <a:pt x="41630" y="38554"/>
                      <a:pt x="45579" y="38744"/>
                    </a:cubicBezTo>
                    <a:close/>
                    <a:moveTo>
                      <a:pt x="45532" y="390173"/>
                    </a:moveTo>
                    <a:cubicBezTo>
                      <a:pt x="41012" y="390078"/>
                      <a:pt x="39108" y="386795"/>
                      <a:pt x="39156" y="382893"/>
                    </a:cubicBezTo>
                    <a:cubicBezTo>
                      <a:pt x="39156" y="378659"/>
                      <a:pt x="41868" y="376375"/>
                      <a:pt x="46293" y="376613"/>
                    </a:cubicBezTo>
                    <a:cubicBezTo>
                      <a:pt x="50718" y="376851"/>
                      <a:pt x="52478" y="379658"/>
                      <a:pt x="53097" y="383607"/>
                    </a:cubicBezTo>
                    <a:cubicBezTo>
                      <a:pt x="51860" y="387366"/>
                      <a:pt x="49814" y="390316"/>
                      <a:pt x="45532" y="390173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109">
                <a:extLst>
                  <a:ext uri="{FF2B5EF4-FFF2-40B4-BE49-F238E27FC236}">
                    <a16:creationId xmlns:a16="http://schemas.microsoft.com/office/drawing/2014/main" id="{FC44D742-5CD6-4ADE-B4AC-00A1653B208B}"/>
                  </a:ext>
                </a:extLst>
              </p:cNvPr>
              <p:cNvSpPr/>
              <p:nvPr/>
            </p:nvSpPr>
            <p:spPr>
              <a:xfrm>
                <a:off x="3358098" y="4414428"/>
                <a:ext cx="409813" cy="91583"/>
              </a:xfrm>
              <a:custGeom>
                <a:avLst/>
                <a:gdLst>
                  <a:gd name="connsiteX0" fmla="*/ 78510 w 409813"/>
                  <a:gd name="connsiteY0" fmla="*/ 76649 h 91583"/>
                  <a:gd name="connsiteX1" fmla="*/ 93498 w 409813"/>
                  <a:gd name="connsiteY1" fmla="*/ 69607 h 91583"/>
                  <a:gd name="connsiteX2" fmla="*/ 312034 w 409813"/>
                  <a:gd name="connsiteY2" fmla="*/ 66943 h 91583"/>
                  <a:gd name="connsiteX3" fmla="*/ 330305 w 409813"/>
                  <a:gd name="connsiteY3" fmla="*/ 75317 h 91583"/>
                  <a:gd name="connsiteX4" fmla="*/ 380931 w 409813"/>
                  <a:gd name="connsiteY4" fmla="*/ 88354 h 91583"/>
                  <a:gd name="connsiteX5" fmla="*/ 409812 w 409813"/>
                  <a:gd name="connsiteY5" fmla="*/ 46055 h 91583"/>
                  <a:gd name="connsiteX6" fmla="*/ 382977 w 409813"/>
                  <a:gd name="connsiteY6" fmla="*/ 3851 h 91583"/>
                  <a:gd name="connsiteX7" fmla="*/ 332732 w 409813"/>
                  <a:gd name="connsiteY7" fmla="*/ 13415 h 91583"/>
                  <a:gd name="connsiteX8" fmla="*/ 313652 w 409813"/>
                  <a:gd name="connsiteY8" fmla="*/ 21123 h 91583"/>
                  <a:gd name="connsiteX9" fmla="*/ 96448 w 409813"/>
                  <a:gd name="connsiteY9" fmla="*/ 23549 h 91583"/>
                  <a:gd name="connsiteX10" fmla="*/ 80461 w 409813"/>
                  <a:gd name="connsiteY10" fmla="*/ 16507 h 91583"/>
                  <a:gd name="connsiteX11" fmla="*/ 14800 w 409813"/>
                  <a:gd name="connsiteY11" fmla="*/ 11654 h 91583"/>
                  <a:gd name="connsiteX12" fmla="*/ 12183 w 409813"/>
                  <a:gd name="connsiteY12" fmla="*/ 76506 h 91583"/>
                  <a:gd name="connsiteX13" fmla="*/ 78510 w 409813"/>
                  <a:gd name="connsiteY13" fmla="*/ 76649 h 91583"/>
                  <a:gd name="connsiteX14" fmla="*/ 363802 w 409813"/>
                  <a:gd name="connsiteY14" fmla="*/ 39156 h 91583"/>
                  <a:gd name="connsiteX15" fmla="*/ 371177 w 409813"/>
                  <a:gd name="connsiteY15" fmla="*/ 45341 h 91583"/>
                  <a:gd name="connsiteX16" fmla="*/ 365039 w 409813"/>
                  <a:gd name="connsiteY16" fmla="*/ 52716 h 91583"/>
                  <a:gd name="connsiteX17" fmla="*/ 357473 w 409813"/>
                  <a:gd name="connsiteY17" fmla="*/ 46340 h 91583"/>
                  <a:gd name="connsiteX18" fmla="*/ 363802 w 409813"/>
                  <a:gd name="connsiteY18" fmla="*/ 39156 h 91583"/>
                  <a:gd name="connsiteX19" fmla="*/ 45108 w 409813"/>
                  <a:gd name="connsiteY19" fmla="*/ 39013 h 91583"/>
                  <a:gd name="connsiteX20" fmla="*/ 52816 w 409813"/>
                  <a:gd name="connsiteY20" fmla="*/ 44437 h 91583"/>
                  <a:gd name="connsiteX21" fmla="*/ 46536 w 409813"/>
                  <a:gd name="connsiteY21" fmla="*/ 52716 h 91583"/>
                  <a:gd name="connsiteX22" fmla="*/ 38542 w 409813"/>
                  <a:gd name="connsiteY22" fmla="*/ 45817 h 91583"/>
                  <a:gd name="connsiteX23" fmla="*/ 45108 w 409813"/>
                  <a:gd name="connsiteY23" fmla="*/ 39013 h 91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09813" h="91583">
                    <a:moveTo>
                      <a:pt x="78510" y="76649"/>
                    </a:moveTo>
                    <a:cubicBezTo>
                      <a:pt x="82887" y="72034"/>
                      <a:pt x="86884" y="69702"/>
                      <a:pt x="93498" y="69607"/>
                    </a:cubicBezTo>
                    <a:cubicBezTo>
                      <a:pt x="166343" y="68989"/>
                      <a:pt x="239189" y="68085"/>
                      <a:pt x="312034" y="66943"/>
                    </a:cubicBezTo>
                    <a:cubicBezTo>
                      <a:pt x="319980" y="66800"/>
                      <a:pt x="325071" y="68751"/>
                      <a:pt x="330305" y="75317"/>
                    </a:cubicBezTo>
                    <a:cubicBezTo>
                      <a:pt x="342533" y="90685"/>
                      <a:pt x="362660" y="95205"/>
                      <a:pt x="380931" y="88354"/>
                    </a:cubicBezTo>
                    <a:cubicBezTo>
                      <a:pt x="398298" y="81883"/>
                      <a:pt x="409622" y="65230"/>
                      <a:pt x="409812" y="46055"/>
                    </a:cubicBezTo>
                    <a:cubicBezTo>
                      <a:pt x="409955" y="26927"/>
                      <a:pt x="400010" y="11321"/>
                      <a:pt x="382977" y="3851"/>
                    </a:cubicBezTo>
                    <a:cubicBezTo>
                      <a:pt x="366181" y="-3524"/>
                      <a:pt x="345769" y="-146"/>
                      <a:pt x="332732" y="13415"/>
                    </a:cubicBezTo>
                    <a:cubicBezTo>
                      <a:pt x="327117" y="19267"/>
                      <a:pt x="321360" y="21028"/>
                      <a:pt x="313652" y="21123"/>
                    </a:cubicBezTo>
                    <a:cubicBezTo>
                      <a:pt x="241235" y="21741"/>
                      <a:pt x="168865" y="22550"/>
                      <a:pt x="96448" y="23549"/>
                    </a:cubicBezTo>
                    <a:cubicBezTo>
                      <a:pt x="89691" y="23644"/>
                      <a:pt x="85171" y="22360"/>
                      <a:pt x="80461" y="16507"/>
                    </a:cubicBezTo>
                    <a:cubicBezTo>
                      <a:pt x="64045" y="-3667"/>
                      <a:pt x="33832" y="-5427"/>
                      <a:pt x="14800" y="11654"/>
                    </a:cubicBezTo>
                    <a:cubicBezTo>
                      <a:pt x="-3852" y="28355"/>
                      <a:pt x="-5041" y="58188"/>
                      <a:pt x="12183" y="76506"/>
                    </a:cubicBezTo>
                    <a:cubicBezTo>
                      <a:pt x="30739" y="96443"/>
                      <a:pt x="59335" y="96728"/>
                      <a:pt x="78510" y="76649"/>
                    </a:cubicBezTo>
                    <a:close/>
                    <a:moveTo>
                      <a:pt x="363802" y="39156"/>
                    </a:moveTo>
                    <a:cubicBezTo>
                      <a:pt x="368036" y="38632"/>
                      <a:pt x="370748" y="40678"/>
                      <a:pt x="371177" y="45341"/>
                    </a:cubicBezTo>
                    <a:cubicBezTo>
                      <a:pt x="371034" y="49243"/>
                      <a:pt x="369226" y="52383"/>
                      <a:pt x="365039" y="52716"/>
                    </a:cubicBezTo>
                    <a:cubicBezTo>
                      <a:pt x="360852" y="53049"/>
                      <a:pt x="358092" y="50147"/>
                      <a:pt x="357473" y="46340"/>
                    </a:cubicBezTo>
                    <a:cubicBezTo>
                      <a:pt x="356807" y="42106"/>
                      <a:pt x="359757" y="39632"/>
                      <a:pt x="363802" y="39156"/>
                    </a:cubicBezTo>
                    <a:close/>
                    <a:moveTo>
                      <a:pt x="45108" y="39013"/>
                    </a:moveTo>
                    <a:cubicBezTo>
                      <a:pt x="49438" y="38823"/>
                      <a:pt x="51389" y="41392"/>
                      <a:pt x="52816" y="44437"/>
                    </a:cubicBezTo>
                    <a:cubicBezTo>
                      <a:pt x="52531" y="49100"/>
                      <a:pt x="50057" y="52002"/>
                      <a:pt x="46536" y="52716"/>
                    </a:cubicBezTo>
                    <a:cubicBezTo>
                      <a:pt x="41683" y="53715"/>
                      <a:pt x="38875" y="49956"/>
                      <a:pt x="38542" y="45817"/>
                    </a:cubicBezTo>
                    <a:cubicBezTo>
                      <a:pt x="38209" y="42011"/>
                      <a:pt x="40636" y="39156"/>
                      <a:pt x="45108" y="39013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111">
                <a:extLst>
                  <a:ext uri="{FF2B5EF4-FFF2-40B4-BE49-F238E27FC236}">
                    <a16:creationId xmlns:a16="http://schemas.microsoft.com/office/drawing/2014/main" id="{B6ABB84D-A694-47A8-B20A-9E87AEAF8F6F}"/>
                  </a:ext>
                </a:extLst>
              </p:cNvPr>
              <p:cNvSpPr/>
              <p:nvPr/>
            </p:nvSpPr>
            <p:spPr>
              <a:xfrm>
                <a:off x="3254466" y="4270559"/>
                <a:ext cx="337872" cy="94749"/>
              </a:xfrm>
              <a:custGeom>
                <a:avLst/>
                <a:gdLst>
                  <a:gd name="connsiteX0" fmla="*/ 255178 w 337872"/>
                  <a:gd name="connsiteY0" fmla="*/ 74399 h 94749"/>
                  <a:gd name="connsiteX1" fmla="*/ 306708 w 337872"/>
                  <a:gd name="connsiteY1" fmla="*/ 92622 h 94749"/>
                  <a:gd name="connsiteX2" fmla="*/ 337873 w 337872"/>
                  <a:gd name="connsiteY2" fmla="*/ 49276 h 94749"/>
                  <a:gd name="connsiteX3" fmla="*/ 309800 w 337872"/>
                  <a:gd name="connsiteY3" fmla="*/ 6549 h 94749"/>
                  <a:gd name="connsiteX4" fmla="*/ 258984 w 337872"/>
                  <a:gd name="connsiteY4" fmla="*/ 18587 h 94749"/>
                  <a:gd name="connsiteX5" fmla="*/ 240523 w 337872"/>
                  <a:gd name="connsiteY5" fmla="*/ 26866 h 94749"/>
                  <a:gd name="connsiteX6" fmla="*/ 97164 w 337872"/>
                  <a:gd name="connsiteY6" fmla="*/ 28626 h 94749"/>
                  <a:gd name="connsiteX7" fmla="*/ 83318 w 337872"/>
                  <a:gd name="connsiteY7" fmla="*/ 21109 h 94749"/>
                  <a:gd name="connsiteX8" fmla="*/ 16800 w 337872"/>
                  <a:gd name="connsiteY8" fmla="*/ 10403 h 94749"/>
                  <a:gd name="connsiteX9" fmla="*/ 12803 w 337872"/>
                  <a:gd name="connsiteY9" fmla="*/ 78110 h 94749"/>
                  <a:gd name="connsiteX10" fmla="*/ 80510 w 337872"/>
                  <a:gd name="connsiteY10" fmla="*/ 74875 h 94749"/>
                  <a:gd name="connsiteX11" fmla="*/ 92739 w 337872"/>
                  <a:gd name="connsiteY11" fmla="*/ 68451 h 94749"/>
                  <a:gd name="connsiteX12" fmla="*/ 238763 w 337872"/>
                  <a:gd name="connsiteY12" fmla="*/ 65882 h 94749"/>
                  <a:gd name="connsiteX13" fmla="*/ 255178 w 337872"/>
                  <a:gd name="connsiteY13" fmla="*/ 74399 h 94749"/>
                  <a:gd name="connsiteX14" fmla="*/ 292148 w 337872"/>
                  <a:gd name="connsiteY14" fmla="*/ 41759 h 94749"/>
                  <a:gd name="connsiteX15" fmla="*/ 299332 w 337872"/>
                  <a:gd name="connsiteY15" fmla="*/ 48325 h 94749"/>
                  <a:gd name="connsiteX16" fmla="*/ 293147 w 337872"/>
                  <a:gd name="connsiteY16" fmla="*/ 55509 h 94749"/>
                  <a:gd name="connsiteX17" fmla="*/ 285725 w 337872"/>
                  <a:gd name="connsiteY17" fmla="*/ 49324 h 94749"/>
                  <a:gd name="connsiteX18" fmla="*/ 292148 w 337872"/>
                  <a:gd name="connsiteY18" fmla="*/ 41759 h 94749"/>
                  <a:gd name="connsiteX19" fmla="*/ 44492 w 337872"/>
                  <a:gd name="connsiteY19" fmla="*/ 52512 h 94749"/>
                  <a:gd name="connsiteX20" fmla="*/ 38687 w 337872"/>
                  <a:gd name="connsiteY20" fmla="*/ 45232 h 94749"/>
                  <a:gd name="connsiteX21" fmla="*/ 47061 w 337872"/>
                  <a:gd name="connsiteY21" fmla="*/ 39094 h 94749"/>
                  <a:gd name="connsiteX22" fmla="*/ 52628 w 337872"/>
                  <a:gd name="connsiteY22" fmla="*/ 46897 h 94749"/>
                  <a:gd name="connsiteX23" fmla="*/ 44492 w 337872"/>
                  <a:gd name="connsiteY23" fmla="*/ 52512 h 9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7872" h="94749">
                    <a:moveTo>
                      <a:pt x="255178" y="74399"/>
                    </a:moveTo>
                    <a:cubicBezTo>
                      <a:pt x="266597" y="91909"/>
                      <a:pt x="287295" y="98570"/>
                      <a:pt x="306708" y="92622"/>
                    </a:cubicBezTo>
                    <a:cubicBezTo>
                      <a:pt x="324931" y="87008"/>
                      <a:pt x="337825" y="69117"/>
                      <a:pt x="337873" y="49276"/>
                    </a:cubicBezTo>
                    <a:cubicBezTo>
                      <a:pt x="337920" y="29864"/>
                      <a:pt x="327072" y="13306"/>
                      <a:pt x="309800" y="6549"/>
                    </a:cubicBezTo>
                    <a:cubicBezTo>
                      <a:pt x="291815" y="-493"/>
                      <a:pt x="271070" y="3599"/>
                      <a:pt x="258984" y="18587"/>
                    </a:cubicBezTo>
                    <a:cubicBezTo>
                      <a:pt x="253608" y="25248"/>
                      <a:pt x="248231" y="26818"/>
                      <a:pt x="240523" y="26866"/>
                    </a:cubicBezTo>
                    <a:cubicBezTo>
                      <a:pt x="192752" y="27199"/>
                      <a:pt x="144934" y="27722"/>
                      <a:pt x="97164" y="28626"/>
                    </a:cubicBezTo>
                    <a:cubicBezTo>
                      <a:pt x="90407" y="28769"/>
                      <a:pt x="87077" y="26771"/>
                      <a:pt x="83318" y="21109"/>
                    </a:cubicBezTo>
                    <a:cubicBezTo>
                      <a:pt x="67759" y="-2253"/>
                      <a:pt x="37545" y="-6821"/>
                      <a:pt x="16800" y="10403"/>
                    </a:cubicBezTo>
                    <a:cubicBezTo>
                      <a:pt x="-3897" y="27532"/>
                      <a:pt x="-5753" y="59268"/>
                      <a:pt x="12803" y="78110"/>
                    </a:cubicBezTo>
                    <a:cubicBezTo>
                      <a:pt x="31265" y="96857"/>
                      <a:pt x="62573" y="95572"/>
                      <a:pt x="80510" y="74875"/>
                    </a:cubicBezTo>
                    <a:cubicBezTo>
                      <a:pt x="84079" y="70783"/>
                      <a:pt x="87029" y="68546"/>
                      <a:pt x="92739" y="68451"/>
                    </a:cubicBezTo>
                    <a:cubicBezTo>
                      <a:pt x="141413" y="67833"/>
                      <a:pt x="190088" y="66976"/>
                      <a:pt x="238763" y="65882"/>
                    </a:cubicBezTo>
                    <a:cubicBezTo>
                      <a:pt x="246328" y="65739"/>
                      <a:pt x="250753" y="67690"/>
                      <a:pt x="255178" y="74399"/>
                    </a:cubicBezTo>
                    <a:close/>
                    <a:moveTo>
                      <a:pt x="292148" y="41759"/>
                    </a:moveTo>
                    <a:cubicBezTo>
                      <a:pt x="296145" y="42187"/>
                      <a:pt x="299000" y="43900"/>
                      <a:pt x="299332" y="48325"/>
                    </a:cubicBezTo>
                    <a:cubicBezTo>
                      <a:pt x="299666" y="52702"/>
                      <a:pt x="297477" y="55367"/>
                      <a:pt x="293147" y="55509"/>
                    </a:cubicBezTo>
                    <a:cubicBezTo>
                      <a:pt x="289150" y="55652"/>
                      <a:pt x="286058" y="53749"/>
                      <a:pt x="285725" y="49324"/>
                    </a:cubicBezTo>
                    <a:cubicBezTo>
                      <a:pt x="285439" y="44946"/>
                      <a:pt x="288389" y="42948"/>
                      <a:pt x="292148" y="41759"/>
                    </a:cubicBezTo>
                    <a:close/>
                    <a:moveTo>
                      <a:pt x="44492" y="52512"/>
                    </a:moveTo>
                    <a:cubicBezTo>
                      <a:pt x="40019" y="52084"/>
                      <a:pt x="38069" y="48943"/>
                      <a:pt x="38687" y="45232"/>
                    </a:cubicBezTo>
                    <a:cubicBezTo>
                      <a:pt x="39401" y="41140"/>
                      <a:pt x="42018" y="37524"/>
                      <a:pt x="47061" y="39094"/>
                    </a:cubicBezTo>
                    <a:cubicBezTo>
                      <a:pt x="50582" y="40188"/>
                      <a:pt x="52819" y="43043"/>
                      <a:pt x="52628" y="46897"/>
                    </a:cubicBezTo>
                    <a:cubicBezTo>
                      <a:pt x="51106" y="50894"/>
                      <a:pt x="48631" y="52940"/>
                      <a:pt x="44492" y="52512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112">
                <a:extLst>
                  <a:ext uri="{FF2B5EF4-FFF2-40B4-BE49-F238E27FC236}">
                    <a16:creationId xmlns:a16="http://schemas.microsoft.com/office/drawing/2014/main" id="{756F776A-FDEA-4B67-B1C2-7443BD0C00CB}"/>
                  </a:ext>
                </a:extLst>
              </p:cNvPr>
              <p:cNvSpPr/>
              <p:nvPr/>
            </p:nvSpPr>
            <p:spPr>
              <a:xfrm>
                <a:off x="2229635" y="2811109"/>
                <a:ext cx="91022" cy="91507"/>
              </a:xfrm>
              <a:custGeom>
                <a:avLst/>
                <a:gdLst>
                  <a:gd name="connsiteX0" fmla="*/ 46107 w 91022"/>
                  <a:gd name="connsiteY0" fmla="*/ 91497 h 91507"/>
                  <a:gd name="connsiteX1" fmla="*/ 91023 w 91022"/>
                  <a:gd name="connsiteY1" fmla="*/ 46010 h 91507"/>
                  <a:gd name="connsiteX2" fmla="*/ 45060 w 91022"/>
                  <a:gd name="connsiteY2" fmla="*/ 0 h 91507"/>
                  <a:gd name="connsiteX3" fmla="*/ 1 w 91022"/>
                  <a:gd name="connsiteY3" fmla="*/ 46343 h 91507"/>
                  <a:gd name="connsiteX4" fmla="*/ 46107 w 91022"/>
                  <a:gd name="connsiteY4" fmla="*/ 91497 h 91507"/>
                  <a:gd name="connsiteX5" fmla="*/ 45060 w 91022"/>
                  <a:gd name="connsiteY5" fmla="*/ 38683 h 91507"/>
                  <a:gd name="connsiteX6" fmla="*/ 52292 w 91022"/>
                  <a:gd name="connsiteY6" fmla="*/ 45630 h 91507"/>
                  <a:gd name="connsiteX7" fmla="*/ 45488 w 91022"/>
                  <a:gd name="connsiteY7" fmla="*/ 52386 h 91507"/>
                  <a:gd name="connsiteX8" fmla="*/ 38684 w 91022"/>
                  <a:gd name="connsiteY8" fmla="*/ 45963 h 91507"/>
                  <a:gd name="connsiteX9" fmla="*/ 45060 w 91022"/>
                  <a:gd name="connsiteY9" fmla="*/ 38683 h 91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022" h="91507">
                    <a:moveTo>
                      <a:pt x="46107" y="91497"/>
                    </a:moveTo>
                    <a:cubicBezTo>
                      <a:pt x="70753" y="91021"/>
                      <a:pt x="90975" y="70562"/>
                      <a:pt x="91023" y="46010"/>
                    </a:cubicBezTo>
                    <a:cubicBezTo>
                      <a:pt x="91070" y="21031"/>
                      <a:pt x="69992" y="-48"/>
                      <a:pt x="45060" y="0"/>
                    </a:cubicBezTo>
                    <a:cubicBezTo>
                      <a:pt x="19747" y="48"/>
                      <a:pt x="-189" y="20602"/>
                      <a:pt x="1" y="46343"/>
                    </a:cubicBezTo>
                    <a:cubicBezTo>
                      <a:pt x="192" y="72322"/>
                      <a:pt x="20366" y="92021"/>
                      <a:pt x="46107" y="91497"/>
                    </a:cubicBezTo>
                    <a:close/>
                    <a:moveTo>
                      <a:pt x="45060" y="38683"/>
                    </a:moveTo>
                    <a:cubicBezTo>
                      <a:pt x="49009" y="39444"/>
                      <a:pt x="51959" y="41776"/>
                      <a:pt x="52292" y="45630"/>
                    </a:cubicBezTo>
                    <a:cubicBezTo>
                      <a:pt x="52673" y="49959"/>
                      <a:pt x="49295" y="52148"/>
                      <a:pt x="45488" y="52386"/>
                    </a:cubicBezTo>
                    <a:cubicBezTo>
                      <a:pt x="41349" y="52671"/>
                      <a:pt x="38637" y="50530"/>
                      <a:pt x="38684" y="45963"/>
                    </a:cubicBezTo>
                    <a:cubicBezTo>
                      <a:pt x="38684" y="41680"/>
                      <a:pt x="41111" y="39539"/>
                      <a:pt x="45060" y="38683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113">
                <a:extLst>
                  <a:ext uri="{FF2B5EF4-FFF2-40B4-BE49-F238E27FC236}">
                    <a16:creationId xmlns:a16="http://schemas.microsoft.com/office/drawing/2014/main" id="{11B0E34D-2C83-4293-9393-63F1077ED733}"/>
                  </a:ext>
                </a:extLst>
              </p:cNvPr>
              <p:cNvSpPr/>
              <p:nvPr/>
            </p:nvSpPr>
            <p:spPr>
              <a:xfrm>
                <a:off x="3910222" y="3565448"/>
                <a:ext cx="91596" cy="91073"/>
              </a:xfrm>
              <a:custGeom>
                <a:avLst/>
                <a:gdLst>
                  <a:gd name="connsiteX0" fmla="*/ 91593 w 91596"/>
                  <a:gd name="connsiteY0" fmla="*/ 46296 h 91073"/>
                  <a:gd name="connsiteX1" fmla="*/ 45773 w 91596"/>
                  <a:gd name="connsiteY1" fmla="*/ 0 h 91073"/>
                  <a:gd name="connsiteX2" fmla="*/ 0 w 91596"/>
                  <a:gd name="connsiteY2" fmla="*/ 46058 h 91073"/>
                  <a:gd name="connsiteX3" fmla="*/ 44916 w 91596"/>
                  <a:gd name="connsiteY3" fmla="*/ 91069 h 91073"/>
                  <a:gd name="connsiteX4" fmla="*/ 91593 w 91596"/>
                  <a:gd name="connsiteY4" fmla="*/ 46296 h 91073"/>
                  <a:gd name="connsiteX5" fmla="*/ 38826 w 91596"/>
                  <a:gd name="connsiteY5" fmla="*/ 46439 h 91073"/>
                  <a:gd name="connsiteX6" fmla="*/ 46011 w 91596"/>
                  <a:gd name="connsiteY6" fmla="*/ 38778 h 91073"/>
                  <a:gd name="connsiteX7" fmla="*/ 53052 w 91596"/>
                  <a:gd name="connsiteY7" fmla="*/ 45820 h 91073"/>
                  <a:gd name="connsiteX8" fmla="*/ 46058 w 91596"/>
                  <a:gd name="connsiteY8" fmla="*/ 52481 h 91073"/>
                  <a:gd name="connsiteX9" fmla="*/ 38826 w 91596"/>
                  <a:gd name="connsiteY9" fmla="*/ 46439 h 91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596" h="91073">
                    <a:moveTo>
                      <a:pt x="91593" y="46296"/>
                    </a:moveTo>
                    <a:cubicBezTo>
                      <a:pt x="91926" y="21602"/>
                      <a:pt x="70610" y="96"/>
                      <a:pt x="45773" y="0"/>
                    </a:cubicBezTo>
                    <a:cubicBezTo>
                      <a:pt x="20745" y="-95"/>
                      <a:pt x="-95" y="20888"/>
                      <a:pt x="0" y="46058"/>
                    </a:cubicBezTo>
                    <a:cubicBezTo>
                      <a:pt x="48" y="71228"/>
                      <a:pt x="19508" y="90736"/>
                      <a:pt x="44916" y="91069"/>
                    </a:cubicBezTo>
                    <a:cubicBezTo>
                      <a:pt x="70752" y="91402"/>
                      <a:pt x="91259" y="71752"/>
                      <a:pt x="91593" y="46296"/>
                    </a:cubicBezTo>
                    <a:close/>
                    <a:moveTo>
                      <a:pt x="38826" y="46439"/>
                    </a:moveTo>
                    <a:cubicBezTo>
                      <a:pt x="38683" y="41966"/>
                      <a:pt x="41253" y="38588"/>
                      <a:pt x="46011" y="38778"/>
                    </a:cubicBezTo>
                    <a:cubicBezTo>
                      <a:pt x="49912" y="38921"/>
                      <a:pt x="51958" y="42157"/>
                      <a:pt x="53052" y="45820"/>
                    </a:cubicBezTo>
                    <a:cubicBezTo>
                      <a:pt x="52244" y="49674"/>
                      <a:pt x="50293" y="52244"/>
                      <a:pt x="46058" y="52481"/>
                    </a:cubicBezTo>
                    <a:cubicBezTo>
                      <a:pt x="41776" y="52719"/>
                      <a:pt x="38969" y="50531"/>
                      <a:pt x="38826" y="46439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114">
                <a:extLst>
                  <a:ext uri="{FF2B5EF4-FFF2-40B4-BE49-F238E27FC236}">
                    <a16:creationId xmlns:a16="http://schemas.microsoft.com/office/drawing/2014/main" id="{0D902DDF-3DD3-454D-982F-4680E20E4911}"/>
                  </a:ext>
                </a:extLst>
              </p:cNvPr>
              <p:cNvSpPr/>
              <p:nvPr/>
            </p:nvSpPr>
            <p:spPr>
              <a:xfrm>
                <a:off x="2229635" y="2978973"/>
                <a:ext cx="91023" cy="91454"/>
              </a:xfrm>
              <a:custGeom>
                <a:avLst/>
                <a:gdLst>
                  <a:gd name="connsiteX0" fmla="*/ 45108 w 91023"/>
                  <a:gd name="connsiteY0" fmla="*/ 0 h 91454"/>
                  <a:gd name="connsiteX1" fmla="*/ 1 w 91023"/>
                  <a:gd name="connsiteY1" fmla="*/ 46105 h 91454"/>
                  <a:gd name="connsiteX2" fmla="*/ 44679 w 91023"/>
                  <a:gd name="connsiteY2" fmla="*/ 91450 h 91454"/>
                  <a:gd name="connsiteX3" fmla="*/ 91023 w 91023"/>
                  <a:gd name="connsiteY3" fmla="*/ 45820 h 91454"/>
                  <a:gd name="connsiteX4" fmla="*/ 45108 w 91023"/>
                  <a:gd name="connsiteY4" fmla="*/ 0 h 91454"/>
                  <a:gd name="connsiteX5" fmla="*/ 45345 w 91023"/>
                  <a:gd name="connsiteY5" fmla="*/ 52624 h 91454"/>
                  <a:gd name="connsiteX6" fmla="*/ 38637 w 91023"/>
                  <a:gd name="connsiteY6" fmla="*/ 45725 h 91454"/>
                  <a:gd name="connsiteX7" fmla="*/ 45679 w 91023"/>
                  <a:gd name="connsiteY7" fmla="*/ 38826 h 91454"/>
                  <a:gd name="connsiteX8" fmla="*/ 52340 w 91023"/>
                  <a:gd name="connsiteY8" fmla="*/ 45582 h 91454"/>
                  <a:gd name="connsiteX9" fmla="*/ 45345 w 91023"/>
                  <a:gd name="connsiteY9" fmla="*/ 52624 h 91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023" h="91454">
                    <a:moveTo>
                      <a:pt x="45108" y="0"/>
                    </a:moveTo>
                    <a:cubicBezTo>
                      <a:pt x="19271" y="95"/>
                      <a:pt x="-189" y="19936"/>
                      <a:pt x="1" y="46105"/>
                    </a:cubicBezTo>
                    <a:cubicBezTo>
                      <a:pt x="144" y="71180"/>
                      <a:pt x="19795" y="91116"/>
                      <a:pt x="44679" y="91450"/>
                    </a:cubicBezTo>
                    <a:cubicBezTo>
                      <a:pt x="69469" y="91830"/>
                      <a:pt x="90832" y="70752"/>
                      <a:pt x="91023" y="45820"/>
                    </a:cubicBezTo>
                    <a:cubicBezTo>
                      <a:pt x="91213" y="20793"/>
                      <a:pt x="70325" y="-48"/>
                      <a:pt x="45108" y="0"/>
                    </a:cubicBezTo>
                    <a:close/>
                    <a:moveTo>
                      <a:pt x="45345" y="52624"/>
                    </a:moveTo>
                    <a:cubicBezTo>
                      <a:pt x="41349" y="52814"/>
                      <a:pt x="38732" y="50102"/>
                      <a:pt x="38637" y="45725"/>
                    </a:cubicBezTo>
                    <a:cubicBezTo>
                      <a:pt x="38541" y="41252"/>
                      <a:pt x="40920" y="39111"/>
                      <a:pt x="45679" y="38826"/>
                    </a:cubicBezTo>
                    <a:cubicBezTo>
                      <a:pt x="48962" y="39634"/>
                      <a:pt x="52483" y="41157"/>
                      <a:pt x="52340" y="45582"/>
                    </a:cubicBezTo>
                    <a:cubicBezTo>
                      <a:pt x="52197" y="49674"/>
                      <a:pt x="49152" y="52481"/>
                      <a:pt x="45345" y="52624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115">
                <a:extLst>
                  <a:ext uri="{FF2B5EF4-FFF2-40B4-BE49-F238E27FC236}">
                    <a16:creationId xmlns:a16="http://schemas.microsoft.com/office/drawing/2014/main" id="{D83D8DD1-70CA-4C09-8F2A-60C33341931A}"/>
                  </a:ext>
                </a:extLst>
              </p:cNvPr>
              <p:cNvSpPr/>
              <p:nvPr/>
            </p:nvSpPr>
            <p:spPr>
              <a:xfrm>
                <a:off x="2747438" y="3856351"/>
                <a:ext cx="91893" cy="91644"/>
              </a:xfrm>
              <a:custGeom>
                <a:avLst/>
                <a:gdLst>
                  <a:gd name="connsiteX0" fmla="*/ 45740 w 91893"/>
                  <a:gd name="connsiteY0" fmla="*/ 91644 h 91644"/>
                  <a:gd name="connsiteX1" fmla="*/ 91893 w 91893"/>
                  <a:gd name="connsiteY1" fmla="*/ 45633 h 91644"/>
                  <a:gd name="connsiteX2" fmla="*/ 45550 w 91893"/>
                  <a:gd name="connsiteY2" fmla="*/ 4 h 91644"/>
                  <a:gd name="connsiteX3" fmla="*/ 15 w 91893"/>
                  <a:gd name="connsiteY3" fmla="*/ 46538 h 91644"/>
                  <a:gd name="connsiteX4" fmla="*/ 45740 w 91893"/>
                  <a:gd name="connsiteY4" fmla="*/ 91644 h 91644"/>
                  <a:gd name="connsiteX5" fmla="*/ 46406 w 91893"/>
                  <a:gd name="connsiteY5" fmla="*/ 39020 h 91644"/>
                  <a:gd name="connsiteX6" fmla="*/ 53258 w 91893"/>
                  <a:gd name="connsiteY6" fmla="*/ 45491 h 91644"/>
                  <a:gd name="connsiteX7" fmla="*/ 46264 w 91893"/>
                  <a:gd name="connsiteY7" fmla="*/ 52771 h 91644"/>
                  <a:gd name="connsiteX8" fmla="*/ 38936 w 91893"/>
                  <a:gd name="connsiteY8" fmla="*/ 45015 h 91644"/>
                  <a:gd name="connsiteX9" fmla="*/ 46406 w 91893"/>
                  <a:gd name="connsiteY9" fmla="*/ 39020 h 91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893" h="91644">
                    <a:moveTo>
                      <a:pt x="45740" y="91644"/>
                    </a:moveTo>
                    <a:cubicBezTo>
                      <a:pt x="70482" y="91834"/>
                      <a:pt x="91893" y="70423"/>
                      <a:pt x="91893" y="45633"/>
                    </a:cubicBezTo>
                    <a:cubicBezTo>
                      <a:pt x="91846" y="20654"/>
                      <a:pt x="70529" y="-329"/>
                      <a:pt x="45550" y="4"/>
                    </a:cubicBezTo>
                    <a:cubicBezTo>
                      <a:pt x="20380" y="337"/>
                      <a:pt x="-651" y="21843"/>
                      <a:pt x="15" y="46538"/>
                    </a:cubicBezTo>
                    <a:cubicBezTo>
                      <a:pt x="682" y="70851"/>
                      <a:pt x="21569" y="91501"/>
                      <a:pt x="45740" y="91644"/>
                    </a:cubicBezTo>
                    <a:close/>
                    <a:moveTo>
                      <a:pt x="46406" y="39020"/>
                    </a:moveTo>
                    <a:cubicBezTo>
                      <a:pt x="50688" y="39067"/>
                      <a:pt x="52544" y="41922"/>
                      <a:pt x="53258" y="45491"/>
                    </a:cubicBezTo>
                    <a:cubicBezTo>
                      <a:pt x="52259" y="49487"/>
                      <a:pt x="50213" y="52818"/>
                      <a:pt x="46264" y="52771"/>
                    </a:cubicBezTo>
                    <a:cubicBezTo>
                      <a:pt x="41791" y="52723"/>
                      <a:pt x="38651" y="49487"/>
                      <a:pt x="38936" y="45015"/>
                    </a:cubicBezTo>
                    <a:cubicBezTo>
                      <a:pt x="39174" y="41113"/>
                      <a:pt x="42362" y="38972"/>
                      <a:pt x="46406" y="39020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116">
                <a:extLst>
                  <a:ext uri="{FF2B5EF4-FFF2-40B4-BE49-F238E27FC236}">
                    <a16:creationId xmlns:a16="http://schemas.microsoft.com/office/drawing/2014/main" id="{7490046B-0361-4FE0-9446-86EC158C98C7}"/>
                  </a:ext>
                </a:extLst>
              </p:cNvPr>
              <p:cNvSpPr/>
              <p:nvPr/>
            </p:nvSpPr>
            <p:spPr>
              <a:xfrm>
                <a:off x="1918363" y="3864158"/>
                <a:ext cx="90690" cy="91885"/>
              </a:xfrm>
              <a:custGeom>
                <a:avLst/>
                <a:gdLst>
                  <a:gd name="connsiteX0" fmla="*/ 90690 w 90690"/>
                  <a:gd name="connsiteY0" fmla="*/ 46105 h 91885"/>
                  <a:gd name="connsiteX1" fmla="*/ 45204 w 90690"/>
                  <a:gd name="connsiteY1" fmla="*/ 0 h 91885"/>
                  <a:gd name="connsiteX2" fmla="*/ 2 w 90690"/>
                  <a:gd name="connsiteY2" fmla="*/ 45011 h 91885"/>
                  <a:gd name="connsiteX3" fmla="*/ 44775 w 90690"/>
                  <a:gd name="connsiteY3" fmla="*/ 91878 h 91885"/>
                  <a:gd name="connsiteX4" fmla="*/ 90690 w 90690"/>
                  <a:gd name="connsiteY4" fmla="*/ 46105 h 91885"/>
                  <a:gd name="connsiteX5" fmla="*/ 38590 w 90690"/>
                  <a:gd name="connsiteY5" fmla="*/ 46343 h 91885"/>
                  <a:gd name="connsiteX6" fmla="*/ 44680 w 90690"/>
                  <a:gd name="connsiteY6" fmla="*/ 39016 h 91885"/>
                  <a:gd name="connsiteX7" fmla="*/ 52245 w 90690"/>
                  <a:gd name="connsiteY7" fmla="*/ 46201 h 91885"/>
                  <a:gd name="connsiteX8" fmla="*/ 45441 w 90690"/>
                  <a:gd name="connsiteY8" fmla="*/ 53290 h 91885"/>
                  <a:gd name="connsiteX9" fmla="*/ 38590 w 90690"/>
                  <a:gd name="connsiteY9" fmla="*/ 46343 h 91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690" h="91885">
                    <a:moveTo>
                      <a:pt x="90690" y="46105"/>
                    </a:moveTo>
                    <a:cubicBezTo>
                      <a:pt x="90786" y="20650"/>
                      <a:pt x="70374" y="-47"/>
                      <a:pt x="45204" y="0"/>
                    </a:cubicBezTo>
                    <a:cubicBezTo>
                      <a:pt x="20462" y="48"/>
                      <a:pt x="288" y="20127"/>
                      <a:pt x="2" y="45011"/>
                    </a:cubicBezTo>
                    <a:cubicBezTo>
                      <a:pt x="-236" y="70990"/>
                      <a:pt x="19225" y="91354"/>
                      <a:pt x="44775" y="91878"/>
                    </a:cubicBezTo>
                    <a:cubicBezTo>
                      <a:pt x="69755" y="92354"/>
                      <a:pt x="90643" y="71561"/>
                      <a:pt x="90690" y="46105"/>
                    </a:cubicBezTo>
                    <a:close/>
                    <a:moveTo>
                      <a:pt x="38590" y="46343"/>
                    </a:moveTo>
                    <a:cubicBezTo>
                      <a:pt x="38400" y="41919"/>
                      <a:pt x="40969" y="39302"/>
                      <a:pt x="44680" y="39016"/>
                    </a:cubicBezTo>
                    <a:cubicBezTo>
                      <a:pt x="49105" y="38683"/>
                      <a:pt x="52245" y="41252"/>
                      <a:pt x="52245" y="46201"/>
                    </a:cubicBezTo>
                    <a:cubicBezTo>
                      <a:pt x="52245" y="50626"/>
                      <a:pt x="48867" y="52005"/>
                      <a:pt x="45441" y="53290"/>
                    </a:cubicBezTo>
                    <a:cubicBezTo>
                      <a:pt x="41968" y="52148"/>
                      <a:pt x="38828" y="50816"/>
                      <a:pt x="38590" y="46343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117">
                <a:extLst>
                  <a:ext uri="{FF2B5EF4-FFF2-40B4-BE49-F238E27FC236}">
                    <a16:creationId xmlns:a16="http://schemas.microsoft.com/office/drawing/2014/main" id="{D998DDB8-3648-44D8-A2AE-F492F01B5E90}"/>
                  </a:ext>
                </a:extLst>
              </p:cNvPr>
              <p:cNvSpPr/>
              <p:nvPr/>
            </p:nvSpPr>
            <p:spPr>
              <a:xfrm>
                <a:off x="2069384" y="3753151"/>
                <a:ext cx="91653" cy="91118"/>
              </a:xfrm>
              <a:custGeom>
                <a:avLst/>
                <a:gdLst>
                  <a:gd name="connsiteX0" fmla="*/ 46012 w 91653"/>
                  <a:gd name="connsiteY0" fmla="*/ 91118 h 91118"/>
                  <a:gd name="connsiteX1" fmla="*/ 91642 w 91653"/>
                  <a:gd name="connsiteY1" fmla="*/ 46203 h 91118"/>
                  <a:gd name="connsiteX2" fmla="*/ 46488 w 91653"/>
                  <a:gd name="connsiteY2" fmla="*/ 2 h 91118"/>
                  <a:gd name="connsiteX3" fmla="*/ 2 w 91653"/>
                  <a:gd name="connsiteY3" fmla="*/ 45013 h 91118"/>
                  <a:gd name="connsiteX4" fmla="*/ 46012 w 91653"/>
                  <a:gd name="connsiteY4" fmla="*/ 91118 h 91118"/>
                  <a:gd name="connsiteX5" fmla="*/ 45632 w 91653"/>
                  <a:gd name="connsiteY5" fmla="*/ 38590 h 91118"/>
                  <a:gd name="connsiteX6" fmla="*/ 52911 w 91653"/>
                  <a:gd name="connsiteY6" fmla="*/ 44966 h 91118"/>
                  <a:gd name="connsiteX7" fmla="*/ 46726 w 91653"/>
                  <a:gd name="connsiteY7" fmla="*/ 52293 h 91118"/>
                  <a:gd name="connsiteX8" fmla="*/ 38732 w 91653"/>
                  <a:gd name="connsiteY8" fmla="*/ 45156 h 91118"/>
                  <a:gd name="connsiteX9" fmla="*/ 45632 w 91653"/>
                  <a:gd name="connsiteY9" fmla="*/ 38590 h 91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653" h="91118">
                    <a:moveTo>
                      <a:pt x="46012" y="91118"/>
                    </a:moveTo>
                    <a:cubicBezTo>
                      <a:pt x="70421" y="91071"/>
                      <a:pt x="91071" y="70707"/>
                      <a:pt x="91642" y="46203"/>
                    </a:cubicBezTo>
                    <a:cubicBezTo>
                      <a:pt x="92213" y="20652"/>
                      <a:pt x="72277" y="240"/>
                      <a:pt x="46488" y="2"/>
                    </a:cubicBezTo>
                    <a:cubicBezTo>
                      <a:pt x="20795" y="-236"/>
                      <a:pt x="192" y="19700"/>
                      <a:pt x="2" y="45013"/>
                    </a:cubicBezTo>
                    <a:cubicBezTo>
                      <a:pt x="-236" y="69660"/>
                      <a:pt x="21223" y="91166"/>
                      <a:pt x="46012" y="91118"/>
                    </a:cubicBezTo>
                    <a:close/>
                    <a:moveTo>
                      <a:pt x="45632" y="38590"/>
                    </a:moveTo>
                    <a:cubicBezTo>
                      <a:pt x="49914" y="38352"/>
                      <a:pt x="52150" y="40683"/>
                      <a:pt x="52911" y="44966"/>
                    </a:cubicBezTo>
                    <a:cubicBezTo>
                      <a:pt x="52578" y="48677"/>
                      <a:pt x="50532" y="51912"/>
                      <a:pt x="46726" y="52293"/>
                    </a:cubicBezTo>
                    <a:cubicBezTo>
                      <a:pt x="42158" y="52769"/>
                      <a:pt x="38970" y="49438"/>
                      <a:pt x="38732" y="45156"/>
                    </a:cubicBezTo>
                    <a:cubicBezTo>
                      <a:pt x="38542" y="41302"/>
                      <a:pt x="41540" y="38828"/>
                      <a:pt x="45632" y="38590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118">
                <a:extLst>
                  <a:ext uri="{FF2B5EF4-FFF2-40B4-BE49-F238E27FC236}">
                    <a16:creationId xmlns:a16="http://schemas.microsoft.com/office/drawing/2014/main" id="{5B9BEEB7-CBF8-47FB-BFD7-41C103D647C1}"/>
                  </a:ext>
                </a:extLst>
              </p:cNvPr>
              <p:cNvSpPr/>
              <p:nvPr/>
            </p:nvSpPr>
            <p:spPr>
              <a:xfrm>
                <a:off x="2891765" y="3609173"/>
                <a:ext cx="90642" cy="90833"/>
              </a:xfrm>
              <a:custGeom>
                <a:avLst/>
                <a:gdLst>
                  <a:gd name="connsiteX0" fmla="*/ 45915 w 90642"/>
                  <a:gd name="connsiteY0" fmla="*/ 2 h 90833"/>
                  <a:gd name="connsiteX1" fmla="*/ 0 w 90642"/>
                  <a:gd name="connsiteY1" fmla="*/ 45299 h 90833"/>
                  <a:gd name="connsiteX2" fmla="*/ 45344 w 90642"/>
                  <a:gd name="connsiteY2" fmla="*/ 90833 h 90833"/>
                  <a:gd name="connsiteX3" fmla="*/ 90641 w 90642"/>
                  <a:gd name="connsiteY3" fmla="*/ 45156 h 90833"/>
                  <a:gd name="connsiteX4" fmla="*/ 45915 w 90642"/>
                  <a:gd name="connsiteY4" fmla="*/ 2 h 90833"/>
                  <a:gd name="connsiteX5" fmla="*/ 45868 w 90642"/>
                  <a:gd name="connsiteY5" fmla="*/ 52103 h 90833"/>
                  <a:gd name="connsiteX6" fmla="*/ 38588 w 90642"/>
                  <a:gd name="connsiteY6" fmla="*/ 45965 h 90833"/>
                  <a:gd name="connsiteX7" fmla="*/ 43822 w 90642"/>
                  <a:gd name="connsiteY7" fmla="*/ 38495 h 90833"/>
                  <a:gd name="connsiteX8" fmla="*/ 52053 w 90642"/>
                  <a:gd name="connsiteY8" fmla="*/ 44918 h 90833"/>
                  <a:gd name="connsiteX9" fmla="*/ 45868 w 90642"/>
                  <a:gd name="connsiteY9" fmla="*/ 52103 h 9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642" h="90833">
                    <a:moveTo>
                      <a:pt x="45915" y="2"/>
                    </a:moveTo>
                    <a:cubicBezTo>
                      <a:pt x="20174" y="-236"/>
                      <a:pt x="48" y="19605"/>
                      <a:pt x="0" y="45299"/>
                    </a:cubicBezTo>
                    <a:cubicBezTo>
                      <a:pt x="-48" y="71420"/>
                      <a:pt x="19318" y="90881"/>
                      <a:pt x="45344" y="90833"/>
                    </a:cubicBezTo>
                    <a:cubicBezTo>
                      <a:pt x="71275" y="90786"/>
                      <a:pt x="90831" y="71135"/>
                      <a:pt x="90641" y="45156"/>
                    </a:cubicBezTo>
                    <a:cubicBezTo>
                      <a:pt x="90498" y="19986"/>
                      <a:pt x="70942" y="240"/>
                      <a:pt x="45915" y="2"/>
                    </a:cubicBezTo>
                    <a:close/>
                    <a:moveTo>
                      <a:pt x="45868" y="52103"/>
                    </a:moveTo>
                    <a:cubicBezTo>
                      <a:pt x="41728" y="52436"/>
                      <a:pt x="39016" y="50390"/>
                      <a:pt x="38588" y="45965"/>
                    </a:cubicBezTo>
                    <a:cubicBezTo>
                      <a:pt x="38112" y="41397"/>
                      <a:pt x="41300" y="39827"/>
                      <a:pt x="43822" y="38495"/>
                    </a:cubicBezTo>
                    <a:cubicBezTo>
                      <a:pt x="49008" y="38590"/>
                      <a:pt x="51577" y="40826"/>
                      <a:pt x="52053" y="44918"/>
                    </a:cubicBezTo>
                    <a:cubicBezTo>
                      <a:pt x="52529" y="49248"/>
                      <a:pt x="50007" y="51770"/>
                      <a:pt x="45868" y="52103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119">
                <a:extLst>
                  <a:ext uri="{FF2B5EF4-FFF2-40B4-BE49-F238E27FC236}">
                    <a16:creationId xmlns:a16="http://schemas.microsoft.com/office/drawing/2014/main" id="{CB7C3ECE-99D1-4C19-8212-A7228B3EBB05}"/>
                  </a:ext>
                </a:extLst>
              </p:cNvPr>
              <p:cNvSpPr/>
              <p:nvPr/>
            </p:nvSpPr>
            <p:spPr>
              <a:xfrm>
                <a:off x="2309334" y="2898838"/>
                <a:ext cx="90688" cy="91839"/>
              </a:xfrm>
              <a:custGeom>
                <a:avLst/>
                <a:gdLst>
                  <a:gd name="connsiteX0" fmla="*/ 45439 w 90688"/>
                  <a:gd name="connsiteY0" fmla="*/ 91840 h 91839"/>
                  <a:gd name="connsiteX1" fmla="*/ 90688 w 90688"/>
                  <a:gd name="connsiteY1" fmla="*/ 45497 h 91839"/>
                  <a:gd name="connsiteX2" fmla="*/ 45867 w 90688"/>
                  <a:gd name="connsiteY2" fmla="*/ 10 h 91839"/>
                  <a:gd name="connsiteX3" fmla="*/ 0 w 90688"/>
                  <a:gd name="connsiteY3" fmla="*/ 45734 h 91839"/>
                  <a:gd name="connsiteX4" fmla="*/ 45439 w 90688"/>
                  <a:gd name="connsiteY4" fmla="*/ 91840 h 91839"/>
                  <a:gd name="connsiteX5" fmla="*/ 38588 w 90688"/>
                  <a:gd name="connsiteY5" fmla="*/ 44926 h 91839"/>
                  <a:gd name="connsiteX6" fmla="*/ 45915 w 90688"/>
                  <a:gd name="connsiteY6" fmla="*/ 38883 h 91839"/>
                  <a:gd name="connsiteX7" fmla="*/ 52338 w 90688"/>
                  <a:gd name="connsiteY7" fmla="*/ 46210 h 91839"/>
                  <a:gd name="connsiteX8" fmla="*/ 45344 w 90688"/>
                  <a:gd name="connsiteY8" fmla="*/ 53014 h 91839"/>
                  <a:gd name="connsiteX9" fmla="*/ 38588 w 90688"/>
                  <a:gd name="connsiteY9" fmla="*/ 44926 h 91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688" h="91839">
                    <a:moveTo>
                      <a:pt x="45439" y="91840"/>
                    </a:moveTo>
                    <a:cubicBezTo>
                      <a:pt x="70514" y="91792"/>
                      <a:pt x="90831" y="70952"/>
                      <a:pt x="90688" y="45497"/>
                    </a:cubicBezTo>
                    <a:cubicBezTo>
                      <a:pt x="90545" y="20755"/>
                      <a:pt x="70609" y="485"/>
                      <a:pt x="45867" y="10"/>
                    </a:cubicBezTo>
                    <a:cubicBezTo>
                      <a:pt x="20697" y="-514"/>
                      <a:pt x="95" y="20089"/>
                      <a:pt x="0" y="45734"/>
                    </a:cubicBezTo>
                    <a:cubicBezTo>
                      <a:pt x="0" y="71523"/>
                      <a:pt x="20031" y="91887"/>
                      <a:pt x="45439" y="91840"/>
                    </a:cubicBezTo>
                    <a:close/>
                    <a:moveTo>
                      <a:pt x="38588" y="44926"/>
                    </a:moveTo>
                    <a:cubicBezTo>
                      <a:pt x="39159" y="40691"/>
                      <a:pt x="41966" y="38360"/>
                      <a:pt x="45915" y="38883"/>
                    </a:cubicBezTo>
                    <a:cubicBezTo>
                      <a:pt x="49579" y="39359"/>
                      <a:pt x="52386" y="41833"/>
                      <a:pt x="52338" y="46210"/>
                    </a:cubicBezTo>
                    <a:cubicBezTo>
                      <a:pt x="52100" y="50635"/>
                      <a:pt x="48817" y="53062"/>
                      <a:pt x="45344" y="53014"/>
                    </a:cubicBezTo>
                    <a:cubicBezTo>
                      <a:pt x="41014" y="52967"/>
                      <a:pt x="37922" y="50017"/>
                      <a:pt x="38588" y="44926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120">
                <a:extLst>
                  <a:ext uri="{FF2B5EF4-FFF2-40B4-BE49-F238E27FC236}">
                    <a16:creationId xmlns:a16="http://schemas.microsoft.com/office/drawing/2014/main" id="{17A84C18-1AEE-4C2D-AC2A-A6EE726B0E77}"/>
                  </a:ext>
                </a:extLst>
              </p:cNvPr>
              <p:cNvSpPr/>
              <p:nvPr/>
            </p:nvSpPr>
            <p:spPr>
              <a:xfrm>
                <a:off x="2747445" y="3609171"/>
                <a:ext cx="91838" cy="90835"/>
              </a:xfrm>
              <a:custGeom>
                <a:avLst/>
                <a:gdLst>
                  <a:gd name="connsiteX0" fmla="*/ 91838 w 91838"/>
                  <a:gd name="connsiteY0" fmla="*/ 45443 h 90835"/>
                  <a:gd name="connsiteX1" fmla="*/ 46827 w 91838"/>
                  <a:gd name="connsiteY1" fmla="*/ 4 h 90835"/>
                  <a:gd name="connsiteX2" fmla="*/ 8 w 91838"/>
                  <a:gd name="connsiteY2" fmla="*/ 45063 h 90835"/>
                  <a:gd name="connsiteX3" fmla="*/ 45780 w 91838"/>
                  <a:gd name="connsiteY3" fmla="*/ 90835 h 90835"/>
                  <a:gd name="connsiteX4" fmla="*/ 91838 w 91838"/>
                  <a:gd name="connsiteY4" fmla="*/ 45443 h 90835"/>
                  <a:gd name="connsiteX5" fmla="*/ 38786 w 91838"/>
                  <a:gd name="connsiteY5" fmla="*/ 45586 h 90835"/>
                  <a:gd name="connsiteX6" fmla="*/ 46875 w 91838"/>
                  <a:gd name="connsiteY6" fmla="*/ 38544 h 90835"/>
                  <a:gd name="connsiteX7" fmla="*/ 53108 w 91838"/>
                  <a:gd name="connsiteY7" fmla="*/ 45872 h 90835"/>
                  <a:gd name="connsiteX8" fmla="*/ 45590 w 91838"/>
                  <a:gd name="connsiteY8" fmla="*/ 52295 h 90835"/>
                  <a:gd name="connsiteX9" fmla="*/ 38786 w 91838"/>
                  <a:gd name="connsiteY9" fmla="*/ 45586 h 90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838" h="90835">
                    <a:moveTo>
                      <a:pt x="91838" y="45443"/>
                    </a:moveTo>
                    <a:cubicBezTo>
                      <a:pt x="91743" y="20987"/>
                      <a:pt x="71284" y="385"/>
                      <a:pt x="46827" y="4"/>
                    </a:cubicBezTo>
                    <a:cubicBezTo>
                      <a:pt x="21657" y="-329"/>
                      <a:pt x="484" y="19988"/>
                      <a:pt x="8" y="45063"/>
                    </a:cubicBezTo>
                    <a:cubicBezTo>
                      <a:pt x="-468" y="70280"/>
                      <a:pt x="19992" y="90740"/>
                      <a:pt x="45780" y="90835"/>
                    </a:cubicBezTo>
                    <a:cubicBezTo>
                      <a:pt x="71617" y="90930"/>
                      <a:pt x="91933" y="70946"/>
                      <a:pt x="91838" y="45443"/>
                    </a:cubicBezTo>
                    <a:close/>
                    <a:moveTo>
                      <a:pt x="38786" y="45586"/>
                    </a:moveTo>
                    <a:cubicBezTo>
                      <a:pt x="39072" y="41399"/>
                      <a:pt x="41926" y="37830"/>
                      <a:pt x="46875" y="38544"/>
                    </a:cubicBezTo>
                    <a:cubicBezTo>
                      <a:pt x="50824" y="39115"/>
                      <a:pt x="52680" y="42255"/>
                      <a:pt x="53108" y="45872"/>
                    </a:cubicBezTo>
                    <a:cubicBezTo>
                      <a:pt x="52109" y="50106"/>
                      <a:pt x="50015" y="52485"/>
                      <a:pt x="45590" y="52295"/>
                    </a:cubicBezTo>
                    <a:cubicBezTo>
                      <a:pt x="41165" y="52105"/>
                      <a:pt x="38501" y="49345"/>
                      <a:pt x="38786" y="45586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121">
                <a:extLst>
                  <a:ext uri="{FF2B5EF4-FFF2-40B4-BE49-F238E27FC236}">
                    <a16:creationId xmlns:a16="http://schemas.microsoft.com/office/drawing/2014/main" id="{A47DB585-2DF9-47D0-8396-6BE9BEDEC100}"/>
                  </a:ext>
                </a:extLst>
              </p:cNvPr>
              <p:cNvSpPr/>
              <p:nvPr/>
            </p:nvSpPr>
            <p:spPr>
              <a:xfrm>
                <a:off x="3764340" y="3565488"/>
                <a:ext cx="91261" cy="91077"/>
              </a:xfrm>
              <a:custGeom>
                <a:avLst/>
                <a:gdLst>
                  <a:gd name="connsiteX0" fmla="*/ 91261 w 91261"/>
                  <a:gd name="connsiteY0" fmla="*/ 45352 h 91077"/>
                  <a:gd name="connsiteX1" fmla="*/ 45108 w 91261"/>
                  <a:gd name="connsiteY1" fmla="*/ 8 h 91077"/>
                  <a:gd name="connsiteX2" fmla="*/ 1 w 91261"/>
                  <a:gd name="connsiteY2" fmla="*/ 45590 h 91077"/>
                  <a:gd name="connsiteX3" fmla="*/ 45964 w 91261"/>
                  <a:gd name="connsiteY3" fmla="*/ 91077 h 91077"/>
                  <a:gd name="connsiteX4" fmla="*/ 91261 w 91261"/>
                  <a:gd name="connsiteY4" fmla="*/ 45352 h 91077"/>
                  <a:gd name="connsiteX5" fmla="*/ 38970 w 91261"/>
                  <a:gd name="connsiteY5" fmla="*/ 44972 h 91077"/>
                  <a:gd name="connsiteX6" fmla="*/ 46630 w 91261"/>
                  <a:gd name="connsiteY6" fmla="*/ 38834 h 91077"/>
                  <a:gd name="connsiteX7" fmla="*/ 52530 w 91261"/>
                  <a:gd name="connsiteY7" fmla="*/ 46351 h 91077"/>
                  <a:gd name="connsiteX8" fmla="*/ 44965 w 91261"/>
                  <a:gd name="connsiteY8" fmla="*/ 52251 h 91077"/>
                  <a:gd name="connsiteX9" fmla="*/ 38970 w 91261"/>
                  <a:gd name="connsiteY9" fmla="*/ 44972 h 91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261" h="91077">
                    <a:moveTo>
                      <a:pt x="91261" y="45352"/>
                    </a:moveTo>
                    <a:cubicBezTo>
                      <a:pt x="91070" y="19944"/>
                      <a:pt x="70278" y="-468"/>
                      <a:pt x="45108" y="8"/>
                    </a:cubicBezTo>
                    <a:cubicBezTo>
                      <a:pt x="20794" y="436"/>
                      <a:pt x="239" y="21229"/>
                      <a:pt x="1" y="45590"/>
                    </a:cubicBezTo>
                    <a:cubicBezTo>
                      <a:pt x="-189" y="70760"/>
                      <a:pt x="20318" y="91125"/>
                      <a:pt x="45964" y="91077"/>
                    </a:cubicBezTo>
                    <a:cubicBezTo>
                      <a:pt x="72133" y="91029"/>
                      <a:pt x="91451" y="71521"/>
                      <a:pt x="91261" y="45352"/>
                    </a:cubicBezTo>
                    <a:close/>
                    <a:moveTo>
                      <a:pt x="38970" y="44972"/>
                    </a:moveTo>
                    <a:cubicBezTo>
                      <a:pt x="39683" y="41260"/>
                      <a:pt x="42538" y="38358"/>
                      <a:pt x="46630" y="38834"/>
                    </a:cubicBezTo>
                    <a:cubicBezTo>
                      <a:pt x="50817" y="39310"/>
                      <a:pt x="52387" y="42593"/>
                      <a:pt x="52530" y="46351"/>
                    </a:cubicBezTo>
                    <a:cubicBezTo>
                      <a:pt x="51864" y="50967"/>
                      <a:pt x="49199" y="52870"/>
                      <a:pt x="44965" y="52251"/>
                    </a:cubicBezTo>
                    <a:cubicBezTo>
                      <a:pt x="40968" y="51633"/>
                      <a:pt x="38161" y="49159"/>
                      <a:pt x="38970" y="44972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122">
                <a:extLst>
                  <a:ext uri="{FF2B5EF4-FFF2-40B4-BE49-F238E27FC236}">
                    <a16:creationId xmlns:a16="http://schemas.microsoft.com/office/drawing/2014/main" id="{181CF9CD-51BD-4F4D-B909-788A25839E7B}"/>
                  </a:ext>
                </a:extLst>
              </p:cNvPr>
              <p:cNvSpPr/>
              <p:nvPr/>
            </p:nvSpPr>
            <p:spPr>
              <a:xfrm>
                <a:off x="4637478" y="4403604"/>
                <a:ext cx="73067" cy="90641"/>
              </a:xfrm>
              <a:custGeom>
                <a:avLst/>
                <a:gdLst>
                  <a:gd name="connsiteX0" fmla="*/ 90786 w 90785"/>
                  <a:gd name="connsiteY0" fmla="*/ 45250 h 90641"/>
                  <a:gd name="connsiteX1" fmla="*/ 45156 w 90785"/>
                  <a:gd name="connsiteY1" fmla="*/ 1 h 90641"/>
                  <a:gd name="connsiteX2" fmla="*/ 2 w 90785"/>
                  <a:gd name="connsiteY2" fmla="*/ 44774 h 90641"/>
                  <a:gd name="connsiteX3" fmla="*/ 45346 w 90785"/>
                  <a:gd name="connsiteY3" fmla="*/ 90641 h 90641"/>
                  <a:gd name="connsiteX4" fmla="*/ 90786 w 90785"/>
                  <a:gd name="connsiteY4" fmla="*/ 45250 h 90641"/>
                  <a:gd name="connsiteX5" fmla="*/ 38590 w 90785"/>
                  <a:gd name="connsiteY5" fmla="*/ 45535 h 90641"/>
                  <a:gd name="connsiteX6" fmla="*/ 45061 w 90785"/>
                  <a:gd name="connsiteY6" fmla="*/ 38493 h 90641"/>
                  <a:gd name="connsiteX7" fmla="*/ 52103 w 90785"/>
                  <a:gd name="connsiteY7" fmla="*/ 45107 h 90641"/>
                  <a:gd name="connsiteX8" fmla="*/ 45632 w 90785"/>
                  <a:gd name="connsiteY8" fmla="*/ 52054 h 90641"/>
                  <a:gd name="connsiteX9" fmla="*/ 38590 w 90785"/>
                  <a:gd name="connsiteY9" fmla="*/ 45535 h 90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785" h="90641">
                    <a:moveTo>
                      <a:pt x="90786" y="45250"/>
                    </a:moveTo>
                    <a:cubicBezTo>
                      <a:pt x="90738" y="19176"/>
                      <a:pt x="71230" y="-142"/>
                      <a:pt x="45156" y="1"/>
                    </a:cubicBezTo>
                    <a:cubicBezTo>
                      <a:pt x="20034" y="144"/>
                      <a:pt x="240" y="19747"/>
                      <a:pt x="2" y="44774"/>
                    </a:cubicBezTo>
                    <a:cubicBezTo>
                      <a:pt x="-236" y="70515"/>
                      <a:pt x="19605" y="90594"/>
                      <a:pt x="45346" y="90641"/>
                    </a:cubicBezTo>
                    <a:cubicBezTo>
                      <a:pt x="71516" y="90641"/>
                      <a:pt x="90833" y="71371"/>
                      <a:pt x="90786" y="45250"/>
                    </a:cubicBezTo>
                    <a:close/>
                    <a:moveTo>
                      <a:pt x="38590" y="45535"/>
                    </a:moveTo>
                    <a:cubicBezTo>
                      <a:pt x="38400" y="41301"/>
                      <a:pt x="41159" y="39112"/>
                      <a:pt x="45061" y="38493"/>
                    </a:cubicBezTo>
                    <a:cubicBezTo>
                      <a:pt x="49581" y="38541"/>
                      <a:pt x="52007" y="40967"/>
                      <a:pt x="52103" y="45107"/>
                    </a:cubicBezTo>
                    <a:cubicBezTo>
                      <a:pt x="52198" y="49199"/>
                      <a:pt x="50057" y="52006"/>
                      <a:pt x="45632" y="52054"/>
                    </a:cubicBezTo>
                    <a:cubicBezTo>
                      <a:pt x="41349" y="52101"/>
                      <a:pt x="38780" y="49627"/>
                      <a:pt x="38590" y="45535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123">
                <a:extLst>
                  <a:ext uri="{FF2B5EF4-FFF2-40B4-BE49-F238E27FC236}">
                    <a16:creationId xmlns:a16="http://schemas.microsoft.com/office/drawing/2014/main" id="{F78BD03B-F75B-4858-B5C7-51500D08CA44}"/>
                  </a:ext>
                </a:extLst>
              </p:cNvPr>
              <p:cNvSpPr/>
              <p:nvPr/>
            </p:nvSpPr>
            <p:spPr>
              <a:xfrm>
                <a:off x="2229682" y="3138843"/>
                <a:ext cx="90976" cy="90545"/>
              </a:xfrm>
              <a:custGeom>
                <a:avLst/>
                <a:gdLst>
                  <a:gd name="connsiteX0" fmla="*/ 45061 w 90976"/>
                  <a:gd name="connsiteY0" fmla="*/ 90546 h 90545"/>
                  <a:gd name="connsiteX1" fmla="*/ 90976 w 90976"/>
                  <a:gd name="connsiteY1" fmla="*/ 45154 h 90545"/>
                  <a:gd name="connsiteX2" fmla="*/ 44775 w 90976"/>
                  <a:gd name="connsiteY2" fmla="*/ 0 h 90545"/>
                  <a:gd name="connsiteX3" fmla="*/ 2 w 90976"/>
                  <a:gd name="connsiteY3" fmla="*/ 44726 h 90545"/>
                  <a:gd name="connsiteX4" fmla="*/ 45061 w 90976"/>
                  <a:gd name="connsiteY4" fmla="*/ 90546 h 90545"/>
                  <a:gd name="connsiteX5" fmla="*/ 45632 w 90976"/>
                  <a:gd name="connsiteY5" fmla="*/ 38445 h 90545"/>
                  <a:gd name="connsiteX6" fmla="*/ 52293 w 90976"/>
                  <a:gd name="connsiteY6" fmla="*/ 45440 h 90545"/>
                  <a:gd name="connsiteX7" fmla="*/ 45204 w 90976"/>
                  <a:gd name="connsiteY7" fmla="*/ 52006 h 90545"/>
                  <a:gd name="connsiteX8" fmla="*/ 38685 w 90976"/>
                  <a:gd name="connsiteY8" fmla="*/ 45059 h 90545"/>
                  <a:gd name="connsiteX9" fmla="*/ 45632 w 90976"/>
                  <a:gd name="connsiteY9" fmla="*/ 38445 h 90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976" h="90545">
                    <a:moveTo>
                      <a:pt x="45061" y="90546"/>
                    </a:moveTo>
                    <a:cubicBezTo>
                      <a:pt x="70944" y="90593"/>
                      <a:pt x="91071" y="70705"/>
                      <a:pt x="90976" y="45154"/>
                    </a:cubicBezTo>
                    <a:cubicBezTo>
                      <a:pt x="90881" y="19651"/>
                      <a:pt x="70707" y="-95"/>
                      <a:pt x="44775" y="0"/>
                    </a:cubicBezTo>
                    <a:cubicBezTo>
                      <a:pt x="19463" y="95"/>
                      <a:pt x="192" y="19365"/>
                      <a:pt x="2" y="44726"/>
                    </a:cubicBezTo>
                    <a:cubicBezTo>
                      <a:pt x="-236" y="70847"/>
                      <a:pt x="19082" y="90498"/>
                      <a:pt x="45061" y="90546"/>
                    </a:cubicBezTo>
                    <a:close/>
                    <a:moveTo>
                      <a:pt x="45632" y="38445"/>
                    </a:moveTo>
                    <a:cubicBezTo>
                      <a:pt x="49771" y="38921"/>
                      <a:pt x="52436" y="41348"/>
                      <a:pt x="52293" y="45440"/>
                    </a:cubicBezTo>
                    <a:cubicBezTo>
                      <a:pt x="52150" y="49436"/>
                      <a:pt x="49533" y="52006"/>
                      <a:pt x="45204" y="52006"/>
                    </a:cubicBezTo>
                    <a:cubicBezTo>
                      <a:pt x="40636" y="52006"/>
                      <a:pt x="38590" y="49008"/>
                      <a:pt x="38685" y="45059"/>
                    </a:cubicBezTo>
                    <a:cubicBezTo>
                      <a:pt x="38733" y="41015"/>
                      <a:pt x="41159" y="38445"/>
                      <a:pt x="45632" y="38445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124">
                <a:extLst>
                  <a:ext uri="{FF2B5EF4-FFF2-40B4-BE49-F238E27FC236}">
                    <a16:creationId xmlns:a16="http://schemas.microsoft.com/office/drawing/2014/main" id="{B8638F10-81AD-4DA4-9967-D6FFD3A0D851}"/>
                  </a:ext>
                </a:extLst>
              </p:cNvPr>
              <p:cNvSpPr/>
              <p:nvPr/>
            </p:nvSpPr>
            <p:spPr>
              <a:xfrm>
                <a:off x="2516878" y="3553649"/>
                <a:ext cx="90880" cy="91070"/>
              </a:xfrm>
              <a:custGeom>
                <a:avLst/>
                <a:gdLst>
                  <a:gd name="connsiteX0" fmla="*/ 90880 w 90880"/>
                  <a:gd name="connsiteY0" fmla="*/ 45439 h 91070"/>
                  <a:gd name="connsiteX1" fmla="*/ 45012 w 90880"/>
                  <a:gd name="connsiteY1" fmla="*/ 0 h 91070"/>
                  <a:gd name="connsiteX2" fmla="*/ 1 w 90880"/>
                  <a:gd name="connsiteY2" fmla="*/ 45915 h 91070"/>
                  <a:gd name="connsiteX3" fmla="*/ 44870 w 90880"/>
                  <a:gd name="connsiteY3" fmla="*/ 91069 h 91070"/>
                  <a:gd name="connsiteX4" fmla="*/ 90880 w 90880"/>
                  <a:gd name="connsiteY4" fmla="*/ 45439 h 91070"/>
                  <a:gd name="connsiteX5" fmla="*/ 38684 w 90880"/>
                  <a:gd name="connsiteY5" fmla="*/ 46058 h 91070"/>
                  <a:gd name="connsiteX6" fmla="*/ 44727 w 90880"/>
                  <a:gd name="connsiteY6" fmla="*/ 38778 h 91070"/>
                  <a:gd name="connsiteX7" fmla="*/ 52435 w 90880"/>
                  <a:gd name="connsiteY7" fmla="*/ 44631 h 91070"/>
                  <a:gd name="connsiteX8" fmla="*/ 45917 w 90880"/>
                  <a:gd name="connsiteY8" fmla="*/ 52338 h 91070"/>
                  <a:gd name="connsiteX9" fmla="*/ 38684 w 90880"/>
                  <a:gd name="connsiteY9" fmla="*/ 46058 h 91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880" h="91070">
                    <a:moveTo>
                      <a:pt x="90880" y="45439"/>
                    </a:moveTo>
                    <a:cubicBezTo>
                      <a:pt x="90975" y="19936"/>
                      <a:pt x="70753" y="-48"/>
                      <a:pt x="45012" y="0"/>
                    </a:cubicBezTo>
                    <a:cubicBezTo>
                      <a:pt x="18986" y="95"/>
                      <a:pt x="-189" y="19698"/>
                      <a:pt x="1" y="45915"/>
                    </a:cubicBezTo>
                    <a:cubicBezTo>
                      <a:pt x="192" y="70895"/>
                      <a:pt x="19985" y="90831"/>
                      <a:pt x="44870" y="91069"/>
                    </a:cubicBezTo>
                    <a:cubicBezTo>
                      <a:pt x="69849" y="91307"/>
                      <a:pt x="90785" y="70562"/>
                      <a:pt x="90880" y="45439"/>
                    </a:cubicBezTo>
                    <a:close/>
                    <a:moveTo>
                      <a:pt x="38684" y="46058"/>
                    </a:moveTo>
                    <a:cubicBezTo>
                      <a:pt x="38256" y="41776"/>
                      <a:pt x="40254" y="38968"/>
                      <a:pt x="44727" y="38778"/>
                    </a:cubicBezTo>
                    <a:cubicBezTo>
                      <a:pt x="48819" y="38635"/>
                      <a:pt x="51579" y="40586"/>
                      <a:pt x="52435" y="44631"/>
                    </a:cubicBezTo>
                    <a:cubicBezTo>
                      <a:pt x="52102" y="48960"/>
                      <a:pt x="49913" y="51863"/>
                      <a:pt x="45917" y="52338"/>
                    </a:cubicBezTo>
                    <a:cubicBezTo>
                      <a:pt x="41682" y="52862"/>
                      <a:pt x="39112" y="50197"/>
                      <a:pt x="38684" y="46058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125">
                <a:extLst>
                  <a:ext uri="{FF2B5EF4-FFF2-40B4-BE49-F238E27FC236}">
                    <a16:creationId xmlns:a16="http://schemas.microsoft.com/office/drawing/2014/main" id="{32C24F36-9A29-4518-891F-FFB2AECDDC75}"/>
                  </a:ext>
                </a:extLst>
              </p:cNvPr>
              <p:cNvSpPr/>
              <p:nvPr/>
            </p:nvSpPr>
            <p:spPr>
              <a:xfrm>
                <a:off x="2069325" y="3960031"/>
                <a:ext cx="91653" cy="91695"/>
              </a:xfrm>
              <a:custGeom>
                <a:avLst/>
                <a:gdLst>
                  <a:gd name="connsiteX0" fmla="*/ 91653 w 91653"/>
                  <a:gd name="connsiteY0" fmla="*/ 45870 h 91695"/>
                  <a:gd name="connsiteX1" fmla="*/ 45738 w 91653"/>
                  <a:gd name="connsiteY1" fmla="*/ 2 h 91695"/>
                  <a:gd name="connsiteX2" fmla="*/ 13 w 91653"/>
                  <a:gd name="connsiteY2" fmla="*/ 44966 h 91695"/>
                  <a:gd name="connsiteX3" fmla="*/ 45500 w 91653"/>
                  <a:gd name="connsiteY3" fmla="*/ 91690 h 91695"/>
                  <a:gd name="connsiteX4" fmla="*/ 91653 w 91653"/>
                  <a:gd name="connsiteY4" fmla="*/ 45870 h 91695"/>
                  <a:gd name="connsiteX5" fmla="*/ 38839 w 91653"/>
                  <a:gd name="connsiteY5" fmla="*/ 45203 h 91695"/>
                  <a:gd name="connsiteX6" fmla="*/ 46261 w 91653"/>
                  <a:gd name="connsiteY6" fmla="*/ 38733 h 91695"/>
                  <a:gd name="connsiteX7" fmla="*/ 53208 w 91653"/>
                  <a:gd name="connsiteY7" fmla="*/ 45394 h 91695"/>
                  <a:gd name="connsiteX8" fmla="*/ 46404 w 91653"/>
                  <a:gd name="connsiteY8" fmla="*/ 52864 h 91695"/>
                  <a:gd name="connsiteX9" fmla="*/ 38839 w 91653"/>
                  <a:gd name="connsiteY9" fmla="*/ 45203 h 91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653" h="91695">
                    <a:moveTo>
                      <a:pt x="91653" y="45870"/>
                    </a:moveTo>
                    <a:cubicBezTo>
                      <a:pt x="91748" y="20509"/>
                      <a:pt x="70956" y="-236"/>
                      <a:pt x="45738" y="2"/>
                    </a:cubicBezTo>
                    <a:cubicBezTo>
                      <a:pt x="21139" y="240"/>
                      <a:pt x="632" y="20414"/>
                      <a:pt x="13" y="44966"/>
                    </a:cubicBezTo>
                    <a:cubicBezTo>
                      <a:pt x="-605" y="69469"/>
                      <a:pt x="20616" y="91261"/>
                      <a:pt x="45500" y="91690"/>
                    </a:cubicBezTo>
                    <a:cubicBezTo>
                      <a:pt x="70337" y="92118"/>
                      <a:pt x="91558" y="71039"/>
                      <a:pt x="91653" y="45870"/>
                    </a:cubicBezTo>
                    <a:close/>
                    <a:moveTo>
                      <a:pt x="38839" y="45203"/>
                    </a:moveTo>
                    <a:cubicBezTo>
                      <a:pt x="39077" y="41397"/>
                      <a:pt x="42265" y="38685"/>
                      <a:pt x="46261" y="38733"/>
                    </a:cubicBezTo>
                    <a:cubicBezTo>
                      <a:pt x="50401" y="38780"/>
                      <a:pt x="52494" y="41682"/>
                      <a:pt x="53208" y="45394"/>
                    </a:cubicBezTo>
                    <a:cubicBezTo>
                      <a:pt x="52542" y="49628"/>
                      <a:pt x="50306" y="52816"/>
                      <a:pt x="46404" y="52864"/>
                    </a:cubicBezTo>
                    <a:cubicBezTo>
                      <a:pt x="41932" y="52911"/>
                      <a:pt x="38553" y="49771"/>
                      <a:pt x="38839" y="45203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126">
                <a:extLst>
                  <a:ext uri="{FF2B5EF4-FFF2-40B4-BE49-F238E27FC236}">
                    <a16:creationId xmlns:a16="http://schemas.microsoft.com/office/drawing/2014/main" id="{1792A8C6-88AC-4984-BCDE-9F978C8AEE8D}"/>
                  </a:ext>
                </a:extLst>
              </p:cNvPr>
              <p:cNvSpPr/>
              <p:nvPr/>
            </p:nvSpPr>
            <p:spPr>
              <a:xfrm>
                <a:off x="2317422" y="2684163"/>
                <a:ext cx="91123" cy="91121"/>
              </a:xfrm>
              <a:custGeom>
                <a:avLst/>
                <a:gdLst>
                  <a:gd name="connsiteX0" fmla="*/ 45630 w 91123"/>
                  <a:gd name="connsiteY0" fmla="*/ 91119 h 91121"/>
                  <a:gd name="connsiteX1" fmla="*/ 91117 w 91123"/>
                  <a:gd name="connsiteY1" fmla="*/ 44632 h 91121"/>
                  <a:gd name="connsiteX2" fmla="*/ 45582 w 91123"/>
                  <a:gd name="connsiteY2" fmla="*/ 2 h 91121"/>
                  <a:gd name="connsiteX3" fmla="*/ 0 w 91123"/>
                  <a:gd name="connsiteY3" fmla="*/ 45346 h 91121"/>
                  <a:gd name="connsiteX4" fmla="*/ 45630 w 91123"/>
                  <a:gd name="connsiteY4" fmla="*/ 91119 h 91121"/>
                  <a:gd name="connsiteX5" fmla="*/ 45011 w 91123"/>
                  <a:gd name="connsiteY5" fmla="*/ 38780 h 91121"/>
                  <a:gd name="connsiteX6" fmla="*/ 52196 w 91123"/>
                  <a:gd name="connsiteY6" fmla="*/ 45203 h 91121"/>
                  <a:gd name="connsiteX7" fmla="*/ 45487 w 91123"/>
                  <a:gd name="connsiteY7" fmla="*/ 52578 h 91121"/>
                  <a:gd name="connsiteX8" fmla="*/ 38588 w 91123"/>
                  <a:gd name="connsiteY8" fmla="*/ 45727 h 91121"/>
                  <a:gd name="connsiteX9" fmla="*/ 45011 w 91123"/>
                  <a:gd name="connsiteY9" fmla="*/ 38780 h 91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123" h="91121">
                    <a:moveTo>
                      <a:pt x="45630" y="91119"/>
                    </a:moveTo>
                    <a:cubicBezTo>
                      <a:pt x="70514" y="90833"/>
                      <a:pt x="91545" y="69327"/>
                      <a:pt x="91117" y="44632"/>
                    </a:cubicBezTo>
                    <a:cubicBezTo>
                      <a:pt x="90689" y="19986"/>
                      <a:pt x="70514" y="240"/>
                      <a:pt x="45582" y="2"/>
                    </a:cubicBezTo>
                    <a:cubicBezTo>
                      <a:pt x="19556" y="-236"/>
                      <a:pt x="-95" y="19272"/>
                      <a:pt x="0" y="45346"/>
                    </a:cubicBezTo>
                    <a:cubicBezTo>
                      <a:pt x="0" y="71182"/>
                      <a:pt x="20222" y="91404"/>
                      <a:pt x="45630" y="91119"/>
                    </a:cubicBezTo>
                    <a:close/>
                    <a:moveTo>
                      <a:pt x="45011" y="38780"/>
                    </a:moveTo>
                    <a:cubicBezTo>
                      <a:pt x="48913" y="38828"/>
                      <a:pt x="52196" y="40731"/>
                      <a:pt x="52196" y="45203"/>
                    </a:cubicBezTo>
                    <a:cubicBezTo>
                      <a:pt x="52196" y="49438"/>
                      <a:pt x="49341" y="51532"/>
                      <a:pt x="45487" y="52578"/>
                    </a:cubicBezTo>
                    <a:cubicBezTo>
                      <a:pt x="41538" y="51960"/>
                      <a:pt x="38731" y="50152"/>
                      <a:pt x="38588" y="45727"/>
                    </a:cubicBezTo>
                    <a:cubicBezTo>
                      <a:pt x="38398" y="41302"/>
                      <a:pt x="40729" y="38685"/>
                      <a:pt x="45011" y="38780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127">
                <a:extLst>
                  <a:ext uri="{FF2B5EF4-FFF2-40B4-BE49-F238E27FC236}">
                    <a16:creationId xmlns:a16="http://schemas.microsoft.com/office/drawing/2014/main" id="{35E3DD2A-60FD-4D47-A8C8-B7069124564D}"/>
                  </a:ext>
                </a:extLst>
              </p:cNvPr>
              <p:cNvSpPr/>
              <p:nvPr/>
            </p:nvSpPr>
            <p:spPr>
              <a:xfrm>
                <a:off x="3351486" y="3871581"/>
                <a:ext cx="46581" cy="38502"/>
              </a:xfrm>
              <a:custGeom>
                <a:avLst/>
                <a:gdLst>
                  <a:gd name="connsiteX0" fmla="*/ 0 w 46581"/>
                  <a:gd name="connsiteY0" fmla="*/ 0 h 38502"/>
                  <a:gd name="connsiteX1" fmla="*/ 48 w 46581"/>
                  <a:gd name="connsiteY1" fmla="*/ 28548 h 38502"/>
                  <a:gd name="connsiteX2" fmla="*/ 6233 w 46581"/>
                  <a:gd name="connsiteY2" fmla="*/ 36494 h 38502"/>
                  <a:gd name="connsiteX3" fmla="*/ 46534 w 46581"/>
                  <a:gd name="connsiteY3" fmla="*/ 2950 h 38502"/>
                  <a:gd name="connsiteX4" fmla="*/ 46581 w 46581"/>
                  <a:gd name="connsiteY4" fmla="*/ 238 h 38502"/>
                  <a:gd name="connsiteX5" fmla="*/ 46581 w 46581"/>
                  <a:gd name="connsiteY5" fmla="*/ 238 h 38502"/>
                  <a:gd name="connsiteX6" fmla="*/ 0 w 46581"/>
                  <a:gd name="connsiteY6" fmla="*/ 0 h 3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581" h="38502">
                    <a:moveTo>
                      <a:pt x="0" y="0"/>
                    </a:moveTo>
                    <a:cubicBezTo>
                      <a:pt x="48" y="9516"/>
                      <a:pt x="143" y="19032"/>
                      <a:pt x="48" y="28548"/>
                    </a:cubicBezTo>
                    <a:cubicBezTo>
                      <a:pt x="0" y="33021"/>
                      <a:pt x="381" y="35685"/>
                      <a:pt x="6233" y="36494"/>
                    </a:cubicBezTo>
                    <a:cubicBezTo>
                      <a:pt x="43631" y="41538"/>
                      <a:pt x="46438" y="39349"/>
                      <a:pt x="46534" y="2950"/>
                    </a:cubicBezTo>
                    <a:cubicBezTo>
                      <a:pt x="46534" y="2046"/>
                      <a:pt x="46534" y="1142"/>
                      <a:pt x="46581" y="238"/>
                    </a:cubicBezTo>
                    <a:cubicBezTo>
                      <a:pt x="46581" y="238"/>
                      <a:pt x="46581" y="238"/>
                      <a:pt x="46581" y="238"/>
                    </a:cubicBezTo>
                    <a:cubicBezTo>
                      <a:pt x="30975" y="1856"/>
                      <a:pt x="15464" y="2141"/>
                      <a:pt x="0" y="0"/>
                    </a:cubicBezTo>
                    <a:close/>
                  </a:path>
                </a:pathLst>
              </a:custGeom>
              <a:solidFill>
                <a:srgbClr val="1D98C4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128">
                <a:extLst>
                  <a:ext uri="{FF2B5EF4-FFF2-40B4-BE49-F238E27FC236}">
                    <a16:creationId xmlns:a16="http://schemas.microsoft.com/office/drawing/2014/main" id="{B7D5F07A-D4D6-4B9F-8482-E1F2B07A58C6}"/>
                  </a:ext>
                </a:extLst>
              </p:cNvPr>
              <p:cNvSpPr/>
              <p:nvPr/>
            </p:nvSpPr>
            <p:spPr>
              <a:xfrm>
                <a:off x="3351486" y="3868391"/>
                <a:ext cx="46533" cy="4729"/>
              </a:xfrm>
              <a:custGeom>
                <a:avLst/>
                <a:gdLst>
                  <a:gd name="connsiteX0" fmla="*/ 0 w 46533"/>
                  <a:gd name="connsiteY0" fmla="*/ 3190 h 4729"/>
                  <a:gd name="connsiteX1" fmla="*/ 46534 w 46533"/>
                  <a:gd name="connsiteY1" fmla="*/ 3380 h 4729"/>
                  <a:gd name="connsiteX2" fmla="*/ 0 w 46533"/>
                  <a:gd name="connsiteY2" fmla="*/ 3190 h 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533" h="4729">
                    <a:moveTo>
                      <a:pt x="0" y="3190"/>
                    </a:moveTo>
                    <a:cubicBezTo>
                      <a:pt x="15511" y="5331"/>
                      <a:pt x="31022" y="5093"/>
                      <a:pt x="46534" y="3380"/>
                    </a:cubicBezTo>
                    <a:cubicBezTo>
                      <a:pt x="31022" y="-1378"/>
                      <a:pt x="15511" y="-807"/>
                      <a:pt x="0" y="3190"/>
                    </a:cubicBezTo>
                    <a:close/>
                  </a:path>
                </a:pathLst>
              </a:custGeom>
              <a:solidFill>
                <a:srgbClr val="1D98C4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129">
                <a:extLst>
                  <a:ext uri="{FF2B5EF4-FFF2-40B4-BE49-F238E27FC236}">
                    <a16:creationId xmlns:a16="http://schemas.microsoft.com/office/drawing/2014/main" id="{514873FC-5B7C-468B-B5FB-FF7549A87B46}"/>
                  </a:ext>
                </a:extLst>
              </p:cNvPr>
              <p:cNvSpPr/>
              <p:nvPr/>
            </p:nvSpPr>
            <p:spPr>
              <a:xfrm>
                <a:off x="3582276" y="3869059"/>
                <a:ext cx="48649" cy="40288"/>
              </a:xfrm>
              <a:custGeom>
                <a:avLst/>
                <a:gdLst>
                  <a:gd name="connsiteX0" fmla="*/ 1450 w 48649"/>
                  <a:gd name="connsiteY0" fmla="*/ 2664 h 40288"/>
                  <a:gd name="connsiteX1" fmla="*/ 3686 w 48649"/>
                  <a:gd name="connsiteY1" fmla="*/ 36589 h 40288"/>
                  <a:gd name="connsiteX2" fmla="*/ 39038 w 48649"/>
                  <a:gd name="connsiteY2" fmla="*/ 38825 h 40288"/>
                  <a:gd name="connsiteX3" fmla="*/ 40418 w 48649"/>
                  <a:gd name="connsiteY3" fmla="*/ 38825 h 40288"/>
                  <a:gd name="connsiteX4" fmla="*/ 48174 w 48649"/>
                  <a:gd name="connsiteY4" fmla="*/ 31213 h 40288"/>
                  <a:gd name="connsiteX5" fmla="*/ 48650 w 48649"/>
                  <a:gd name="connsiteY5" fmla="*/ 0 h 40288"/>
                  <a:gd name="connsiteX6" fmla="*/ 1450 w 48649"/>
                  <a:gd name="connsiteY6" fmla="*/ 2664 h 40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649" h="40288">
                    <a:moveTo>
                      <a:pt x="1450" y="2664"/>
                    </a:moveTo>
                    <a:cubicBezTo>
                      <a:pt x="2306" y="14322"/>
                      <a:pt x="-3594" y="29928"/>
                      <a:pt x="3686" y="36589"/>
                    </a:cubicBezTo>
                    <a:cubicBezTo>
                      <a:pt x="11442" y="43774"/>
                      <a:pt x="26953" y="38159"/>
                      <a:pt x="39038" y="38825"/>
                    </a:cubicBezTo>
                    <a:cubicBezTo>
                      <a:pt x="39467" y="38873"/>
                      <a:pt x="39942" y="38778"/>
                      <a:pt x="40418" y="38825"/>
                    </a:cubicBezTo>
                    <a:cubicBezTo>
                      <a:pt x="46271" y="39587"/>
                      <a:pt x="48317" y="37160"/>
                      <a:pt x="48174" y="31213"/>
                    </a:cubicBezTo>
                    <a:cubicBezTo>
                      <a:pt x="47888" y="20793"/>
                      <a:pt x="48459" y="10372"/>
                      <a:pt x="48650" y="0"/>
                    </a:cubicBezTo>
                    <a:cubicBezTo>
                      <a:pt x="33281" y="7089"/>
                      <a:pt x="17294" y="3997"/>
                      <a:pt x="1450" y="2664"/>
                    </a:cubicBezTo>
                    <a:close/>
                  </a:path>
                </a:pathLst>
              </a:custGeom>
              <a:solidFill>
                <a:srgbClr val="1D98C4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130">
                <a:extLst>
                  <a:ext uri="{FF2B5EF4-FFF2-40B4-BE49-F238E27FC236}">
                    <a16:creationId xmlns:a16="http://schemas.microsoft.com/office/drawing/2014/main" id="{7099865D-073A-49DE-9C6C-1B4A857FEAD0}"/>
                  </a:ext>
                </a:extLst>
              </p:cNvPr>
              <p:cNvSpPr/>
              <p:nvPr/>
            </p:nvSpPr>
            <p:spPr>
              <a:xfrm>
                <a:off x="3583726" y="3868537"/>
                <a:ext cx="47199" cy="5013"/>
              </a:xfrm>
              <a:custGeom>
                <a:avLst/>
                <a:gdLst>
                  <a:gd name="connsiteX0" fmla="*/ 0 w 47199"/>
                  <a:gd name="connsiteY0" fmla="*/ 3186 h 5013"/>
                  <a:gd name="connsiteX1" fmla="*/ 47200 w 47199"/>
                  <a:gd name="connsiteY1" fmla="*/ 522 h 5013"/>
                  <a:gd name="connsiteX2" fmla="*/ 47200 w 47199"/>
                  <a:gd name="connsiteY2" fmla="*/ 522 h 5013"/>
                  <a:gd name="connsiteX3" fmla="*/ 0 w 47199"/>
                  <a:gd name="connsiteY3" fmla="*/ 3186 h 5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199" h="5013">
                    <a:moveTo>
                      <a:pt x="0" y="3186"/>
                    </a:moveTo>
                    <a:cubicBezTo>
                      <a:pt x="15844" y="4518"/>
                      <a:pt x="31831" y="7611"/>
                      <a:pt x="47200" y="522"/>
                    </a:cubicBezTo>
                    <a:lnTo>
                      <a:pt x="47200" y="522"/>
                    </a:lnTo>
                    <a:cubicBezTo>
                      <a:pt x="31498" y="1997"/>
                      <a:pt x="15416" y="-3000"/>
                      <a:pt x="0" y="3186"/>
                    </a:cubicBezTo>
                    <a:close/>
                  </a:path>
                </a:pathLst>
              </a:custGeom>
              <a:solidFill>
                <a:srgbClr val="1D98C4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131">
                <a:extLst>
                  <a:ext uri="{FF2B5EF4-FFF2-40B4-BE49-F238E27FC236}">
                    <a16:creationId xmlns:a16="http://schemas.microsoft.com/office/drawing/2014/main" id="{AE9B7B23-DDDD-4D4F-9F3C-BA1F3D42DCAC}"/>
                  </a:ext>
                </a:extLst>
              </p:cNvPr>
              <p:cNvSpPr/>
              <p:nvPr/>
            </p:nvSpPr>
            <p:spPr>
              <a:xfrm>
                <a:off x="3274882" y="3871581"/>
                <a:ext cx="46581" cy="38489"/>
              </a:xfrm>
              <a:custGeom>
                <a:avLst/>
                <a:gdLst>
                  <a:gd name="connsiteX0" fmla="*/ 0 w 46581"/>
                  <a:gd name="connsiteY0" fmla="*/ 0 h 38489"/>
                  <a:gd name="connsiteX1" fmla="*/ 48 w 46581"/>
                  <a:gd name="connsiteY1" fmla="*/ 28548 h 38489"/>
                  <a:gd name="connsiteX2" fmla="*/ 6281 w 46581"/>
                  <a:gd name="connsiteY2" fmla="*/ 36494 h 38489"/>
                  <a:gd name="connsiteX3" fmla="*/ 46534 w 46581"/>
                  <a:gd name="connsiteY3" fmla="*/ 2950 h 38489"/>
                  <a:gd name="connsiteX4" fmla="*/ 46581 w 46581"/>
                  <a:gd name="connsiteY4" fmla="*/ 238 h 38489"/>
                  <a:gd name="connsiteX5" fmla="*/ 0 w 46581"/>
                  <a:gd name="connsiteY5" fmla="*/ 0 h 3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581" h="38489">
                    <a:moveTo>
                      <a:pt x="0" y="0"/>
                    </a:moveTo>
                    <a:cubicBezTo>
                      <a:pt x="48" y="9516"/>
                      <a:pt x="143" y="19032"/>
                      <a:pt x="48" y="28548"/>
                    </a:cubicBezTo>
                    <a:cubicBezTo>
                      <a:pt x="0" y="33068"/>
                      <a:pt x="428" y="35685"/>
                      <a:pt x="6281" y="36494"/>
                    </a:cubicBezTo>
                    <a:cubicBezTo>
                      <a:pt x="43726" y="41490"/>
                      <a:pt x="46438" y="39397"/>
                      <a:pt x="46534" y="2950"/>
                    </a:cubicBezTo>
                    <a:cubicBezTo>
                      <a:pt x="46534" y="2046"/>
                      <a:pt x="46581" y="1142"/>
                      <a:pt x="46581" y="238"/>
                    </a:cubicBezTo>
                    <a:cubicBezTo>
                      <a:pt x="31022" y="1903"/>
                      <a:pt x="15511" y="2141"/>
                      <a:pt x="0" y="0"/>
                    </a:cubicBezTo>
                    <a:close/>
                  </a:path>
                </a:pathLst>
              </a:custGeom>
              <a:solidFill>
                <a:srgbClr val="1D98C4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132">
                <a:extLst>
                  <a:ext uri="{FF2B5EF4-FFF2-40B4-BE49-F238E27FC236}">
                    <a16:creationId xmlns:a16="http://schemas.microsoft.com/office/drawing/2014/main" id="{B1E5AD66-C9A6-42BF-A84C-ECE8CFE42A19}"/>
                  </a:ext>
                </a:extLst>
              </p:cNvPr>
              <p:cNvSpPr/>
              <p:nvPr/>
            </p:nvSpPr>
            <p:spPr>
              <a:xfrm>
                <a:off x="3274882" y="3868409"/>
                <a:ext cx="46533" cy="4694"/>
              </a:xfrm>
              <a:custGeom>
                <a:avLst/>
                <a:gdLst>
                  <a:gd name="connsiteX0" fmla="*/ 0 w 46533"/>
                  <a:gd name="connsiteY0" fmla="*/ 3171 h 4694"/>
                  <a:gd name="connsiteX1" fmla="*/ 46534 w 46533"/>
                  <a:gd name="connsiteY1" fmla="*/ 3362 h 4694"/>
                  <a:gd name="connsiteX2" fmla="*/ 0 w 46533"/>
                  <a:gd name="connsiteY2" fmla="*/ 3171 h 4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533" h="4694">
                    <a:moveTo>
                      <a:pt x="0" y="3171"/>
                    </a:moveTo>
                    <a:cubicBezTo>
                      <a:pt x="15511" y="5312"/>
                      <a:pt x="31022" y="5027"/>
                      <a:pt x="46534" y="3362"/>
                    </a:cubicBezTo>
                    <a:cubicBezTo>
                      <a:pt x="31070" y="-1349"/>
                      <a:pt x="15559" y="-826"/>
                      <a:pt x="0" y="3171"/>
                    </a:cubicBezTo>
                    <a:close/>
                  </a:path>
                </a:pathLst>
              </a:custGeom>
              <a:solidFill>
                <a:srgbClr val="1D98C4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133">
                <a:extLst>
                  <a:ext uri="{FF2B5EF4-FFF2-40B4-BE49-F238E27FC236}">
                    <a16:creationId xmlns:a16="http://schemas.microsoft.com/office/drawing/2014/main" id="{1088EE23-1755-4F43-9340-73E27622EF23}"/>
                  </a:ext>
                </a:extLst>
              </p:cNvPr>
              <p:cNvSpPr/>
              <p:nvPr/>
            </p:nvSpPr>
            <p:spPr>
              <a:xfrm>
                <a:off x="3198078" y="3871723"/>
                <a:ext cx="48230" cy="37562"/>
              </a:xfrm>
              <a:custGeom>
                <a:avLst/>
                <a:gdLst>
                  <a:gd name="connsiteX0" fmla="*/ 152 w 48230"/>
                  <a:gd name="connsiteY0" fmla="*/ 0 h 37562"/>
                  <a:gd name="connsiteX1" fmla="*/ 57 w 48230"/>
                  <a:gd name="connsiteY1" fmla="*/ 27168 h 37562"/>
                  <a:gd name="connsiteX2" fmla="*/ 9192 w 48230"/>
                  <a:gd name="connsiteY2" fmla="*/ 36256 h 37562"/>
                  <a:gd name="connsiteX3" fmla="*/ 44544 w 48230"/>
                  <a:gd name="connsiteY3" fmla="*/ 33925 h 37562"/>
                  <a:gd name="connsiteX4" fmla="*/ 46781 w 48230"/>
                  <a:gd name="connsiteY4" fmla="*/ 0 h 37562"/>
                  <a:gd name="connsiteX5" fmla="*/ 46781 w 48230"/>
                  <a:gd name="connsiteY5" fmla="*/ 0 h 37562"/>
                  <a:gd name="connsiteX6" fmla="*/ 152 w 48230"/>
                  <a:gd name="connsiteY6" fmla="*/ 0 h 37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230" h="37562">
                    <a:moveTo>
                      <a:pt x="152" y="0"/>
                    </a:moveTo>
                    <a:cubicBezTo>
                      <a:pt x="152" y="9088"/>
                      <a:pt x="628" y="18176"/>
                      <a:pt x="57" y="27168"/>
                    </a:cubicBezTo>
                    <a:cubicBezTo>
                      <a:pt x="-419" y="34401"/>
                      <a:pt x="2055" y="36827"/>
                      <a:pt x="9192" y="36256"/>
                    </a:cubicBezTo>
                    <a:cubicBezTo>
                      <a:pt x="21278" y="35257"/>
                      <a:pt x="36789" y="41110"/>
                      <a:pt x="44544" y="33925"/>
                    </a:cubicBezTo>
                    <a:cubicBezTo>
                      <a:pt x="51824" y="27216"/>
                      <a:pt x="45924" y="11657"/>
                      <a:pt x="46781" y="0"/>
                    </a:cubicBezTo>
                    <a:cubicBezTo>
                      <a:pt x="46781" y="0"/>
                      <a:pt x="46781" y="0"/>
                      <a:pt x="46781" y="0"/>
                    </a:cubicBezTo>
                    <a:cubicBezTo>
                      <a:pt x="31222" y="1808"/>
                      <a:pt x="15711" y="1856"/>
                      <a:pt x="152" y="0"/>
                    </a:cubicBezTo>
                    <a:close/>
                  </a:path>
                </a:pathLst>
              </a:custGeom>
              <a:solidFill>
                <a:srgbClr val="1D98C4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134">
                <a:extLst>
                  <a:ext uri="{FF2B5EF4-FFF2-40B4-BE49-F238E27FC236}">
                    <a16:creationId xmlns:a16="http://schemas.microsoft.com/office/drawing/2014/main" id="{13F57F08-0DD8-4CF1-B1DF-CE20ABECAC98}"/>
                  </a:ext>
                </a:extLst>
              </p:cNvPr>
              <p:cNvSpPr/>
              <p:nvPr/>
            </p:nvSpPr>
            <p:spPr>
              <a:xfrm>
                <a:off x="3198230" y="3868405"/>
                <a:ext cx="46628" cy="4710"/>
              </a:xfrm>
              <a:custGeom>
                <a:avLst/>
                <a:gdLst>
                  <a:gd name="connsiteX0" fmla="*/ 0 w 46628"/>
                  <a:gd name="connsiteY0" fmla="*/ 3319 h 4710"/>
                  <a:gd name="connsiteX1" fmla="*/ 46629 w 46628"/>
                  <a:gd name="connsiteY1" fmla="*/ 3319 h 4710"/>
                  <a:gd name="connsiteX2" fmla="*/ 0 w 46628"/>
                  <a:gd name="connsiteY2" fmla="*/ 3319 h 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28" h="4710">
                    <a:moveTo>
                      <a:pt x="0" y="3319"/>
                    </a:moveTo>
                    <a:cubicBezTo>
                      <a:pt x="15559" y="5174"/>
                      <a:pt x="31070" y="5174"/>
                      <a:pt x="46629" y="3319"/>
                    </a:cubicBezTo>
                    <a:cubicBezTo>
                      <a:pt x="31070" y="-1154"/>
                      <a:pt x="15559" y="-1059"/>
                      <a:pt x="0" y="3319"/>
                    </a:cubicBezTo>
                    <a:close/>
                  </a:path>
                </a:pathLst>
              </a:custGeom>
              <a:solidFill>
                <a:srgbClr val="1D98C4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135">
                <a:extLst>
                  <a:ext uri="{FF2B5EF4-FFF2-40B4-BE49-F238E27FC236}">
                    <a16:creationId xmlns:a16="http://schemas.microsoft.com/office/drawing/2014/main" id="{6D80B41E-3C5B-4B05-8843-0D546A725B91}"/>
                  </a:ext>
                </a:extLst>
              </p:cNvPr>
              <p:cNvSpPr/>
              <p:nvPr/>
            </p:nvSpPr>
            <p:spPr>
              <a:xfrm>
                <a:off x="3504981" y="3871819"/>
                <a:ext cx="46152" cy="36672"/>
              </a:xfrm>
              <a:custGeom>
                <a:avLst/>
                <a:gdLst>
                  <a:gd name="connsiteX0" fmla="*/ 19080 w 46152"/>
                  <a:gd name="connsiteY0" fmla="*/ 952 h 36672"/>
                  <a:gd name="connsiteX1" fmla="*/ 5995 w 46152"/>
                  <a:gd name="connsiteY1" fmla="*/ 13894 h 36672"/>
                  <a:gd name="connsiteX2" fmla="*/ 0 w 46152"/>
                  <a:gd name="connsiteY2" fmla="*/ 32688 h 36672"/>
                  <a:gd name="connsiteX3" fmla="*/ 7613 w 46152"/>
                  <a:gd name="connsiteY3" fmla="*/ 36018 h 36672"/>
                  <a:gd name="connsiteX4" fmla="*/ 46153 w 46152"/>
                  <a:gd name="connsiteY4" fmla="*/ 0 h 36672"/>
                  <a:gd name="connsiteX5" fmla="*/ 46153 w 46152"/>
                  <a:gd name="connsiteY5" fmla="*/ 0 h 36672"/>
                  <a:gd name="connsiteX6" fmla="*/ 19080 w 46152"/>
                  <a:gd name="connsiteY6" fmla="*/ 952 h 3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152" h="36672">
                    <a:moveTo>
                      <a:pt x="19080" y="952"/>
                    </a:moveTo>
                    <a:cubicBezTo>
                      <a:pt x="9802" y="856"/>
                      <a:pt x="6233" y="4710"/>
                      <a:pt x="5995" y="13894"/>
                    </a:cubicBezTo>
                    <a:cubicBezTo>
                      <a:pt x="5852" y="20460"/>
                      <a:pt x="9040" y="28739"/>
                      <a:pt x="0" y="32688"/>
                    </a:cubicBezTo>
                    <a:cubicBezTo>
                      <a:pt x="1047" y="37255"/>
                      <a:pt x="4806" y="35828"/>
                      <a:pt x="7613" y="36018"/>
                    </a:cubicBezTo>
                    <a:cubicBezTo>
                      <a:pt x="46105" y="37969"/>
                      <a:pt x="46105" y="37969"/>
                      <a:pt x="46153" y="0"/>
                    </a:cubicBezTo>
                    <a:cubicBezTo>
                      <a:pt x="46153" y="0"/>
                      <a:pt x="46153" y="0"/>
                      <a:pt x="46153" y="0"/>
                    </a:cubicBezTo>
                    <a:cubicBezTo>
                      <a:pt x="37208" y="2189"/>
                      <a:pt x="28120" y="1047"/>
                      <a:pt x="19080" y="952"/>
                    </a:cubicBezTo>
                    <a:close/>
                  </a:path>
                </a:pathLst>
              </a:custGeom>
              <a:solidFill>
                <a:srgbClr val="1D98C4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136">
                <a:extLst>
                  <a:ext uri="{FF2B5EF4-FFF2-40B4-BE49-F238E27FC236}">
                    <a16:creationId xmlns:a16="http://schemas.microsoft.com/office/drawing/2014/main" id="{11C19466-A5B8-4329-B08E-D015EC04A2F3}"/>
                  </a:ext>
                </a:extLst>
              </p:cNvPr>
              <p:cNvSpPr/>
              <p:nvPr/>
            </p:nvSpPr>
            <p:spPr>
              <a:xfrm>
                <a:off x="3504981" y="3868595"/>
                <a:ext cx="46200" cy="35959"/>
              </a:xfrm>
              <a:custGeom>
                <a:avLst/>
                <a:gdLst>
                  <a:gd name="connsiteX0" fmla="*/ 11895 w 46200"/>
                  <a:gd name="connsiteY0" fmla="*/ 417 h 35959"/>
                  <a:gd name="connsiteX1" fmla="*/ 1903 w 46200"/>
                  <a:gd name="connsiteY1" fmla="*/ 10742 h 35959"/>
                  <a:gd name="connsiteX2" fmla="*/ 0 w 46200"/>
                  <a:gd name="connsiteY2" fmla="*/ 35959 h 35959"/>
                  <a:gd name="connsiteX3" fmla="*/ 5995 w 46200"/>
                  <a:gd name="connsiteY3" fmla="*/ 17165 h 35959"/>
                  <a:gd name="connsiteX4" fmla="*/ 19080 w 46200"/>
                  <a:gd name="connsiteY4" fmla="*/ 4223 h 35959"/>
                  <a:gd name="connsiteX5" fmla="*/ 46201 w 46200"/>
                  <a:gd name="connsiteY5" fmla="*/ 3272 h 35959"/>
                  <a:gd name="connsiteX6" fmla="*/ 11895 w 46200"/>
                  <a:gd name="connsiteY6" fmla="*/ 417 h 35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200" h="35959">
                    <a:moveTo>
                      <a:pt x="11895" y="417"/>
                    </a:moveTo>
                    <a:cubicBezTo>
                      <a:pt x="3997" y="-582"/>
                      <a:pt x="2046" y="3414"/>
                      <a:pt x="1903" y="10742"/>
                    </a:cubicBezTo>
                    <a:cubicBezTo>
                      <a:pt x="1760" y="19116"/>
                      <a:pt x="4330" y="27823"/>
                      <a:pt x="0" y="35959"/>
                    </a:cubicBezTo>
                    <a:cubicBezTo>
                      <a:pt x="9040" y="32010"/>
                      <a:pt x="5852" y="23683"/>
                      <a:pt x="5995" y="17165"/>
                    </a:cubicBezTo>
                    <a:cubicBezTo>
                      <a:pt x="6233" y="7934"/>
                      <a:pt x="9802" y="4128"/>
                      <a:pt x="19080" y="4223"/>
                    </a:cubicBezTo>
                    <a:cubicBezTo>
                      <a:pt x="28120" y="4318"/>
                      <a:pt x="37208" y="5460"/>
                      <a:pt x="46201" y="3272"/>
                    </a:cubicBezTo>
                    <a:cubicBezTo>
                      <a:pt x="35162" y="-2914"/>
                      <a:pt x="23267" y="1844"/>
                      <a:pt x="11895" y="417"/>
                    </a:cubicBezTo>
                    <a:close/>
                  </a:path>
                </a:pathLst>
              </a:custGeom>
              <a:solidFill>
                <a:srgbClr val="1D98C4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137">
                <a:extLst>
                  <a:ext uri="{FF2B5EF4-FFF2-40B4-BE49-F238E27FC236}">
                    <a16:creationId xmlns:a16="http://schemas.microsoft.com/office/drawing/2014/main" id="{17C836CE-3808-420F-8C7A-4DE09133B7DC}"/>
                  </a:ext>
                </a:extLst>
              </p:cNvPr>
              <p:cNvSpPr/>
              <p:nvPr/>
            </p:nvSpPr>
            <p:spPr>
              <a:xfrm>
                <a:off x="3428376" y="3871866"/>
                <a:ext cx="46200" cy="36672"/>
              </a:xfrm>
              <a:custGeom>
                <a:avLst/>
                <a:gdLst>
                  <a:gd name="connsiteX0" fmla="*/ 19127 w 46200"/>
                  <a:gd name="connsiteY0" fmla="*/ 904 h 36672"/>
                  <a:gd name="connsiteX1" fmla="*/ 6043 w 46200"/>
                  <a:gd name="connsiteY1" fmla="*/ 13893 h 36672"/>
                  <a:gd name="connsiteX2" fmla="*/ 0 w 46200"/>
                  <a:gd name="connsiteY2" fmla="*/ 32688 h 36672"/>
                  <a:gd name="connsiteX3" fmla="*/ 7613 w 46200"/>
                  <a:gd name="connsiteY3" fmla="*/ 36018 h 36672"/>
                  <a:gd name="connsiteX4" fmla="*/ 46201 w 46200"/>
                  <a:gd name="connsiteY4" fmla="*/ 0 h 36672"/>
                  <a:gd name="connsiteX5" fmla="*/ 46201 w 46200"/>
                  <a:gd name="connsiteY5" fmla="*/ 0 h 36672"/>
                  <a:gd name="connsiteX6" fmla="*/ 19127 w 46200"/>
                  <a:gd name="connsiteY6" fmla="*/ 904 h 3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200" h="36672">
                    <a:moveTo>
                      <a:pt x="19127" y="904"/>
                    </a:moveTo>
                    <a:cubicBezTo>
                      <a:pt x="9849" y="809"/>
                      <a:pt x="6281" y="4710"/>
                      <a:pt x="6043" y="13893"/>
                    </a:cubicBezTo>
                    <a:cubicBezTo>
                      <a:pt x="5900" y="20412"/>
                      <a:pt x="9088" y="28738"/>
                      <a:pt x="0" y="32688"/>
                    </a:cubicBezTo>
                    <a:cubicBezTo>
                      <a:pt x="999" y="37303"/>
                      <a:pt x="4758" y="35876"/>
                      <a:pt x="7613" y="36018"/>
                    </a:cubicBezTo>
                    <a:cubicBezTo>
                      <a:pt x="46153" y="37969"/>
                      <a:pt x="46153" y="37969"/>
                      <a:pt x="46201" y="0"/>
                    </a:cubicBezTo>
                    <a:cubicBezTo>
                      <a:pt x="46201" y="0"/>
                      <a:pt x="46201" y="0"/>
                      <a:pt x="46201" y="0"/>
                    </a:cubicBezTo>
                    <a:cubicBezTo>
                      <a:pt x="37255" y="2141"/>
                      <a:pt x="28120" y="999"/>
                      <a:pt x="19127" y="904"/>
                    </a:cubicBezTo>
                    <a:close/>
                  </a:path>
                </a:pathLst>
              </a:custGeom>
              <a:solidFill>
                <a:srgbClr val="1D97C4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138">
                <a:extLst>
                  <a:ext uri="{FF2B5EF4-FFF2-40B4-BE49-F238E27FC236}">
                    <a16:creationId xmlns:a16="http://schemas.microsoft.com/office/drawing/2014/main" id="{F508B97D-256F-4651-BD5B-C6194FF896B9}"/>
                  </a:ext>
                </a:extLst>
              </p:cNvPr>
              <p:cNvSpPr/>
              <p:nvPr/>
            </p:nvSpPr>
            <p:spPr>
              <a:xfrm>
                <a:off x="3428424" y="3868576"/>
                <a:ext cx="46248" cy="35930"/>
              </a:xfrm>
              <a:custGeom>
                <a:avLst/>
                <a:gdLst>
                  <a:gd name="connsiteX0" fmla="*/ 11895 w 46248"/>
                  <a:gd name="connsiteY0" fmla="*/ 435 h 35930"/>
                  <a:gd name="connsiteX1" fmla="*/ 1903 w 46248"/>
                  <a:gd name="connsiteY1" fmla="*/ 10760 h 35930"/>
                  <a:gd name="connsiteX2" fmla="*/ 0 w 46248"/>
                  <a:gd name="connsiteY2" fmla="*/ 35930 h 35930"/>
                  <a:gd name="connsiteX3" fmla="*/ 6043 w 46248"/>
                  <a:gd name="connsiteY3" fmla="*/ 17136 h 35930"/>
                  <a:gd name="connsiteX4" fmla="*/ 19127 w 46248"/>
                  <a:gd name="connsiteY4" fmla="*/ 4147 h 35930"/>
                  <a:gd name="connsiteX5" fmla="*/ 46248 w 46248"/>
                  <a:gd name="connsiteY5" fmla="*/ 3195 h 35930"/>
                  <a:gd name="connsiteX6" fmla="*/ 11895 w 46248"/>
                  <a:gd name="connsiteY6" fmla="*/ 435 h 35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248" h="35930">
                    <a:moveTo>
                      <a:pt x="11895" y="435"/>
                    </a:moveTo>
                    <a:cubicBezTo>
                      <a:pt x="3997" y="-564"/>
                      <a:pt x="2046" y="3433"/>
                      <a:pt x="1903" y="10760"/>
                    </a:cubicBezTo>
                    <a:cubicBezTo>
                      <a:pt x="1713" y="19134"/>
                      <a:pt x="4377" y="27842"/>
                      <a:pt x="0" y="35930"/>
                    </a:cubicBezTo>
                    <a:cubicBezTo>
                      <a:pt x="9088" y="32029"/>
                      <a:pt x="5852" y="23702"/>
                      <a:pt x="6043" y="17136"/>
                    </a:cubicBezTo>
                    <a:cubicBezTo>
                      <a:pt x="6280" y="7953"/>
                      <a:pt x="9802" y="4051"/>
                      <a:pt x="19127" y="4147"/>
                    </a:cubicBezTo>
                    <a:cubicBezTo>
                      <a:pt x="28167" y="4242"/>
                      <a:pt x="37255" y="5384"/>
                      <a:pt x="46248" y="3195"/>
                    </a:cubicBezTo>
                    <a:cubicBezTo>
                      <a:pt x="35162" y="-2895"/>
                      <a:pt x="23267" y="1863"/>
                      <a:pt x="11895" y="435"/>
                    </a:cubicBezTo>
                    <a:close/>
                  </a:path>
                </a:pathLst>
              </a:custGeom>
              <a:solidFill>
                <a:srgbClr val="1D97C4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139">
                <a:extLst>
                  <a:ext uri="{FF2B5EF4-FFF2-40B4-BE49-F238E27FC236}">
                    <a16:creationId xmlns:a16="http://schemas.microsoft.com/office/drawing/2014/main" id="{EB63C27F-7867-4270-9E2E-41D36E7647F2}"/>
                  </a:ext>
                </a:extLst>
              </p:cNvPr>
              <p:cNvSpPr/>
              <p:nvPr/>
            </p:nvSpPr>
            <p:spPr>
              <a:xfrm>
                <a:off x="3116630" y="3871866"/>
                <a:ext cx="47806" cy="37492"/>
              </a:xfrm>
              <a:custGeom>
                <a:avLst/>
                <a:gdLst>
                  <a:gd name="connsiteX0" fmla="*/ 19175 w 47806"/>
                  <a:gd name="connsiteY0" fmla="*/ 904 h 37492"/>
                  <a:gd name="connsiteX1" fmla="*/ 6090 w 47806"/>
                  <a:gd name="connsiteY1" fmla="*/ 13893 h 37492"/>
                  <a:gd name="connsiteX2" fmla="*/ 0 w 47806"/>
                  <a:gd name="connsiteY2" fmla="*/ 32640 h 37492"/>
                  <a:gd name="connsiteX3" fmla="*/ 8945 w 47806"/>
                  <a:gd name="connsiteY3" fmla="*/ 35876 h 37492"/>
                  <a:gd name="connsiteX4" fmla="*/ 44155 w 47806"/>
                  <a:gd name="connsiteY4" fmla="*/ 33782 h 37492"/>
                  <a:gd name="connsiteX5" fmla="*/ 46296 w 47806"/>
                  <a:gd name="connsiteY5" fmla="*/ 0 h 37492"/>
                  <a:gd name="connsiteX6" fmla="*/ 46296 w 47806"/>
                  <a:gd name="connsiteY6" fmla="*/ 0 h 37492"/>
                  <a:gd name="connsiteX7" fmla="*/ 19175 w 47806"/>
                  <a:gd name="connsiteY7" fmla="*/ 904 h 37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806" h="37492">
                    <a:moveTo>
                      <a:pt x="19175" y="904"/>
                    </a:moveTo>
                    <a:cubicBezTo>
                      <a:pt x="9849" y="809"/>
                      <a:pt x="6328" y="4710"/>
                      <a:pt x="6090" y="13893"/>
                    </a:cubicBezTo>
                    <a:cubicBezTo>
                      <a:pt x="5948" y="20412"/>
                      <a:pt x="9183" y="28786"/>
                      <a:pt x="0" y="32640"/>
                    </a:cubicBezTo>
                    <a:cubicBezTo>
                      <a:pt x="1427" y="37922"/>
                      <a:pt x="5852" y="35971"/>
                      <a:pt x="8945" y="35876"/>
                    </a:cubicBezTo>
                    <a:cubicBezTo>
                      <a:pt x="20983" y="35495"/>
                      <a:pt x="36399" y="40919"/>
                      <a:pt x="44155" y="33782"/>
                    </a:cubicBezTo>
                    <a:cubicBezTo>
                      <a:pt x="51339" y="27121"/>
                      <a:pt x="45582" y="11610"/>
                      <a:pt x="46296" y="0"/>
                    </a:cubicBezTo>
                    <a:lnTo>
                      <a:pt x="46296" y="0"/>
                    </a:lnTo>
                    <a:cubicBezTo>
                      <a:pt x="37350" y="2094"/>
                      <a:pt x="28215" y="999"/>
                      <a:pt x="19175" y="904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140">
                <a:extLst>
                  <a:ext uri="{FF2B5EF4-FFF2-40B4-BE49-F238E27FC236}">
                    <a16:creationId xmlns:a16="http://schemas.microsoft.com/office/drawing/2014/main" id="{867CD627-7D2A-40A6-A404-1711611CECBA}"/>
                  </a:ext>
                </a:extLst>
              </p:cNvPr>
              <p:cNvSpPr/>
              <p:nvPr/>
            </p:nvSpPr>
            <p:spPr>
              <a:xfrm>
                <a:off x="3116630" y="3868426"/>
                <a:ext cx="46343" cy="36080"/>
              </a:xfrm>
              <a:custGeom>
                <a:avLst/>
                <a:gdLst>
                  <a:gd name="connsiteX0" fmla="*/ 6614 w 46343"/>
                  <a:gd name="connsiteY0" fmla="*/ 1109 h 36080"/>
                  <a:gd name="connsiteX1" fmla="*/ 2141 w 46343"/>
                  <a:gd name="connsiteY1" fmla="*/ 9531 h 36080"/>
                  <a:gd name="connsiteX2" fmla="*/ 0 w 46343"/>
                  <a:gd name="connsiteY2" fmla="*/ 36080 h 36080"/>
                  <a:gd name="connsiteX3" fmla="*/ 6090 w 46343"/>
                  <a:gd name="connsiteY3" fmla="*/ 17334 h 36080"/>
                  <a:gd name="connsiteX4" fmla="*/ 19175 w 46343"/>
                  <a:gd name="connsiteY4" fmla="*/ 4344 h 36080"/>
                  <a:gd name="connsiteX5" fmla="*/ 46343 w 46343"/>
                  <a:gd name="connsiteY5" fmla="*/ 3440 h 36080"/>
                  <a:gd name="connsiteX6" fmla="*/ 6614 w 46343"/>
                  <a:gd name="connsiteY6" fmla="*/ 1109 h 3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343" h="36080">
                    <a:moveTo>
                      <a:pt x="6614" y="1109"/>
                    </a:moveTo>
                    <a:cubicBezTo>
                      <a:pt x="1713" y="1014"/>
                      <a:pt x="2522" y="6009"/>
                      <a:pt x="2141" y="9531"/>
                    </a:cubicBezTo>
                    <a:cubicBezTo>
                      <a:pt x="1190" y="18380"/>
                      <a:pt x="4377" y="27516"/>
                      <a:pt x="0" y="36080"/>
                    </a:cubicBezTo>
                    <a:cubicBezTo>
                      <a:pt x="9183" y="32226"/>
                      <a:pt x="5900" y="23852"/>
                      <a:pt x="6090" y="17334"/>
                    </a:cubicBezTo>
                    <a:cubicBezTo>
                      <a:pt x="6328" y="8151"/>
                      <a:pt x="9849" y="4202"/>
                      <a:pt x="19175" y="4344"/>
                    </a:cubicBezTo>
                    <a:cubicBezTo>
                      <a:pt x="28215" y="4439"/>
                      <a:pt x="37350" y="5534"/>
                      <a:pt x="46343" y="3440"/>
                    </a:cubicBezTo>
                    <a:cubicBezTo>
                      <a:pt x="33449" y="-2745"/>
                      <a:pt x="19889" y="1347"/>
                      <a:pt x="6614" y="1109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141">
                <a:extLst>
                  <a:ext uri="{FF2B5EF4-FFF2-40B4-BE49-F238E27FC236}">
                    <a16:creationId xmlns:a16="http://schemas.microsoft.com/office/drawing/2014/main" id="{64F4C281-F548-4E40-8704-B630CC2178E8}"/>
                  </a:ext>
                </a:extLst>
              </p:cNvPr>
              <p:cNvSpPr/>
              <p:nvPr/>
            </p:nvSpPr>
            <p:spPr>
              <a:xfrm>
                <a:off x="4513447" y="4016273"/>
                <a:ext cx="34463" cy="39110"/>
              </a:xfrm>
              <a:custGeom>
                <a:avLst/>
                <a:gdLst>
                  <a:gd name="connsiteX0" fmla="*/ 47 w 34463"/>
                  <a:gd name="connsiteY0" fmla="*/ 39111 h 39110"/>
                  <a:gd name="connsiteX1" fmla="*/ 25836 w 34463"/>
                  <a:gd name="connsiteY1" fmla="*/ 38683 h 39110"/>
                  <a:gd name="connsiteX2" fmla="*/ 33687 w 34463"/>
                  <a:gd name="connsiteY2" fmla="*/ 31022 h 39110"/>
                  <a:gd name="connsiteX3" fmla="*/ 5424 w 34463"/>
                  <a:gd name="connsiteY3" fmla="*/ 333 h 39110"/>
                  <a:gd name="connsiteX4" fmla="*/ 0 w 34463"/>
                  <a:gd name="connsiteY4" fmla="*/ 0 h 39110"/>
                  <a:gd name="connsiteX5" fmla="*/ 47 w 34463"/>
                  <a:gd name="connsiteY5" fmla="*/ 39111 h 39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463" h="39110">
                    <a:moveTo>
                      <a:pt x="47" y="39111"/>
                    </a:moveTo>
                    <a:cubicBezTo>
                      <a:pt x="8660" y="38921"/>
                      <a:pt x="17272" y="38397"/>
                      <a:pt x="25836" y="38683"/>
                    </a:cubicBezTo>
                    <a:cubicBezTo>
                      <a:pt x="31736" y="38873"/>
                      <a:pt x="33306" y="36827"/>
                      <a:pt x="33687" y="31022"/>
                    </a:cubicBezTo>
                    <a:cubicBezTo>
                      <a:pt x="35733" y="714"/>
                      <a:pt x="35923" y="714"/>
                      <a:pt x="5424" y="333"/>
                    </a:cubicBezTo>
                    <a:cubicBezTo>
                      <a:pt x="3616" y="333"/>
                      <a:pt x="1808" y="95"/>
                      <a:pt x="0" y="0"/>
                    </a:cubicBezTo>
                    <a:cubicBezTo>
                      <a:pt x="6518" y="13037"/>
                      <a:pt x="6281" y="26074"/>
                      <a:pt x="47" y="39111"/>
                    </a:cubicBezTo>
                    <a:close/>
                  </a:path>
                </a:pathLst>
              </a:custGeom>
              <a:solidFill>
                <a:srgbClr val="1D98C4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142">
                <a:extLst>
                  <a:ext uri="{FF2B5EF4-FFF2-40B4-BE49-F238E27FC236}">
                    <a16:creationId xmlns:a16="http://schemas.microsoft.com/office/drawing/2014/main" id="{FF14628F-B90C-4B9C-A323-464119D344CE}"/>
                  </a:ext>
                </a:extLst>
              </p:cNvPr>
              <p:cNvSpPr/>
              <p:nvPr/>
            </p:nvSpPr>
            <p:spPr>
              <a:xfrm>
                <a:off x="4513447" y="4016273"/>
                <a:ext cx="4787" cy="39110"/>
              </a:xfrm>
              <a:custGeom>
                <a:avLst/>
                <a:gdLst>
                  <a:gd name="connsiteX0" fmla="*/ 47 w 4787"/>
                  <a:gd name="connsiteY0" fmla="*/ 39111 h 39110"/>
                  <a:gd name="connsiteX1" fmla="*/ 0 w 4787"/>
                  <a:gd name="connsiteY1" fmla="*/ 0 h 39110"/>
                  <a:gd name="connsiteX2" fmla="*/ 0 w 4787"/>
                  <a:gd name="connsiteY2" fmla="*/ 0 h 39110"/>
                  <a:gd name="connsiteX3" fmla="*/ 47 w 4787"/>
                  <a:gd name="connsiteY3" fmla="*/ 39111 h 39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87" h="39110">
                    <a:moveTo>
                      <a:pt x="47" y="39111"/>
                    </a:moveTo>
                    <a:cubicBezTo>
                      <a:pt x="6281" y="26074"/>
                      <a:pt x="6471" y="13037"/>
                      <a:pt x="0" y="0"/>
                    </a:cubicBezTo>
                    <a:lnTo>
                      <a:pt x="0" y="0"/>
                    </a:lnTo>
                    <a:cubicBezTo>
                      <a:pt x="47" y="13037"/>
                      <a:pt x="47" y="26074"/>
                      <a:pt x="47" y="39111"/>
                    </a:cubicBezTo>
                    <a:close/>
                  </a:path>
                </a:pathLst>
              </a:custGeom>
              <a:solidFill>
                <a:srgbClr val="1D98C4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143">
                <a:extLst>
                  <a:ext uri="{FF2B5EF4-FFF2-40B4-BE49-F238E27FC236}">
                    <a16:creationId xmlns:a16="http://schemas.microsoft.com/office/drawing/2014/main" id="{3050FC1B-FEC5-4F15-928F-1A4E1BF66604}"/>
                  </a:ext>
                </a:extLst>
              </p:cNvPr>
              <p:cNvSpPr/>
              <p:nvPr/>
            </p:nvSpPr>
            <p:spPr>
              <a:xfrm>
                <a:off x="4516111" y="4270908"/>
                <a:ext cx="32991" cy="38368"/>
              </a:xfrm>
              <a:custGeom>
                <a:avLst/>
                <a:gdLst>
                  <a:gd name="connsiteX0" fmla="*/ 0 w 32991"/>
                  <a:gd name="connsiteY0" fmla="*/ 38174 h 38368"/>
                  <a:gd name="connsiteX1" fmla="*/ 23172 w 32991"/>
                  <a:gd name="connsiteY1" fmla="*/ 38317 h 38368"/>
                  <a:gd name="connsiteX2" fmla="*/ 32688 w 32991"/>
                  <a:gd name="connsiteY2" fmla="*/ 29276 h 38368"/>
                  <a:gd name="connsiteX3" fmla="*/ 4092 w 32991"/>
                  <a:gd name="connsiteY3" fmla="*/ 62 h 38368"/>
                  <a:gd name="connsiteX4" fmla="*/ 0 w 32991"/>
                  <a:gd name="connsiteY4" fmla="*/ 110 h 38368"/>
                  <a:gd name="connsiteX5" fmla="*/ 0 w 32991"/>
                  <a:gd name="connsiteY5" fmla="*/ 110 h 38368"/>
                  <a:gd name="connsiteX6" fmla="*/ 0 w 32991"/>
                  <a:gd name="connsiteY6" fmla="*/ 38174 h 38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991" h="38368">
                    <a:moveTo>
                      <a:pt x="0" y="38174"/>
                    </a:moveTo>
                    <a:cubicBezTo>
                      <a:pt x="7708" y="38174"/>
                      <a:pt x="15464" y="37841"/>
                      <a:pt x="23172" y="38317"/>
                    </a:cubicBezTo>
                    <a:cubicBezTo>
                      <a:pt x="30071" y="38745"/>
                      <a:pt x="32402" y="36604"/>
                      <a:pt x="32688" y="29276"/>
                    </a:cubicBezTo>
                    <a:cubicBezTo>
                      <a:pt x="33687" y="-318"/>
                      <a:pt x="33972" y="-271"/>
                      <a:pt x="4092" y="62"/>
                    </a:cubicBezTo>
                    <a:cubicBezTo>
                      <a:pt x="2712" y="62"/>
                      <a:pt x="1380" y="110"/>
                      <a:pt x="0" y="110"/>
                    </a:cubicBezTo>
                    <a:lnTo>
                      <a:pt x="0" y="110"/>
                    </a:lnTo>
                    <a:cubicBezTo>
                      <a:pt x="6471" y="12766"/>
                      <a:pt x="6376" y="25470"/>
                      <a:pt x="0" y="38174"/>
                    </a:cubicBezTo>
                    <a:close/>
                  </a:path>
                </a:pathLst>
              </a:custGeom>
              <a:solidFill>
                <a:srgbClr val="1E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144">
                <a:extLst>
                  <a:ext uri="{FF2B5EF4-FFF2-40B4-BE49-F238E27FC236}">
                    <a16:creationId xmlns:a16="http://schemas.microsoft.com/office/drawing/2014/main" id="{21382ACE-A368-4609-B5C1-A9235249EFB2}"/>
                  </a:ext>
                </a:extLst>
              </p:cNvPr>
              <p:cNvSpPr/>
              <p:nvPr/>
            </p:nvSpPr>
            <p:spPr>
              <a:xfrm>
                <a:off x="4516111" y="4271018"/>
                <a:ext cx="4781" cy="38064"/>
              </a:xfrm>
              <a:custGeom>
                <a:avLst/>
                <a:gdLst>
                  <a:gd name="connsiteX0" fmla="*/ 0 w 4781"/>
                  <a:gd name="connsiteY0" fmla="*/ 38064 h 38064"/>
                  <a:gd name="connsiteX1" fmla="*/ 0 w 4781"/>
                  <a:gd name="connsiteY1" fmla="*/ 38064 h 38064"/>
                  <a:gd name="connsiteX2" fmla="*/ 0 w 4781"/>
                  <a:gd name="connsiteY2" fmla="*/ 0 h 38064"/>
                  <a:gd name="connsiteX3" fmla="*/ 0 w 4781"/>
                  <a:gd name="connsiteY3" fmla="*/ 0 h 38064"/>
                  <a:gd name="connsiteX4" fmla="*/ 0 w 4781"/>
                  <a:gd name="connsiteY4" fmla="*/ 0 h 38064"/>
                  <a:gd name="connsiteX5" fmla="*/ 0 w 4781"/>
                  <a:gd name="connsiteY5" fmla="*/ 38064 h 38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81" h="38064">
                    <a:moveTo>
                      <a:pt x="0" y="38064"/>
                    </a:moveTo>
                    <a:lnTo>
                      <a:pt x="0" y="38064"/>
                    </a:lnTo>
                    <a:cubicBezTo>
                      <a:pt x="6328" y="25360"/>
                      <a:pt x="6423" y="12657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12704"/>
                      <a:pt x="0" y="25360"/>
                      <a:pt x="0" y="38064"/>
                    </a:cubicBezTo>
                    <a:close/>
                  </a:path>
                </a:pathLst>
              </a:custGeom>
              <a:solidFill>
                <a:srgbClr val="1E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145">
                <a:extLst>
                  <a:ext uri="{FF2B5EF4-FFF2-40B4-BE49-F238E27FC236}">
                    <a16:creationId xmlns:a16="http://schemas.microsoft.com/office/drawing/2014/main" id="{184522D9-61DF-4DBE-B81F-9B0A5295A7CE}"/>
                  </a:ext>
                </a:extLst>
              </p:cNvPr>
              <p:cNvSpPr/>
              <p:nvPr/>
            </p:nvSpPr>
            <p:spPr>
              <a:xfrm>
                <a:off x="4516635" y="4143299"/>
                <a:ext cx="32000" cy="37953"/>
              </a:xfrm>
              <a:custGeom>
                <a:avLst/>
                <a:gdLst>
                  <a:gd name="connsiteX0" fmla="*/ 2284 w 32000"/>
                  <a:gd name="connsiteY0" fmla="*/ 29180 h 37953"/>
                  <a:gd name="connsiteX1" fmla="*/ 20697 w 32000"/>
                  <a:gd name="connsiteY1" fmla="*/ 34699 h 37953"/>
                  <a:gd name="connsiteX2" fmla="*/ 24837 w 32000"/>
                  <a:gd name="connsiteY2" fmla="*/ 37887 h 37953"/>
                  <a:gd name="connsiteX3" fmla="*/ 31451 w 32000"/>
                  <a:gd name="connsiteY3" fmla="*/ 33605 h 37953"/>
                  <a:gd name="connsiteX4" fmla="*/ 29500 w 32000"/>
                  <a:gd name="connsiteY4" fmla="*/ 3201 h 37953"/>
                  <a:gd name="connsiteX5" fmla="*/ 5377 w 32000"/>
                  <a:gd name="connsiteY5" fmla="*/ 1250 h 37953"/>
                  <a:gd name="connsiteX6" fmla="*/ 0 w 32000"/>
                  <a:gd name="connsiteY6" fmla="*/ 1393 h 37953"/>
                  <a:gd name="connsiteX7" fmla="*/ 0 w 32000"/>
                  <a:gd name="connsiteY7" fmla="*/ 1393 h 37953"/>
                  <a:gd name="connsiteX8" fmla="*/ 904 w 32000"/>
                  <a:gd name="connsiteY8" fmla="*/ 9387 h 37953"/>
                  <a:gd name="connsiteX9" fmla="*/ 2284 w 32000"/>
                  <a:gd name="connsiteY9" fmla="*/ 29180 h 37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000" h="37953">
                    <a:moveTo>
                      <a:pt x="2284" y="29180"/>
                    </a:moveTo>
                    <a:cubicBezTo>
                      <a:pt x="6233" y="36222"/>
                      <a:pt x="14750" y="32035"/>
                      <a:pt x="20697" y="34699"/>
                    </a:cubicBezTo>
                    <a:cubicBezTo>
                      <a:pt x="22363" y="35461"/>
                      <a:pt x="23838" y="36317"/>
                      <a:pt x="24837" y="37887"/>
                    </a:cubicBezTo>
                    <a:cubicBezTo>
                      <a:pt x="28073" y="38030"/>
                      <a:pt x="31546" y="38363"/>
                      <a:pt x="31451" y="33605"/>
                    </a:cubicBezTo>
                    <a:cubicBezTo>
                      <a:pt x="31213" y="23280"/>
                      <a:pt x="33782" y="11433"/>
                      <a:pt x="29500" y="3201"/>
                    </a:cubicBezTo>
                    <a:cubicBezTo>
                      <a:pt x="26264" y="-3032"/>
                      <a:pt x="13751" y="1869"/>
                      <a:pt x="5377" y="1250"/>
                    </a:cubicBezTo>
                    <a:cubicBezTo>
                      <a:pt x="3616" y="1108"/>
                      <a:pt x="1760" y="1298"/>
                      <a:pt x="0" y="1393"/>
                    </a:cubicBezTo>
                    <a:cubicBezTo>
                      <a:pt x="0" y="1393"/>
                      <a:pt x="0" y="1393"/>
                      <a:pt x="0" y="1393"/>
                    </a:cubicBezTo>
                    <a:cubicBezTo>
                      <a:pt x="333" y="4058"/>
                      <a:pt x="856" y="6675"/>
                      <a:pt x="904" y="9387"/>
                    </a:cubicBezTo>
                    <a:cubicBezTo>
                      <a:pt x="952" y="16000"/>
                      <a:pt x="-1047" y="23185"/>
                      <a:pt x="2284" y="29180"/>
                    </a:cubicBezTo>
                    <a:close/>
                  </a:path>
                </a:pathLst>
              </a:custGeom>
              <a:solidFill>
                <a:srgbClr val="1E97C2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146">
                <a:extLst>
                  <a:ext uri="{FF2B5EF4-FFF2-40B4-BE49-F238E27FC236}">
                    <a16:creationId xmlns:a16="http://schemas.microsoft.com/office/drawing/2014/main" id="{3EB017F5-5EEE-4BA4-870E-853260F90D8F}"/>
                  </a:ext>
                </a:extLst>
              </p:cNvPr>
              <p:cNvSpPr/>
              <p:nvPr/>
            </p:nvSpPr>
            <p:spPr>
              <a:xfrm>
                <a:off x="4512262" y="4144644"/>
                <a:ext cx="29209" cy="36555"/>
              </a:xfrm>
              <a:custGeom>
                <a:avLst/>
                <a:gdLst>
                  <a:gd name="connsiteX0" fmla="*/ 2850 w 29209"/>
                  <a:gd name="connsiteY0" fmla="*/ 32497 h 36555"/>
                  <a:gd name="connsiteX1" fmla="*/ 25213 w 29209"/>
                  <a:gd name="connsiteY1" fmla="*/ 35875 h 36555"/>
                  <a:gd name="connsiteX2" fmla="*/ 29209 w 29209"/>
                  <a:gd name="connsiteY2" fmla="*/ 36542 h 36555"/>
                  <a:gd name="connsiteX3" fmla="*/ 25070 w 29209"/>
                  <a:gd name="connsiteY3" fmla="*/ 33354 h 36555"/>
                  <a:gd name="connsiteX4" fmla="*/ 6656 w 29209"/>
                  <a:gd name="connsiteY4" fmla="*/ 27834 h 36555"/>
                  <a:gd name="connsiteX5" fmla="*/ 5229 w 29209"/>
                  <a:gd name="connsiteY5" fmla="*/ 7993 h 36555"/>
                  <a:gd name="connsiteX6" fmla="*/ 4325 w 29209"/>
                  <a:gd name="connsiteY6" fmla="*/ 0 h 36555"/>
                  <a:gd name="connsiteX7" fmla="*/ 2850 w 29209"/>
                  <a:gd name="connsiteY7" fmla="*/ 32497 h 36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209" h="36555">
                    <a:moveTo>
                      <a:pt x="2850" y="32497"/>
                    </a:moveTo>
                    <a:cubicBezTo>
                      <a:pt x="5610" y="40205"/>
                      <a:pt x="17552" y="34258"/>
                      <a:pt x="25213" y="35875"/>
                    </a:cubicBezTo>
                    <a:cubicBezTo>
                      <a:pt x="26545" y="36161"/>
                      <a:pt x="27877" y="36304"/>
                      <a:pt x="29209" y="36542"/>
                    </a:cubicBezTo>
                    <a:cubicBezTo>
                      <a:pt x="28210" y="34971"/>
                      <a:pt x="26735" y="34115"/>
                      <a:pt x="25070" y="33354"/>
                    </a:cubicBezTo>
                    <a:cubicBezTo>
                      <a:pt x="19075" y="30737"/>
                      <a:pt x="10606" y="34876"/>
                      <a:pt x="6656" y="27834"/>
                    </a:cubicBezTo>
                    <a:cubicBezTo>
                      <a:pt x="3326" y="21840"/>
                      <a:pt x="5324" y="14655"/>
                      <a:pt x="5229" y="7993"/>
                    </a:cubicBezTo>
                    <a:cubicBezTo>
                      <a:pt x="5181" y="5281"/>
                      <a:pt x="4658" y="2664"/>
                      <a:pt x="4325" y="0"/>
                    </a:cubicBezTo>
                    <a:cubicBezTo>
                      <a:pt x="-1765" y="10563"/>
                      <a:pt x="-623" y="22791"/>
                      <a:pt x="2850" y="32497"/>
                    </a:cubicBezTo>
                    <a:close/>
                  </a:path>
                </a:pathLst>
              </a:custGeom>
              <a:solidFill>
                <a:srgbClr val="1E97C2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147">
                <a:extLst>
                  <a:ext uri="{FF2B5EF4-FFF2-40B4-BE49-F238E27FC236}">
                    <a16:creationId xmlns:a16="http://schemas.microsoft.com/office/drawing/2014/main" id="{B85744F2-8AAF-42CC-978E-DC65028FB552}"/>
                  </a:ext>
                </a:extLst>
              </p:cNvPr>
              <p:cNvSpPr/>
              <p:nvPr/>
            </p:nvSpPr>
            <p:spPr>
              <a:xfrm>
                <a:off x="4513589" y="4082029"/>
                <a:ext cx="34652" cy="37251"/>
              </a:xfrm>
              <a:custGeom>
                <a:avLst/>
                <a:gdLst>
                  <a:gd name="connsiteX0" fmla="*/ 17700 w 34652"/>
                  <a:gd name="connsiteY0" fmla="*/ 4092 h 37251"/>
                  <a:gd name="connsiteX1" fmla="*/ 3806 w 34652"/>
                  <a:gd name="connsiteY1" fmla="*/ 18699 h 37251"/>
                  <a:gd name="connsiteX2" fmla="*/ 0 w 34652"/>
                  <a:gd name="connsiteY2" fmla="*/ 36827 h 37251"/>
                  <a:gd name="connsiteX3" fmla="*/ 31927 w 34652"/>
                  <a:gd name="connsiteY3" fmla="*/ 33734 h 37251"/>
                  <a:gd name="connsiteX4" fmla="*/ 32926 w 34652"/>
                  <a:gd name="connsiteY4" fmla="*/ 0 h 37251"/>
                  <a:gd name="connsiteX5" fmla="*/ 17700 w 34652"/>
                  <a:gd name="connsiteY5" fmla="*/ 4092 h 3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652" h="37251">
                    <a:moveTo>
                      <a:pt x="17700" y="4092"/>
                    </a:moveTo>
                    <a:cubicBezTo>
                      <a:pt x="6947" y="3426"/>
                      <a:pt x="3188" y="8612"/>
                      <a:pt x="3806" y="18699"/>
                    </a:cubicBezTo>
                    <a:cubicBezTo>
                      <a:pt x="4187" y="24980"/>
                      <a:pt x="3949" y="31355"/>
                      <a:pt x="0" y="36827"/>
                    </a:cubicBezTo>
                    <a:cubicBezTo>
                      <a:pt x="10896" y="34163"/>
                      <a:pt x="26693" y="41109"/>
                      <a:pt x="31927" y="33734"/>
                    </a:cubicBezTo>
                    <a:cubicBezTo>
                      <a:pt x="37351" y="26074"/>
                      <a:pt x="33021" y="11514"/>
                      <a:pt x="32926" y="0"/>
                    </a:cubicBezTo>
                    <a:cubicBezTo>
                      <a:pt x="28596" y="4092"/>
                      <a:pt x="23077" y="4425"/>
                      <a:pt x="17700" y="4092"/>
                    </a:cubicBezTo>
                    <a:close/>
                  </a:path>
                </a:pathLst>
              </a:custGeom>
              <a:solidFill>
                <a:srgbClr val="1E99C5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148">
                <a:extLst>
                  <a:ext uri="{FF2B5EF4-FFF2-40B4-BE49-F238E27FC236}">
                    <a16:creationId xmlns:a16="http://schemas.microsoft.com/office/drawing/2014/main" id="{C161D2AD-1135-49DD-94A0-7E5BB644951A}"/>
                  </a:ext>
                </a:extLst>
              </p:cNvPr>
              <p:cNvSpPr/>
              <p:nvPr/>
            </p:nvSpPr>
            <p:spPr>
              <a:xfrm>
                <a:off x="4513542" y="4082029"/>
                <a:ext cx="32973" cy="36827"/>
              </a:xfrm>
              <a:custGeom>
                <a:avLst/>
                <a:gdLst>
                  <a:gd name="connsiteX0" fmla="*/ 0 w 32973"/>
                  <a:gd name="connsiteY0" fmla="*/ 34163 h 36827"/>
                  <a:gd name="connsiteX1" fmla="*/ 48 w 32973"/>
                  <a:gd name="connsiteY1" fmla="*/ 36827 h 36827"/>
                  <a:gd name="connsiteX2" fmla="*/ 3854 w 32973"/>
                  <a:gd name="connsiteY2" fmla="*/ 18699 h 36827"/>
                  <a:gd name="connsiteX3" fmla="*/ 17748 w 32973"/>
                  <a:gd name="connsiteY3" fmla="*/ 4092 h 36827"/>
                  <a:gd name="connsiteX4" fmla="*/ 32973 w 32973"/>
                  <a:gd name="connsiteY4" fmla="*/ 0 h 36827"/>
                  <a:gd name="connsiteX5" fmla="*/ 0 w 32973"/>
                  <a:gd name="connsiteY5" fmla="*/ 34163 h 3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73" h="36827">
                    <a:moveTo>
                      <a:pt x="0" y="34163"/>
                    </a:moveTo>
                    <a:cubicBezTo>
                      <a:pt x="0" y="35067"/>
                      <a:pt x="48" y="35971"/>
                      <a:pt x="48" y="36827"/>
                    </a:cubicBezTo>
                    <a:cubicBezTo>
                      <a:pt x="4045" y="31355"/>
                      <a:pt x="4235" y="24980"/>
                      <a:pt x="3854" y="18699"/>
                    </a:cubicBezTo>
                    <a:cubicBezTo>
                      <a:pt x="3235" y="8612"/>
                      <a:pt x="6994" y="3426"/>
                      <a:pt x="17748" y="4092"/>
                    </a:cubicBezTo>
                    <a:cubicBezTo>
                      <a:pt x="23124" y="4425"/>
                      <a:pt x="28643" y="4092"/>
                      <a:pt x="32973" y="0"/>
                    </a:cubicBezTo>
                    <a:cubicBezTo>
                      <a:pt x="48" y="619"/>
                      <a:pt x="48" y="619"/>
                      <a:pt x="0" y="34163"/>
                    </a:cubicBezTo>
                    <a:close/>
                  </a:path>
                </a:pathLst>
              </a:custGeom>
              <a:solidFill>
                <a:srgbClr val="1E99C5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149">
                <a:extLst>
                  <a:ext uri="{FF2B5EF4-FFF2-40B4-BE49-F238E27FC236}">
                    <a16:creationId xmlns:a16="http://schemas.microsoft.com/office/drawing/2014/main" id="{A1E56181-2EEB-4635-8C74-3335E848570B}"/>
                  </a:ext>
                </a:extLst>
              </p:cNvPr>
              <p:cNvSpPr/>
              <p:nvPr/>
            </p:nvSpPr>
            <p:spPr>
              <a:xfrm>
                <a:off x="4513589" y="3950992"/>
                <a:ext cx="34311" cy="37047"/>
              </a:xfrm>
              <a:custGeom>
                <a:avLst/>
                <a:gdLst>
                  <a:gd name="connsiteX0" fmla="*/ 18366 w 34311"/>
                  <a:gd name="connsiteY0" fmla="*/ 3854 h 37047"/>
                  <a:gd name="connsiteX1" fmla="*/ 3759 w 34311"/>
                  <a:gd name="connsiteY1" fmla="*/ 19413 h 37047"/>
                  <a:gd name="connsiteX2" fmla="*/ 0 w 34311"/>
                  <a:gd name="connsiteY2" fmla="*/ 36351 h 37047"/>
                  <a:gd name="connsiteX3" fmla="*/ 31784 w 34311"/>
                  <a:gd name="connsiteY3" fmla="*/ 32926 h 37047"/>
                  <a:gd name="connsiteX4" fmla="*/ 32450 w 34311"/>
                  <a:gd name="connsiteY4" fmla="*/ 0 h 37047"/>
                  <a:gd name="connsiteX5" fmla="*/ 32450 w 34311"/>
                  <a:gd name="connsiteY5" fmla="*/ 0 h 37047"/>
                  <a:gd name="connsiteX6" fmla="*/ 18366 w 34311"/>
                  <a:gd name="connsiteY6" fmla="*/ 3854 h 37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311" h="37047">
                    <a:moveTo>
                      <a:pt x="18366" y="3854"/>
                    </a:moveTo>
                    <a:cubicBezTo>
                      <a:pt x="6756" y="2998"/>
                      <a:pt x="2950" y="8660"/>
                      <a:pt x="3759" y="19413"/>
                    </a:cubicBezTo>
                    <a:cubicBezTo>
                      <a:pt x="4187" y="25313"/>
                      <a:pt x="3902" y="31308"/>
                      <a:pt x="0" y="36351"/>
                    </a:cubicBezTo>
                    <a:cubicBezTo>
                      <a:pt x="10848" y="33830"/>
                      <a:pt x="26074" y="41347"/>
                      <a:pt x="31784" y="32926"/>
                    </a:cubicBezTo>
                    <a:cubicBezTo>
                      <a:pt x="36970" y="25313"/>
                      <a:pt x="32593" y="11229"/>
                      <a:pt x="32450" y="0"/>
                    </a:cubicBezTo>
                    <a:cubicBezTo>
                      <a:pt x="32450" y="0"/>
                      <a:pt x="32450" y="0"/>
                      <a:pt x="32450" y="0"/>
                    </a:cubicBezTo>
                    <a:cubicBezTo>
                      <a:pt x="28406" y="3711"/>
                      <a:pt x="23362" y="4235"/>
                      <a:pt x="18366" y="3854"/>
                    </a:cubicBezTo>
                    <a:close/>
                  </a:path>
                </a:pathLst>
              </a:custGeom>
              <a:solidFill>
                <a:srgbClr val="1D99C6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150">
                <a:extLst>
                  <a:ext uri="{FF2B5EF4-FFF2-40B4-BE49-F238E27FC236}">
                    <a16:creationId xmlns:a16="http://schemas.microsoft.com/office/drawing/2014/main" id="{333D2E3A-E423-45ED-8145-97438205EEB1}"/>
                  </a:ext>
                </a:extLst>
              </p:cNvPr>
              <p:cNvSpPr/>
              <p:nvPr/>
            </p:nvSpPr>
            <p:spPr>
              <a:xfrm>
                <a:off x="4513447" y="3950897"/>
                <a:ext cx="32591" cy="36398"/>
              </a:xfrm>
              <a:custGeom>
                <a:avLst/>
                <a:gdLst>
                  <a:gd name="connsiteX0" fmla="*/ 47 w 32591"/>
                  <a:gd name="connsiteY0" fmla="*/ 33687 h 36398"/>
                  <a:gd name="connsiteX1" fmla="*/ 142 w 32591"/>
                  <a:gd name="connsiteY1" fmla="*/ 36399 h 36398"/>
                  <a:gd name="connsiteX2" fmla="*/ 3901 w 32591"/>
                  <a:gd name="connsiteY2" fmla="*/ 19460 h 36398"/>
                  <a:gd name="connsiteX3" fmla="*/ 18508 w 32591"/>
                  <a:gd name="connsiteY3" fmla="*/ 3901 h 36398"/>
                  <a:gd name="connsiteX4" fmla="*/ 32592 w 32591"/>
                  <a:gd name="connsiteY4" fmla="*/ 0 h 36398"/>
                  <a:gd name="connsiteX5" fmla="*/ 47 w 32591"/>
                  <a:gd name="connsiteY5" fmla="*/ 33687 h 36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591" h="36398">
                    <a:moveTo>
                      <a:pt x="47" y="33687"/>
                    </a:moveTo>
                    <a:cubicBezTo>
                      <a:pt x="47" y="34591"/>
                      <a:pt x="94" y="35495"/>
                      <a:pt x="142" y="36399"/>
                    </a:cubicBezTo>
                    <a:cubicBezTo>
                      <a:pt x="4044" y="31355"/>
                      <a:pt x="4329" y="25360"/>
                      <a:pt x="3901" y="19460"/>
                    </a:cubicBezTo>
                    <a:cubicBezTo>
                      <a:pt x="3139" y="8707"/>
                      <a:pt x="6946" y="3045"/>
                      <a:pt x="18508" y="3901"/>
                    </a:cubicBezTo>
                    <a:cubicBezTo>
                      <a:pt x="23504" y="4282"/>
                      <a:pt x="28548" y="3759"/>
                      <a:pt x="32592" y="0"/>
                    </a:cubicBezTo>
                    <a:cubicBezTo>
                      <a:pt x="-239" y="190"/>
                      <a:pt x="-239" y="190"/>
                      <a:pt x="47" y="33687"/>
                    </a:cubicBezTo>
                    <a:close/>
                  </a:path>
                </a:pathLst>
              </a:custGeom>
              <a:solidFill>
                <a:srgbClr val="1D99C6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151">
                <a:extLst>
                  <a:ext uri="{FF2B5EF4-FFF2-40B4-BE49-F238E27FC236}">
                    <a16:creationId xmlns:a16="http://schemas.microsoft.com/office/drawing/2014/main" id="{BDFABBB6-BEAA-442C-AD69-AE34469C0AB0}"/>
                  </a:ext>
                </a:extLst>
              </p:cNvPr>
              <p:cNvSpPr/>
              <p:nvPr/>
            </p:nvSpPr>
            <p:spPr>
              <a:xfrm>
                <a:off x="4513447" y="4206737"/>
                <a:ext cx="32687" cy="32878"/>
              </a:xfrm>
              <a:custGeom>
                <a:avLst/>
                <a:gdLst>
                  <a:gd name="connsiteX0" fmla="*/ 6613 w 32687"/>
                  <a:gd name="connsiteY0" fmla="*/ 21173 h 32878"/>
                  <a:gd name="connsiteX1" fmla="*/ 17795 w 32687"/>
                  <a:gd name="connsiteY1" fmla="*/ 32878 h 32878"/>
                  <a:gd name="connsiteX2" fmla="*/ 28881 w 32687"/>
                  <a:gd name="connsiteY2" fmla="*/ 21031 h 32878"/>
                  <a:gd name="connsiteX3" fmla="*/ 32688 w 32687"/>
                  <a:gd name="connsiteY3" fmla="*/ 1570 h 32878"/>
                  <a:gd name="connsiteX4" fmla="*/ 32688 w 32687"/>
                  <a:gd name="connsiteY4" fmla="*/ 1570 h 32878"/>
                  <a:gd name="connsiteX5" fmla="*/ 32688 w 32687"/>
                  <a:gd name="connsiteY5" fmla="*/ 1570 h 32878"/>
                  <a:gd name="connsiteX6" fmla="*/ 0 w 32687"/>
                  <a:gd name="connsiteY6" fmla="*/ 0 h 32878"/>
                  <a:gd name="connsiteX7" fmla="*/ 6613 w 32687"/>
                  <a:gd name="connsiteY7" fmla="*/ 21173 h 3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687" h="32878">
                    <a:moveTo>
                      <a:pt x="6613" y="21173"/>
                    </a:moveTo>
                    <a:cubicBezTo>
                      <a:pt x="6376" y="28881"/>
                      <a:pt x="9516" y="32878"/>
                      <a:pt x="17795" y="32878"/>
                    </a:cubicBezTo>
                    <a:cubicBezTo>
                      <a:pt x="26169" y="32878"/>
                      <a:pt x="28786" y="28691"/>
                      <a:pt x="28881" y="21031"/>
                    </a:cubicBezTo>
                    <a:cubicBezTo>
                      <a:pt x="28976" y="14369"/>
                      <a:pt x="27644" y="7280"/>
                      <a:pt x="32688" y="1570"/>
                    </a:cubicBezTo>
                    <a:cubicBezTo>
                      <a:pt x="32688" y="1570"/>
                      <a:pt x="32688" y="1570"/>
                      <a:pt x="32688" y="1570"/>
                    </a:cubicBezTo>
                    <a:cubicBezTo>
                      <a:pt x="32688" y="1570"/>
                      <a:pt x="32688" y="1570"/>
                      <a:pt x="32688" y="1570"/>
                    </a:cubicBezTo>
                    <a:cubicBezTo>
                      <a:pt x="21792" y="1047"/>
                      <a:pt x="10896" y="523"/>
                      <a:pt x="0" y="0"/>
                    </a:cubicBezTo>
                    <a:cubicBezTo>
                      <a:pt x="6328" y="5757"/>
                      <a:pt x="6852" y="13370"/>
                      <a:pt x="6613" y="21173"/>
                    </a:cubicBezTo>
                    <a:close/>
                  </a:path>
                </a:pathLst>
              </a:custGeom>
              <a:solidFill>
                <a:srgbClr val="1E99C6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152">
                <a:extLst>
                  <a:ext uri="{FF2B5EF4-FFF2-40B4-BE49-F238E27FC236}">
                    <a16:creationId xmlns:a16="http://schemas.microsoft.com/office/drawing/2014/main" id="{C8533393-1C3D-482C-AFE1-85343FDAC387}"/>
                  </a:ext>
                </a:extLst>
              </p:cNvPr>
              <p:cNvSpPr/>
              <p:nvPr/>
            </p:nvSpPr>
            <p:spPr>
              <a:xfrm>
                <a:off x="4513542" y="4206689"/>
                <a:ext cx="32735" cy="38313"/>
              </a:xfrm>
              <a:custGeom>
                <a:avLst/>
                <a:gdLst>
                  <a:gd name="connsiteX0" fmla="*/ 2474 w 32735"/>
                  <a:gd name="connsiteY0" fmla="*/ 28263 h 38313"/>
                  <a:gd name="connsiteX1" fmla="*/ 8517 w 32735"/>
                  <a:gd name="connsiteY1" fmla="*/ 36970 h 38313"/>
                  <a:gd name="connsiteX2" fmla="*/ 32735 w 32735"/>
                  <a:gd name="connsiteY2" fmla="*/ 17938 h 38313"/>
                  <a:gd name="connsiteX3" fmla="*/ 32640 w 32735"/>
                  <a:gd name="connsiteY3" fmla="*/ 1618 h 38313"/>
                  <a:gd name="connsiteX4" fmla="*/ 32640 w 32735"/>
                  <a:gd name="connsiteY4" fmla="*/ 1618 h 38313"/>
                  <a:gd name="connsiteX5" fmla="*/ 28834 w 32735"/>
                  <a:gd name="connsiteY5" fmla="*/ 21078 h 38313"/>
                  <a:gd name="connsiteX6" fmla="*/ 17748 w 32735"/>
                  <a:gd name="connsiteY6" fmla="*/ 32926 h 38313"/>
                  <a:gd name="connsiteX7" fmla="*/ 6566 w 32735"/>
                  <a:gd name="connsiteY7" fmla="*/ 21221 h 38313"/>
                  <a:gd name="connsiteX8" fmla="*/ 0 w 32735"/>
                  <a:gd name="connsiteY8" fmla="*/ 0 h 38313"/>
                  <a:gd name="connsiteX9" fmla="*/ 0 w 32735"/>
                  <a:gd name="connsiteY9" fmla="*/ 0 h 38313"/>
                  <a:gd name="connsiteX10" fmla="*/ 2474 w 32735"/>
                  <a:gd name="connsiteY10" fmla="*/ 28263 h 3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735" h="38313">
                    <a:moveTo>
                      <a:pt x="2474" y="28263"/>
                    </a:moveTo>
                    <a:cubicBezTo>
                      <a:pt x="2664" y="32545"/>
                      <a:pt x="2855" y="35828"/>
                      <a:pt x="8517" y="36970"/>
                    </a:cubicBezTo>
                    <a:cubicBezTo>
                      <a:pt x="27787" y="40776"/>
                      <a:pt x="32735" y="37113"/>
                      <a:pt x="32735" y="17938"/>
                    </a:cubicBezTo>
                    <a:cubicBezTo>
                      <a:pt x="32735" y="12514"/>
                      <a:pt x="32688" y="7042"/>
                      <a:pt x="32640" y="1618"/>
                    </a:cubicBezTo>
                    <a:cubicBezTo>
                      <a:pt x="32640" y="1618"/>
                      <a:pt x="32640" y="1618"/>
                      <a:pt x="32640" y="1618"/>
                    </a:cubicBezTo>
                    <a:cubicBezTo>
                      <a:pt x="27549" y="7375"/>
                      <a:pt x="28881" y="14465"/>
                      <a:pt x="28834" y="21078"/>
                    </a:cubicBezTo>
                    <a:cubicBezTo>
                      <a:pt x="28739" y="28691"/>
                      <a:pt x="26122" y="32878"/>
                      <a:pt x="17748" y="32926"/>
                    </a:cubicBezTo>
                    <a:cubicBezTo>
                      <a:pt x="9468" y="32926"/>
                      <a:pt x="6328" y="28977"/>
                      <a:pt x="6566" y="21221"/>
                    </a:cubicBezTo>
                    <a:cubicBezTo>
                      <a:pt x="6804" y="13418"/>
                      <a:pt x="6281" y="580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54" y="9136"/>
                      <a:pt x="2094" y="18794"/>
                      <a:pt x="2474" y="28263"/>
                    </a:cubicBezTo>
                    <a:close/>
                  </a:path>
                </a:pathLst>
              </a:custGeom>
              <a:solidFill>
                <a:srgbClr val="1E99C6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153">
                <a:extLst>
                  <a:ext uri="{FF2B5EF4-FFF2-40B4-BE49-F238E27FC236}">
                    <a16:creationId xmlns:a16="http://schemas.microsoft.com/office/drawing/2014/main" id="{3D7A02A7-CB73-4DC0-AB7E-2C17ED2BC735}"/>
                  </a:ext>
                </a:extLst>
              </p:cNvPr>
              <p:cNvSpPr/>
              <p:nvPr/>
            </p:nvSpPr>
            <p:spPr>
              <a:xfrm>
                <a:off x="3758489" y="3706075"/>
                <a:ext cx="98729" cy="1610"/>
              </a:xfrm>
              <a:custGeom>
                <a:avLst/>
                <a:gdLst>
                  <a:gd name="connsiteX0" fmla="*/ 8945 w 98729"/>
                  <a:gd name="connsiteY0" fmla="*/ 117 h 1610"/>
                  <a:gd name="connsiteX1" fmla="*/ 0 w 98729"/>
                  <a:gd name="connsiteY1" fmla="*/ 259 h 1610"/>
                  <a:gd name="connsiteX2" fmla="*/ 98729 w 98729"/>
                  <a:gd name="connsiteY2" fmla="*/ 1068 h 1610"/>
                  <a:gd name="connsiteX3" fmla="*/ 8945 w 98729"/>
                  <a:gd name="connsiteY3" fmla="*/ 117 h 1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729" h="1610">
                    <a:moveTo>
                      <a:pt x="8945" y="117"/>
                    </a:moveTo>
                    <a:cubicBezTo>
                      <a:pt x="5948" y="69"/>
                      <a:pt x="2998" y="164"/>
                      <a:pt x="0" y="259"/>
                    </a:cubicBezTo>
                    <a:cubicBezTo>
                      <a:pt x="32878" y="2401"/>
                      <a:pt x="65804" y="1449"/>
                      <a:pt x="98729" y="1068"/>
                    </a:cubicBezTo>
                    <a:cubicBezTo>
                      <a:pt x="68849" y="-1073"/>
                      <a:pt x="38873" y="783"/>
                      <a:pt x="8945" y="117"/>
                    </a:cubicBezTo>
                    <a:close/>
                  </a:path>
                </a:pathLst>
              </a:custGeom>
              <a:solidFill>
                <a:srgbClr val="1D7799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154">
                <a:extLst>
                  <a:ext uri="{FF2B5EF4-FFF2-40B4-BE49-F238E27FC236}">
                    <a16:creationId xmlns:a16="http://schemas.microsoft.com/office/drawing/2014/main" id="{1B77BB3A-D02D-4BF4-A16C-8DA00048D59A}"/>
                  </a:ext>
                </a:extLst>
              </p:cNvPr>
              <p:cNvSpPr/>
              <p:nvPr/>
            </p:nvSpPr>
            <p:spPr>
              <a:xfrm>
                <a:off x="3747070" y="3705240"/>
                <a:ext cx="110196" cy="1903"/>
              </a:xfrm>
              <a:custGeom>
                <a:avLst/>
                <a:gdLst>
                  <a:gd name="connsiteX0" fmla="*/ 0 w 110196"/>
                  <a:gd name="connsiteY0" fmla="*/ 238 h 1903"/>
                  <a:gd name="connsiteX1" fmla="*/ 11419 w 110196"/>
                  <a:gd name="connsiteY1" fmla="*/ 1094 h 1903"/>
                  <a:gd name="connsiteX2" fmla="*/ 20364 w 110196"/>
                  <a:gd name="connsiteY2" fmla="*/ 952 h 1903"/>
                  <a:gd name="connsiteX3" fmla="*/ 110196 w 110196"/>
                  <a:gd name="connsiteY3" fmla="*/ 1903 h 1903"/>
                  <a:gd name="connsiteX4" fmla="*/ 105295 w 110196"/>
                  <a:gd name="connsiteY4" fmla="*/ 0 h 1903"/>
                  <a:gd name="connsiteX5" fmla="*/ 0 w 110196"/>
                  <a:gd name="connsiteY5" fmla="*/ 238 h 1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196" h="1903">
                    <a:moveTo>
                      <a:pt x="0" y="238"/>
                    </a:moveTo>
                    <a:cubicBezTo>
                      <a:pt x="3806" y="571"/>
                      <a:pt x="7613" y="857"/>
                      <a:pt x="11419" y="1094"/>
                    </a:cubicBezTo>
                    <a:cubicBezTo>
                      <a:pt x="14417" y="1047"/>
                      <a:pt x="17367" y="904"/>
                      <a:pt x="20364" y="952"/>
                    </a:cubicBezTo>
                    <a:cubicBezTo>
                      <a:pt x="50292" y="1618"/>
                      <a:pt x="80268" y="-238"/>
                      <a:pt x="110196" y="1903"/>
                    </a:cubicBezTo>
                    <a:cubicBezTo>
                      <a:pt x="108578" y="1237"/>
                      <a:pt x="106913" y="0"/>
                      <a:pt x="105295" y="0"/>
                    </a:cubicBezTo>
                    <a:cubicBezTo>
                      <a:pt x="70181" y="0"/>
                      <a:pt x="35067" y="143"/>
                      <a:pt x="0" y="238"/>
                    </a:cubicBezTo>
                    <a:close/>
                  </a:path>
                </a:pathLst>
              </a:custGeom>
              <a:solidFill>
                <a:srgbClr val="1D7799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155">
                <a:extLst>
                  <a:ext uri="{FF2B5EF4-FFF2-40B4-BE49-F238E27FC236}">
                    <a16:creationId xmlns:a16="http://schemas.microsoft.com/office/drawing/2014/main" id="{6EC5219B-2C82-48A9-A3B4-A9C07FED4EA9}"/>
                  </a:ext>
                </a:extLst>
              </p:cNvPr>
              <p:cNvSpPr/>
              <p:nvPr/>
            </p:nvSpPr>
            <p:spPr>
              <a:xfrm>
                <a:off x="3804483" y="2702641"/>
                <a:ext cx="441259" cy="548817"/>
              </a:xfrm>
              <a:custGeom>
                <a:avLst/>
                <a:gdLst>
                  <a:gd name="connsiteX0" fmla="*/ 50119 w 441259"/>
                  <a:gd name="connsiteY0" fmla="*/ 131021 h 548817"/>
                  <a:gd name="connsiteX1" fmla="*/ 50119 w 441259"/>
                  <a:gd name="connsiteY1" fmla="*/ 416503 h 548817"/>
                  <a:gd name="connsiteX2" fmla="*/ 30563 w 441259"/>
                  <a:gd name="connsiteY2" fmla="*/ 436392 h 548817"/>
                  <a:gd name="connsiteX3" fmla="*/ 16955 w 441259"/>
                  <a:gd name="connsiteY3" fmla="*/ 467843 h 548817"/>
                  <a:gd name="connsiteX4" fmla="*/ 8819 w 441259"/>
                  <a:gd name="connsiteY4" fmla="*/ 528603 h 548817"/>
                  <a:gd name="connsiteX5" fmla="*/ 68199 w 441259"/>
                  <a:gd name="connsiteY5" fmla="*/ 542020 h 548817"/>
                  <a:gd name="connsiteX6" fmla="*/ 70245 w 441259"/>
                  <a:gd name="connsiteY6" fmla="*/ 464227 h 548817"/>
                  <a:gd name="connsiteX7" fmla="*/ 61728 w 441259"/>
                  <a:gd name="connsiteY7" fmla="*/ 440246 h 548817"/>
                  <a:gd name="connsiteX8" fmla="*/ 78096 w 441259"/>
                  <a:gd name="connsiteY8" fmla="*/ 436630 h 548817"/>
                  <a:gd name="connsiteX9" fmla="*/ 151893 w 441259"/>
                  <a:gd name="connsiteY9" fmla="*/ 436059 h 548817"/>
                  <a:gd name="connsiteX10" fmla="*/ 167404 w 441259"/>
                  <a:gd name="connsiteY10" fmla="*/ 451808 h 548817"/>
                  <a:gd name="connsiteX11" fmla="*/ 157983 w 441259"/>
                  <a:gd name="connsiteY11" fmla="*/ 464702 h 548817"/>
                  <a:gd name="connsiteX12" fmla="*/ 137905 w 441259"/>
                  <a:gd name="connsiteY12" fmla="*/ 515756 h 548817"/>
                  <a:gd name="connsiteX13" fmla="*/ 175874 w 441259"/>
                  <a:gd name="connsiteY13" fmla="*/ 548539 h 548817"/>
                  <a:gd name="connsiteX14" fmla="*/ 223597 w 441259"/>
                  <a:gd name="connsiteY14" fmla="*/ 522084 h 548817"/>
                  <a:gd name="connsiteX15" fmla="*/ 203803 w 441259"/>
                  <a:gd name="connsiteY15" fmla="*/ 463751 h 548817"/>
                  <a:gd name="connsiteX16" fmla="*/ 197856 w 441259"/>
                  <a:gd name="connsiteY16" fmla="*/ 440769 h 548817"/>
                  <a:gd name="connsiteX17" fmla="*/ 204517 w 441259"/>
                  <a:gd name="connsiteY17" fmla="*/ 436487 h 548817"/>
                  <a:gd name="connsiteX18" fmla="*/ 298821 w 441259"/>
                  <a:gd name="connsiteY18" fmla="*/ 436487 h 548817"/>
                  <a:gd name="connsiteX19" fmla="*/ 305958 w 441259"/>
                  <a:gd name="connsiteY19" fmla="*/ 440436 h 548817"/>
                  <a:gd name="connsiteX20" fmla="*/ 297822 w 441259"/>
                  <a:gd name="connsiteY20" fmla="*/ 463608 h 548817"/>
                  <a:gd name="connsiteX21" fmla="*/ 277267 w 441259"/>
                  <a:gd name="connsiteY21" fmla="*/ 515280 h 548817"/>
                  <a:gd name="connsiteX22" fmla="*/ 321232 w 441259"/>
                  <a:gd name="connsiteY22" fmla="*/ 548158 h 548817"/>
                  <a:gd name="connsiteX23" fmla="*/ 364768 w 441259"/>
                  <a:gd name="connsiteY23" fmla="*/ 514995 h 548817"/>
                  <a:gd name="connsiteX24" fmla="*/ 345736 w 441259"/>
                  <a:gd name="connsiteY24" fmla="*/ 464227 h 548817"/>
                  <a:gd name="connsiteX25" fmla="*/ 337504 w 441259"/>
                  <a:gd name="connsiteY25" fmla="*/ 440198 h 548817"/>
                  <a:gd name="connsiteX26" fmla="*/ 352635 w 441259"/>
                  <a:gd name="connsiteY26" fmla="*/ 436582 h 548817"/>
                  <a:gd name="connsiteX27" fmla="*/ 371762 w 441259"/>
                  <a:gd name="connsiteY27" fmla="*/ 436344 h 548817"/>
                  <a:gd name="connsiteX28" fmla="*/ 441134 w 441259"/>
                  <a:gd name="connsiteY28" fmla="*/ 366877 h 548817"/>
                  <a:gd name="connsiteX29" fmla="*/ 441134 w 441259"/>
                  <a:gd name="connsiteY29" fmla="*/ 181028 h 548817"/>
                  <a:gd name="connsiteX30" fmla="*/ 385322 w 441259"/>
                  <a:gd name="connsiteY30" fmla="*/ 113226 h 548817"/>
                  <a:gd name="connsiteX31" fmla="*/ 340454 w 441259"/>
                  <a:gd name="connsiteY31" fmla="*/ 111704 h 548817"/>
                  <a:gd name="connsiteX32" fmla="*/ 325562 w 441259"/>
                  <a:gd name="connsiteY32" fmla="*/ 95383 h 548817"/>
                  <a:gd name="connsiteX33" fmla="*/ 335220 w 441259"/>
                  <a:gd name="connsiteY33" fmla="*/ 83869 h 548817"/>
                  <a:gd name="connsiteX34" fmla="*/ 353919 w 441259"/>
                  <a:gd name="connsiteY34" fmla="*/ 33862 h 548817"/>
                  <a:gd name="connsiteX35" fmla="*/ 312525 w 441259"/>
                  <a:gd name="connsiteY35" fmla="*/ 175 h 548817"/>
                  <a:gd name="connsiteX36" fmla="*/ 267704 w 441259"/>
                  <a:gd name="connsiteY36" fmla="*/ 29342 h 548817"/>
                  <a:gd name="connsiteX37" fmla="*/ 287164 w 441259"/>
                  <a:gd name="connsiteY37" fmla="*/ 84630 h 548817"/>
                  <a:gd name="connsiteX38" fmla="*/ 294634 w 441259"/>
                  <a:gd name="connsiteY38" fmla="*/ 106708 h 548817"/>
                  <a:gd name="connsiteX39" fmla="*/ 279979 w 441259"/>
                  <a:gd name="connsiteY39" fmla="*/ 111085 h 548817"/>
                  <a:gd name="connsiteX40" fmla="*/ 213034 w 441259"/>
                  <a:gd name="connsiteY40" fmla="*/ 111323 h 548817"/>
                  <a:gd name="connsiteX41" fmla="*/ 197523 w 441259"/>
                  <a:gd name="connsiteY41" fmla="*/ 93480 h 548817"/>
                  <a:gd name="connsiteX42" fmla="*/ 207562 w 441259"/>
                  <a:gd name="connsiteY42" fmla="*/ 83726 h 548817"/>
                  <a:gd name="connsiteX43" fmla="*/ 226737 w 441259"/>
                  <a:gd name="connsiteY43" fmla="*/ 36051 h 548817"/>
                  <a:gd name="connsiteX44" fmla="*/ 185342 w 441259"/>
                  <a:gd name="connsiteY44" fmla="*/ 318 h 548817"/>
                  <a:gd name="connsiteX45" fmla="*/ 140855 w 441259"/>
                  <a:gd name="connsiteY45" fmla="*/ 26011 h 548817"/>
                  <a:gd name="connsiteX46" fmla="*/ 160600 w 441259"/>
                  <a:gd name="connsiteY46" fmla="*/ 85725 h 548817"/>
                  <a:gd name="connsiteX47" fmla="*/ 166548 w 441259"/>
                  <a:gd name="connsiteY47" fmla="*/ 107136 h 548817"/>
                  <a:gd name="connsiteX48" fmla="*/ 154367 w 441259"/>
                  <a:gd name="connsiteY48" fmla="*/ 111133 h 548817"/>
                  <a:gd name="connsiteX49" fmla="*/ 76478 w 441259"/>
                  <a:gd name="connsiteY49" fmla="*/ 111275 h 548817"/>
                  <a:gd name="connsiteX50" fmla="*/ 61062 w 441259"/>
                  <a:gd name="connsiteY50" fmla="*/ 93385 h 548817"/>
                  <a:gd name="connsiteX51" fmla="*/ 72482 w 441259"/>
                  <a:gd name="connsiteY51" fmla="*/ 83108 h 548817"/>
                  <a:gd name="connsiteX52" fmla="*/ 90039 w 441259"/>
                  <a:gd name="connsiteY52" fmla="*/ 33529 h 548817"/>
                  <a:gd name="connsiteX53" fmla="*/ 48120 w 441259"/>
                  <a:gd name="connsiteY53" fmla="*/ 80 h 548817"/>
                  <a:gd name="connsiteX54" fmla="*/ 3395 w 441259"/>
                  <a:gd name="connsiteY54" fmla="*/ 29532 h 548817"/>
                  <a:gd name="connsiteX55" fmla="*/ 16575 w 441259"/>
                  <a:gd name="connsiteY55" fmla="*/ 79825 h 548817"/>
                  <a:gd name="connsiteX56" fmla="*/ 30849 w 441259"/>
                  <a:gd name="connsiteY56" fmla="*/ 110942 h 548817"/>
                  <a:gd name="connsiteX57" fmla="*/ 50119 w 441259"/>
                  <a:gd name="connsiteY57" fmla="*/ 131021 h 548817"/>
                  <a:gd name="connsiteX58" fmla="*/ 328321 w 441259"/>
                  <a:gd name="connsiteY58" fmla="*/ 501863 h 548817"/>
                  <a:gd name="connsiteX59" fmla="*/ 320613 w 441259"/>
                  <a:gd name="connsiteY59" fmla="*/ 509237 h 548817"/>
                  <a:gd name="connsiteX60" fmla="*/ 314523 w 441259"/>
                  <a:gd name="connsiteY60" fmla="*/ 501910 h 548817"/>
                  <a:gd name="connsiteX61" fmla="*/ 321232 w 441259"/>
                  <a:gd name="connsiteY61" fmla="*/ 495201 h 548817"/>
                  <a:gd name="connsiteX62" fmla="*/ 328321 w 441259"/>
                  <a:gd name="connsiteY62" fmla="*/ 501863 h 548817"/>
                  <a:gd name="connsiteX63" fmla="*/ 309908 w 441259"/>
                  <a:gd name="connsiteY63" fmla="*/ 38858 h 548817"/>
                  <a:gd name="connsiteX64" fmla="*/ 317235 w 441259"/>
                  <a:gd name="connsiteY64" fmla="*/ 45614 h 548817"/>
                  <a:gd name="connsiteX65" fmla="*/ 310288 w 441259"/>
                  <a:gd name="connsiteY65" fmla="*/ 52751 h 548817"/>
                  <a:gd name="connsiteX66" fmla="*/ 303484 w 441259"/>
                  <a:gd name="connsiteY66" fmla="*/ 45900 h 548817"/>
                  <a:gd name="connsiteX67" fmla="*/ 309908 w 441259"/>
                  <a:gd name="connsiteY67" fmla="*/ 38858 h 548817"/>
                  <a:gd name="connsiteX68" fmla="*/ 181631 w 441259"/>
                  <a:gd name="connsiteY68" fmla="*/ 510094 h 548817"/>
                  <a:gd name="connsiteX69" fmla="*/ 175541 w 441259"/>
                  <a:gd name="connsiteY69" fmla="*/ 502814 h 548817"/>
                  <a:gd name="connsiteX70" fmla="*/ 182773 w 441259"/>
                  <a:gd name="connsiteY70" fmla="*/ 496676 h 548817"/>
                  <a:gd name="connsiteX71" fmla="*/ 189244 w 441259"/>
                  <a:gd name="connsiteY71" fmla="*/ 504051 h 548817"/>
                  <a:gd name="connsiteX72" fmla="*/ 181631 w 441259"/>
                  <a:gd name="connsiteY72" fmla="*/ 510094 h 548817"/>
                  <a:gd name="connsiteX73" fmla="*/ 182202 w 441259"/>
                  <a:gd name="connsiteY73" fmla="*/ 39001 h 548817"/>
                  <a:gd name="connsiteX74" fmla="*/ 189101 w 441259"/>
                  <a:gd name="connsiteY74" fmla="*/ 45947 h 548817"/>
                  <a:gd name="connsiteX75" fmla="*/ 181916 w 441259"/>
                  <a:gd name="connsiteY75" fmla="*/ 53037 h 548817"/>
                  <a:gd name="connsiteX76" fmla="*/ 175350 w 441259"/>
                  <a:gd name="connsiteY76" fmla="*/ 45710 h 548817"/>
                  <a:gd name="connsiteX77" fmla="*/ 182202 w 441259"/>
                  <a:gd name="connsiteY77" fmla="*/ 39001 h 548817"/>
                  <a:gd name="connsiteX78" fmla="*/ 46503 w 441259"/>
                  <a:gd name="connsiteY78" fmla="*/ 509285 h 548817"/>
                  <a:gd name="connsiteX79" fmla="*/ 39033 w 441259"/>
                  <a:gd name="connsiteY79" fmla="*/ 501958 h 548817"/>
                  <a:gd name="connsiteX80" fmla="*/ 45884 w 441259"/>
                  <a:gd name="connsiteY80" fmla="*/ 495249 h 548817"/>
                  <a:gd name="connsiteX81" fmla="*/ 52736 w 441259"/>
                  <a:gd name="connsiteY81" fmla="*/ 501958 h 548817"/>
                  <a:gd name="connsiteX82" fmla="*/ 46503 w 441259"/>
                  <a:gd name="connsiteY82" fmla="*/ 509285 h 548817"/>
                  <a:gd name="connsiteX83" fmla="*/ 39080 w 441259"/>
                  <a:gd name="connsiteY83" fmla="*/ 44901 h 548817"/>
                  <a:gd name="connsiteX84" fmla="*/ 46455 w 441259"/>
                  <a:gd name="connsiteY84" fmla="*/ 38953 h 548817"/>
                  <a:gd name="connsiteX85" fmla="*/ 52736 w 441259"/>
                  <a:gd name="connsiteY85" fmla="*/ 46090 h 548817"/>
                  <a:gd name="connsiteX86" fmla="*/ 45932 w 441259"/>
                  <a:gd name="connsiteY86" fmla="*/ 52847 h 548817"/>
                  <a:gd name="connsiteX87" fmla="*/ 39080 w 441259"/>
                  <a:gd name="connsiteY87" fmla="*/ 44901 h 548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441259" h="548817">
                    <a:moveTo>
                      <a:pt x="50119" y="131021"/>
                    </a:moveTo>
                    <a:cubicBezTo>
                      <a:pt x="50119" y="226182"/>
                      <a:pt x="50119" y="321343"/>
                      <a:pt x="50119" y="416503"/>
                    </a:cubicBezTo>
                    <a:cubicBezTo>
                      <a:pt x="50119" y="440008"/>
                      <a:pt x="51499" y="435773"/>
                      <a:pt x="30563" y="436392"/>
                    </a:cubicBezTo>
                    <a:cubicBezTo>
                      <a:pt x="31562" y="449239"/>
                      <a:pt x="30944" y="459183"/>
                      <a:pt x="16955" y="467843"/>
                    </a:cubicBezTo>
                    <a:cubicBezTo>
                      <a:pt x="-2886" y="480166"/>
                      <a:pt x="-4932" y="509047"/>
                      <a:pt x="8819" y="528603"/>
                    </a:cubicBezTo>
                    <a:cubicBezTo>
                      <a:pt x="22189" y="547635"/>
                      <a:pt x="47882" y="553440"/>
                      <a:pt x="68199" y="542020"/>
                    </a:cubicBezTo>
                    <a:cubicBezTo>
                      <a:pt x="98127" y="525177"/>
                      <a:pt x="99935" y="482069"/>
                      <a:pt x="70245" y="464227"/>
                    </a:cubicBezTo>
                    <a:cubicBezTo>
                      <a:pt x="58921" y="457423"/>
                      <a:pt x="59778" y="448668"/>
                      <a:pt x="61728" y="440246"/>
                    </a:cubicBezTo>
                    <a:cubicBezTo>
                      <a:pt x="63584" y="432157"/>
                      <a:pt x="72577" y="436773"/>
                      <a:pt x="78096" y="436630"/>
                    </a:cubicBezTo>
                    <a:cubicBezTo>
                      <a:pt x="102695" y="436059"/>
                      <a:pt x="127342" y="437201"/>
                      <a:pt x="151893" y="436059"/>
                    </a:cubicBezTo>
                    <a:cubicBezTo>
                      <a:pt x="164787" y="435440"/>
                      <a:pt x="167975" y="439675"/>
                      <a:pt x="167404" y="451808"/>
                    </a:cubicBezTo>
                    <a:cubicBezTo>
                      <a:pt x="167024" y="459373"/>
                      <a:pt x="162979" y="461514"/>
                      <a:pt x="157983" y="464702"/>
                    </a:cubicBezTo>
                    <a:cubicBezTo>
                      <a:pt x="140569" y="475789"/>
                      <a:pt x="132813" y="496058"/>
                      <a:pt x="137905" y="515756"/>
                    </a:cubicBezTo>
                    <a:cubicBezTo>
                      <a:pt x="142234" y="532457"/>
                      <a:pt x="158935" y="546921"/>
                      <a:pt x="175874" y="548539"/>
                    </a:cubicBezTo>
                    <a:cubicBezTo>
                      <a:pt x="197523" y="550632"/>
                      <a:pt x="215223" y="540831"/>
                      <a:pt x="223597" y="522084"/>
                    </a:cubicBezTo>
                    <a:cubicBezTo>
                      <a:pt x="233446" y="500150"/>
                      <a:pt x="226356" y="477549"/>
                      <a:pt x="203803" y="463751"/>
                    </a:cubicBezTo>
                    <a:cubicBezTo>
                      <a:pt x="193288" y="457327"/>
                      <a:pt x="199188" y="448477"/>
                      <a:pt x="197856" y="440769"/>
                    </a:cubicBezTo>
                    <a:cubicBezTo>
                      <a:pt x="197047" y="436059"/>
                      <a:pt x="201377" y="436487"/>
                      <a:pt x="204517" y="436487"/>
                    </a:cubicBezTo>
                    <a:cubicBezTo>
                      <a:pt x="235968" y="436440"/>
                      <a:pt x="267371" y="436440"/>
                      <a:pt x="298821" y="436487"/>
                    </a:cubicBezTo>
                    <a:cubicBezTo>
                      <a:pt x="301819" y="436487"/>
                      <a:pt x="306054" y="435678"/>
                      <a:pt x="305958" y="440436"/>
                    </a:cubicBezTo>
                    <a:cubicBezTo>
                      <a:pt x="305863" y="448906"/>
                      <a:pt x="309099" y="457565"/>
                      <a:pt x="297822" y="463608"/>
                    </a:cubicBezTo>
                    <a:cubicBezTo>
                      <a:pt x="279123" y="473647"/>
                      <a:pt x="271653" y="495059"/>
                      <a:pt x="277267" y="515280"/>
                    </a:cubicBezTo>
                    <a:cubicBezTo>
                      <a:pt x="282454" y="533837"/>
                      <a:pt x="301629" y="548158"/>
                      <a:pt x="321232" y="548158"/>
                    </a:cubicBezTo>
                    <a:cubicBezTo>
                      <a:pt x="341120" y="548111"/>
                      <a:pt x="358820" y="534645"/>
                      <a:pt x="364768" y="514995"/>
                    </a:cubicBezTo>
                    <a:cubicBezTo>
                      <a:pt x="370668" y="495582"/>
                      <a:pt x="363911" y="473885"/>
                      <a:pt x="345736" y="464227"/>
                    </a:cubicBezTo>
                    <a:cubicBezTo>
                      <a:pt x="333603" y="457803"/>
                      <a:pt x="336077" y="448525"/>
                      <a:pt x="337504" y="440198"/>
                    </a:cubicBezTo>
                    <a:cubicBezTo>
                      <a:pt x="338884" y="432252"/>
                      <a:pt x="347401" y="437296"/>
                      <a:pt x="352635" y="436582"/>
                    </a:cubicBezTo>
                    <a:cubicBezTo>
                      <a:pt x="358915" y="435773"/>
                      <a:pt x="365386" y="436487"/>
                      <a:pt x="371762" y="436344"/>
                    </a:cubicBezTo>
                    <a:cubicBezTo>
                      <a:pt x="410540" y="435678"/>
                      <a:pt x="440992" y="405417"/>
                      <a:pt x="441134" y="366877"/>
                    </a:cubicBezTo>
                    <a:cubicBezTo>
                      <a:pt x="441325" y="304927"/>
                      <a:pt x="441277" y="242978"/>
                      <a:pt x="441134" y="181028"/>
                    </a:cubicBezTo>
                    <a:cubicBezTo>
                      <a:pt x="441039" y="147389"/>
                      <a:pt x="418201" y="120268"/>
                      <a:pt x="385322" y="113226"/>
                    </a:cubicBezTo>
                    <a:cubicBezTo>
                      <a:pt x="370382" y="109991"/>
                      <a:pt x="355252" y="110562"/>
                      <a:pt x="340454" y="111704"/>
                    </a:cubicBezTo>
                    <a:cubicBezTo>
                      <a:pt x="326418" y="112750"/>
                      <a:pt x="325228" y="106517"/>
                      <a:pt x="325562" y="95383"/>
                    </a:cubicBezTo>
                    <a:cubicBezTo>
                      <a:pt x="325799" y="87961"/>
                      <a:pt x="330938" y="86819"/>
                      <a:pt x="335220" y="83869"/>
                    </a:cubicBezTo>
                    <a:cubicBezTo>
                      <a:pt x="352159" y="72259"/>
                      <a:pt x="359296" y="53037"/>
                      <a:pt x="353919" y="33862"/>
                    </a:cubicBezTo>
                    <a:cubicBezTo>
                      <a:pt x="348400" y="14164"/>
                      <a:pt x="332699" y="1412"/>
                      <a:pt x="312525" y="175"/>
                    </a:cubicBezTo>
                    <a:cubicBezTo>
                      <a:pt x="292921" y="-1014"/>
                      <a:pt x="274984" y="10643"/>
                      <a:pt x="267704" y="29342"/>
                    </a:cubicBezTo>
                    <a:cubicBezTo>
                      <a:pt x="259615" y="50087"/>
                      <a:pt x="266895" y="73544"/>
                      <a:pt x="287164" y="84630"/>
                    </a:cubicBezTo>
                    <a:cubicBezTo>
                      <a:pt x="298060" y="90578"/>
                      <a:pt x="295681" y="99000"/>
                      <a:pt x="294634" y="106708"/>
                    </a:cubicBezTo>
                    <a:cubicBezTo>
                      <a:pt x="293445" y="115605"/>
                      <a:pt x="284975" y="110990"/>
                      <a:pt x="279979" y="111085"/>
                    </a:cubicBezTo>
                    <a:cubicBezTo>
                      <a:pt x="257664" y="111608"/>
                      <a:pt x="235349" y="111323"/>
                      <a:pt x="213034" y="111323"/>
                    </a:cubicBezTo>
                    <a:cubicBezTo>
                      <a:pt x="197047" y="111323"/>
                      <a:pt x="195572" y="109087"/>
                      <a:pt x="197523" y="93480"/>
                    </a:cubicBezTo>
                    <a:cubicBezTo>
                      <a:pt x="198379" y="86676"/>
                      <a:pt x="203851" y="86391"/>
                      <a:pt x="207562" y="83726"/>
                    </a:cubicBezTo>
                    <a:cubicBezTo>
                      <a:pt x="223216" y="72592"/>
                      <a:pt x="231067" y="53465"/>
                      <a:pt x="226737" y="36051"/>
                    </a:cubicBezTo>
                    <a:cubicBezTo>
                      <a:pt x="221646" y="15686"/>
                      <a:pt x="205897" y="2078"/>
                      <a:pt x="185342" y="318"/>
                    </a:cubicBezTo>
                    <a:cubicBezTo>
                      <a:pt x="167071" y="-1252"/>
                      <a:pt x="148896" y="9215"/>
                      <a:pt x="140855" y="26011"/>
                    </a:cubicBezTo>
                    <a:cubicBezTo>
                      <a:pt x="130387" y="47803"/>
                      <a:pt x="137857" y="72592"/>
                      <a:pt x="160600" y="85725"/>
                    </a:cubicBezTo>
                    <a:cubicBezTo>
                      <a:pt x="170973" y="91720"/>
                      <a:pt x="166929" y="99999"/>
                      <a:pt x="166548" y="107136"/>
                    </a:cubicBezTo>
                    <a:cubicBezTo>
                      <a:pt x="166167" y="114320"/>
                      <a:pt x="158650" y="111085"/>
                      <a:pt x="154367" y="111133"/>
                    </a:cubicBezTo>
                    <a:cubicBezTo>
                      <a:pt x="128388" y="111466"/>
                      <a:pt x="102410" y="111275"/>
                      <a:pt x="76478" y="111275"/>
                    </a:cubicBezTo>
                    <a:cubicBezTo>
                      <a:pt x="60729" y="111275"/>
                      <a:pt x="58826" y="108611"/>
                      <a:pt x="61062" y="93385"/>
                    </a:cubicBezTo>
                    <a:cubicBezTo>
                      <a:pt x="62157" y="86105"/>
                      <a:pt x="68437" y="86058"/>
                      <a:pt x="72482" y="83108"/>
                    </a:cubicBezTo>
                    <a:cubicBezTo>
                      <a:pt x="87755" y="72069"/>
                      <a:pt x="95225" y="51609"/>
                      <a:pt x="90039" y="33529"/>
                    </a:cubicBezTo>
                    <a:cubicBezTo>
                      <a:pt x="84519" y="14402"/>
                      <a:pt x="68104" y="1270"/>
                      <a:pt x="48120" y="80"/>
                    </a:cubicBezTo>
                    <a:cubicBezTo>
                      <a:pt x="28898" y="-1110"/>
                      <a:pt x="10389" y="11071"/>
                      <a:pt x="3395" y="29532"/>
                    </a:cubicBezTo>
                    <a:cubicBezTo>
                      <a:pt x="-3266" y="47089"/>
                      <a:pt x="968" y="70784"/>
                      <a:pt x="16575" y="79825"/>
                    </a:cubicBezTo>
                    <a:cubicBezTo>
                      <a:pt x="30468" y="87866"/>
                      <a:pt x="32324" y="97763"/>
                      <a:pt x="30849" y="110942"/>
                    </a:cubicBezTo>
                    <a:cubicBezTo>
                      <a:pt x="51308" y="111656"/>
                      <a:pt x="50119" y="107183"/>
                      <a:pt x="50119" y="131021"/>
                    </a:cubicBezTo>
                    <a:close/>
                    <a:moveTo>
                      <a:pt x="328321" y="501863"/>
                    </a:moveTo>
                    <a:cubicBezTo>
                      <a:pt x="328274" y="506335"/>
                      <a:pt x="325086" y="509428"/>
                      <a:pt x="320613" y="509237"/>
                    </a:cubicBezTo>
                    <a:cubicBezTo>
                      <a:pt x="316664" y="509095"/>
                      <a:pt x="314523" y="506050"/>
                      <a:pt x="314523" y="501910"/>
                    </a:cubicBezTo>
                    <a:cubicBezTo>
                      <a:pt x="314523" y="497485"/>
                      <a:pt x="317235" y="495725"/>
                      <a:pt x="321232" y="495201"/>
                    </a:cubicBezTo>
                    <a:cubicBezTo>
                      <a:pt x="324895" y="496010"/>
                      <a:pt x="328369" y="497771"/>
                      <a:pt x="328321" y="501863"/>
                    </a:cubicBezTo>
                    <a:close/>
                    <a:moveTo>
                      <a:pt x="309908" y="38858"/>
                    </a:moveTo>
                    <a:cubicBezTo>
                      <a:pt x="313952" y="39524"/>
                      <a:pt x="317235" y="41380"/>
                      <a:pt x="317235" y="45614"/>
                    </a:cubicBezTo>
                    <a:cubicBezTo>
                      <a:pt x="317235" y="49706"/>
                      <a:pt x="314095" y="52466"/>
                      <a:pt x="310288" y="52751"/>
                    </a:cubicBezTo>
                    <a:cubicBezTo>
                      <a:pt x="306149" y="53037"/>
                      <a:pt x="303722" y="49944"/>
                      <a:pt x="303484" y="45900"/>
                    </a:cubicBezTo>
                    <a:cubicBezTo>
                      <a:pt x="303199" y="41475"/>
                      <a:pt x="305911" y="39381"/>
                      <a:pt x="309908" y="38858"/>
                    </a:cubicBezTo>
                    <a:close/>
                    <a:moveTo>
                      <a:pt x="181631" y="510094"/>
                    </a:moveTo>
                    <a:cubicBezTo>
                      <a:pt x="177158" y="509809"/>
                      <a:pt x="175208" y="506858"/>
                      <a:pt x="175541" y="502814"/>
                    </a:cubicBezTo>
                    <a:cubicBezTo>
                      <a:pt x="175874" y="498770"/>
                      <a:pt x="178300" y="496058"/>
                      <a:pt x="182773" y="496676"/>
                    </a:cubicBezTo>
                    <a:cubicBezTo>
                      <a:pt x="186865" y="497200"/>
                      <a:pt x="189101" y="499769"/>
                      <a:pt x="189244" y="504051"/>
                    </a:cubicBezTo>
                    <a:cubicBezTo>
                      <a:pt x="188149" y="507858"/>
                      <a:pt x="186008" y="510380"/>
                      <a:pt x="181631" y="510094"/>
                    </a:cubicBezTo>
                    <a:close/>
                    <a:moveTo>
                      <a:pt x="182202" y="39001"/>
                    </a:moveTo>
                    <a:cubicBezTo>
                      <a:pt x="185961" y="39239"/>
                      <a:pt x="189434" y="41475"/>
                      <a:pt x="189101" y="45947"/>
                    </a:cubicBezTo>
                    <a:cubicBezTo>
                      <a:pt x="188816" y="50039"/>
                      <a:pt x="185723" y="52085"/>
                      <a:pt x="181916" y="53037"/>
                    </a:cubicBezTo>
                    <a:cubicBezTo>
                      <a:pt x="177920" y="52133"/>
                      <a:pt x="175398" y="50135"/>
                      <a:pt x="175350" y="45710"/>
                    </a:cubicBezTo>
                    <a:cubicBezTo>
                      <a:pt x="175350" y="41047"/>
                      <a:pt x="178157" y="38763"/>
                      <a:pt x="182202" y="39001"/>
                    </a:cubicBezTo>
                    <a:close/>
                    <a:moveTo>
                      <a:pt x="46503" y="509285"/>
                    </a:moveTo>
                    <a:cubicBezTo>
                      <a:pt x="41982" y="509666"/>
                      <a:pt x="39033" y="506858"/>
                      <a:pt x="39033" y="501958"/>
                    </a:cubicBezTo>
                    <a:cubicBezTo>
                      <a:pt x="38985" y="497438"/>
                      <a:pt x="42316" y="495249"/>
                      <a:pt x="45884" y="495249"/>
                    </a:cubicBezTo>
                    <a:cubicBezTo>
                      <a:pt x="49453" y="495249"/>
                      <a:pt x="52736" y="497390"/>
                      <a:pt x="52736" y="501958"/>
                    </a:cubicBezTo>
                    <a:cubicBezTo>
                      <a:pt x="52926" y="506240"/>
                      <a:pt x="50261" y="508952"/>
                      <a:pt x="46503" y="509285"/>
                    </a:cubicBezTo>
                    <a:close/>
                    <a:moveTo>
                      <a:pt x="39080" y="44901"/>
                    </a:moveTo>
                    <a:cubicBezTo>
                      <a:pt x="39508" y="40571"/>
                      <a:pt x="42649" y="38620"/>
                      <a:pt x="46455" y="38953"/>
                    </a:cubicBezTo>
                    <a:cubicBezTo>
                      <a:pt x="50309" y="39286"/>
                      <a:pt x="52974" y="41665"/>
                      <a:pt x="52736" y="46090"/>
                    </a:cubicBezTo>
                    <a:cubicBezTo>
                      <a:pt x="52498" y="50420"/>
                      <a:pt x="49595" y="52942"/>
                      <a:pt x="45932" y="52847"/>
                    </a:cubicBezTo>
                    <a:cubicBezTo>
                      <a:pt x="41554" y="52799"/>
                      <a:pt x="38557" y="49849"/>
                      <a:pt x="39080" y="44901"/>
                    </a:cubicBezTo>
                    <a:close/>
                  </a:path>
                </a:pathLst>
              </a:custGeom>
              <a:solidFill>
                <a:srgbClr val="1C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156">
                <a:extLst>
                  <a:ext uri="{FF2B5EF4-FFF2-40B4-BE49-F238E27FC236}">
                    <a16:creationId xmlns:a16="http://schemas.microsoft.com/office/drawing/2014/main" id="{D32341BD-F99C-45B0-9A12-772779316FA1}"/>
                  </a:ext>
                </a:extLst>
              </p:cNvPr>
              <p:cNvSpPr/>
              <p:nvPr/>
            </p:nvSpPr>
            <p:spPr>
              <a:xfrm>
                <a:off x="3468034" y="2791792"/>
                <a:ext cx="382431" cy="369128"/>
              </a:xfrm>
              <a:custGeom>
                <a:avLst/>
                <a:gdLst>
                  <a:gd name="connsiteX0" fmla="*/ 101466 w 382431"/>
                  <a:gd name="connsiteY0" fmla="*/ 21744 h 369128"/>
                  <a:gd name="connsiteX1" fmla="*/ 101466 w 382431"/>
                  <a:gd name="connsiteY1" fmla="*/ 21744 h 369128"/>
                  <a:gd name="connsiteX2" fmla="*/ 70110 w 382431"/>
                  <a:gd name="connsiteY2" fmla="*/ 22220 h 369128"/>
                  <a:gd name="connsiteX3" fmla="*/ 595 w 382431"/>
                  <a:gd name="connsiteY3" fmla="*/ 88547 h 369128"/>
                  <a:gd name="connsiteX4" fmla="*/ 548 w 382431"/>
                  <a:gd name="connsiteY4" fmla="*/ 280914 h 369128"/>
                  <a:gd name="connsiteX5" fmla="*/ 53885 w 382431"/>
                  <a:gd name="connsiteY5" fmla="*/ 345005 h 369128"/>
                  <a:gd name="connsiteX6" fmla="*/ 101370 w 382431"/>
                  <a:gd name="connsiteY6" fmla="*/ 347337 h 369128"/>
                  <a:gd name="connsiteX7" fmla="*/ 132393 w 382431"/>
                  <a:gd name="connsiteY7" fmla="*/ 347241 h 369128"/>
                  <a:gd name="connsiteX8" fmla="*/ 132393 w 382431"/>
                  <a:gd name="connsiteY8" fmla="*/ 347241 h 369128"/>
                  <a:gd name="connsiteX9" fmla="*/ 211186 w 382431"/>
                  <a:gd name="connsiteY9" fmla="*/ 347241 h 369128"/>
                  <a:gd name="connsiteX10" fmla="*/ 233596 w 382431"/>
                  <a:gd name="connsiteY10" fmla="*/ 369128 h 369128"/>
                  <a:gd name="connsiteX11" fmla="*/ 235833 w 382431"/>
                  <a:gd name="connsiteY11" fmla="*/ 363038 h 369128"/>
                  <a:gd name="connsiteX12" fmla="*/ 257862 w 382431"/>
                  <a:gd name="connsiteY12" fmla="*/ 347241 h 369128"/>
                  <a:gd name="connsiteX13" fmla="*/ 263191 w 382431"/>
                  <a:gd name="connsiteY13" fmla="*/ 353617 h 369128"/>
                  <a:gd name="connsiteX14" fmla="*/ 264048 w 382431"/>
                  <a:gd name="connsiteY14" fmla="*/ 367130 h 369128"/>
                  <a:gd name="connsiteX15" fmla="*/ 264048 w 382431"/>
                  <a:gd name="connsiteY15" fmla="*/ 367130 h 369128"/>
                  <a:gd name="connsiteX16" fmla="*/ 265190 w 382431"/>
                  <a:gd name="connsiteY16" fmla="*/ 361896 h 369128"/>
                  <a:gd name="connsiteX17" fmla="*/ 279987 w 382431"/>
                  <a:gd name="connsiteY17" fmla="*/ 346956 h 369128"/>
                  <a:gd name="connsiteX18" fmla="*/ 367059 w 382431"/>
                  <a:gd name="connsiteY18" fmla="*/ 347289 h 369128"/>
                  <a:gd name="connsiteX19" fmla="*/ 382428 w 382431"/>
                  <a:gd name="connsiteY19" fmla="*/ 319693 h 369128"/>
                  <a:gd name="connsiteX20" fmla="*/ 382428 w 382431"/>
                  <a:gd name="connsiteY20" fmla="*/ 49626 h 369128"/>
                  <a:gd name="connsiteX21" fmla="*/ 367202 w 382431"/>
                  <a:gd name="connsiteY21" fmla="*/ 21887 h 369128"/>
                  <a:gd name="connsiteX22" fmla="*/ 288076 w 382431"/>
                  <a:gd name="connsiteY22" fmla="*/ 22220 h 369128"/>
                  <a:gd name="connsiteX23" fmla="*/ 264048 w 382431"/>
                  <a:gd name="connsiteY23" fmla="*/ 2094 h 369128"/>
                  <a:gd name="connsiteX24" fmla="*/ 263334 w 382431"/>
                  <a:gd name="connsiteY24" fmla="*/ 7470 h 369128"/>
                  <a:gd name="connsiteX25" fmla="*/ 250963 w 382431"/>
                  <a:gd name="connsiteY25" fmla="*/ 22410 h 369128"/>
                  <a:gd name="connsiteX26" fmla="*/ 235833 w 382431"/>
                  <a:gd name="connsiteY26" fmla="*/ 7327 h 369128"/>
                  <a:gd name="connsiteX27" fmla="*/ 233311 w 382431"/>
                  <a:gd name="connsiteY27" fmla="*/ 0 h 369128"/>
                  <a:gd name="connsiteX28" fmla="*/ 233311 w 382431"/>
                  <a:gd name="connsiteY28" fmla="*/ 6804 h 369128"/>
                  <a:gd name="connsiteX29" fmla="*/ 218038 w 382431"/>
                  <a:gd name="connsiteY29" fmla="*/ 22505 h 369128"/>
                  <a:gd name="connsiteX30" fmla="*/ 132203 w 382431"/>
                  <a:gd name="connsiteY30" fmla="*/ 21887 h 369128"/>
                  <a:gd name="connsiteX31" fmla="*/ 101466 w 382431"/>
                  <a:gd name="connsiteY31" fmla="*/ 21744 h 369128"/>
                  <a:gd name="connsiteX32" fmla="*/ 101466 w 382431"/>
                  <a:gd name="connsiteY32" fmla="*/ 21744 h 369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82431" h="369128">
                    <a:moveTo>
                      <a:pt x="101466" y="21744"/>
                    </a:moveTo>
                    <a:lnTo>
                      <a:pt x="101466" y="21744"/>
                    </a:lnTo>
                    <a:cubicBezTo>
                      <a:pt x="90998" y="21887"/>
                      <a:pt x="80530" y="21887"/>
                      <a:pt x="70110" y="22220"/>
                    </a:cubicBezTo>
                    <a:cubicBezTo>
                      <a:pt x="31761" y="23409"/>
                      <a:pt x="1071" y="51625"/>
                      <a:pt x="595" y="88547"/>
                    </a:cubicBezTo>
                    <a:cubicBezTo>
                      <a:pt x="-261" y="152638"/>
                      <a:pt x="-118" y="216776"/>
                      <a:pt x="548" y="280914"/>
                    </a:cubicBezTo>
                    <a:cubicBezTo>
                      <a:pt x="881" y="312413"/>
                      <a:pt x="22910" y="337250"/>
                      <a:pt x="53885" y="345005"/>
                    </a:cubicBezTo>
                    <a:cubicBezTo>
                      <a:pt x="69682" y="348954"/>
                      <a:pt x="85574" y="346242"/>
                      <a:pt x="101370" y="347337"/>
                    </a:cubicBezTo>
                    <a:cubicBezTo>
                      <a:pt x="111695" y="347289"/>
                      <a:pt x="122020" y="347241"/>
                      <a:pt x="132393" y="347241"/>
                    </a:cubicBezTo>
                    <a:lnTo>
                      <a:pt x="132393" y="347241"/>
                    </a:lnTo>
                    <a:cubicBezTo>
                      <a:pt x="158657" y="347241"/>
                      <a:pt x="184922" y="347241"/>
                      <a:pt x="211186" y="347241"/>
                    </a:cubicBezTo>
                    <a:cubicBezTo>
                      <a:pt x="232788" y="347241"/>
                      <a:pt x="232788" y="347241"/>
                      <a:pt x="233596" y="369128"/>
                    </a:cubicBezTo>
                    <a:cubicBezTo>
                      <a:pt x="234358" y="367083"/>
                      <a:pt x="235642" y="365084"/>
                      <a:pt x="235833" y="363038"/>
                    </a:cubicBezTo>
                    <a:cubicBezTo>
                      <a:pt x="237117" y="348050"/>
                      <a:pt x="243065" y="343863"/>
                      <a:pt x="257862" y="347241"/>
                    </a:cubicBezTo>
                    <a:cubicBezTo>
                      <a:pt x="261764" y="348146"/>
                      <a:pt x="263096" y="349954"/>
                      <a:pt x="263191" y="353617"/>
                    </a:cubicBezTo>
                    <a:cubicBezTo>
                      <a:pt x="263334" y="358137"/>
                      <a:pt x="263715" y="362610"/>
                      <a:pt x="264048" y="367130"/>
                    </a:cubicBezTo>
                    <a:cubicBezTo>
                      <a:pt x="264048" y="367130"/>
                      <a:pt x="264048" y="367130"/>
                      <a:pt x="264048" y="367130"/>
                    </a:cubicBezTo>
                    <a:cubicBezTo>
                      <a:pt x="264476" y="365370"/>
                      <a:pt x="265428" y="363562"/>
                      <a:pt x="265190" y="361896"/>
                    </a:cubicBezTo>
                    <a:cubicBezTo>
                      <a:pt x="263286" y="349954"/>
                      <a:pt x="267949" y="346575"/>
                      <a:pt x="279987" y="346956"/>
                    </a:cubicBezTo>
                    <a:cubicBezTo>
                      <a:pt x="308964" y="347908"/>
                      <a:pt x="338035" y="347289"/>
                      <a:pt x="367059" y="347289"/>
                    </a:cubicBezTo>
                    <a:cubicBezTo>
                      <a:pt x="380858" y="342912"/>
                      <a:pt x="382523" y="332634"/>
                      <a:pt x="382428" y="319693"/>
                    </a:cubicBezTo>
                    <a:cubicBezTo>
                      <a:pt x="381952" y="229670"/>
                      <a:pt x="382000" y="139648"/>
                      <a:pt x="382428" y="49626"/>
                    </a:cubicBezTo>
                    <a:cubicBezTo>
                      <a:pt x="382475" y="36780"/>
                      <a:pt x="381238" y="26264"/>
                      <a:pt x="367202" y="21887"/>
                    </a:cubicBezTo>
                    <a:cubicBezTo>
                      <a:pt x="340843" y="21982"/>
                      <a:pt x="314435" y="22125"/>
                      <a:pt x="288076" y="22220"/>
                    </a:cubicBezTo>
                    <a:cubicBezTo>
                      <a:pt x="267141" y="22268"/>
                      <a:pt x="267141" y="22220"/>
                      <a:pt x="264048" y="2094"/>
                    </a:cubicBezTo>
                    <a:cubicBezTo>
                      <a:pt x="263810" y="3901"/>
                      <a:pt x="263239" y="5710"/>
                      <a:pt x="263334" y="7470"/>
                    </a:cubicBezTo>
                    <a:cubicBezTo>
                      <a:pt x="263905" y="16415"/>
                      <a:pt x="263524" y="22696"/>
                      <a:pt x="250963" y="22410"/>
                    </a:cubicBezTo>
                    <a:cubicBezTo>
                      <a:pt x="239401" y="22172"/>
                      <a:pt x="233739" y="19746"/>
                      <a:pt x="235833" y="7327"/>
                    </a:cubicBezTo>
                    <a:cubicBezTo>
                      <a:pt x="236261" y="4663"/>
                      <a:pt x="235880" y="1856"/>
                      <a:pt x="233311" y="0"/>
                    </a:cubicBezTo>
                    <a:cubicBezTo>
                      <a:pt x="233311" y="2284"/>
                      <a:pt x="232930" y="4615"/>
                      <a:pt x="233311" y="6804"/>
                    </a:cubicBezTo>
                    <a:cubicBezTo>
                      <a:pt x="235309" y="19080"/>
                      <a:pt x="230742" y="22981"/>
                      <a:pt x="218038" y="22505"/>
                    </a:cubicBezTo>
                    <a:cubicBezTo>
                      <a:pt x="189442" y="21411"/>
                      <a:pt x="160846" y="21982"/>
                      <a:pt x="132203" y="21887"/>
                    </a:cubicBezTo>
                    <a:cubicBezTo>
                      <a:pt x="121973" y="21792"/>
                      <a:pt x="111695" y="21792"/>
                      <a:pt x="101466" y="21744"/>
                    </a:cubicBezTo>
                    <a:lnTo>
                      <a:pt x="101466" y="21744"/>
                    </a:lnTo>
                    <a:close/>
                  </a:path>
                </a:pathLst>
              </a:custGeom>
              <a:solidFill>
                <a:srgbClr val="1D7799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157">
                <a:extLst>
                  <a:ext uri="{FF2B5EF4-FFF2-40B4-BE49-F238E27FC236}">
                    <a16:creationId xmlns:a16="http://schemas.microsoft.com/office/drawing/2014/main" id="{9E4FD758-53C5-4E81-8600-C49E0F4722FE}"/>
                  </a:ext>
                </a:extLst>
              </p:cNvPr>
              <p:cNvSpPr/>
              <p:nvPr/>
            </p:nvSpPr>
            <p:spPr>
              <a:xfrm>
                <a:off x="3835046" y="2813631"/>
                <a:ext cx="19574" cy="325402"/>
              </a:xfrm>
              <a:custGeom>
                <a:avLst/>
                <a:gdLst>
                  <a:gd name="connsiteX0" fmla="*/ 15368 w 19574"/>
                  <a:gd name="connsiteY0" fmla="*/ 27739 h 325402"/>
                  <a:gd name="connsiteX1" fmla="*/ 15368 w 19574"/>
                  <a:gd name="connsiteY1" fmla="*/ 297806 h 325402"/>
                  <a:gd name="connsiteX2" fmla="*/ 0 w 19574"/>
                  <a:gd name="connsiteY2" fmla="*/ 325402 h 325402"/>
                  <a:gd name="connsiteX3" fmla="*/ 19555 w 19574"/>
                  <a:gd name="connsiteY3" fmla="*/ 305514 h 325402"/>
                  <a:gd name="connsiteX4" fmla="*/ 19555 w 19574"/>
                  <a:gd name="connsiteY4" fmla="*/ 20031 h 325402"/>
                  <a:gd name="connsiteX5" fmla="*/ 143 w 19574"/>
                  <a:gd name="connsiteY5" fmla="*/ 0 h 325402"/>
                  <a:gd name="connsiteX6" fmla="*/ 15368 w 19574"/>
                  <a:gd name="connsiteY6" fmla="*/ 27739 h 32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74" h="325402">
                    <a:moveTo>
                      <a:pt x="15368" y="27739"/>
                    </a:moveTo>
                    <a:cubicBezTo>
                      <a:pt x="14940" y="117761"/>
                      <a:pt x="14940" y="207783"/>
                      <a:pt x="15368" y="297806"/>
                    </a:cubicBezTo>
                    <a:cubicBezTo>
                      <a:pt x="15416" y="310795"/>
                      <a:pt x="13798" y="321025"/>
                      <a:pt x="0" y="325402"/>
                    </a:cubicBezTo>
                    <a:cubicBezTo>
                      <a:pt x="20935" y="324784"/>
                      <a:pt x="19555" y="329018"/>
                      <a:pt x="19555" y="305514"/>
                    </a:cubicBezTo>
                    <a:cubicBezTo>
                      <a:pt x="19555" y="210353"/>
                      <a:pt x="19555" y="115192"/>
                      <a:pt x="19555" y="20031"/>
                    </a:cubicBezTo>
                    <a:cubicBezTo>
                      <a:pt x="19555" y="-3807"/>
                      <a:pt x="20745" y="666"/>
                      <a:pt x="143" y="0"/>
                    </a:cubicBezTo>
                    <a:cubicBezTo>
                      <a:pt x="14179" y="4377"/>
                      <a:pt x="15416" y="14893"/>
                      <a:pt x="15368" y="27739"/>
                    </a:cubicBezTo>
                    <a:close/>
                  </a:path>
                </a:pathLst>
              </a:custGeom>
              <a:solidFill>
                <a:srgbClr val="1D7799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159">
                <a:extLst>
                  <a:ext uri="{FF2B5EF4-FFF2-40B4-BE49-F238E27FC236}">
                    <a16:creationId xmlns:a16="http://schemas.microsoft.com/office/drawing/2014/main" id="{7DD77F6B-6A9D-4321-A44C-05F713AAE1A5}"/>
                  </a:ext>
                </a:extLst>
              </p:cNvPr>
              <p:cNvSpPr/>
              <p:nvPr/>
            </p:nvSpPr>
            <p:spPr>
              <a:xfrm>
                <a:off x="5248992" y="2080418"/>
                <a:ext cx="38635" cy="528738"/>
              </a:xfrm>
              <a:custGeom>
                <a:avLst/>
                <a:gdLst>
                  <a:gd name="connsiteX0" fmla="*/ 23172 w 38635"/>
                  <a:gd name="connsiteY0" fmla="*/ 528475 h 528738"/>
                  <a:gd name="connsiteX1" fmla="*/ 38588 w 38635"/>
                  <a:gd name="connsiteY1" fmla="*/ 513583 h 528738"/>
                  <a:gd name="connsiteX2" fmla="*/ 38302 w 38635"/>
                  <a:gd name="connsiteY2" fmla="*/ 284102 h 528738"/>
                  <a:gd name="connsiteX3" fmla="*/ 38635 w 38635"/>
                  <a:gd name="connsiteY3" fmla="*/ 0 h 528738"/>
                  <a:gd name="connsiteX4" fmla="*/ 33877 w 38635"/>
                  <a:gd name="connsiteY4" fmla="*/ 24599 h 528738"/>
                  <a:gd name="connsiteX5" fmla="*/ 33782 w 38635"/>
                  <a:gd name="connsiteY5" fmla="*/ 493932 h 528738"/>
                  <a:gd name="connsiteX6" fmla="*/ 33782 w 38635"/>
                  <a:gd name="connsiteY6" fmla="*/ 508920 h 528738"/>
                  <a:gd name="connsiteX7" fmla="*/ 19461 w 38635"/>
                  <a:gd name="connsiteY7" fmla="*/ 523860 h 528738"/>
                  <a:gd name="connsiteX8" fmla="*/ 0 w 38635"/>
                  <a:gd name="connsiteY8" fmla="*/ 528190 h 528738"/>
                  <a:gd name="connsiteX9" fmla="*/ 23172 w 38635"/>
                  <a:gd name="connsiteY9" fmla="*/ 528475 h 528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635" h="528738">
                    <a:moveTo>
                      <a:pt x="23172" y="528475"/>
                    </a:moveTo>
                    <a:cubicBezTo>
                      <a:pt x="34972" y="529855"/>
                      <a:pt x="38683" y="525953"/>
                      <a:pt x="38588" y="513583"/>
                    </a:cubicBezTo>
                    <a:cubicBezTo>
                      <a:pt x="37969" y="437073"/>
                      <a:pt x="38255" y="360612"/>
                      <a:pt x="38302" y="284102"/>
                    </a:cubicBezTo>
                    <a:cubicBezTo>
                      <a:pt x="38350" y="189417"/>
                      <a:pt x="38540" y="94685"/>
                      <a:pt x="38635" y="0"/>
                    </a:cubicBezTo>
                    <a:cubicBezTo>
                      <a:pt x="31593" y="7137"/>
                      <a:pt x="33877" y="16225"/>
                      <a:pt x="33877" y="24599"/>
                    </a:cubicBezTo>
                    <a:cubicBezTo>
                      <a:pt x="33735" y="181043"/>
                      <a:pt x="33782" y="337488"/>
                      <a:pt x="33782" y="493932"/>
                    </a:cubicBezTo>
                    <a:cubicBezTo>
                      <a:pt x="33782" y="498928"/>
                      <a:pt x="33544" y="503971"/>
                      <a:pt x="33782" y="508920"/>
                    </a:cubicBezTo>
                    <a:cubicBezTo>
                      <a:pt x="34210" y="519007"/>
                      <a:pt x="30166" y="524193"/>
                      <a:pt x="19461" y="523860"/>
                    </a:cubicBezTo>
                    <a:cubicBezTo>
                      <a:pt x="12752" y="523670"/>
                      <a:pt x="5662" y="523146"/>
                      <a:pt x="0" y="528190"/>
                    </a:cubicBezTo>
                    <a:cubicBezTo>
                      <a:pt x="7708" y="528237"/>
                      <a:pt x="15511" y="527571"/>
                      <a:pt x="23172" y="528475"/>
                    </a:cubicBezTo>
                    <a:close/>
                  </a:path>
                </a:pathLst>
              </a:custGeom>
              <a:solidFill>
                <a:srgbClr val="1C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161">
                <a:extLst>
                  <a:ext uri="{FF2B5EF4-FFF2-40B4-BE49-F238E27FC236}">
                    <a16:creationId xmlns:a16="http://schemas.microsoft.com/office/drawing/2014/main" id="{0E76A668-CD8F-43D7-9135-C552AA8BA57E}"/>
                  </a:ext>
                </a:extLst>
              </p:cNvPr>
              <p:cNvSpPr/>
              <p:nvPr/>
            </p:nvSpPr>
            <p:spPr>
              <a:xfrm>
                <a:off x="4981304" y="2171248"/>
                <a:ext cx="40490" cy="437510"/>
              </a:xfrm>
              <a:custGeom>
                <a:avLst/>
                <a:gdLst>
                  <a:gd name="connsiteX0" fmla="*/ 2094 w 40490"/>
                  <a:gd name="connsiteY0" fmla="*/ 15749 h 437510"/>
                  <a:gd name="connsiteX1" fmla="*/ 2189 w 40490"/>
                  <a:gd name="connsiteY1" fmla="*/ 399485 h 437510"/>
                  <a:gd name="connsiteX2" fmla="*/ 40491 w 40490"/>
                  <a:gd name="connsiteY2" fmla="*/ 437406 h 437510"/>
                  <a:gd name="connsiteX3" fmla="*/ 22410 w 40490"/>
                  <a:gd name="connsiteY3" fmla="*/ 433124 h 437510"/>
                  <a:gd name="connsiteX4" fmla="*/ 6709 w 40490"/>
                  <a:gd name="connsiteY4" fmla="*/ 416804 h 437510"/>
                  <a:gd name="connsiteX5" fmla="*/ 6709 w 40490"/>
                  <a:gd name="connsiteY5" fmla="*/ 403196 h 437510"/>
                  <a:gd name="connsiteX6" fmla="*/ 6709 w 40490"/>
                  <a:gd name="connsiteY6" fmla="*/ 28358 h 437510"/>
                  <a:gd name="connsiteX7" fmla="*/ 6281 w 40490"/>
                  <a:gd name="connsiteY7" fmla="*/ 10658 h 437510"/>
                  <a:gd name="connsiteX8" fmla="*/ 0 w 40490"/>
                  <a:gd name="connsiteY8" fmla="*/ 0 h 437510"/>
                  <a:gd name="connsiteX9" fmla="*/ 2094 w 40490"/>
                  <a:gd name="connsiteY9" fmla="*/ 15749 h 437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490" h="437510">
                    <a:moveTo>
                      <a:pt x="2094" y="15749"/>
                    </a:moveTo>
                    <a:cubicBezTo>
                      <a:pt x="2189" y="143645"/>
                      <a:pt x="2189" y="271589"/>
                      <a:pt x="2189" y="399485"/>
                    </a:cubicBezTo>
                    <a:cubicBezTo>
                      <a:pt x="2189" y="437930"/>
                      <a:pt x="2189" y="437930"/>
                      <a:pt x="40491" y="437406"/>
                    </a:cubicBezTo>
                    <a:cubicBezTo>
                      <a:pt x="35257" y="432601"/>
                      <a:pt x="28691" y="432743"/>
                      <a:pt x="22410" y="433124"/>
                    </a:cubicBezTo>
                    <a:cubicBezTo>
                      <a:pt x="10325" y="433885"/>
                      <a:pt x="5948" y="428128"/>
                      <a:pt x="6709" y="416804"/>
                    </a:cubicBezTo>
                    <a:cubicBezTo>
                      <a:pt x="6994" y="412284"/>
                      <a:pt x="6709" y="407716"/>
                      <a:pt x="6709" y="403196"/>
                    </a:cubicBezTo>
                    <a:cubicBezTo>
                      <a:pt x="6709" y="278250"/>
                      <a:pt x="6709" y="153304"/>
                      <a:pt x="6709" y="28358"/>
                    </a:cubicBezTo>
                    <a:cubicBezTo>
                      <a:pt x="6709" y="22458"/>
                      <a:pt x="7090" y="16510"/>
                      <a:pt x="6281" y="10658"/>
                    </a:cubicBezTo>
                    <a:cubicBezTo>
                      <a:pt x="5662" y="6376"/>
                      <a:pt x="6090" y="1190"/>
                      <a:pt x="0" y="0"/>
                    </a:cubicBezTo>
                    <a:cubicBezTo>
                      <a:pt x="3902" y="4758"/>
                      <a:pt x="2094" y="10468"/>
                      <a:pt x="2094" y="15749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163">
                <a:extLst>
                  <a:ext uri="{FF2B5EF4-FFF2-40B4-BE49-F238E27FC236}">
                    <a16:creationId xmlns:a16="http://schemas.microsoft.com/office/drawing/2014/main" id="{B5C2C6CC-D1C4-44D9-8C27-A4E15065EEFA}"/>
                  </a:ext>
                </a:extLst>
              </p:cNvPr>
              <p:cNvSpPr/>
              <p:nvPr/>
            </p:nvSpPr>
            <p:spPr>
              <a:xfrm>
                <a:off x="4872298" y="2253134"/>
                <a:ext cx="40253" cy="357055"/>
              </a:xfrm>
              <a:custGeom>
                <a:avLst/>
                <a:gdLst>
                  <a:gd name="connsiteX0" fmla="*/ 1951 w 40253"/>
                  <a:gd name="connsiteY0" fmla="*/ 14512 h 357055"/>
                  <a:gd name="connsiteX1" fmla="*/ 2141 w 40253"/>
                  <a:gd name="connsiteY1" fmla="*/ 317647 h 357055"/>
                  <a:gd name="connsiteX2" fmla="*/ 4710 w 40253"/>
                  <a:gd name="connsiteY2" fmla="*/ 353094 h 357055"/>
                  <a:gd name="connsiteX3" fmla="*/ 40253 w 40253"/>
                  <a:gd name="connsiteY3" fmla="*/ 355473 h 357055"/>
                  <a:gd name="connsiteX4" fmla="*/ 40253 w 40253"/>
                  <a:gd name="connsiteY4" fmla="*/ 355473 h 357055"/>
                  <a:gd name="connsiteX5" fmla="*/ 40253 w 40253"/>
                  <a:gd name="connsiteY5" fmla="*/ 355473 h 357055"/>
                  <a:gd name="connsiteX6" fmla="*/ 20745 w 40253"/>
                  <a:gd name="connsiteY6" fmla="*/ 351191 h 357055"/>
                  <a:gd name="connsiteX7" fmla="*/ 6376 w 40253"/>
                  <a:gd name="connsiteY7" fmla="*/ 336298 h 357055"/>
                  <a:gd name="connsiteX8" fmla="*/ 6376 w 40253"/>
                  <a:gd name="connsiteY8" fmla="*/ 319883 h 357055"/>
                  <a:gd name="connsiteX9" fmla="*/ 6185 w 40253"/>
                  <a:gd name="connsiteY9" fmla="*/ 22030 h 357055"/>
                  <a:gd name="connsiteX10" fmla="*/ 0 w 40253"/>
                  <a:gd name="connsiteY10" fmla="*/ 0 h 357055"/>
                  <a:gd name="connsiteX11" fmla="*/ 1951 w 40253"/>
                  <a:gd name="connsiteY11" fmla="*/ 14512 h 35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253" h="357055">
                    <a:moveTo>
                      <a:pt x="1951" y="14512"/>
                    </a:moveTo>
                    <a:cubicBezTo>
                      <a:pt x="2046" y="115573"/>
                      <a:pt x="1951" y="216586"/>
                      <a:pt x="2141" y="317647"/>
                    </a:cubicBezTo>
                    <a:cubicBezTo>
                      <a:pt x="2189" y="329780"/>
                      <a:pt x="-3235" y="345386"/>
                      <a:pt x="4710" y="353094"/>
                    </a:cubicBezTo>
                    <a:cubicBezTo>
                      <a:pt x="12609" y="360707"/>
                      <a:pt x="28120" y="354902"/>
                      <a:pt x="40253" y="355473"/>
                    </a:cubicBezTo>
                    <a:lnTo>
                      <a:pt x="40253" y="355473"/>
                    </a:lnTo>
                    <a:lnTo>
                      <a:pt x="40253" y="355473"/>
                    </a:lnTo>
                    <a:cubicBezTo>
                      <a:pt x="34543" y="350477"/>
                      <a:pt x="27454" y="350953"/>
                      <a:pt x="20745" y="351191"/>
                    </a:cubicBezTo>
                    <a:cubicBezTo>
                      <a:pt x="10039" y="351571"/>
                      <a:pt x="5995" y="346433"/>
                      <a:pt x="6376" y="336298"/>
                    </a:cubicBezTo>
                    <a:cubicBezTo>
                      <a:pt x="6566" y="330826"/>
                      <a:pt x="6376" y="325355"/>
                      <a:pt x="6376" y="319883"/>
                    </a:cubicBezTo>
                    <a:cubicBezTo>
                      <a:pt x="6376" y="220583"/>
                      <a:pt x="6471" y="121330"/>
                      <a:pt x="6185" y="22030"/>
                    </a:cubicBezTo>
                    <a:cubicBezTo>
                      <a:pt x="6185" y="14464"/>
                      <a:pt x="9278" y="5281"/>
                      <a:pt x="0" y="0"/>
                    </a:cubicBezTo>
                    <a:cubicBezTo>
                      <a:pt x="3569" y="4473"/>
                      <a:pt x="1951" y="9706"/>
                      <a:pt x="1951" y="14512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165">
                <a:extLst>
                  <a:ext uri="{FF2B5EF4-FFF2-40B4-BE49-F238E27FC236}">
                    <a16:creationId xmlns:a16="http://schemas.microsoft.com/office/drawing/2014/main" id="{CA87D279-FE19-4BEE-8012-52591FC4C493}"/>
                  </a:ext>
                </a:extLst>
              </p:cNvPr>
              <p:cNvSpPr/>
              <p:nvPr/>
            </p:nvSpPr>
            <p:spPr>
              <a:xfrm>
                <a:off x="4781610" y="2334354"/>
                <a:ext cx="39149" cy="274912"/>
              </a:xfrm>
              <a:custGeom>
                <a:avLst/>
                <a:gdLst>
                  <a:gd name="connsiteX0" fmla="*/ 2189 w 39149"/>
                  <a:gd name="connsiteY0" fmla="*/ 27597 h 274912"/>
                  <a:gd name="connsiteX1" fmla="*/ 2236 w 39149"/>
                  <a:gd name="connsiteY1" fmla="*/ 94542 h 274912"/>
                  <a:gd name="connsiteX2" fmla="*/ 2331 w 39149"/>
                  <a:gd name="connsiteY2" fmla="*/ 261264 h 274912"/>
                  <a:gd name="connsiteX3" fmla="*/ 6804 w 39149"/>
                  <a:gd name="connsiteY3" fmla="*/ 273730 h 274912"/>
                  <a:gd name="connsiteX4" fmla="*/ 35067 w 39149"/>
                  <a:gd name="connsiteY4" fmla="*/ 272873 h 274912"/>
                  <a:gd name="connsiteX5" fmla="*/ 38112 w 39149"/>
                  <a:gd name="connsiteY5" fmla="*/ 252747 h 274912"/>
                  <a:gd name="connsiteX6" fmla="*/ 38778 w 39149"/>
                  <a:gd name="connsiteY6" fmla="*/ 0 h 274912"/>
                  <a:gd name="connsiteX7" fmla="*/ 33734 w 39149"/>
                  <a:gd name="connsiteY7" fmla="*/ 21697 h 274912"/>
                  <a:gd name="connsiteX8" fmla="*/ 33639 w 39149"/>
                  <a:gd name="connsiteY8" fmla="*/ 242850 h 274912"/>
                  <a:gd name="connsiteX9" fmla="*/ 20555 w 39149"/>
                  <a:gd name="connsiteY9" fmla="*/ 269733 h 274912"/>
                  <a:gd name="connsiteX10" fmla="*/ 6804 w 39149"/>
                  <a:gd name="connsiteY10" fmla="*/ 242184 h 274912"/>
                  <a:gd name="connsiteX11" fmla="*/ 6804 w 39149"/>
                  <a:gd name="connsiteY11" fmla="*/ 179378 h 274912"/>
                  <a:gd name="connsiteX12" fmla="*/ 6614 w 39149"/>
                  <a:gd name="connsiteY12" fmla="*/ 33306 h 274912"/>
                  <a:gd name="connsiteX13" fmla="*/ 0 w 39149"/>
                  <a:gd name="connsiteY13" fmla="*/ 14560 h 274912"/>
                  <a:gd name="connsiteX14" fmla="*/ 2189 w 39149"/>
                  <a:gd name="connsiteY14" fmla="*/ 27597 h 27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149" h="274912">
                    <a:moveTo>
                      <a:pt x="2189" y="27597"/>
                    </a:moveTo>
                    <a:cubicBezTo>
                      <a:pt x="2331" y="49912"/>
                      <a:pt x="2236" y="72227"/>
                      <a:pt x="2236" y="94542"/>
                    </a:cubicBezTo>
                    <a:cubicBezTo>
                      <a:pt x="2236" y="150116"/>
                      <a:pt x="2189" y="205690"/>
                      <a:pt x="2331" y="261264"/>
                    </a:cubicBezTo>
                    <a:cubicBezTo>
                      <a:pt x="2331" y="265736"/>
                      <a:pt x="-333" y="272921"/>
                      <a:pt x="6804" y="273730"/>
                    </a:cubicBezTo>
                    <a:cubicBezTo>
                      <a:pt x="16177" y="274777"/>
                      <a:pt x="26788" y="276109"/>
                      <a:pt x="35067" y="272873"/>
                    </a:cubicBezTo>
                    <a:cubicBezTo>
                      <a:pt x="41918" y="270161"/>
                      <a:pt x="38064" y="259694"/>
                      <a:pt x="38112" y="252747"/>
                    </a:cubicBezTo>
                    <a:cubicBezTo>
                      <a:pt x="38492" y="168482"/>
                      <a:pt x="38588" y="84217"/>
                      <a:pt x="38778" y="0"/>
                    </a:cubicBezTo>
                    <a:cubicBezTo>
                      <a:pt x="31927" y="6043"/>
                      <a:pt x="33782" y="14227"/>
                      <a:pt x="33734" y="21697"/>
                    </a:cubicBezTo>
                    <a:cubicBezTo>
                      <a:pt x="33544" y="95399"/>
                      <a:pt x="33639" y="169148"/>
                      <a:pt x="33639" y="242850"/>
                    </a:cubicBezTo>
                    <a:cubicBezTo>
                      <a:pt x="33639" y="267592"/>
                      <a:pt x="32688" y="269543"/>
                      <a:pt x="20555" y="269733"/>
                    </a:cubicBezTo>
                    <a:cubicBezTo>
                      <a:pt x="7946" y="269971"/>
                      <a:pt x="6804" y="267687"/>
                      <a:pt x="6804" y="242184"/>
                    </a:cubicBezTo>
                    <a:cubicBezTo>
                      <a:pt x="6804" y="221249"/>
                      <a:pt x="6804" y="200313"/>
                      <a:pt x="6804" y="179378"/>
                    </a:cubicBezTo>
                    <a:cubicBezTo>
                      <a:pt x="6804" y="130703"/>
                      <a:pt x="6947" y="81981"/>
                      <a:pt x="6614" y="33306"/>
                    </a:cubicBezTo>
                    <a:cubicBezTo>
                      <a:pt x="6566" y="26645"/>
                      <a:pt x="8945" y="18414"/>
                      <a:pt x="0" y="14560"/>
                    </a:cubicBezTo>
                    <a:cubicBezTo>
                      <a:pt x="3616" y="18414"/>
                      <a:pt x="2141" y="23219"/>
                      <a:pt x="2189" y="27597"/>
                    </a:cubicBezTo>
                    <a:close/>
                  </a:path>
                </a:pathLst>
              </a:custGeom>
              <a:solidFill>
                <a:srgbClr val="1D98C5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166">
                <a:extLst>
                  <a:ext uri="{FF2B5EF4-FFF2-40B4-BE49-F238E27FC236}">
                    <a16:creationId xmlns:a16="http://schemas.microsoft.com/office/drawing/2014/main" id="{C20A2FBA-388C-4447-9DF8-B82B459C36D1}"/>
                  </a:ext>
                </a:extLst>
              </p:cNvPr>
              <p:cNvSpPr/>
              <p:nvPr/>
            </p:nvSpPr>
            <p:spPr>
              <a:xfrm>
                <a:off x="4176814" y="3233807"/>
                <a:ext cx="400921" cy="94238"/>
              </a:xfrm>
              <a:custGeom>
                <a:avLst/>
                <a:gdLst>
                  <a:gd name="connsiteX0" fmla="*/ 33022 w 400921"/>
                  <a:gd name="connsiteY0" fmla="*/ 1624 h 94238"/>
                  <a:gd name="connsiteX1" fmla="*/ 1 w 400921"/>
                  <a:gd name="connsiteY1" fmla="*/ 54867 h 94238"/>
                  <a:gd name="connsiteX2" fmla="*/ 26408 w 400921"/>
                  <a:gd name="connsiteY2" fmla="*/ 87221 h 94238"/>
                  <a:gd name="connsiteX3" fmla="*/ 75702 w 400921"/>
                  <a:gd name="connsiteY3" fmla="*/ 79371 h 94238"/>
                  <a:gd name="connsiteX4" fmla="*/ 94829 w 400921"/>
                  <a:gd name="connsiteY4" fmla="*/ 71948 h 94238"/>
                  <a:gd name="connsiteX5" fmla="*/ 302327 w 400921"/>
                  <a:gd name="connsiteY5" fmla="*/ 71996 h 94238"/>
                  <a:gd name="connsiteX6" fmla="*/ 323405 w 400921"/>
                  <a:gd name="connsiteY6" fmla="*/ 80465 h 94238"/>
                  <a:gd name="connsiteX7" fmla="*/ 389780 w 400921"/>
                  <a:gd name="connsiteY7" fmla="*/ 78324 h 94238"/>
                  <a:gd name="connsiteX8" fmla="*/ 382785 w 400921"/>
                  <a:gd name="connsiteY8" fmla="*/ 11949 h 94238"/>
                  <a:gd name="connsiteX9" fmla="*/ 317457 w 400921"/>
                  <a:gd name="connsiteY9" fmla="*/ 23844 h 94238"/>
                  <a:gd name="connsiteX10" fmla="*/ 300186 w 400921"/>
                  <a:gd name="connsiteY10" fmla="*/ 33123 h 94238"/>
                  <a:gd name="connsiteX11" fmla="*/ 102251 w 400921"/>
                  <a:gd name="connsiteY11" fmla="*/ 33123 h 94238"/>
                  <a:gd name="connsiteX12" fmla="*/ 84361 w 400921"/>
                  <a:gd name="connsiteY12" fmla="*/ 22988 h 94238"/>
                  <a:gd name="connsiteX13" fmla="*/ 33022 w 400921"/>
                  <a:gd name="connsiteY13" fmla="*/ 1624 h 94238"/>
                  <a:gd name="connsiteX14" fmla="*/ 355141 w 400921"/>
                  <a:gd name="connsiteY14" fmla="*/ 41735 h 94238"/>
                  <a:gd name="connsiteX15" fmla="*/ 362421 w 400921"/>
                  <a:gd name="connsiteY15" fmla="*/ 48158 h 94238"/>
                  <a:gd name="connsiteX16" fmla="*/ 356188 w 400921"/>
                  <a:gd name="connsiteY16" fmla="*/ 55343 h 94238"/>
                  <a:gd name="connsiteX17" fmla="*/ 348337 w 400921"/>
                  <a:gd name="connsiteY17" fmla="*/ 48301 h 94238"/>
                  <a:gd name="connsiteX18" fmla="*/ 355141 w 400921"/>
                  <a:gd name="connsiteY18" fmla="*/ 41735 h 94238"/>
                  <a:gd name="connsiteX19" fmla="*/ 52197 w 400921"/>
                  <a:gd name="connsiteY19" fmla="*/ 45541 h 94238"/>
                  <a:gd name="connsiteX20" fmla="*/ 45536 w 400921"/>
                  <a:gd name="connsiteY20" fmla="*/ 52678 h 94238"/>
                  <a:gd name="connsiteX21" fmla="*/ 38589 w 400921"/>
                  <a:gd name="connsiteY21" fmla="*/ 46159 h 94238"/>
                  <a:gd name="connsiteX22" fmla="*/ 45060 w 400921"/>
                  <a:gd name="connsiteY22" fmla="*/ 39213 h 94238"/>
                  <a:gd name="connsiteX23" fmla="*/ 52197 w 400921"/>
                  <a:gd name="connsiteY23" fmla="*/ 45541 h 94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00921" h="94238">
                    <a:moveTo>
                      <a:pt x="33022" y="1624"/>
                    </a:moveTo>
                    <a:cubicBezTo>
                      <a:pt x="13181" y="7096"/>
                      <a:pt x="-142" y="25129"/>
                      <a:pt x="1" y="54867"/>
                    </a:cubicBezTo>
                    <a:cubicBezTo>
                      <a:pt x="287" y="65382"/>
                      <a:pt x="9232" y="79418"/>
                      <a:pt x="26408" y="87221"/>
                    </a:cubicBezTo>
                    <a:cubicBezTo>
                      <a:pt x="44156" y="95262"/>
                      <a:pt x="61380" y="92550"/>
                      <a:pt x="75702" y="79371"/>
                    </a:cubicBezTo>
                    <a:cubicBezTo>
                      <a:pt x="81601" y="73947"/>
                      <a:pt x="87026" y="71948"/>
                      <a:pt x="94829" y="71948"/>
                    </a:cubicBezTo>
                    <a:cubicBezTo>
                      <a:pt x="164011" y="72234"/>
                      <a:pt x="233192" y="72234"/>
                      <a:pt x="302327" y="71996"/>
                    </a:cubicBezTo>
                    <a:cubicBezTo>
                      <a:pt x="310844" y="71948"/>
                      <a:pt x="316982" y="73471"/>
                      <a:pt x="323405" y="80465"/>
                    </a:cubicBezTo>
                    <a:cubicBezTo>
                      <a:pt x="341485" y="99973"/>
                      <a:pt x="372175" y="98308"/>
                      <a:pt x="389780" y="78324"/>
                    </a:cubicBezTo>
                    <a:cubicBezTo>
                      <a:pt x="407099" y="58673"/>
                      <a:pt x="403816" y="27651"/>
                      <a:pt x="382785" y="11949"/>
                    </a:cubicBezTo>
                    <a:cubicBezTo>
                      <a:pt x="361422" y="-3990"/>
                      <a:pt x="331256" y="1006"/>
                      <a:pt x="317457" y="23844"/>
                    </a:cubicBezTo>
                    <a:cubicBezTo>
                      <a:pt x="312937" y="31362"/>
                      <a:pt x="308179" y="33170"/>
                      <a:pt x="300186" y="33123"/>
                    </a:cubicBezTo>
                    <a:cubicBezTo>
                      <a:pt x="234192" y="32837"/>
                      <a:pt x="168198" y="32837"/>
                      <a:pt x="102251" y="33123"/>
                    </a:cubicBezTo>
                    <a:cubicBezTo>
                      <a:pt x="93687" y="33170"/>
                      <a:pt x="88691" y="31410"/>
                      <a:pt x="84361" y="22988"/>
                    </a:cubicBezTo>
                    <a:cubicBezTo>
                      <a:pt x="74893" y="4622"/>
                      <a:pt x="52720" y="-3800"/>
                      <a:pt x="33022" y="1624"/>
                    </a:cubicBezTo>
                    <a:close/>
                    <a:moveTo>
                      <a:pt x="355141" y="41735"/>
                    </a:moveTo>
                    <a:cubicBezTo>
                      <a:pt x="359614" y="41592"/>
                      <a:pt x="361517" y="44066"/>
                      <a:pt x="362421" y="48158"/>
                    </a:cubicBezTo>
                    <a:cubicBezTo>
                      <a:pt x="361898" y="51726"/>
                      <a:pt x="360327" y="54867"/>
                      <a:pt x="356188" y="55343"/>
                    </a:cubicBezTo>
                    <a:cubicBezTo>
                      <a:pt x="351287" y="55866"/>
                      <a:pt x="348480" y="52535"/>
                      <a:pt x="348337" y="48301"/>
                    </a:cubicBezTo>
                    <a:cubicBezTo>
                      <a:pt x="348147" y="44637"/>
                      <a:pt x="350716" y="41925"/>
                      <a:pt x="355141" y="41735"/>
                    </a:cubicBezTo>
                    <a:close/>
                    <a:moveTo>
                      <a:pt x="52197" y="45541"/>
                    </a:moveTo>
                    <a:cubicBezTo>
                      <a:pt x="51864" y="49776"/>
                      <a:pt x="49723" y="52440"/>
                      <a:pt x="45536" y="52678"/>
                    </a:cubicBezTo>
                    <a:cubicBezTo>
                      <a:pt x="41206" y="52916"/>
                      <a:pt x="38779" y="50394"/>
                      <a:pt x="38589" y="46159"/>
                    </a:cubicBezTo>
                    <a:cubicBezTo>
                      <a:pt x="38446" y="41925"/>
                      <a:pt x="40682" y="39308"/>
                      <a:pt x="45060" y="39213"/>
                    </a:cubicBezTo>
                    <a:cubicBezTo>
                      <a:pt x="49294" y="39070"/>
                      <a:pt x="51673" y="41354"/>
                      <a:pt x="52197" y="45541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167">
                <a:extLst>
                  <a:ext uri="{FF2B5EF4-FFF2-40B4-BE49-F238E27FC236}">
                    <a16:creationId xmlns:a16="http://schemas.microsoft.com/office/drawing/2014/main" id="{1783F20C-CD96-41A4-8C02-8931BDC92B96}"/>
                  </a:ext>
                </a:extLst>
              </p:cNvPr>
              <p:cNvSpPr/>
              <p:nvPr/>
            </p:nvSpPr>
            <p:spPr>
              <a:xfrm>
                <a:off x="5061386" y="2324989"/>
                <a:ext cx="91267" cy="278622"/>
              </a:xfrm>
              <a:custGeom>
                <a:avLst/>
                <a:gdLst>
                  <a:gd name="connsiteX0" fmla="*/ 35824 w 91267"/>
                  <a:gd name="connsiteY0" fmla="*/ 108903 h 278622"/>
                  <a:gd name="connsiteX1" fmla="*/ 35967 w 91267"/>
                  <a:gd name="connsiteY1" fmla="*/ 256497 h 278622"/>
                  <a:gd name="connsiteX2" fmla="*/ 36395 w 91267"/>
                  <a:gd name="connsiteY2" fmla="*/ 270153 h 278622"/>
                  <a:gd name="connsiteX3" fmla="*/ 45102 w 91267"/>
                  <a:gd name="connsiteY3" fmla="*/ 278622 h 278622"/>
                  <a:gd name="connsiteX4" fmla="*/ 54238 w 91267"/>
                  <a:gd name="connsiteY4" fmla="*/ 270629 h 278622"/>
                  <a:gd name="connsiteX5" fmla="*/ 54761 w 91267"/>
                  <a:gd name="connsiteY5" fmla="*/ 256973 h 278622"/>
                  <a:gd name="connsiteX6" fmla="*/ 54951 w 91267"/>
                  <a:gd name="connsiteY6" fmla="*/ 107999 h 278622"/>
                  <a:gd name="connsiteX7" fmla="*/ 61755 w 91267"/>
                  <a:gd name="connsiteY7" fmla="*/ 89490 h 278622"/>
                  <a:gd name="connsiteX8" fmla="*/ 61755 w 91267"/>
                  <a:gd name="connsiteY8" fmla="*/ 89490 h 278622"/>
                  <a:gd name="connsiteX9" fmla="*/ 61755 w 91267"/>
                  <a:gd name="connsiteY9" fmla="*/ 89490 h 278622"/>
                  <a:gd name="connsiteX10" fmla="*/ 71033 w 91267"/>
                  <a:gd name="connsiteY10" fmla="*/ 84019 h 278622"/>
                  <a:gd name="connsiteX11" fmla="*/ 89590 w 91267"/>
                  <a:gd name="connsiteY11" fmla="*/ 34107 h 278622"/>
                  <a:gd name="connsiteX12" fmla="*/ 47148 w 91267"/>
                  <a:gd name="connsiteY12" fmla="*/ 39 h 278622"/>
                  <a:gd name="connsiteX13" fmla="*/ 3612 w 91267"/>
                  <a:gd name="connsiteY13" fmla="*/ 28873 h 278622"/>
                  <a:gd name="connsiteX14" fmla="*/ 29876 w 91267"/>
                  <a:gd name="connsiteY14" fmla="*/ 89395 h 278622"/>
                  <a:gd name="connsiteX15" fmla="*/ 29876 w 91267"/>
                  <a:gd name="connsiteY15" fmla="*/ 89395 h 278622"/>
                  <a:gd name="connsiteX16" fmla="*/ 29876 w 91267"/>
                  <a:gd name="connsiteY16" fmla="*/ 89395 h 278622"/>
                  <a:gd name="connsiteX17" fmla="*/ 35824 w 91267"/>
                  <a:gd name="connsiteY17" fmla="*/ 108903 h 278622"/>
                  <a:gd name="connsiteX18" fmla="*/ 45911 w 91267"/>
                  <a:gd name="connsiteY18" fmla="*/ 38865 h 278622"/>
                  <a:gd name="connsiteX19" fmla="*/ 53191 w 91267"/>
                  <a:gd name="connsiteY19" fmla="*/ 45288 h 278622"/>
                  <a:gd name="connsiteX20" fmla="*/ 46196 w 91267"/>
                  <a:gd name="connsiteY20" fmla="*/ 52949 h 278622"/>
                  <a:gd name="connsiteX21" fmla="*/ 38964 w 91267"/>
                  <a:gd name="connsiteY21" fmla="*/ 45431 h 278622"/>
                  <a:gd name="connsiteX22" fmla="*/ 45911 w 91267"/>
                  <a:gd name="connsiteY22" fmla="*/ 38865 h 27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1267" h="278622">
                    <a:moveTo>
                      <a:pt x="35824" y="108903"/>
                    </a:moveTo>
                    <a:cubicBezTo>
                      <a:pt x="36109" y="158101"/>
                      <a:pt x="35967" y="207299"/>
                      <a:pt x="35967" y="256497"/>
                    </a:cubicBezTo>
                    <a:cubicBezTo>
                      <a:pt x="35967" y="261065"/>
                      <a:pt x="35871" y="265585"/>
                      <a:pt x="36395" y="270153"/>
                    </a:cubicBezTo>
                    <a:cubicBezTo>
                      <a:pt x="37013" y="275387"/>
                      <a:pt x="39440" y="278527"/>
                      <a:pt x="45102" y="278622"/>
                    </a:cubicBezTo>
                    <a:cubicBezTo>
                      <a:pt x="50621" y="278670"/>
                      <a:pt x="53524" y="276053"/>
                      <a:pt x="54238" y="270629"/>
                    </a:cubicBezTo>
                    <a:cubicBezTo>
                      <a:pt x="54808" y="266109"/>
                      <a:pt x="54761" y="261541"/>
                      <a:pt x="54761" y="256973"/>
                    </a:cubicBezTo>
                    <a:cubicBezTo>
                      <a:pt x="54808" y="207299"/>
                      <a:pt x="54618" y="157673"/>
                      <a:pt x="54951" y="107999"/>
                    </a:cubicBezTo>
                    <a:cubicBezTo>
                      <a:pt x="54999" y="101385"/>
                      <a:pt x="52429" y="93059"/>
                      <a:pt x="61755" y="89490"/>
                    </a:cubicBezTo>
                    <a:lnTo>
                      <a:pt x="61755" y="89490"/>
                    </a:lnTo>
                    <a:lnTo>
                      <a:pt x="61755" y="89490"/>
                    </a:lnTo>
                    <a:cubicBezTo>
                      <a:pt x="64848" y="87682"/>
                      <a:pt x="68083" y="86065"/>
                      <a:pt x="71033" y="84019"/>
                    </a:cubicBezTo>
                    <a:cubicBezTo>
                      <a:pt x="87591" y="72790"/>
                      <a:pt x="94823" y="53139"/>
                      <a:pt x="89590" y="34107"/>
                    </a:cubicBezTo>
                    <a:cubicBezTo>
                      <a:pt x="84118" y="14266"/>
                      <a:pt x="67512" y="943"/>
                      <a:pt x="47148" y="39"/>
                    </a:cubicBezTo>
                    <a:cubicBezTo>
                      <a:pt x="28544" y="-770"/>
                      <a:pt x="10797" y="10983"/>
                      <a:pt x="3612" y="28873"/>
                    </a:cubicBezTo>
                    <a:cubicBezTo>
                      <a:pt x="-5904" y="52473"/>
                      <a:pt x="3564" y="74265"/>
                      <a:pt x="29876" y="89395"/>
                    </a:cubicBezTo>
                    <a:cubicBezTo>
                      <a:pt x="29876" y="89395"/>
                      <a:pt x="29876" y="89395"/>
                      <a:pt x="29876" y="89395"/>
                    </a:cubicBezTo>
                    <a:cubicBezTo>
                      <a:pt x="29876" y="89395"/>
                      <a:pt x="29876" y="89395"/>
                      <a:pt x="29876" y="89395"/>
                    </a:cubicBezTo>
                    <a:cubicBezTo>
                      <a:pt x="37965" y="94011"/>
                      <a:pt x="35776" y="102099"/>
                      <a:pt x="35824" y="108903"/>
                    </a:cubicBezTo>
                    <a:close/>
                    <a:moveTo>
                      <a:pt x="45911" y="38865"/>
                    </a:moveTo>
                    <a:cubicBezTo>
                      <a:pt x="49765" y="39055"/>
                      <a:pt x="52001" y="42053"/>
                      <a:pt x="53191" y="45288"/>
                    </a:cubicBezTo>
                    <a:cubicBezTo>
                      <a:pt x="52429" y="49761"/>
                      <a:pt x="49908" y="52616"/>
                      <a:pt x="46196" y="52949"/>
                    </a:cubicBezTo>
                    <a:cubicBezTo>
                      <a:pt x="41391" y="53424"/>
                      <a:pt x="38916" y="49999"/>
                      <a:pt x="38964" y="45431"/>
                    </a:cubicBezTo>
                    <a:cubicBezTo>
                      <a:pt x="39059" y="41244"/>
                      <a:pt x="41914" y="38675"/>
                      <a:pt x="45911" y="38865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168">
                <a:extLst>
                  <a:ext uri="{FF2B5EF4-FFF2-40B4-BE49-F238E27FC236}">
                    <a16:creationId xmlns:a16="http://schemas.microsoft.com/office/drawing/2014/main" id="{ED0C7984-BE1E-4370-ACF1-9F8E373AAD5A}"/>
                  </a:ext>
                </a:extLst>
              </p:cNvPr>
              <p:cNvSpPr/>
              <p:nvPr/>
            </p:nvSpPr>
            <p:spPr>
              <a:xfrm>
                <a:off x="5091120" y="2414432"/>
                <a:ext cx="31926" cy="194603"/>
              </a:xfrm>
              <a:custGeom>
                <a:avLst/>
                <a:gdLst>
                  <a:gd name="connsiteX0" fmla="*/ 1998 w 31926"/>
                  <a:gd name="connsiteY0" fmla="*/ 14464 h 194603"/>
                  <a:gd name="connsiteX1" fmla="*/ 1808 w 31926"/>
                  <a:gd name="connsiteY1" fmla="*/ 180996 h 194603"/>
                  <a:gd name="connsiteX2" fmla="*/ 15749 w 31926"/>
                  <a:gd name="connsiteY2" fmla="*/ 194604 h 194603"/>
                  <a:gd name="connsiteX3" fmla="*/ 29738 w 31926"/>
                  <a:gd name="connsiteY3" fmla="*/ 180805 h 194603"/>
                  <a:gd name="connsiteX4" fmla="*/ 29548 w 31926"/>
                  <a:gd name="connsiteY4" fmla="*/ 14274 h 194603"/>
                  <a:gd name="connsiteX5" fmla="*/ 31927 w 31926"/>
                  <a:gd name="connsiteY5" fmla="*/ 0 h 194603"/>
                  <a:gd name="connsiteX6" fmla="*/ 31927 w 31926"/>
                  <a:gd name="connsiteY6" fmla="*/ 0 h 194603"/>
                  <a:gd name="connsiteX7" fmla="*/ 25123 w 31926"/>
                  <a:gd name="connsiteY7" fmla="*/ 18509 h 194603"/>
                  <a:gd name="connsiteX8" fmla="*/ 24932 w 31926"/>
                  <a:gd name="connsiteY8" fmla="*/ 167483 h 194603"/>
                  <a:gd name="connsiteX9" fmla="*/ 24409 w 31926"/>
                  <a:gd name="connsiteY9" fmla="*/ 181139 h 194603"/>
                  <a:gd name="connsiteX10" fmla="*/ 15273 w 31926"/>
                  <a:gd name="connsiteY10" fmla="*/ 189132 h 194603"/>
                  <a:gd name="connsiteX11" fmla="*/ 6566 w 31926"/>
                  <a:gd name="connsiteY11" fmla="*/ 180663 h 194603"/>
                  <a:gd name="connsiteX12" fmla="*/ 6138 w 31926"/>
                  <a:gd name="connsiteY12" fmla="*/ 167007 h 194603"/>
                  <a:gd name="connsiteX13" fmla="*/ 5995 w 31926"/>
                  <a:gd name="connsiteY13" fmla="*/ 19413 h 194603"/>
                  <a:gd name="connsiteX14" fmla="*/ 0 w 31926"/>
                  <a:gd name="connsiteY14" fmla="*/ 0 h 194603"/>
                  <a:gd name="connsiteX15" fmla="*/ 0 w 31926"/>
                  <a:gd name="connsiteY15" fmla="*/ 0 h 194603"/>
                  <a:gd name="connsiteX16" fmla="*/ 1998 w 31926"/>
                  <a:gd name="connsiteY16" fmla="*/ 14464 h 194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926" h="194603">
                    <a:moveTo>
                      <a:pt x="1998" y="14464"/>
                    </a:moveTo>
                    <a:cubicBezTo>
                      <a:pt x="2141" y="69991"/>
                      <a:pt x="2427" y="125517"/>
                      <a:pt x="1808" y="180996"/>
                    </a:cubicBezTo>
                    <a:cubicBezTo>
                      <a:pt x="1713" y="192177"/>
                      <a:pt x="5377" y="194604"/>
                      <a:pt x="15749" y="194604"/>
                    </a:cubicBezTo>
                    <a:cubicBezTo>
                      <a:pt x="26264" y="194604"/>
                      <a:pt x="29833" y="191892"/>
                      <a:pt x="29738" y="180805"/>
                    </a:cubicBezTo>
                    <a:cubicBezTo>
                      <a:pt x="29167" y="125279"/>
                      <a:pt x="29452" y="69800"/>
                      <a:pt x="29548" y="14274"/>
                    </a:cubicBezTo>
                    <a:cubicBezTo>
                      <a:pt x="29548" y="9469"/>
                      <a:pt x="27692" y="4187"/>
                      <a:pt x="31927" y="0"/>
                    </a:cubicBezTo>
                    <a:lnTo>
                      <a:pt x="31927" y="0"/>
                    </a:lnTo>
                    <a:cubicBezTo>
                      <a:pt x="22648" y="3569"/>
                      <a:pt x="25170" y="11895"/>
                      <a:pt x="25123" y="18509"/>
                    </a:cubicBezTo>
                    <a:cubicBezTo>
                      <a:pt x="24789" y="68183"/>
                      <a:pt x="24980" y="117809"/>
                      <a:pt x="24932" y="167483"/>
                    </a:cubicBezTo>
                    <a:cubicBezTo>
                      <a:pt x="24932" y="172051"/>
                      <a:pt x="25027" y="176571"/>
                      <a:pt x="24409" y="181139"/>
                    </a:cubicBezTo>
                    <a:cubicBezTo>
                      <a:pt x="23695" y="186563"/>
                      <a:pt x="20793" y="189180"/>
                      <a:pt x="15273" y="189132"/>
                    </a:cubicBezTo>
                    <a:cubicBezTo>
                      <a:pt x="9611" y="189084"/>
                      <a:pt x="7185" y="185944"/>
                      <a:pt x="6566" y="180663"/>
                    </a:cubicBezTo>
                    <a:cubicBezTo>
                      <a:pt x="6043" y="176095"/>
                      <a:pt x="6138" y="171575"/>
                      <a:pt x="6138" y="167007"/>
                    </a:cubicBezTo>
                    <a:cubicBezTo>
                      <a:pt x="6090" y="117809"/>
                      <a:pt x="6281" y="68611"/>
                      <a:pt x="5995" y="19413"/>
                    </a:cubicBezTo>
                    <a:cubicBezTo>
                      <a:pt x="5948" y="12609"/>
                      <a:pt x="8136" y="452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711" y="4425"/>
                      <a:pt x="1951" y="9659"/>
                      <a:pt x="1998" y="14464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169">
                <a:extLst>
                  <a:ext uri="{FF2B5EF4-FFF2-40B4-BE49-F238E27FC236}">
                    <a16:creationId xmlns:a16="http://schemas.microsoft.com/office/drawing/2014/main" id="{B8FD3651-4195-4A05-BCCC-A576A2DC432D}"/>
                  </a:ext>
                </a:extLst>
              </p:cNvPr>
              <p:cNvSpPr/>
              <p:nvPr/>
            </p:nvSpPr>
            <p:spPr>
              <a:xfrm>
                <a:off x="2949575" y="2687988"/>
                <a:ext cx="136669" cy="92123"/>
              </a:xfrm>
              <a:custGeom>
                <a:avLst/>
                <a:gdLst>
                  <a:gd name="connsiteX0" fmla="*/ 95 w 136669"/>
                  <a:gd name="connsiteY0" fmla="*/ 69070 h 92123"/>
                  <a:gd name="connsiteX1" fmla="*/ 32830 w 136669"/>
                  <a:gd name="connsiteY1" fmla="*/ 68784 h 92123"/>
                  <a:gd name="connsiteX2" fmla="*/ 59904 w 136669"/>
                  <a:gd name="connsiteY2" fmla="*/ 79157 h 92123"/>
                  <a:gd name="connsiteX3" fmla="*/ 124280 w 136669"/>
                  <a:gd name="connsiteY3" fmla="*/ 77063 h 92123"/>
                  <a:gd name="connsiteX4" fmla="*/ 121425 w 136669"/>
                  <a:gd name="connsiteY4" fmla="*/ 12449 h 92123"/>
                  <a:gd name="connsiteX5" fmla="*/ 58381 w 136669"/>
                  <a:gd name="connsiteY5" fmla="*/ 15161 h 92123"/>
                  <a:gd name="connsiteX6" fmla="*/ 23172 w 136669"/>
                  <a:gd name="connsiteY6" fmla="*/ 29816 h 92123"/>
                  <a:gd name="connsiteX7" fmla="*/ 0 w 136669"/>
                  <a:gd name="connsiteY7" fmla="*/ 29578 h 92123"/>
                  <a:gd name="connsiteX8" fmla="*/ 95 w 136669"/>
                  <a:gd name="connsiteY8" fmla="*/ 69070 h 92123"/>
                  <a:gd name="connsiteX9" fmla="*/ 91354 w 136669"/>
                  <a:gd name="connsiteY9" fmla="*/ 39189 h 92123"/>
                  <a:gd name="connsiteX10" fmla="*/ 98206 w 136669"/>
                  <a:gd name="connsiteY10" fmla="*/ 45565 h 92123"/>
                  <a:gd name="connsiteX11" fmla="*/ 90831 w 136669"/>
                  <a:gd name="connsiteY11" fmla="*/ 53130 h 92123"/>
                  <a:gd name="connsiteX12" fmla="*/ 84122 w 136669"/>
                  <a:gd name="connsiteY12" fmla="*/ 46564 h 92123"/>
                  <a:gd name="connsiteX13" fmla="*/ 91354 w 136669"/>
                  <a:gd name="connsiteY13" fmla="*/ 39189 h 92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6669" h="92123">
                    <a:moveTo>
                      <a:pt x="95" y="69070"/>
                    </a:moveTo>
                    <a:cubicBezTo>
                      <a:pt x="10991" y="69022"/>
                      <a:pt x="21935" y="69308"/>
                      <a:pt x="32830" y="68784"/>
                    </a:cubicBezTo>
                    <a:cubicBezTo>
                      <a:pt x="43536" y="68308"/>
                      <a:pt x="51625" y="69974"/>
                      <a:pt x="59904" y="79157"/>
                    </a:cubicBezTo>
                    <a:cubicBezTo>
                      <a:pt x="76795" y="97761"/>
                      <a:pt x="106961" y="95715"/>
                      <a:pt x="124280" y="77063"/>
                    </a:cubicBezTo>
                    <a:cubicBezTo>
                      <a:pt x="141837" y="58174"/>
                      <a:pt x="140600" y="30101"/>
                      <a:pt x="121425" y="12449"/>
                    </a:cubicBezTo>
                    <a:cubicBezTo>
                      <a:pt x="103202" y="-4347"/>
                      <a:pt x="72417" y="-4823"/>
                      <a:pt x="58381" y="15161"/>
                    </a:cubicBezTo>
                    <a:cubicBezTo>
                      <a:pt x="48342" y="29435"/>
                      <a:pt x="37303" y="30577"/>
                      <a:pt x="23172" y="29816"/>
                    </a:cubicBezTo>
                    <a:cubicBezTo>
                      <a:pt x="15464" y="29388"/>
                      <a:pt x="7708" y="29626"/>
                      <a:pt x="0" y="29578"/>
                    </a:cubicBezTo>
                    <a:cubicBezTo>
                      <a:pt x="6376" y="42758"/>
                      <a:pt x="6233" y="55890"/>
                      <a:pt x="95" y="69070"/>
                    </a:cubicBezTo>
                    <a:close/>
                    <a:moveTo>
                      <a:pt x="91354" y="39189"/>
                    </a:moveTo>
                    <a:cubicBezTo>
                      <a:pt x="95256" y="39522"/>
                      <a:pt x="97016" y="42900"/>
                      <a:pt x="98206" y="45565"/>
                    </a:cubicBezTo>
                    <a:cubicBezTo>
                      <a:pt x="97302" y="50513"/>
                      <a:pt x="94495" y="52988"/>
                      <a:pt x="90831" y="53130"/>
                    </a:cubicBezTo>
                    <a:cubicBezTo>
                      <a:pt x="87025" y="53273"/>
                      <a:pt x="84075" y="51037"/>
                      <a:pt x="84122" y="46564"/>
                    </a:cubicBezTo>
                    <a:cubicBezTo>
                      <a:pt x="84170" y="41759"/>
                      <a:pt x="86549" y="38761"/>
                      <a:pt x="91354" y="39189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170">
                <a:extLst>
                  <a:ext uri="{FF2B5EF4-FFF2-40B4-BE49-F238E27FC236}">
                    <a16:creationId xmlns:a16="http://schemas.microsoft.com/office/drawing/2014/main" id="{4B584582-4747-42F2-AA41-49F5087CF71A}"/>
                  </a:ext>
                </a:extLst>
              </p:cNvPr>
              <p:cNvSpPr/>
              <p:nvPr/>
            </p:nvSpPr>
            <p:spPr>
              <a:xfrm>
                <a:off x="2949575" y="2801010"/>
                <a:ext cx="136606" cy="92135"/>
              </a:xfrm>
              <a:custGeom>
                <a:avLst/>
                <a:gdLst>
                  <a:gd name="connsiteX0" fmla="*/ 0 w 136606"/>
                  <a:gd name="connsiteY0" fmla="*/ 67814 h 92135"/>
                  <a:gd name="connsiteX1" fmla="*/ 25884 w 136606"/>
                  <a:gd name="connsiteY1" fmla="*/ 67576 h 92135"/>
                  <a:gd name="connsiteX2" fmla="*/ 61569 w 136606"/>
                  <a:gd name="connsiteY2" fmla="*/ 80090 h 92135"/>
                  <a:gd name="connsiteX3" fmla="*/ 124661 w 136606"/>
                  <a:gd name="connsiteY3" fmla="*/ 76426 h 92135"/>
                  <a:gd name="connsiteX4" fmla="*/ 121996 w 136606"/>
                  <a:gd name="connsiteY4" fmla="*/ 12811 h 92135"/>
                  <a:gd name="connsiteX5" fmla="*/ 58857 w 136606"/>
                  <a:gd name="connsiteY5" fmla="*/ 14382 h 92135"/>
                  <a:gd name="connsiteX6" fmla="*/ 23219 w 136606"/>
                  <a:gd name="connsiteY6" fmla="*/ 28561 h 92135"/>
                  <a:gd name="connsiteX7" fmla="*/ 48 w 136606"/>
                  <a:gd name="connsiteY7" fmla="*/ 28370 h 92135"/>
                  <a:gd name="connsiteX8" fmla="*/ 48 w 136606"/>
                  <a:gd name="connsiteY8" fmla="*/ 28370 h 92135"/>
                  <a:gd name="connsiteX9" fmla="*/ 0 w 136606"/>
                  <a:gd name="connsiteY9" fmla="*/ 67814 h 92135"/>
                  <a:gd name="connsiteX10" fmla="*/ 90403 w 136606"/>
                  <a:gd name="connsiteY10" fmla="*/ 39409 h 92135"/>
                  <a:gd name="connsiteX11" fmla="*/ 98063 w 136606"/>
                  <a:gd name="connsiteY11" fmla="*/ 45452 h 92135"/>
                  <a:gd name="connsiteX12" fmla="*/ 91307 w 136606"/>
                  <a:gd name="connsiteY12" fmla="*/ 52874 h 92135"/>
                  <a:gd name="connsiteX13" fmla="*/ 84265 w 136606"/>
                  <a:gd name="connsiteY13" fmla="*/ 46451 h 92135"/>
                  <a:gd name="connsiteX14" fmla="*/ 90403 w 136606"/>
                  <a:gd name="connsiteY14" fmla="*/ 39409 h 92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6606" h="92135">
                    <a:moveTo>
                      <a:pt x="0" y="67814"/>
                    </a:moveTo>
                    <a:cubicBezTo>
                      <a:pt x="8612" y="67767"/>
                      <a:pt x="17272" y="68005"/>
                      <a:pt x="25884" y="67576"/>
                    </a:cubicBezTo>
                    <a:cubicBezTo>
                      <a:pt x="39539" y="66863"/>
                      <a:pt x="50673" y="68290"/>
                      <a:pt x="61569" y="80090"/>
                    </a:cubicBezTo>
                    <a:cubicBezTo>
                      <a:pt x="78317" y="98218"/>
                      <a:pt x="108007" y="94983"/>
                      <a:pt x="124661" y="76426"/>
                    </a:cubicBezTo>
                    <a:cubicBezTo>
                      <a:pt x="141552" y="57584"/>
                      <a:pt x="140410" y="30511"/>
                      <a:pt x="121996" y="12811"/>
                    </a:cubicBezTo>
                    <a:cubicBezTo>
                      <a:pt x="104534" y="-3937"/>
                      <a:pt x="72513" y="-5126"/>
                      <a:pt x="58857" y="14382"/>
                    </a:cubicBezTo>
                    <a:cubicBezTo>
                      <a:pt x="48580" y="29084"/>
                      <a:pt x="37018" y="28751"/>
                      <a:pt x="23219" y="28561"/>
                    </a:cubicBezTo>
                    <a:cubicBezTo>
                      <a:pt x="15511" y="28418"/>
                      <a:pt x="7756" y="28418"/>
                      <a:pt x="48" y="28370"/>
                    </a:cubicBezTo>
                    <a:lnTo>
                      <a:pt x="48" y="28370"/>
                    </a:lnTo>
                    <a:cubicBezTo>
                      <a:pt x="6281" y="41502"/>
                      <a:pt x="6328" y="54682"/>
                      <a:pt x="0" y="67814"/>
                    </a:cubicBezTo>
                    <a:close/>
                    <a:moveTo>
                      <a:pt x="90403" y="39409"/>
                    </a:moveTo>
                    <a:cubicBezTo>
                      <a:pt x="94447" y="39361"/>
                      <a:pt x="97112" y="41455"/>
                      <a:pt x="98063" y="45452"/>
                    </a:cubicBezTo>
                    <a:cubicBezTo>
                      <a:pt x="97540" y="49591"/>
                      <a:pt x="95066" y="52398"/>
                      <a:pt x="91307" y="52874"/>
                    </a:cubicBezTo>
                    <a:cubicBezTo>
                      <a:pt x="87167" y="53398"/>
                      <a:pt x="84646" y="50590"/>
                      <a:pt x="84265" y="46451"/>
                    </a:cubicBezTo>
                    <a:cubicBezTo>
                      <a:pt x="83884" y="42216"/>
                      <a:pt x="85978" y="39504"/>
                      <a:pt x="90403" y="39409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171">
                <a:extLst>
                  <a:ext uri="{FF2B5EF4-FFF2-40B4-BE49-F238E27FC236}">
                    <a16:creationId xmlns:a16="http://schemas.microsoft.com/office/drawing/2014/main" id="{D0817AAA-4092-4A00-A1C6-2B5136C0B132}"/>
                  </a:ext>
                </a:extLst>
              </p:cNvPr>
              <p:cNvSpPr/>
              <p:nvPr/>
            </p:nvSpPr>
            <p:spPr>
              <a:xfrm>
                <a:off x="2949527" y="2907269"/>
                <a:ext cx="133458" cy="92292"/>
              </a:xfrm>
              <a:custGeom>
                <a:avLst/>
                <a:gdLst>
                  <a:gd name="connsiteX0" fmla="*/ 0 w 133458"/>
                  <a:gd name="connsiteY0" fmla="*/ 65280 h 92292"/>
                  <a:gd name="connsiteX1" fmla="*/ 24551 w 133458"/>
                  <a:gd name="connsiteY1" fmla="*/ 64995 h 92292"/>
                  <a:gd name="connsiteX2" fmla="*/ 55717 w 133458"/>
                  <a:gd name="connsiteY2" fmla="*/ 77604 h 92292"/>
                  <a:gd name="connsiteX3" fmla="*/ 118903 w 133458"/>
                  <a:gd name="connsiteY3" fmla="*/ 79317 h 92292"/>
                  <a:gd name="connsiteX4" fmla="*/ 121663 w 133458"/>
                  <a:gd name="connsiteY4" fmla="*/ 15606 h 92292"/>
                  <a:gd name="connsiteX5" fmla="*/ 57477 w 133458"/>
                  <a:gd name="connsiteY5" fmla="*/ 12894 h 92292"/>
                  <a:gd name="connsiteX6" fmla="*/ 22030 w 133458"/>
                  <a:gd name="connsiteY6" fmla="*/ 25789 h 92292"/>
                  <a:gd name="connsiteX7" fmla="*/ 190 w 133458"/>
                  <a:gd name="connsiteY7" fmla="*/ 25551 h 92292"/>
                  <a:gd name="connsiteX8" fmla="*/ 0 w 133458"/>
                  <a:gd name="connsiteY8" fmla="*/ 65280 h 92292"/>
                  <a:gd name="connsiteX9" fmla="*/ 87215 w 133458"/>
                  <a:gd name="connsiteY9" fmla="*/ 39539 h 92292"/>
                  <a:gd name="connsiteX10" fmla="*/ 95066 w 133458"/>
                  <a:gd name="connsiteY10" fmla="*/ 45534 h 92292"/>
                  <a:gd name="connsiteX11" fmla="*/ 88262 w 133458"/>
                  <a:gd name="connsiteY11" fmla="*/ 53147 h 92292"/>
                  <a:gd name="connsiteX12" fmla="*/ 80982 w 133458"/>
                  <a:gd name="connsiteY12" fmla="*/ 46676 h 92292"/>
                  <a:gd name="connsiteX13" fmla="*/ 87215 w 133458"/>
                  <a:gd name="connsiteY13" fmla="*/ 39539 h 92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3458" h="92292">
                    <a:moveTo>
                      <a:pt x="0" y="65280"/>
                    </a:moveTo>
                    <a:cubicBezTo>
                      <a:pt x="8184" y="65233"/>
                      <a:pt x="16415" y="65613"/>
                      <a:pt x="24551" y="64995"/>
                    </a:cubicBezTo>
                    <a:cubicBezTo>
                      <a:pt x="37208" y="64043"/>
                      <a:pt x="46581" y="66565"/>
                      <a:pt x="55717" y="77604"/>
                    </a:cubicBezTo>
                    <a:cubicBezTo>
                      <a:pt x="71799" y="97112"/>
                      <a:pt x="100585" y="96683"/>
                      <a:pt x="118903" y="79317"/>
                    </a:cubicBezTo>
                    <a:cubicBezTo>
                      <a:pt x="137174" y="61997"/>
                      <a:pt x="138411" y="33972"/>
                      <a:pt x="121663" y="15606"/>
                    </a:cubicBezTo>
                    <a:cubicBezTo>
                      <a:pt x="104582" y="-3093"/>
                      <a:pt x="73512" y="-6185"/>
                      <a:pt x="57477" y="12894"/>
                    </a:cubicBezTo>
                    <a:cubicBezTo>
                      <a:pt x="46724" y="25693"/>
                      <a:pt x="35543" y="26217"/>
                      <a:pt x="22030" y="25789"/>
                    </a:cubicBezTo>
                    <a:cubicBezTo>
                      <a:pt x="14750" y="25551"/>
                      <a:pt x="7470" y="25646"/>
                      <a:pt x="190" y="25551"/>
                    </a:cubicBezTo>
                    <a:cubicBezTo>
                      <a:pt x="6233" y="38873"/>
                      <a:pt x="6471" y="52101"/>
                      <a:pt x="0" y="65280"/>
                    </a:cubicBezTo>
                    <a:close/>
                    <a:moveTo>
                      <a:pt x="87215" y="39539"/>
                    </a:moveTo>
                    <a:cubicBezTo>
                      <a:pt x="91354" y="39397"/>
                      <a:pt x="93829" y="41823"/>
                      <a:pt x="95066" y="45534"/>
                    </a:cubicBezTo>
                    <a:cubicBezTo>
                      <a:pt x="94590" y="49817"/>
                      <a:pt x="91973" y="52624"/>
                      <a:pt x="88262" y="53147"/>
                    </a:cubicBezTo>
                    <a:cubicBezTo>
                      <a:pt x="83979" y="53813"/>
                      <a:pt x="81410" y="50530"/>
                      <a:pt x="80982" y="46676"/>
                    </a:cubicBezTo>
                    <a:cubicBezTo>
                      <a:pt x="80506" y="42584"/>
                      <a:pt x="82790" y="39682"/>
                      <a:pt x="87215" y="39539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172">
                <a:extLst>
                  <a:ext uri="{FF2B5EF4-FFF2-40B4-BE49-F238E27FC236}">
                    <a16:creationId xmlns:a16="http://schemas.microsoft.com/office/drawing/2014/main" id="{A2C95328-51E9-4FFA-A1D3-07882EC4FC23}"/>
                  </a:ext>
                </a:extLst>
              </p:cNvPr>
              <p:cNvSpPr/>
              <p:nvPr/>
            </p:nvSpPr>
            <p:spPr>
              <a:xfrm>
                <a:off x="2949527" y="3015637"/>
                <a:ext cx="130659" cy="91417"/>
              </a:xfrm>
              <a:custGeom>
                <a:avLst/>
                <a:gdLst>
                  <a:gd name="connsiteX0" fmla="*/ 38064 w 130659"/>
                  <a:gd name="connsiteY0" fmla="*/ 33375 h 91417"/>
                  <a:gd name="connsiteX1" fmla="*/ 23172 w 130659"/>
                  <a:gd name="connsiteY1" fmla="*/ 34517 h 91417"/>
                  <a:gd name="connsiteX2" fmla="*/ 4044 w 130659"/>
                  <a:gd name="connsiteY2" fmla="*/ 53454 h 91417"/>
                  <a:gd name="connsiteX3" fmla="*/ 0 w 130659"/>
                  <a:gd name="connsiteY3" fmla="*/ 68917 h 91417"/>
                  <a:gd name="connsiteX4" fmla="*/ 30023 w 130659"/>
                  <a:gd name="connsiteY4" fmla="*/ 68584 h 91417"/>
                  <a:gd name="connsiteX5" fmla="*/ 53290 w 130659"/>
                  <a:gd name="connsiteY5" fmla="*/ 78100 h 91417"/>
                  <a:gd name="connsiteX6" fmla="*/ 108388 w 130659"/>
                  <a:gd name="connsiteY6" fmla="*/ 85047 h 91417"/>
                  <a:gd name="connsiteX7" fmla="*/ 128800 w 130659"/>
                  <a:gd name="connsiteY7" fmla="*/ 33470 h 91417"/>
                  <a:gd name="connsiteX8" fmla="*/ 91069 w 130659"/>
                  <a:gd name="connsiteY8" fmla="*/ 592 h 91417"/>
                  <a:gd name="connsiteX9" fmla="*/ 43441 w 130659"/>
                  <a:gd name="connsiteY9" fmla="*/ 27332 h 91417"/>
                  <a:gd name="connsiteX10" fmla="*/ 43441 w 130659"/>
                  <a:gd name="connsiteY10" fmla="*/ 27332 h 91417"/>
                  <a:gd name="connsiteX11" fmla="*/ 38064 w 130659"/>
                  <a:gd name="connsiteY11" fmla="*/ 33375 h 91417"/>
                  <a:gd name="connsiteX12" fmla="*/ 85883 w 130659"/>
                  <a:gd name="connsiteY12" fmla="*/ 38751 h 91417"/>
                  <a:gd name="connsiteX13" fmla="*/ 92353 w 130659"/>
                  <a:gd name="connsiteY13" fmla="*/ 45936 h 91417"/>
                  <a:gd name="connsiteX14" fmla="*/ 84170 w 130659"/>
                  <a:gd name="connsiteY14" fmla="*/ 52454 h 91417"/>
                  <a:gd name="connsiteX15" fmla="*/ 78508 w 130659"/>
                  <a:gd name="connsiteY15" fmla="*/ 45032 h 91417"/>
                  <a:gd name="connsiteX16" fmla="*/ 85883 w 130659"/>
                  <a:gd name="connsiteY16" fmla="*/ 38751 h 91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659" h="91417">
                    <a:moveTo>
                      <a:pt x="38064" y="33375"/>
                    </a:moveTo>
                    <a:cubicBezTo>
                      <a:pt x="33211" y="34802"/>
                      <a:pt x="28168" y="34421"/>
                      <a:pt x="23172" y="34517"/>
                    </a:cubicBezTo>
                    <a:cubicBezTo>
                      <a:pt x="4758" y="34754"/>
                      <a:pt x="4710" y="34754"/>
                      <a:pt x="4044" y="53454"/>
                    </a:cubicBezTo>
                    <a:cubicBezTo>
                      <a:pt x="3854" y="58925"/>
                      <a:pt x="3854" y="64397"/>
                      <a:pt x="0" y="68917"/>
                    </a:cubicBezTo>
                    <a:cubicBezTo>
                      <a:pt x="10039" y="68870"/>
                      <a:pt x="20079" y="69155"/>
                      <a:pt x="30023" y="68584"/>
                    </a:cubicBezTo>
                    <a:cubicBezTo>
                      <a:pt x="39539" y="68013"/>
                      <a:pt x="46391" y="70154"/>
                      <a:pt x="53290" y="78100"/>
                    </a:cubicBezTo>
                    <a:cubicBezTo>
                      <a:pt x="66422" y="93278"/>
                      <a:pt x="90783" y="95324"/>
                      <a:pt x="108388" y="85047"/>
                    </a:cubicBezTo>
                    <a:cubicBezTo>
                      <a:pt x="126373" y="74532"/>
                      <a:pt x="134652" y="53644"/>
                      <a:pt x="128800" y="33470"/>
                    </a:cubicBezTo>
                    <a:cubicBezTo>
                      <a:pt x="123281" y="14485"/>
                      <a:pt x="110101" y="3637"/>
                      <a:pt x="91069" y="592"/>
                    </a:cubicBezTo>
                    <a:cubicBezTo>
                      <a:pt x="71275" y="-2596"/>
                      <a:pt x="54813" y="7206"/>
                      <a:pt x="43441" y="27332"/>
                    </a:cubicBezTo>
                    <a:cubicBezTo>
                      <a:pt x="43441" y="27332"/>
                      <a:pt x="43441" y="27332"/>
                      <a:pt x="43441" y="27332"/>
                    </a:cubicBezTo>
                    <a:cubicBezTo>
                      <a:pt x="44630" y="31900"/>
                      <a:pt x="40872" y="32518"/>
                      <a:pt x="38064" y="33375"/>
                    </a:cubicBezTo>
                    <a:close/>
                    <a:moveTo>
                      <a:pt x="85883" y="38751"/>
                    </a:moveTo>
                    <a:cubicBezTo>
                      <a:pt x="89689" y="39608"/>
                      <a:pt x="92544" y="42177"/>
                      <a:pt x="92353" y="45936"/>
                    </a:cubicBezTo>
                    <a:cubicBezTo>
                      <a:pt x="92163" y="50456"/>
                      <a:pt x="89023" y="52978"/>
                      <a:pt x="84170" y="52454"/>
                    </a:cubicBezTo>
                    <a:cubicBezTo>
                      <a:pt x="79697" y="51979"/>
                      <a:pt x="77984" y="48886"/>
                      <a:pt x="78508" y="45032"/>
                    </a:cubicBezTo>
                    <a:cubicBezTo>
                      <a:pt x="78983" y="41321"/>
                      <a:pt x="81410" y="38656"/>
                      <a:pt x="85883" y="38751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173">
                <a:extLst>
                  <a:ext uri="{FF2B5EF4-FFF2-40B4-BE49-F238E27FC236}">
                    <a16:creationId xmlns:a16="http://schemas.microsoft.com/office/drawing/2014/main" id="{43188F78-8B00-4F08-81F6-1948E14980BE}"/>
                  </a:ext>
                </a:extLst>
              </p:cNvPr>
              <p:cNvSpPr/>
              <p:nvPr/>
            </p:nvSpPr>
            <p:spPr>
              <a:xfrm>
                <a:off x="2948514" y="3042921"/>
                <a:ext cx="44714" cy="41632"/>
              </a:xfrm>
              <a:custGeom>
                <a:avLst/>
                <a:gdLst>
                  <a:gd name="connsiteX0" fmla="*/ 36318 w 44714"/>
                  <a:gd name="connsiteY0" fmla="*/ 3188 h 41632"/>
                  <a:gd name="connsiteX1" fmla="*/ 3155 w 44714"/>
                  <a:gd name="connsiteY1" fmla="*/ 6233 h 41632"/>
                  <a:gd name="connsiteX2" fmla="*/ 1014 w 44714"/>
                  <a:gd name="connsiteY2" fmla="*/ 41633 h 41632"/>
                  <a:gd name="connsiteX3" fmla="*/ 5058 w 44714"/>
                  <a:gd name="connsiteY3" fmla="*/ 26169 h 41632"/>
                  <a:gd name="connsiteX4" fmla="*/ 24185 w 44714"/>
                  <a:gd name="connsiteY4" fmla="*/ 7232 h 41632"/>
                  <a:gd name="connsiteX5" fmla="*/ 39078 w 44714"/>
                  <a:gd name="connsiteY5" fmla="*/ 6090 h 41632"/>
                  <a:gd name="connsiteX6" fmla="*/ 44502 w 44714"/>
                  <a:gd name="connsiteY6" fmla="*/ 0 h 41632"/>
                  <a:gd name="connsiteX7" fmla="*/ 36318 w 44714"/>
                  <a:gd name="connsiteY7" fmla="*/ 3188 h 41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714" h="41632">
                    <a:moveTo>
                      <a:pt x="36318" y="3188"/>
                    </a:moveTo>
                    <a:cubicBezTo>
                      <a:pt x="24899" y="4235"/>
                      <a:pt x="8960" y="-2236"/>
                      <a:pt x="3155" y="6233"/>
                    </a:cubicBezTo>
                    <a:cubicBezTo>
                      <a:pt x="-2602" y="14560"/>
                      <a:pt x="1347" y="29547"/>
                      <a:pt x="1014" y="41633"/>
                    </a:cubicBezTo>
                    <a:cubicBezTo>
                      <a:pt x="4868" y="37113"/>
                      <a:pt x="4820" y="31641"/>
                      <a:pt x="5058" y="26169"/>
                    </a:cubicBezTo>
                    <a:cubicBezTo>
                      <a:pt x="5772" y="7470"/>
                      <a:pt x="5772" y="7470"/>
                      <a:pt x="24185" y="7232"/>
                    </a:cubicBezTo>
                    <a:cubicBezTo>
                      <a:pt x="29181" y="7185"/>
                      <a:pt x="34225" y="7565"/>
                      <a:pt x="39078" y="6090"/>
                    </a:cubicBezTo>
                    <a:cubicBezTo>
                      <a:pt x="41933" y="5234"/>
                      <a:pt x="45644" y="4663"/>
                      <a:pt x="44502" y="0"/>
                    </a:cubicBezTo>
                    <a:cubicBezTo>
                      <a:pt x="42742" y="3569"/>
                      <a:pt x="39411" y="2902"/>
                      <a:pt x="36318" y="3188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174">
                <a:extLst>
                  <a:ext uri="{FF2B5EF4-FFF2-40B4-BE49-F238E27FC236}">
                    <a16:creationId xmlns:a16="http://schemas.microsoft.com/office/drawing/2014/main" id="{D78DE7BE-CE4E-45EF-9B72-15E71331F1B5}"/>
                  </a:ext>
                </a:extLst>
              </p:cNvPr>
              <p:cNvSpPr/>
              <p:nvPr/>
            </p:nvSpPr>
            <p:spPr>
              <a:xfrm>
                <a:off x="3538827" y="3138986"/>
                <a:ext cx="91828" cy="111807"/>
              </a:xfrm>
              <a:custGeom>
                <a:avLst/>
                <a:gdLst>
                  <a:gd name="connsiteX0" fmla="*/ 30578 w 91828"/>
                  <a:gd name="connsiteY0" fmla="*/ 143 h 111807"/>
                  <a:gd name="connsiteX1" fmla="*/ 22251 w 91828"/>
                  <a:gd name="connsiteY1" fmla="*/ 27263 h 111807"/>
                  <a:gd name="connsiteX2" fmla="*/ 1506 w 91828"/>
                  <a:gd name="connsiteY2" fmla="*/ 77604 h 111807"/>
                  <a:gd name="connsiteX3" fmla="*/ 42996 w 91828"/>
                  <a:gd name="connsiteY3" fmla="*/ 111671 h 111807"/>
                  <a:gd name="connsiteX4" fmla="*/ 87722 w 91828"/>
                  <a:gd name="connsiteY4" fmla="*/ 83979 h 111807"/>
                  <a:gd name="connsiteX5" fmla="*/ 74685 w 91828"/>
                  <a:gd name="connsiteY5" fmla="*/ 31546 h 111807"/>
                  <a:gd name="connsiteX6" fmla="*/ 61600 w 91828"/>
                  <a:gd name="connsiteY6" fmla="*/ 0 h 111807"/>
                  <a:gd name="connsiteX7" fmla="*/ 61600 w 91828"/>
                  <a:gd name="connsiteY7" fmla="*/ 0 h 111807"/>
                  <a:gd name="connsiteX8" fmla="*/ 30578 w 91828"/>
                  <a:gd name="connsiteY8" fmla="*/ 143 h 111807"/>
                  <a:gd name="connsiteX9" fmla="*/ 52988 w 91828"/>
                  <a:gd name="connsiteY9" fmla="*/ 66327 h 111807"/>
                  <a:gd name="connsiteX10" fmla="*/ 45423 w 91828"/>
                  <a:gd name="connsiteY10" fmla="*/ 72893 h 111807"/>
                  <a:gd name="connsiteX11" fmla="*/ 39142 w 91828"/>
                  <a:gd name="connsiteY11" fmla="*/ 65566 h 111807"/>
                  <a:gd name="connsiteX12" fmla="*/ 46137 w 91828"/>
                  <a:gd name="connsiteY12" fmla="*/ 59142 h 111807"/>
                  <a:gd name="connsiteX13" fmla="*/ 52988 w 91828"/>
                  <a:gd name="connsiteY13" fmla="*/ 66327 h 111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1828" h="111807">
                    <a:moveTo>
                      <a:pt x="30578" y="143"/>
                    </a:moveTo>
                    <a:cubicBezTo>
                      <a:pt x="29198" y="9564"/>
                      <a:pt x="35431" y="20222"/>
                      <a:pt x="22251" y="27263"/>
                    </a:cubicBezTo>
                    <a:cubicBezTo>
                      <a:pt x="3885" y="37160"/>
                      <a:pt x="-3442" y="57477"/>
                      <a:pt x="1506" y="77604"/>
                    </a:cubicBezTo>
                    <a:cubicBezTo>
                      <a:pt x="6027" y="95970"/>
                      <a:pt x="23060" y="109911"/>
                      <a:pt x="42996" y="111671"/>
                    </a:cubicBezTo>
                    <a:cubicBezTo>
                      <a:pt x="60744" y="113241"/>
                      <a:pt x="80299" y="101108"/>
                      <a:pt x="87722" y="83979"/>
                    </a:cubicBezTo>
                    <a:cubicBezTo>
                      <a:pt x="95811" y="65233"/>
                      <a:pt x="92194" y="42394"/>
                      <a:pt x="74685" y="31546"/>
                    </a:cubicBezTo>
                    <a:cubicBezTo>
                      <a:pt x="60839" y="22934"/>
                      <a:pt x="60696" y="12656"/>
                      <a:pt x="61600" y="0"/>
                    </a:cubicBezTo>
                    <a:lnTo>
                      <a:pt x="61600" y="0"/>
                    </a:lnTo>
                    <a:cubicBezTo>
                      <a:pt x="51275" y="6185"/>
                      <a:pt x="40903" y="5852"/>
                      <a:pt x="30578" y="143"/>
                    </a:cubicBezTo>
                    <a:close/>
                    <a:moveTo>
                      <a:pt x="52988" y="66327"/>
                    </a:moveTo>
                    <a:cubicBezTo>
                      <a:pt x="51894" y="70181"/>
                      <a:pt x="49372" y="73036"/>
                      <a:pt x="45423" y="72893"/>
                    </a:cubicBezTo>
                    <a:cubicBezTo>
                      <a:pt x="41379" y="72750"/>
                      <a:pt x="39047" y="69991"/>
                      <a:pt x="39142" y="65566"/>
                    </a:cubicBezTo>
                    <a:cubicBezTo>
                      <a:pt x="39238" y="60903"/>
                      <a:pt x="42283" y="58809"/>
                      <a:pt x="46137" y="59142"/>
                    </a:cubicBezTo>
                    <a:cubicBezTo>
                      <a:pt x="49848" y="59380"/>
                      <a:pt x="52798" y="61807"/>
                      <a:pt x="52988" y="66327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175">
                <a:extLst>
                  <a:ext uri="{FF2B5EF4-FFF2-40B4-BE49-F238E27FC236}">
                    <a16:creationId xmlns:a16="http://schemas.microsoft.com/office/drawing/2014/main" id="{6DEA401D-BE1B-487A-8084-4DFBC207855E}"/>
                  </a:ext>
                </a:extLst>
              </p:cNvPr>
              <p:cNvSpPr/>
              <p:nvPr/>
            </p:nvSpPr>
            <p:spPr>
              <a:xfrm>
                <a:off x="3569357" y="3139033"/>
                <a:ext cx="31022" cy="4490"/>
              </a:xfrm>
              <a:custGeom>
                <a:avLst/>
                <a:gdLst>
                  <a:gd name="connsiteX0" fmla="*/ 31022 w 31022"/>
                  <a:gd name="connsiteY0" fmla="*/ 0 h 4490"/>
                  <a:gd name="connsiteX1" fmla="*/ 0 w 31022"/>
                  <a:gd name="connsiteY1" fmla="*/ 95 h 4490"/>
                  <a:gd name="connsiteX2" fmla="*/ 31022 w 31022"/>
                  <a:gd name="connsiteY2" fmla="*/ 0 h 4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022" h="4490">
                    <a:moveTo>
                      <a:pt x="31022" y="0"/>
                    </a:moveTo>
                    <a:cubicBezTo>
                      <a:pt x="20697" y="48"/>
                      <a:pt x="10372" y="95"/>
                      <a:pt x="0" y="95"/>
                    </a:cubicBezTo>
                    <a:cubicBezTo>
                      <a:pt x="10372" y="5805"/>
                      <a:pt x="20745" y="6138"/>
                      <a:pt x="31022" y="0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176">
                <a:extLst>
                  <a:ext uri="{FF2B5EF4-FFF2-40B4-BE49-F238E27FC236}">
                    <a16:creationId xmlns:a16="http://schemas.microsoft.com/office/drawing/2014/main" id="{63405EA7-4EB3-461D-95DA-A7687B5A80D1}"/>
                  </a:ext>
                </a:extLst>
              </p:cNvPr>
              <p:cNvSpPr/>
              <p:nvPr/>
            </p:nvSpPr>
            <p:spPr>
              <a:xfrm>
                <a:off x="3538873" y="2702853"/>
                <a:ext cx="91836" cy="110777"/>
              </a:xfrm>
              <a:custGeom>
                <a:avLst/>
                <a:gdLst>
                  <a:gd name="connsiteX0" fmla="*/ 61363 w 91836"/>
                  <a:gd name="connsiteY0" fmla="*/ 110778 h 110777"/>
                  <a:gd name="connsiteX1" fmla="*/ 75067 w 91836"/>
                  <a:gd name="connsiteY1" fmla="*/ 79280 h 110777"/>
                  <a:gd name="connsiteX2" fmla="*/ 77921 w 91836"/>
                  <a:gd name="connsiteY2" fmla="*/ 13428 h 110777"/>
                  <a:gd name="connsiteX3" fmla="*/ 12165 w 91836"/>
                  <a:gd name="connsiteY3" fmla="*/ 14380 h 110777"/>
                  <a:gd name="connsiteX4" fmla="*/ 16352 w 91836"/>
                  <a:gd name="connsiteY4" fmla="*/ 79660 h 110777"/>
                  <a:gd name="connsiteX5" fmla="*/ 30579 w 91836"/>
                  <a:gd name="connsiteY5" fmla="*/ 110683 h 110777"/>
                  <a:gd name="connsiteX6" fmla="*/ 61363 w 91836"/>
                  <a:gd name="connsiteY6" fmla="*/ 110778 h 110777"/>
                  <a:gd name="connsiteX7" fmla="*/ 46471 w 91836"/>
                  <a:gd name="connsiteY7" fmla="*/ 38932 h 110777"/>
                  <a:gd name="connsiteX8" fmla="*/ 52751 w 91836"/>
                  <a:gd name="connsiteY8" fmla="*/ 46354 h 110777"/>
                  <a:gd name="connsiteX9" fmla="*/ 44948 w 91836"/>
                  <a:gd name="connsiteY9" fmla="*/ 52730 h 110777"/>
                  <a:gd name="connsiteX10" fmla="*/ 39048 w 91836"/>
                  <a:gd name="connsiteY10" fmla="*/ 44831 h 110777"/>
                  <a:gd name="connsiteX11" fmla="*/ 46471 w 91836"/>
                  <a:gd name="connsiteY11" fmla="*/ 38932 h 110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1836" h="110777">
                    <a:moveTo>
                      <a:pt x="61363" y="110778"/>
                    </a:moveTo>
                    <a:cubicBezTo>
                      <a:pt x="60174" y="97788"/>
                      <a:pt x="61982" y="88272"/>
                      <a:pt x="75067" y="79280"/>
                    </a:cubicBezTo>
                    <a:cubicBezTo>
                      <a:pt x="97049" y="64102"/>
                      <a:pt x="96811" y="32556"/>
                      <a:pt x="77921" y="13428"/>
                    </a:cubicBezTo>
                    <a:cubicBezTo>
                      <a:pt x="59841" y="-4842"/>
                      <a:pt x="29294" y="-4414"/>
                      <a:pt x="12165" y="14380"/>
                    </a:cubicBezTo>
                    <a:cubicBezTo>
                      <a:pt x="-4964" y="33174"/>
                      <a:pt x="-4393" y="65814"/>
                      <a:pt x="16352" y="79660"/>
                    </a:cubicBezTo>
                    <a:cubicBezTo>
                      <a:pt x="29294" y="88272"/>
                      <a:pt x="32435" y="97265"/>
                      <a:pt x="30579" y="110683"/>
                    </a:cubicBezTo>
                    <a:cubicBezTo>
                      <a:pt x="40904" y="105021"/>
                      <a:pt x="51134" y="104592"/>
                      <a:pt x="61363" y="110778"/>
                    </a:cubicBezTo>
                    <a:close/>
                    <a:moveTo>
                      <a:pt x="46471" y="38932"/>
                    </a:moveTo>
                    <a:cubicBezTo>
                      <a:pt x="50325" y="39503"/>
                      <a:pt x="53560" y="41977"/>
                      <a:pt x="52751" y="46354"/>
                    </a:cubicBezTo>
                    <a:cubicBezTo>
                      <a:pt x="52038" y="50113"/>
                      <a:pt x="49183" y="52539"/>
                      <a:pt x="44948" y="52730"/>
                    </a:cubicBezTo>
                    <a:cubicBezTo>
                      <a:pt x="40904" y="51588"/>
                      <a:pt x="38763" y="49114"/>
                      <a:pt x="39048" y="44831"/>
                    </a:cubicBezTo>
                    <a:cubicBezTo>
                      <a:pt x="39429" y="40169"/>
                      <a:pt x="42426" y="38313"/>
                      <a:pt x="46471" y="38932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177">
                <a:extLst>
                  <a:ext uri="{FF2B5EF4-FFF2-40B4-BE49-F238E27FC236}">
                    <a16:creationId xmlns:a16="http://schemas.microsoft.com/office/drawing/2014/main" id="{BDB9AB0C-55DD-4525-89F4-E7FF81933E36}"/>
                  </a:ext>
                </a:extLst>
              </p:cNvPr>
              <p:cNvSpPr/>
              <p:nvPr/>
            </p:nvSpPr>
            <p:spPr>
              <a:xfrm>
                <a:off x="3569500" y="2809146"/>
                <a:ext cx="30736" cy="4532"/>
              </a:xfrm>
              <a:custGeom>
                <a:avLst/>
                <a:gdLst>
                  <a:gd name="connsiteX0" fmla="*/ 0 w 30736"/>
                  <a:gd name="connsiteY0" fmla="*/ 4390 h 4532"/>
                  <a:gd name="connsiteX1" fmla="*/ 0 w 30736"/>
                  <a:gd name="connsiteY1" fmla="*/ 4390 h 4532"/>
                  <a:gd name="connsiteX2" fmla="*/ 30737 w 30736"/>
                  <a:gd name="connsiteY2" fmla="*/ 4533 h 4532"/>
                  <a:gd name="connsiteX3" fmla="*/ 0 w 30736"/>
                  <a:gd name="connsiteY3" fmla="*/ 4390 h 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736" h="4532">
                    <a:moveTo>
                      <a:pt x="0" y="4390"/>
                    </a:moveTo>
                    <a:lnTo>
                      <a:pt x="0" y="4390"/>
                    </a:lnTo>
                    <a:cubicBezTo>
                      <a:pt x="10230" y="4438"/>
                      <a:pt x="20507" y="4485"/>
                      <a:pt x="30737" y="4533"/>
                    </a:cubicBezTo>
                    <a:cubicBezTo>
                      <a:pt x="20507" y="-1700"/>
                      <a:pt x="10277" y="-1272"/>
                      <a:pt x="0" y="4390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178">
                <a:extLst>
                  <a:ext uri="{FF2B5EF4-FFF2-40B4-BE49-F238E27FC236}">
                    <a16:creationId xmlns:a16="http://schemas.microsoft.com/office/drawing/2014/main" id="{D64F2D1B-B7DC-4B74-B1DF-92A4C771103E}"/>
                  </a:ext>
                </a:extLst>
              </p:cNvPr>
              <p:cNvSpPr/>
              <p:nvPr/>
            </p:nvSpPr>
            <p:spPr>
              <a:xfrm>
                <a:off x="3671669" y="3142779"/>
                <a:ext cx="91374" cy="107973"/>
              </a:xfrm>
              <a:custGeom>
                <a:avLst/>
                <a:gdLst>
                  <a:gd name="connsiteX0" fmla="*/ 56512 w 91374"/>
                  <a:gd name="connsiteY0" fmla="*/ 9291 h 107973"/>
                  <a:gd name="connsiteX1" fmla="*/ 45616 w 91374"/>
                  <a:gd name="connsiteY1" fmla="*/ 13 h 107973"/>
                  <a:gd name="connsiteX2" fmla="*/ 35909 w 91374"/>
                  <a:gd name="connsiteY2" fmla="*/ 9101 h 107973"/>
                  <a:gd name="connsiteX3" fmla="*/ 29914 w 91374"/>
                  <a:gd name="connsiteY3" fmla="*/ 18093 h 107973"/>
                  <a:gd name="connsiteX4" fmla="*/ 24300 w 91374"/>
                  <a:gd name="connsiteY4" fmla="*/ 21614 h 107973"/>
                  <a:gd name="connsiteX5" fmla="*/ 1414 w 91374"/>
                  <a:gd name="connsiteY5" fmla="*/ 72097 h 107973"/>
                  <a:gd name="connsiteX6" fmla="*/ 45425 w 91374"/>
                  <a:gd name="connsiteY6" fmla="*/ 107973 h 107973"/>
                  <a:gd name="connsiteX7" fmla="*/ 89485 w 91374"/>
                  <a:gd name="connsiteY7" fmla="*/ 75475 h 107973"/>
                  <a:gd name="connsiteX8" fmla="*/ 67503 w 91374"/>
                  <a:gd name="connsiteY8" fmla="*/ 21852 h 107973"/>
                  <a:gd name="connsiteX9" fmla="*/ 60413 w 91374"/>
                  <a:gd name="connsiteY9" fmla="*/ 16095 h 107973"/>
                  <a:gd name="connsiteX10" fmla="*/ 60413 w 91374"/>
                  <a:gd name="connsiteY10" fmla="*/ 16095 h 107973"/>
                  <a:gd name="connsiteX11" fmla="*/ 56512 w 91374"/>
                  <a:gd name="connsiteY11" fmla="*/ 9291 h 107973"/>
                  <a:gd name="connsiteX12" fmla="*/ 46187 w 91374"/>
                  <a:gd name="connsiteY12" fmla="*/ 69100 h 107973"/>
                  <a:gd name="connsiteX13" fmla="*/ 38574 w 91374"/>
                  <a:gd name="connsiteY13" fmla="*/ 61677 h 107973"/>
                  <a:gd name="connsiteX14" fmla="*/ 45711 w 91374"/>
                  <a:gd name="connsiteY14" fmla="*/ 55063 h 107973"/>
                  <a:gd name="connsiteX15" fmla="*/ 52372 w 91374"/>
                  <a:gd name="connsiteY15" fmla="*/ 61820 h 107973"/>
                  <a:gd name="connsiteX16" fmla="*/ 46187 w 91374"/>
                  <a:gd name="connsiteY16" fmla="*/ 69100 h 107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1374" h="107973">
                    <a:moveTo>
                      <a:pt x="56512" y="9291"/>
                    </a:moveTo>
                    <a:cubicBezTo>
                      <a:pt x="55655" y="2820"/>
                      <a:pt x="52325" y="-225"/>
                      <a:pt x="45616" y="13"/>
                    </a:cubicBezTo>
                    <a:cubicBezTo>
                      <a:pt x="39478" y="251"/>
                      <a:pt x="36908" y="3344"/>
                      <a:pt x="35909" y="9101"/>
                    </a:cubicBezTo>
                    <a:cubicBezTo>
                      <a:pt x="35291" y="12717"/>
                      <a:pt x="35814" y="17760"/>
                      <a:pt x="29914" y="18093"/>
                    </a:cubicBezTo>
                    <a:cubicBezTo>
                      <a:pt x="28059" y="19283"/>
                      <a:pt x="26203" y="20472"/>
                      <a:pt x="24300" y="21614"/>
                    </a:cubicBezTo>
                    <a:cubicBezTo>
                      <a:pt x="5220" y="32748"/>
                      <a:pt x="-3678" y="52351"/>
                      <a:pt x="1414" y="72097"/>
                    </a:cubicBezTo>
                    <a:cubicBezTo>
                      <a:pt x="6885" y="93413"/>
                      <a:pt x="24538" y="107830"/>
                      <a:pt x="45425" y="107973"/>
                    </a:cubicBezTo>
                    <a:cubicBezTo>
                      <a:pt x="64933" y="108116"/>
                      <a:pt x="84251" y="93841"/>
                      <a:pt x="89485" y="75475"/>
                    </a:cubicBezTo>
                    <a:cubicBezTo>
                      <a:pt x="95480" y="54397"/>
                      <a:pt x="86963" y="33510"/>
                      <a:pt x="67503" y="21852"/>
                    </a:cubicBezTo>
                    <a:cubicBezTo>
                      <a:pt x="64838" y="20235"/>
                      <a:pt x="61555" y="19568"/>
                      <a:pt x="60413" y="16095"/>
                    </a:cubicBezTo>
                    <a:lnTo>
                      <a:pt x="60413" y="16095"/>
                    </a:lnTo>
                    <a:cubicBezTo>
                      <a:pt x="57654" y="14668"/>
                      <a:pt x="56892" y="11956"/>
                      <a:pt x="56512" y="9291"/>
                    </a:cubicBezTo>
                    <a:close/>
                    <a:moveTo>
                      <a:pt x="46187" y="69100"/>
                    </a:moveTo>
                    <a:cubicBezTo>
                      <a:pt x="41714" y="69242"/>
                      <a:pt x="38526" y="66102"/>
                      <a:pt x="38574" y="61677"/>
                    </a:cubicBezTo>
                    <a:cubicBezTo>
                      <a:pt x="38621" y="57776"/>
                      <a:pt x="41857" y="55729"/>
                      <a:pt x="45711" y="55063"/>
                    </a:cubicBezTo>
                    <a:cubicBezTo>
                      <a:pt x="49708" y="55587"/>
                      <a:pt x="52372" y="57490"/>
                      <a:pt x="52372" y="61820"/>
                    </a:cubicBezTo>
                    <a:cubicBezTo>
                      <a:pt x="52277" y="65864"/>
                      <a:pt x="50136" y="68957"/>
                      <a:pt x="46187" y="69100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179">
                <a:extLst>
                  <a:ext uri="{FF2B5EF4-FFF2-40B4-BE49-F238E27FC236}">
                    <a16:creationId xmlns:a16="http://schemas.microsoft.com/office/drawing/2014/main" id="{504E4D8A-B3AA-4F79-B816-D29BCA56ACF9}"/>
                  </a:ext>
                </a:extLst>
              </p:cNvPr>
              <p:cNvSpPr/>
              <p:nvPr/>
            </p:nvSpPr>
            <p:spPr>
              <a:xfrm>
                <a:off x="3701630" y="3137888"/>
                <a:ext cx="30451" cy="22984"/>
              </a:xfrm>
              <a:custGeom>
                <a:avLst/>
                <a:gdLst>
                  <a:gd name="connsiteX0" fmla="*/ 29595 w 30451"/>
                  <a:gd name="connsiteY0" fmla="*/ 7474 h 22984"/>
                  <a:gd name="connsiteX1" fmla="*/ 24266 w 30451"/>
                  <a:gd name="connsiteY1" fmla="*/ 1098 h 22984"/>
                  <a:gd name="connsiteX2" fmla="*/ 2236 w 30451"/>
                  <a:gd name="connsiteY2" fmla="*/ 16894 h 22984"/>
                  <a:gd name="connsiteX3" fmla="*/ 0 w 30451"/>
                  <a:gd name="connsiteY3" fmla="*/ 22985 h 22984"/>
                  <a:gd name="connsiteX4" fmla="*/ 5995 w 30451"/>
                  <a:gd name="connsiteY4" fmla="*/ 13992 h 22984"/>
                  <a:gd name="connsiteX5" fmla="*/ 15702 w 30451"/>
                  <a:gd name="connsiteY5" fmla="*/ 4904 h 22984"/>
                  <a:gd name="connsiteX6" fmla="*/ 26597 w 30451"/>
                  <a:gd name="connsiteY6" fmla="*/ 14182 h 22984"/>
                  <a:gd name="connsiteX7" fmla="*/ 30451 w 30451"/>
                  <a:gd name="connsiteY7" fmla="*/ 20986 h 22984"/>
                  <a:gd name="connsiteX8" fmla="*/ 30451 w 30451"/>
                  <a:gd name="connsiteY8" fmla="*/ 20986 h 22984"/>
                  <a:gd name="connsiteX9" fmla="*/ 30451 w 30451"/>
                  <a:gd name="connsiteY9" fmla="*/ 20986 h 22984"/>
                  <a:gd name="connsiteX10" fmla="*/ 29595 w 30451"/>
                  <a:gd name="connsiteY10" fmla="*/ 7474 h 2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51" h="22984">
                    <a:moveTo>
                      <a:pt x="29595" y="7474"/>
                    </a:moveTo>
                    <a:cubicBezTo>
                      <a:pt x="29500" y="3810"/>
                      <a:pt x="28168" y="2002"/>
                      <a:pt x="24266" y="1098"/>
                    </a:cubicBezTo>
                    <a:cubicBezTo>
                      <a:pt x="9468" y="-2281"/>
                      <a:pt x="3473" y="1907"/>
                      <a:pt x="2236" y="16894"/>
                    </a:cubicBezTo>
                    <a:cubicBezTo>
                      <a:pt x="2046" y="18988"/>
                      <a:pt x="761" y="20986"/>
                      <a:pt x="0" y="22985"/>
                    </a:cubicBezTo>
                    <a:cubicBezTo>
                      <a:pt x="5900" y="22652"/>
                      <a:pt x="5377" y="17608"/>
                      <a:pt x="5995" y="13992"/>
                    </a:cubicBezTo>
                    <a:cubicBezTo>
                      <a:pt x="6994" y="8235"/>
                      <a:pt x="9611" y="5142"/>
                      <a:pt x="15702" y="4904"/>
                    </a:cubicBezTo>
                    <a:cubicBezTo>
                      <a:pt x="22410" y="4666"/>
                      <a:pt x="25741" y="7711"/>
                      <a:pt x="26597" y="14182"/>
                    </a:cubicBezTo>
                    <a:cubicBezTo>
                      <a:pt x="26931" y="16847"/>
                      <a:pt x="27692" y="19559"/>
                      <a:pt x="30451" y="20986"/>
                    </a:cubicBezTo>
                    <a:lnTo>
                      <a:pt x="30451" y="20986"/>
                    </a:lnTo>
                    <a:cubicBezTo>
                      <a:pt x="30451" y="20986"/>
                      <a:pt x="30451" y="20986"/>
                      <a:pt x="30451" y="20986"/>
                    </a:cubicBezTo>
                    <a:cubicBezTo>
                      <a:pt x="30118" y="16466"/>
                      <a:pt x="29690" y="11994"/>
                      <a:pt x="29595" y="7474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180">
                <a:extLst>
                  <a:ext uri="{FF2B5EF4-FFF2-40B4-BE49-F238E27FC236}">
                    <a16:creationId xmlns:a16="http://schemas.microsoft.com/office/drawing/2014/main" id="{63030304-8035-4C73-9886-2A0C11B054AB}"/>
                  </a:ext>
                </a:extLst>
              </p:cNvPr>
              <p:cNvSpPr/>
              <p:nvPr/>
            </p:nvSpPr>
            <p:spPr>
              <a:xfrm>
                <a:off x="3671353" y="2702681"/>
                <a:ext cx="91237" cy="107163"/>
              </a:xfrm>
              <a:custGeom>
                <a:avLst/>
                <a:gdLst>
                  <a:gd name="connsiteX0" fmla="*/ 36177 w 91237"/>
                  <a:gd name="connsiteY0" fmla="*/ 97818 h 107163"/>
                  <a:gd name="connsiteX1" fmla="*/ 45789 w 91237"/>
                  <a:gd name="connsiteY1" fmla="*/ 107144 h 107163"/>
                  <a:gd name="connsiteX2" fmla="*/ 56827 w 91237"/>
                  <a:gd name="connsiteY2" fmla="*/ 98008 h 107163"/>
                  <a:gd name="connsiteX3" fmla="*/ 60681 w 91237"/>
                  <a:gd name="connsiteY3" fmla="*/ 91204 h 107163"/>
                  <a:gd name="connsiteX4" fmla="*/ 60681 w 91237"/>
                  <a:gd name="connsiteY4" fmla="*/ 91204 h 107163"/>
                  <a:gd name="connsiteX5" fmla="*/ 60681 w 91237"/>
                  <a:gd name="connsiteY5" fmla="*/ 91204 h 107163"/>
                  <a:gd name="connsiteX6" fmla="*/ 70483 w 91237"/>
                  <a:gd name="connsiteY6" fmla="*/ 84210 h 107163"/>
                  <a:gd name="connsiteX7" fmla="*/ 90657 w 91237"/>
                  <a:gd name="connsiteY7" fmla="*/ 38485 h 107163"/>
                  <a:gd name="connsiteX8" fmla="*/ 61110 w 91237"/>
                  <a:gd name="connsiteY8" fmla="*/ 2800 h 107163"/>
                  <a:gd name="connsiteX9" fmla="*/ 12578 w 91237"/>
                  <a:gd name="connsiteY9" fmla="*/ 14838 h 107163"/>
                  <a:gd name="connsiteX10" fmla="*/ 30040 w 91237"/>
                  <a:gd name="connsiteY10" fmla="*/ 89158 h 107163"/>
                  <a:gd name="connsiteX11" fmla="*/ 36177 w 91237"/>
                  <a:gd name="connsiteY11" fmla="*/ 97818 h 107163"/>
                  <a:gd name="connsiteX12" fmla="*/ 46122 w 91237"/>
                  <a:gd name="connsiteY12" fmla="*/ 38961 h 107163"/>
                  <a:gd name="connsiteX13" fmla="*/ 52640 w 91237"/>
                  <a:gd name="connsiteY13" fmla="*/ 45955 h 107163"/>
                  <a:gd name="connsiteX14" fmla="*/ 45741 w 91237"/>
                  <a:gd name="connsiteY14" fmla="*/ 52712 h 107163"/>
                  <a:gd name="connsiteX15" fmla="*/ 38890 w 91237"/>
                  <a:gd name="connsiteY15" fmla="*/ 45527 h 107163"/>
                  <a:gd name="connsiteX16" fmla="*/ 46122 w 91237"/>
                  <a:gd name="connsiteY16" fmla="*/ 38961 h 107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1237" h="107163">
                    <a:moveTo>
                      <a:pt x="36177" y="97818"/>
                    </a:moveTo>
                    <a:cubicBezTo>
                      <a:pt x="37177" y="103480"/>
                      <a:pt x="39556" y="106858"/>
                      <a:pt x="45789" y="107144"/>
                    </a:cubicBezTo>
                    <a:cubicBezTo>
                      <a:pt x="52450" y="107429"/>
                      <a:pt x="55971" y="104574"/>
                      <a:pt x="56827" y="98008"/>
                    </a:cubicBezTo>
                    <a:cubicBezTo>
                      <a:pt x="57160" y="95344"/>
                      <a:pt x="57922" y="92632"/>
                      <a:pt x="60681" y="91204"/>
                    </a:cubicBezTo>
                    <a:cubicBezTo>
                      <a:pt x="60681" y="91204"/>
                      <a:pt x="60681" y="91204"/>
                      <a:pt x="60681" y="91204"/>
                    </a:cubicBezTo>
                    <a:cubicBezTo>
                      <a:pt x="60681" y="91204"/>
                      <a:pt x="60681" y="91204"/>
                      <a:pt x="60681" y="91204"/>
                    </a:cubicBezTo>
                    <a:cubicBezTo>
                      <a:pt x="62775" y="87207"/>
                      <a:pt x="67152" y="86446"/>
                      <a:pt x="70483" y="84210"/>
                    </a:cubicBezTo>
                    <a:cubicBezTo>
                      <a:pt x="86851" y="73171"/>
                      <a:pt x="93321" y="57803"/>
                      <a:pt x="90657" y="38485"/>
                    </a:cubicBezTo>
                    <a:cubicBezTo>
                      <a:pt x="88183" y="20595"/>
                      <a:pt x="77810" y="8367"/>
                      <a:pt x="61110" y="2800"/>
                    </a:cubicBezTo>
                    <a:cubicBezTo>
                      <a:pt x="42934" y="-3243"/>
                      <a:pt x="26090" y="373"/>
                      <a:pt x="12578" y="14838"/>
                    </a:cubicBezTo>
                    <a:cubicBezTo>
                      <a:pt x="-9500" y="38438"/>
                      <a:pt x="-1792" y="71173"/>
                      <a:pt x="30040" y="89158"/>
                    </a:cubicBezTo>
                    <a:cubicBezTo>
                      <a:pt x="36082" y="89111"/>
                      <a:pt x="35559" y="94202"/>
                      <a:pt x="36177" y="97818"/>
                    </a:cubicBezTo>
                    <a:close/>
                    <a:moveTo>
                      <a:pt x="46122" y="38961"/>
                    </a:moveTo>
                    <a:cubicBezTo>
                      <a:pt x="50404" y="38913"/>
                      <a:pt x="52688" y="41530"/>
                      <a:pt x="52640" y="45955"/>
                    </a:cubicBezTo>
                    <a:cubicBezTo>
                      <a:pt x="52069" y="49952"/>
                      <a:pt x="49881" y="53045"/>
                      <a:pt x="45741" y="52712"/>
                    </a:cubicBezTo>
                    <a:cubicBezTo>
                      <a:pt x="41982" y="52379"/>
                      <a:pt x="38842" y="49619"/>
                      <a:pt x="38890" y="45527"/>
                    </a:cubicBezTo>
                    <a:cubicBezTo>
                      <a:pt x="38937" y="41340"/>
                      <a:pt x="42125" y="39009"/>
                      <a:pt x="46122" y="38961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181">
                <a:extLst>
                  <a:ext uri="{FF2B5EF4-FFF2-40B4-BE49-F238E27FC236}">
                    <a16:creationId xmlns:a16="http://schemas.microsoft.com/office/drawing/2014/main" id="{6883A35B-2661-4910-B426-58898AC225B9}"/>
                  </a:ext>
                </a:extLst>
              </p:cNvPr>
              <p:cNvSpPr/>
              <p:nvPr/>
            </p:nvSpPr>
            <p:spPr>
              <a:xfrm>
                <a:off x="3701345" y="2791744"/>
                <a:ext cx="30689" cy="22419"/>
              </a:xfrm>
              <a:custGeom>
                <a:avLst/>
                <a:gdLst>
                  <a:gd name="connsiteX0" fmla="*/ 2474 w 30689"/>
                  <a:gd name="connsiteY0" fmla="*/ 7327 h 22419"/>
                  <a:gd name="connsiteX1" fmla="*/ 17605 w 30689"/>
                  <a:gd name="connsiteY1" fmla="*/ 22410 h 22419"/>
                  <a:gd name="connsiteX2" fmla="*/ 29976 w 30689"/>
                  <a:gd name="connsiteY2" fmla="*/ 7470 h 22419"/>
                  <a:gd name="connsiteX3" fmla="*/ 30689 w 30689"/>
                  <a:gd name="connsiteY3" fmla="*/ 2094 h 22419"/>
                  <a:gd name="connsiteX4" fmla="*/ 30689 w 30689"/>
                  <a:gd name="connsiteY4" fmla="*/ 2094 h 22419"/>
                  <a:gd name="connsiteX5" fmla="*/ 26835 w 30689"/>
                  <a:gd name="connsiteY5" fmla="*/ 8898 h 22419"/>
                  <a:gd name="connsiteX6" fmla="*/ 15797 w 30689"/>
                  <a:gd name="connsiteY6" fmla="*/ 18033 h 22419"/>
                  <a:gd name="connsiteX7" fmla="*/ 6185 w 30689"/>
                  <a:gd name="connsiteY7" fmla="*/ 8707 h 22419"/>
                  <a:gd name="connsiteX8" fmla="*/ 0 w 30689"/>
                  <a:gd name="connsiteY8" fmla="*/ 0 h 22419"/>
                  <a:gd name="connsiteX9" fmla="*/ 2474 w 30689"/>
                  <a:gd name="connsiteY9" fmla="*/ 7327 h 22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689" h="22419">
                    <a:moveTo>
                      <a:pt x="2474" y="7327"/>
                    </a:moveTo>
                    <a:cubicBezTo>
                      <a:pt x="381" y="19698"/>
                      <a:pt x="6043" y="22125"/>
                      <a:pt x="17605" y="22410"/>
                    </a:cubicBezTo>
                    <a:cubicBezTo>
                      <a:pt x="30166" y="22696"/>
                      <a:pt x="30594" y="16368"/>
                      <a:pt x="29976" y="7470"/>
                    </a:cubicBezTo>
                    <a:cubicBezTo>
                      <a:pt x="29880" y="5710"/>
                      <a:pt x="30404" y="3902"/>
                      <a:pt x="30689" y="2094"/>
                    </a:cubicBezTo>
                    <a:cubicBezTo>
                      <a:pt x="30689" y="2094"/>
                      <a:pt x="30689" y="2094"/>
                      <a:pt x="30689" y="2094"/>
                    </a:cubicBezTo>
                    <a:cubicBezTo>
                      <a:pt x="27930" y="3521"/>
                      <a:pt x="27168" y="6233"/>
                      <a:pt x="26835" y="8898"/>
                    </a:cubicBezTo>
                    <a:cubicBezTo>
                      <a:pt x="25979" y="15511"/>
                      <a:pt x="22506" y="18318"/>
                      <a:pt x="15797" y="18033"/>
                    </a:cubicBezTo>
                    <a:cubicBezTo>
                      <a:pt x="9564" y="17748"/>
                      <a:pt x="7185" y="14369"/>
                      <a:pt x="6185" y="8707"/>
                    </a:cubicBezTo>
                    <a:cubicBezTo>
                      <a:pt x="5567" y="5091"/>
                      <a:pt x="6043" y="0"/>
                      <a:pt x="0" y="0"/>
                    </a:cubicBezTo>
                    <a:cubicBezTo>
                      <a:pt x="2569" y="1856"/>
                      <a:pt x="2950" y="4710"/>
                      <a:pt x="2474" y="7327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253">
                <a:extLst>
                  <a:ext uri="{FF2B5EF4-FFF2-40B4-BE49-F238E27FC236}">
                    <a16:creationId xmlns:a16="http://schemas.microsoft.com/office/drawing/2014/main" id="{0F6A2ADE-3F6B-4FC1-9782-6FBA83EB1ED6}"/>
                  </a:ext>
                </a:extLst>
              </p:cNvPr>
              <p:cNvSpPr/>
              <p:nvPr/>
            </p:nvSpPr>
            <p:spPr>
              <a:xfrm>
                <a:off x="2930987" y="1680789"/>
                <a:ext cx="2356593" cy="927914"/>
              </a:xfrm>
              <a:custGeom>
                <a:avLst/>
                <a:gdLst>
                  <a:gd name="connsiteX0" fmla="*/ 46708 w 2356593"/>
                  <a:gd name="connsiteY0" fmla="*/ 574599 h 927914"/>
                  <a:gd name="connsiteX1" fmla="*/ 37680 w 2356593"/>
                  <a:gd name="connsiteY1" fmla="*/ 581549 h 927914"/>
                  <a:gd name="connsiteX2" fmla="*/ 1781 w 2356593"/>
                  <a:gd name="connsiteY2" fmla="*/ 580883 h 927914"/>
                  <a:gd name="connsiteX3" fmla="*/ 0 w 2356593"/>
                  <a:gd name="connsiteY3" fmla="*/ 579593 h 927914"/>
                  <a:gd name="connsiteX4" fmla="*/ 1072065 w 2356593"/>
                  <a:gd name="connsiteY4" fmla="*/ 519484 h 927914"/>
                  <a:gd name="connsiteX5" fmla="*/ 1099852 w 2356593"/>
                  <a:gd name="connsiteY5" fmla="*/ 527858 h 927914"/>
                  <a:gd name="connsiteX6" fmla="*/ 1215948 w 2356593"/>
                  <a:gd name="connsiteY6" fmla="*/ 562163 h 927914"/>
                  <a:gd name="connsiteX7" fmla="*/ 1805136 w 2356593"/>
                  <a:gd name="connsiteY7" fmla="*/ 561021 h 927914"/>
                  <a:gd name="connsiteX8" fmla="*/ 1827594 w 2356593"/>
                  <a:gd name="connsiteY8" fmla="*/ 572155 h 927914"/>
                  <a:gd name="connsiteX9" fmla="*/ 1889448 w 2356593"/>
                  <a:gd name="connsiteY9" fmla="*/ 653565 h 927914"/>
                  <a:gd name="connsiteX10" fmla="*/ 1884405 w 2356593"/>
                  <a:gd name="connsiteY10" fmla="*/ 675262 h 927914"/>
                  <a:gd name="connsiteX11" fmla="*/ 1884310 w 2356593"/>
                  <a:gd name="connsiteY11" fmla="*/ 896415 h 927914"/>
                  <a:gd name="connsiteX12" fmla="*/ 1871225 w 2356593"/>
                  <a:gd name="connsiteY12" fmla="*/ 923298 h 927914"/>
                  <a:gd name="connsiteX13" fmla="*/ 1857475 w 2356593"/>
                  <a:gd name="connsiteY13" fmla="*/ 895749 h 927914"/>
                  <a:gd name="connsiteX14" fmla="*/ 1857475 w 2356593"/>
                  <a:gd name="connsiteY14" fmla="*/ 832943 h 927914"/>
                  <a:gd name="connsiteX15" fmla="*/ 1857284 w 2356593"/>
                  <a:gd name="connsiteY15" fmla="*/ 686871 h 927914"/>
                  <a:gd name="connsiteX16" fmla="*/ 1850718 w 2356593"/>
                  <a:gd name="connsiteY16" fmla="*/ 668172 h 927914"/>
                  <a:gd name="connsiteX17" fmla="*/ 1806944 w 2356593"/>
                  <a:gd name="connsiteY17" fmla="*/ 610648 h 927914"/>
                  <a:gd name="connsiteX18" fmla="*/ 1785343 w 2356593"/>
                  <a:gd name="connsiteY18" fmla="*/ 600180 h 927914"/>
                  <a:gd name="connsiteX19" fmla="*/ 1153808 w 2356593"/>
                  <a:gd name="connsiteY19" fmla="*/ 600513 h 927914"/>
                  <a:gd name="connsiteX20" fmla="*/ 1129685 w 2356593"/>
                  <a:gd name="connsiteY20" fmla="*/ 593566 h 927914"/>
                  <a:gd name="connsiteX21" fmla="*/ 1009878 w 2356593"/>
                  <a:gd name="connsiteY21" fmla="*/ 558024 h 927914"/>
                  <a:gd name="connsiteX22" fmla="*/ 750325 w 2356593"/>
                  <a:gd name="connsiteY22" fmla="*/ 558250 h 927914"/>
                  <a:gd name="connsiteX23" fmla="*/ 779183 w 2356593"/>
                  <a:gd name="connsiteY23" fmla="*/ 519543 h 927914"/>
                  <a:gd name="connsiteX24" fmla="*/ 1102564 w 2356593"/>
                  <a:gd name="connsiteY24" fmla="*/ 406338 h 927914"/>
                  <a:gd name="connsiteX25" fmla="*/ 1127924 w 2356593"/>
                  <a:gd name="connsiteY25" fmla="*/ 413808 h 927914"/>
                  <a:gd name="connsiteX26" fmla="*/ 1189921 w 2356593"/>
                  <a:gd name="connsiteY26" fmla="*/ 452633 h 927914"/>
                  <a:gd name="connsiteX27" fmla="*/ 1263243 w 2356593"/>
                  <a:gd name="connsiteY27" fmla="*/ 454442 h 927914"/>
                  <a:gd name="connsiteX28" fmla="*/ 1891970 w 2356593"/>
                  <a:gd name="connsiteY28" fmla="*/ 454204 h 927914"/>
                  <a:gd name="connsiteX29" fmla="*/ 1913191 w 2356593"/>
                  <a:gd name="connsiteY29" fmla="*/ 465052 h 927914"/>
                  <a:gd name="connsiteX30" fmla="*/ 1975093 w 2356593"/>
                  <a:gd name="connsiteY30" fmla="*/ 549888 h 927914"/>
                  <a:gd name="connsiteX31" fmla="*/ 1981754 w 2356593"/>
                  <a:gd name="connsiteY31" fmla="*/ 569824 h 927914"/>
                  <a:gd name="connsiteX32" fmla="*/ 1981564 w 2356593"/>
                  <a:gd name="connsiteY32" fmla="*/ 927866 h 927914"/>
                  <a:gd name="connsiteX33" fmla="*/ 1962056 w 2356593"/>
                  <a:gd name="connsiteY33" fmla="*/ 923584 h 927914"/>
                  <a:gd name="connsiteX34" fmla="*/ 1947686 w 2356593"/>
                  <a:gd name="connsiteY34" fmla="*/ 908691 h 927914"/>
                  <a:gd name="connsiteX35" fmla="*/ 1947686 w 2356593"/>
                  <a:gd name="connsiteY35" fmla="*/ 892276 h 927914"/>
                  <a:gd name="connsiteX36" fmla="*/ 1947496 w 2356593"/>
                  <a:gd name="connsiteY36" fmla="*/ 594423 h 927914"/>
                  <a:gd name="connsiteX37" fmla="*/ 1941358 w 2356593"/>
                  <a:gd name="connsiteY37" fmla="*/ 572441 h 927914"/>
                  <a:gd name="connsiteX38" fmla="*/ 1888734 w 2356593"/>
                  <a:gd name="connsiteY38" fmla="*/ 499453 h 927914"/>
                  <a:gd name="connsiteX39" fmla="*/ 1872034 w 2356593"/>
                  <a:gd name="connsiteY39" fmla="*/ 493600 h 927914"/>
                  <a:gd name="connsiteX40" fmla="*/ 1530359 w 2356593"/>
                  <a:gd name="connsiteY40" fmla="*/ 493600 h 927914"/>
                  <a:gd name="connsiteX41" fmla="*/ 1190017 w 2356593"/>
                  <a:gd name="connsiteY41" fmla="*/ 493743 h 927914"/>
                  <a:gd name="connsiteX42" fmla="*/ 1164656 w 2356593"/>
                  <a:gd name="connsiteY42" fmla="*/ 486463 h 927914"/>
                  <a:gd name="connsiteX43" fmla="*/ 1105181 w 2356593"/>
                  <a:gd name="connsiteY43" fmla="*/ 448589 h 927914"/>
                  <a:gd name="connsiteX44" fmla="*/ 1033192 w 2356593"/>
                  <a:gd name="connsiteY44" fmla="*/ 446733 h 927914"/>
                  <a:gd name="connsiteX45" fmla="*/ 840165 w 2356593"/>
                  <a:gd name="connsiteY45" fmla="*/ 446686 h 927914"/>
                  <a:gd name="connsiteX46" fmla="*/ 879696 w 2356593"/>
                  <a:gd name="connsiteY46" fmla="*/ 406425 h 927914"/>
                  <a:gd name="connsiteX47" fmla="*/ 1124927 w 2356593"/>
                  <a:gd name="connsiteY47" fmla="*/ 296284 h 927914"/>
                  <a:gd name="connsiteX48" fmla="*/ 1152143 w 2356593"/>
                  <a:gd name="connsiteY48" fmla="*/ 305657 h 927914"/>
                  <a:gd name="connsiteX49" fmla="*/ 1162991 w 2356593"/>
                  <a:gd name="connsiteY49" fmla="*/ 313936 h 927914"/>
                  <a:gd name="connsiteX50" fmla="*/ 1215805 w 2356593"/>
                  <a:gd name="connsiteY50" fmla="*/ 351763 h 927914"/>
                  <a:gd name="connsiteX51" fmla="*/ 1283655 w 2356593"/>
                  <a:gd name="connsiteY51" fmla="*/ 353666 h 927914"/>
                  <a:gd name="connsiteX52" fmla="*/ 1997170 w 2356593"/>
                  <a:gd name="connsiteY52" fmla="*/ 353428 h 927914"/>
                  <a:gd name="connsiteX53" fmla="*/ 2017725 w 2356593"/>
                  <a:gd name="connsiteY53" fmla="*/ 364514 h 927914"/>
                  <a:gd name="connsiteX54" fmla="*/ 2084671 w 2356593"/>
                  <a:gd name="connsiteY54" fmla="*/ 468906 h 927914"/>
                  <a:gd name="connsiteX55" fmla="*/ 2091046 w 2356593"/>
                  <a:gd name="connsiteY55" fmla="*/ 490459 h 927914"/>
                  <a:gd name="connsiteX56" fmla="*/ 2090856 w 2356593"/>
                  <a:gd name="connsiteY56" fmla="*/ 927818 h 927914"/>
                  <a:gd name="connsiteX57" fmla="*/ 2072776 w 2356593"/>
                  <a:gd name="connsiteY57" fmla="*/ 923536 h 927914"/>
                  <a:gd name="connsiteX58" fmla="*/ 2057074 w 2356593"/>
                  <a:gd name="connsiteY58" fmla="*/ 907216 h 927914"/>
                  <a:gd name="connsiteX59" fmla="*/ 2057074 w 2356593"/>
                  <a:gd name="connsiteY59" fmla="*/ 893608 h 927914"/>
                  <a:gd name="connsiteX60" fmla="*/ 2057074 w 2356593"/>
                  <a:gd name="connsiteY60" fmla="*/ 518770 h 927914"/>
                  <a:gd name="connsiteX61" fmla="*/ 2056646 w 2356593"/>
                  <a:gd name="connsiteY61" fmla="*/ 501070 h 927914"/>
                  <a:gd name="connsiteX62" fmla="*/ 2050317 w 2356593"/>
                  <a:gd name="connsiteY62" fmla="*/ 490412 h 927914"/>
                  <a:gd name="connsiteX63" fmla="*/ 1993364 w 2356593"/>
                  <a:gd name="connsiteY63" fmla="*/ 400723 h 927914"/>
                  <a:gd name="connsiteX64" fmla="*/ 1981183 w 2356593"/>
                  <a:gd name="connsiteY64" fmla="*/ 394157 h 927914"/>
                  <a:gd name="connsiteX65" fmla="*/ 1971620 w 2356593"/>
                  <a:gd name="connsiteY65" fmla="*/ 394204 h 927914"/>
                  <a:gd name="connsiteX66" fmla="*/ 1217090 w 2356593"/>
                  <a:gd name="connsiteY66" fmla="*/ 394395 h 927914"/>
                  <a:gd name="connsiteX67" fmla="*/ 1191016 w 2356593"/>
                  <a:gd name="connsiteY67" fmla="*/ 385450 h 927914"/>
                  <a:gd name="connsiteX68" fmla="*/ 1153190 w 2356593"/>
                  <a:gd name="connsiteY68" fmla="*/ 356330 h 927914"/>
                  <a:gd name="connsiteX69" fmla="*/ 1093714 w 2356593"/>
                  <a:gd name="connsiteY69" fmla="*/ 336680 h 927914"/>
                  <a:gd name="connsiteX70" fmla="*/ 953469 w 2356593"/>
                  <a:gd name="connsiteY70" fmla="*/ 336735 h 927914"/>
                  <a:gd name="connsiteX71" fmla="*/ 1005968 w 2356593"/>
                  <a:gd name="connsiteY71" fmla="*/ 296343 h 927914"/>
                  <a:gd name="connsiteX72" fmla="*/ 1173718 w 2356593"/>
                  <a:gd name="connsiteY72" fmla="*/ 186398 h 927914"/>
                  <a:gd name="connsiteX73" fmla="*/ 1199438 w 2356593"/>
                  <a:gd name="connsiteY73" fmla="*/ 194985 h 927914"/>
                  <a:gd name="connsiteX74" fmla="*/ 1263005 w 2356593"/>
                  <a:gd name="connsiteY74" fmla="*/ 246610 h 927914"/>
                  <a:gd name="connsiteX75" fmla="*/ 1286510 w 2356593"/>
                  <a:gd name="connsiteY75" fmla="*/ 254794 h 927914"/>
                  <a:gd name="connsiteX76" fmla="*/ 2251630 w 2356593"/>
                  <a:gd name="connsiteY76" fmla="*/ 254366 h 927914"/>
                  <a:gd name="connsiteX77" fmla="*/ 2275278 w 2356593"/>
                  <a:gd name="connsiteY77" fmla="*/ 267403 h 927914"/>
                  <a:gd name="connsiteX78" fmla="*/ 2356593 w 2356593"/>
                  <a:gd name="connsiteY78" fmla="*/ 399629 h 927914"/>
                  <a:gd name="connsiteX79" fmla="*/ 2351835 w 2356593"/>
                  <a:gd name="connsiteY79" fmla="*/ 424228 h 927914"/>
                  <a:gd name="connsiteX80" fmla="*/ 2351740 w 2356593"/>
                  <a:gd name="connsiteY80" fmla="*/ 893561 h 927914"/>
                  <a:gd name="connsiteX81" fmla="*/ 2351740 w 2356593"/>
                  <a:gd name="connsiteY81" fmla="*/ 908548 h 927914"/>
                  <a:gd name="connsiteX82" fmla="*/ 2337418 w 2356593"/>
                  <a:gd name="connsiteY82" fmla="*/ 923489 h 927914"/>
                  <a:gd name="connsiteX83" fmla="*/ 2317910 w 2356593"/>
                  <a:gd name="connsiteY83" fmla="*/ 927914 h 927914"/>
                  <a:gd name="connsiteX84" fmla="*/ 2318053 w 2356593"/>
                  <a:gd name="connsiteY84" fmla="*/ 424894 h 927914"/>
                  <a:gd name="connsiteX85" fmla="*/ 2311106 w 2356593"/>
                  <a:gd name="connsiteY85" fmla="*/ 400723 h 927914"/>
                  <a:gd name="connsiteX86" fmla="*/ 2251440 w 2356593"/>
                  <a:gd name="connsiteY86" fmla="*/ 304658 h 927914"/>
                  <a:gd name="connsiteX87" fmla="*/ 2230695 w 2356593"/>
                  <a:gd name="connsiteY87" fmla="*/ 293620 h 927914"/>
                  <a:gd name="connsiteX88" fmla="*/ 1272426 w 2356593"/>
                  <a:gd name="connsiteY88" fmla="*/ 294048 h 927914"/>
                  <a:gd name="connsiteX89" fmla="*/ 1246590 w 2356593"/>
                  <a:gd name="connsiteY89" fmla="*/ 284817 h 927914"/>
                  <a:gd name="connsiteX90" fmla="*/ 1180834 w 2356593"/>
                  <a:gd name="connsiteY90" fmla="*/ 231527 h 927914"/>
                  <a:gd name="connsiteX91" fmla="*/ 1163705 w 2356593"/>
                  <a:gd name="connsiteY91" fmla="*/ 225247 h 927914"/>
                  <a:gd name="connsiteX92" fmla="*/ 1104311 w 2356593"/>
                  <a:gd name="connsiteY92" fmla="*/ 225247 h 927914"/>
                  <a:gd name="connsiteX93" fmla="*/ 2127779 w 2356593"/>
                  <a:gd name="connsiteY93" fmla="*/ 156969 h 927914"/>
                  <a:gd name="connsiteX94" fmla="*/ 2121308 w 2356593"/>
                  <a:gd name="connsiteY94" fmla="*/ 163916 h 927914"/>
                  <a:gd name="connsiteX95" fmla="*/ 2128445 w 2356593"/>
                  <a:gd name="connsiteY95" fmla="*/ 170387 h 927914"/>
                  <a:gd name="connsiteX96" fmla="*/ 2134916 w 2356593"/>
                  <a:gd name="connsiteY96" fmla="*/ 163392 h 927914"/>
                  <a:gd name="connsiteX97" fmla="*/ 2127779 w 2356593"/>
                  <a:gd name="connsiteY97" fmla="*/ 156969 h 927914"/>
                  <a:gd name="connsiteX98" fmla="*/ 1821980 w 2356593"/>
                  <a:gd name="connsiteY98" fmla="*/ 93640 h 927914"/>
                  <a:gd name="connsiteX99" fmla="*/ 1837063 w 2356593"/>
                  <a:gd name="connsiteY99" fmla="*/ 108247 h 927914"/>
                  <a:gd name="connsiteX100" fmla="*/ 1838871 w 2356593"/>
                  <a:gd name="connsiteY100" fmla="*/ 143837 h 927914"/>
                  <a:gd name="connsiteX101" fmla="*/ 1874223 w 2356593"/>
                  <a:gd name="connsiteY101" fmla="*/ 146216 h 927914"/>
                  <a:gd name="connsiteX102" fmla="*/ 2073775 w 2356593"/>
                  <a:gd name="connsiteY102" fmla="*/ 146501 h 927914"/>
                  <a:gd name="connsiteX103" fmla="*/ 2091285 w 2356593"/>
                  <a:gd name="connsiteY103" fmla="*/ 137318 h 927914"/>
                  <a:gd name="connsiteX104" fmla="*/ 2156232 w 2356593"/>
                  <a:gd name="connsiteY104" fmla="*/ 127469 h 927914"/>
                  <a:gd name="connsiteX105" fmla="*/ 2162085 w 2356593"/>
                  <a:gd name="connsiteY105" fmla="*/ 193987 h 927914"/>
                  <a:gd name="connsiteX106" fmla="*/ 2095567 w 2356593"/>
                  <a:gd name="connsiteY106" fmla="*/ 195033 h 927914"/>
                  <a:gd name="connsiteX107" fmla="*/ 2075869 w 2356593"/>
                  <a:gd name="connsiteY107" fmla="*/ 186707 h 927914"/>
                  <a:gd name="connsiteX108" fmla="*/ 1809324 w 2356593"/>
                  <a:gd name="connsiteY108" fmla="*/ 187135 h 927914"/>
                  <a:gd name="connsiteX109" fmla="*/ 1796049 w 2356593"/>
                  <a:gd name="connsiteY109" fmla="*/ 173384 h 927914"/>
                  <a:gd name="connsiteX110" fmla="*/ 1796334 w 2356593"/>
                  <a:gd name="connsiteY110" fmla="*/ 141981 h 927914"/>
                  <a:gd name="connsiteX111" fmla="*/ 1788531 w 2356593"/>
                  <a:gd name="connsiteY111" fmla="*/ 133988 h 927914"/>
                  <a:gd name="connsiteX112" fmla="*/ 1777587 w 2356593"/>
                  <a:gd name="connsiteY112" fmla="*/ 134035 h 927914"/>
                  <a:gd name="connsiteX113" fmla="*/ 1267042 w 2356593"/>
                  <a:gd name="connsiteY113" fmla="*/ 134314 h 927914"/>
                  <a:gd name="connsiteX114" fmla="*/ 1374710 w 2356593"/>
                  <a:gd name="connsiteY114" fmla="*/ 93985 h 927914"/>
                  <a:gd name="connsiteX115" fmla="*/ 2168175 w 2356593"/>
                  <a:gd name="connsiteY115" fmla="*/ 61237 h 927914"/>
                  <a:gd name="connsiteX116" fmla="*/ 2161609 w 2356593"/>
                  <a:gd name="connsiteY116" fmla="*/ 68089 h 927914"/>
                  <a:gd name="connsiteX117" fmla="*/ 2168556 w 2356593"/>
                  <a:gd name="connsiteY117" fmla="*/ 74750 h 927914"/>
                  <a:gd name="connsiteX118" fmla="*/ 2175502 w 2356593"/>
                  <a:gd name="connsiteY118" fmla="*/ 67755 h 927914"/>
                  <a:gd name="connsiteX119" fmla="*/ 2168175 w 2356593"/>
                  <a:gd name="connsiteY119" fmla="*/ 61237 h 927914"/>
                  <a:gd name="connsiteX120" fmla="*/ 1894968 w 2356593"/>
                  <a:gd name="connsiteY120" fmla="*/ 1 h 927914"/>
                  <a:gd name="connsiteX121" fmla="*/ 1908148 w 2356593"/>
                  <a:gd name="connsiteY121" fmla="*/ 13609 h 927914"/>
                  <a:gd name="connsiteX122" fmla="*/ 1938267 w 2356593"/>
                  <a:gd name="connsiteY122" fmla="*/ 43965 h 927914"/>
                  <a:gd name="connsiteX123" fmla="*/ 2115979 w 2356593"/>
                  <a:gd name="connsiteY123" fmla="*/ 44060 h 927914"/>
                  <a:gd name="connsiteX124" fmla="*/ 2136106 w 2356593"/>
                  <a:gd name="connsiteY124" fmla="*/ 35972 h 927914"/>
                  <a:gd name="connsiteX125" fmla="*/ 2202718 w 2356593"/>
                  <a:gd name="connsiteY125" fmla="*/ 37732 h 927914"/>
                  <a:gd name="connsiteX126" fmla="*/ 2196866 w 2356593"/>
                  <a:gd name="connsiteY126" fmla="*/ 103441 h 927914"/>
                  <a:gd name="connsiteX127" fmla="*/ 2130206 w 2356593"/>
                  <a:gd name="connsiteY127" fmla="*/ 92545 h 927914"/>
                  <a:gd name="connsiteX128" fmla="*/ 2111887 w 2356593"/>
                  <a:gd name="connsiteY128" fmla="*/ 83076 h 927914"/>
                  <a:gd name="connsiteX129" fmla="*/ 1880885 w 2356593"/>
                  <a:gd name="connsiteY129" fmla="*/ 83457 h 927914"/>
                  <a:gd name="connsiteX130" fmla="*/ 1868371 w 2356593"/>
                  <a:gd name="connsiteY130" fmla="*/ 70610 h 927914"/>
                  <a:gd name="connsiteX131" fmla="*/ 1837634 w 2356593"/>
                  <a:gd name="connsiteY131" fmla="*/ 39493 h 927914"/>
                  <a:gd name="connsiteX132" fmla="*/ 1545110 w 2356593"/>
                  <a:gd name="connsiteY132" fmla="*/ 39540 h 927914"/>
                  <a:gd name="connsiteX133" fmla="*/ 1540148 w 2356593"/>
                  <a:gd name="connsiteY133" fmla="*/ 39163 h 927914"/>
                  <a:gd name="connsiteX134" fmla="*/ 1605334 w 2356593"/>
                  <a:gd name="connsiteY134" fmla="*/ 22992 h 927914"/>
                  <a:gd name="connsiteX135" fmla="*/ 1735825 w 2356593"/>
                  <a:gd name="connsiteY135" fmla="*/ 1175 h 927914"/>
                  <a:gd name="connsiteX136" fmla="*/ 1746171 w 2356593"/>
                  <a:gd name="connsiteY136" fmla="*/ 252 h 927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2356593" h="927914">
                    <a:moveTo>
                      <a:pt x="46708" y="574599"/>
                    </a:moveTo>
                    <a:lnTo>
                      <a:pt x="37680" y="581549"/>
                    </a:lnTo>
                    <a:cubicBezTo>
                      <a:pt x="26522" y="586438"/>
                      <a:pt x="13319" y="586058"/>
                      <a:pt x="1781" y="580883"/>
                    </a:cubicBezTo>
                    <a:lnTo>
                      <a:pt x="0" y="579593"/>
                    </a:lnTo>
                    <a:close/>
                    <a:moveTo>
                      <a:pt x="1072065" y="519484"/>
                    </a:moveTo>
                    <a:cubicBezTo>
                      <a:pt x="1082581" y="519436"/>
                      <a:pt x="1091716" y="521149"/>
                      <a:pt x="1099852" y="527858"/>
                    </a:cubicBezTo>
                    <a:cubicBezTo>
                      <a:pt x="1133682" y="555883"/>
                      <a:pt x="1172127" y="562639"/>
                      <a:pt x="1215948" y="562163"/>
                    </a:cubicBezTo>
                    <a:cubicBezTo>
                      <a:pt x="1412360" y="560117"/>
                      <a:pt x="1608724" y="561354"/>
                      <a:pt x="1805136" y="561021"/>
                    </a:cubicBezTo>
                    <a:cubicBezTo>
                      <a:pt x="1815318" y="561021"/>
                      <a:pt x="1821504" y="563828"/>
                      <a:pt x="1827594" y="572155"/>
                    </a:cubicBezTo>
                    <a:cubicBezTo>
                      <a:pt x="1847625" y="599704"/>
                      <a:pt x="1868751" y="626492"/>
                      <a:pt x="1889448" y="653565"/>
                    </a:cubicBezTo>
                    <a:cubicBezTo>
                      <a:pt x="1882597" y="659608"/>
                      <a:pt x="1884405" y="667792"/>
                      <a:pt x="1884405" y="675262"/>
                    </a:cubicBezTo>
                    <a:cubicBezTo>
                      <a:pt x="1884262" y="748964"/>
                      <a:pt x="1884310" y="822713"/>
                      <a:pt x="1884310" y="896415"/>
                    </a:cubicBezTo>
                    <a:cubicBezTo>
                      <a:pt x="1884310" y="921157"/>
                      <a:pt x="1883358" y="923108"/>
                      <a:pt x="1871225" y="923298"/>
                    </a:cubicBezTo>
                    <a:cubicBezTo>
                      <a:pt x="1858616" y="923489"/>
                      <a:pt x="1857475" y="921252"/>
                      <a:pt x="1857475" y="895749"/>
                    </a:cubicBezTo>
                    <a:cubicBezTo>
                      <a:pt x="1857475" y="874814"/>
                      <a:pt x="1857475" y="853878"/>
                      <a:pt x="1857475" y="832943"/>
                    </a:cubicBezTo>
                    <a:cubicBezTo>
                      <a:pt x="1857427" y="784268"/>
                      <a:pt x="1857617" y="735546"/>
                      <a:pt x="1857284" y="686871"/>
                    </a:cubicBezTo>
                    <a:cubicBezTo>
                      <a:pt x="1857237" y="680162"/>
                      <a:pt x="1859616" y="671931"/>
                      <a:pt x="1850718" y="668172"/>
                    </a:cubicBezTo>
                    <a:cubicBezTo>
                      <a:pt x="1836063" y="649045"/>
                      <a:pt x="1820980" y="630203"/>
                      <a:pt x="1806944" y="610648"/>
                    </a:cubicBezTo>
                    <a:cubicBezTo>
                      <a:pt x="1801235" y="602654"/>
                      <a:pt x="1794906" y="600180"/>
                      <a:pt x="1785343" y="600180"/>
                    </a:cubicBezTo>
                    <a:cubicBezTo>
                      <a:pt x="1574847" y="600418"/>
                      <a:pt x="1364352" y="600323"/>
                      <a:pt x="1153808" y="600513"/>
                    </a:cubicBezTo>
                    <a:cubicBezTo>
                      <a:pt x="1144768" y="600513"/>
                      <a:pt x="1136679" y="599419"/>
                      <a:pt x="1129685" y="593566"/>
                    </a:cubicBezTo>
                    <a:cubicBezTo>
                      <a:pt x="1094809" y="564399"/>
                      <a:pt x="1055127" y="557786"/>
                      <a:pt x="1009878" y="558024"/>
                    </a:cubicBezTo>
                    <a:lnTo>
                      <a:pt x="750325" y="558250"/>
                    </a:lnTo>
                    <a:lnTo>
                      <a:pt x="779183" y="519543"/>
                    </a:lnTo>
                    <a:close/>
                    <a:moveTo>
                      <a:pt x="1102564" y="406338"/>
                    </a:moveTo>
                    <a:cubicBezTo>
                      <a:pt x="1112080" y="406290"/>
                      <a:pt x="1119978" y="408336"/>
                      <a:pt x="1127924" y="413808"/>
                    </a:cubicBezTo>
                    <a:cubicBezTo>
                      <a:pt x="1148098" y="427749"/>
                      <a:pt x="1167368" y="445925"/>
                      <a:pt x="1189921" y="452633"/>
                    </a:cubicBezTo>
                    <a:cubicBezTo>
                      <a:pt x="1212522" y="459390"/>
                      <a:pt x="1238644" y="454442"/>
                      <a:pt x="1263243" y="454442"/>
                    </a:cubicBezTo>
                    <a:cubicBezTo>
                      <a:pt x="1472834" y="454442"/>
                      <a:pt x="1682378" y="454537"/>
                      <a:pt x="1891970" y="454204"/>
                    </a:cubicBezTo>
                    <a:cubicBezTo>
                      <a:pt x="1901724" y="454204"/>
                      <a:pt x="1907624" y="457201"/>
                      <a:pt x="1913191" y="465052"/>
                    </a:cubicBezTo>
                    <a:cubicBezTo>
                      <a:pt x="1933412" y="493648"/>
                      <a:pt x="1954110" y="521863"/>
                      <a:pt x="1975093" y="549888"/>
                    </a:cubicBezTo>
                    <a:cubicBezTo>
                      <a:pt x="1979708" y="556073"/>
                      <a:pt x="1981754" y="562116"/>
                      <a:pt x="1981754" y="569824"/>
                    </a:cubicBezTo>
                    <a:cubicBezTo>
                      <a:pt x="1981516" y="689156"/>
                      <a:pt x="1981564" y="808535"/>
                      <a:pt x="1981564" y="927866"/>
                    </a:cubicBezTo>
                    <a:cubicBezTo>
                      <a:pt x="1975854" y="922870"/>
                      <a:pt x="1968765" y="923346"/>
                      <a:pt x="1962056" y="923584"/>
                    </a:cubicBezTo>
                    <a:cubicBezTo>
                      <a:pt x="1951350" y="923965"/>
                      <a:pt x="1947306" y="918826"/>
                      <a:pt x="1947686" y="908691"/>
                    </a:cubicBezTo>
                    <a:cubicBezTo>
                      <a:pt x="1947924" y="903220"/>
                      <a:pt x="1947686" y="897748"/>
                      <a:pt x="1947686" y="892276"/>
                    </a:cubicBezTo>
                    <a:cubicBezTo>
                      <a:pt x="1947639" y="792976"/>
                      <a:pt x="1947734" y="693723"/>
                      <a:pt x="1947496" y="594423"/>
                    </a:cubicBezTo>
                    <a:cubicBezTo>
                      <a:pt x="1947496" y="586810"/>
                      <a:pt x="1950637" y="577675"/>
                      <a:pt x="1941358" y="572441"/>
                    </a:cubicBezTo>
                    <a:cubicBezTo>
                      <a:pt x="1923754" y="548175"/>
                      <a:pt x="1905863" y="524099"/>
                      <a:pt x="1888734" y="499453"/>
                    </a:cubicBezTo>
                    <a:cubicBezTo>
                      <a:pt x="1883976" y="492649"/>
                      <a:pt x="1878219" y="493600"/>
                      <a:pt x="1872034" y="493600"/>
                    </a:cubicBezTo>
                    <a:cubicBezTo>
                      <a:pt x="1758174" y="493600"/>
                      <a:pt x="1644266" y="493600"/>
                      <a:pt x="1530359" y="493600"/>
                    </a:cubicBezTo>
                    <a:cubicBezTo>
                      <a:pt x="1416880" y="493600"/>
                      <a:pt x="1303448" y="493505"/>
                      <a:pt x="1190017" y="493743"/>
                    </a:cubicBezTo>
                    <a:cubicBezTo>
                      <a:pt x="1180596" y="493790"/>
                      <a:pt x="1172602" y="492030"/>
                      <a:pt x="1164656" y="486463"/>
                    </a:cubicBezTo>
                    <a:cubicBezTo>
                      <a:pt x="1145291" y="472903"/>
                      <a:pt x="1126877" y="455060"/>
                      <a:pt x="1105181" y="448589"/>
                    </a:cubicBezTo>
                    <a:cubicBezTo>
                      <a:pt x="1082961" y="441975"/>
                      <a:pt x="1057315" y="446733"/>
                      <a:pt x="1033192" y="446733"/>
                    </a:cubicBezTo>
                    <a:lnTo>
                      <a:pt x="840165" y="446686"/>
                    </a:lnTo>
                    <a:lnTo>
                      <a:pt x="879696" y="406425"/>
                    </a:lnTo>
                    <a:close/>
                    <a:moveTo>
                      <a:pt x="1124927" y="296284"/>
                    </a:moveTo>
                    <a:cubicBezTo>
                      <a:pt x="1135632" y="296284"/>
                      <a:pt x="1144387" y="298425"/>
                      <a:pt x="1152143" y="305657"/>
                    </a:cubicBezTo>
                    <a:cubicBezTo>
                      <a:pt x="1155473" y="308750"/>
                      <a:pt x="1159375" y="311224"/>
                      <a:pt x="1162991" y="313936"/>
                    </a:cubicBezTo>
                    <a:cubicBezTo>
                      <a:pt x="1180453" y="327021"/>
                      <a:pt x="1196202" y="345435"/>
                      <a:pt x="1215805" y="351763"/>
                    </a:cubicBezTo>
                    <a:cubicBezTo>
                      <a:pt x="1236503" y="358424"/>
                      <a:pt x="1260864" y="353666"/>
                      <a:pt x="1283655" y="353666"/>
                    </a:cubicBezTo>
                    <a:cubicBezTo>
                      <a:pt x="1521462" y="353713"/>
                      <a:pt x="1759316" y="353809"/>
                      <a:pt x="1997170" y="353428"/>
                    </a:cubicBezTo>
                    <a:cubicBezTo>
                      <a:pt x="2007115" y="353380"/>
                      <a:pt x="2012586" y="356283"/>
                      <a:pt x="2017725" y="364514"/>
                    </a:cubicBezTo>
                    <a:cubicBezTo>
                      <a:pt x="2039659" y="399533"/>
                      <a:pt x="2062213" y="434220"/>
                      <a:pt x="2084671" y="468906"/>
                    </a:cubicBezTo>
                    <a:cubicBezTo>
                      <a:pt x="2089000" y="475567"/>
                      <a:pt x="2091046" y="482276"/>
                      <a:pt x="2091046" y="490459"/>
                    </a:cubicBezTo>
                    <a:cubicBezTo>
                      <a:pt x="2090808" y="636246"/>
                      <a:pt x="2090856" y="782032"/>
                      <a:pt x="2090856" y="927818"/>
                    </a:cubicBezTo>
                    <a:cubicBezTo>
                      <a:pt x="2085622" y="923013"/>
                      <a:pt x="2079009" y="923155"/>
                      <a:pt x="2072776" y="923536"/>
                    </a:cubicBezTo>
                    <a:cubicBezTo>
                      <a:pt x="2060690" y="924297"/>
                      <a:pt x="2056313" y="918540"/>
                      <a:pt x="2057074" y="907216"/>
                    </a:cubicBezTo>
                    <a:cubicBezTo>
                      <a:pt x="2057360" y="902696"/>
                      <a:pt x="2057074" y="898128"/>
                      <a:pt x="2057074" y="893608"/>
                    </a:cubicBezTo>
                    <a:cubicBezTo>
                      <a:pt x="2057074" y="768662"/>
                      <a:pt x="2057074" y="643716"/>
                      <a:pt x="2057074" y="518770"/>
                    </a:cubicBezTo>
                    <a:cubicBezTo>
                      <a:pt x="2057074" y="512870"/>
                      <a:pt x="2057454" y="506922"/>
                      <a:pt x="2056646" y="501070"/>
                    </a:cubicBezTo>
                    <a:cubicBezTo>
                      <a:pt x="2056027" y="496788"/>
                      <a:pt x="2056408" y="491554"/>
                      <a:pt x="2050317" y="490412"/>
                    </a:cubicBezTo>
                    <a:cubicBezTo>
                      <a:pt x="2031285" y="460531"/>
                      <a:pt x="2012158" y="430746"/>
                      <a:pt x="1993364" y="400723"/>
                    </a:cubicBezTo>
                    <a:cubicBezTo>
                      <a:pt x="1990319" y="395822"/>
                      <a:pt x="1986798" y="393681"/>
                      <a:pt x="1981183" y="394157"/>
                    </a:cubicBezTo>
                    <a:cubicBezTo>
                      <a:pt x="1977996" y="394442"/>
                      <a:pt x="1974807" y="394204"/>
                      <a:pt x="1971620" y="394204"/>
                    </a:cubicBezTo>
                    <a:cubicBezTo>
                      <a:pt x="1720110" y="394204"/>
                      <a:pt x="1468600" y="394157"/>
                      <a:pt x="1217090" y="394395"/>
                    </a:cubicBezTo>
                    <a:cubicBezTo>
                      <a:pt x="1206908" y="394442"/>
                      <a:pt x="1198819" y="391873"/>
                      <a:pt x="1191016" y="385450"/>
                    </a:cubicBezTo>
                    <a:cubicBezTo>
                      <a:pt x="1178693" y="375363"/>
                      <a:pt x="1164656" y="367226"/>
                      <a:pt x="1153190" y="356330"/>
                    </a:cubicBezTo>
                    <a:cubicBezTo>
                      <a:pt x="1136061" y="340010"/>
                      <a:pt x="1116648" y="336632"/>
                      <a:pt x="1093714" y="336680"/>
                    </a:cubicBezTo>
                    <a:lnTo>
                      <a:pt x="953469" y="336735"/>
                    </a:lnTo>
                    <a:lnTo>
                      <a:pt x="1005968" y="296343"/>
                    </a:lnTo>
                    <a:close/>
                    <a:moveTo>
                      <a:pt x="1173718" y="186398"/>
                    </a:moveTo>
                    <a:lnTo>
                      <a:pt x="1199438" y="194985"/>
                    </a:lnTo>
                    <a:cubicBezTo>
                      <a:pt x="1220231" y="212638"/>
                      <a:pt x="1242118" y="229053"/>
                      <a:pt x="1263005" y="246610"/>
                    </a:cubicBezTo>
                    <a:cubicBezTo>
                      <a:pt x="1270143" y="252605"/>
                      <a:pt x="1277327" y="254794"/>
                      <a:pt x="1286510" y="254794"/>
                    </a:cubicBezTo>
                    <a:cubicBezTo>
                      <a:pt x="1608249" y="254604"/>
                      <a:pt x="1929940" y="254699"/>
                      <a:pt x="2251630" y="254366"/>
                    </a:cubicBezTo>
                    <a:cubicBezTo>
                      <a:pt x="2263002" y="254318"/>
                      <a:pt x="2269330" y="257459"/>
                      <a:pt x="2275278" y="267403"/>
                    </a:cubicBezTo>
                    <a:cubicBezTo>
                      <a:pt x="2301828" y="311795"/>
                      <a:pt x="2329377" y="355617"/>
                      <a:pt x="2356593" y="399629"/>
                    </a:cubicBezTo>
                    <a:cubicBezTo>
                      <a:pt x="2349551" y="406766"/>
                      <a:pt x="2351835" y="415854"/>
                      <a:pt x="2351835" y="424228"/>
                    </a:cubicBezTo>
                    <a:cubicBezTo>
                      <a:pt x="2351692" y="580672"/>
                      <a:pt x="2351740" y="737116"/>
                      <a:pt x="2351740" y="893561"/>
                    </a:cubicBezTo>
                    <a:cubicBezTo>
                      <a:pt x="2351740" y="898557"/>
                      <a:pt x="2351549" y="903552"/>
                      <a:pt x="2351740" y="908548"/>
                    </a:cubicBezTo>
                    <a:cubicBezTo>
                      <a:pt x="2352168" y="918683"/>
                      <a:pt x="2348123" y="923822"/>
                      <a:pt x="2337418" y="923489"/>
                    </a:cubicBezTo>
                    <a:cubicBezTo>
                      <a:pt x="2330709" y="923251"/>
                      <a:pt x="2323667" y="922775"/>
                      <a:pt x="2317910" y="927914"/>
                    </a:cubicBezTo>
                    <a:cubicBezTo>
                      <a:pt x="2317910" y="760240"/>
                      <a:pt x="2317815" y="592567"/>
                      <a:pt x="2318053" y="424894"/>
                    </a:cubicBezTo>
                    <a:cubicBezTo>
                      <a:pt x="2318053" y="415806"/>
                      <a:pt x="2315911" y="408288"/>
                      <a:pt x="2311106" y="400723"/>
                    </a:cubicBezTo>
                    <a:cubicBezTo>
                      <a:pt x="2290932" y="368892"/>
                      <a:pt x="2270805" y="336965"/>
                      <a:pt x="2251440" y="304658"/>
                    </a:cubicBezTo>
                    <a:cubicBezTo>
                      <a:pt x="2246254" y="295999"/>
                      <a:pt x="2240401" y="293620"/>
                      <a:pt x="2230695" y="293620"/>
                    </a:cubicBezTo>
                    <a:cubicBezTo>
                      <a:pt x="1911288" y="293905"/>
                      <a:pt x="1591833" y="293810"/>
                      <a:pt x="1272426" y="294048"/>
                    </a:cubicBezTo>
                    <a:cubicBezTo>
                      <a:pt x="1262149" y="294048"/>
                      <a:pt x="1254346" y="291288"/>
                      <a:pt x="1246590" y="284817"/>
                    </a:cubicBezTo>
                    <a:cubicBezTo>
                      <a:pt x="1224941" y="266737"/>
                      <a:pt x="1202674" y="249417"/>
                      <a:pt x="1180834" y="231527"/>
                    </a:cubicBezTo>
                    <a:cubicBezTo>
                      <a:pt x="1175695" y="227293"/>
                      <a:pt x="1170604" y="225247"/>
                      <a:pt x="1163705" y="225247"/>
                    </a:cubicBezTo>
                    <a:lnTo>
                      <a:pt x="1104311" y="225247"/>
                    </a:lnTo>
                    <a:close/>
                    <a:moveTo>
                      <a:pt x="2127779" y="156969"/>
                    </a:moveTo>
                    <a:cubicBezTo>
                      <a:pt x="2123544" y="157207"/>
                      <a:pt x="2121023" y="159681"/>
                      <a:pt x="2121308" y="163916"/>
                    </a:cubicBezTo>
                    <a:cubicBezTo>
                      <a:pt x="2121546" y="168055"/>
                      <a:pt x="2124258" y="170482"/>
                      <a:pt x="2128445" y="170387"/>
                    </a:cubicBezTo>
                    <a:cubicBezTo>
                      <a:pt x="2132823" y="170292"/>
                      <a:pt x="2134678" y="167484"/>
                      <a:pt x="2134916" y="163392"/>
                    </a:cubicBezTo>
                    <a:cubicBezTo>
                      <a:pt x="2134345" y="159158"/>
                      <a:pt x="2132156" y="156684"/>
                      <a:pt x="2127779" y="156969"/>
                    </a:cubicBezTo>
                    <a:close/>
                    <a:moveTo>
                      <a:pt x="1821980" y="93640"/>
                    </a:moveTo>
                    <a:cubicBezTo>
                      <a:pt x="1833542" y="93592"/>
                      <a:pt x="1838062" y="95638"/>
                      <a:pt x="1837063" y="108247"/>
                    </a:cubicBezTo>
                    <a:cubicBezTo>
                      <a:pt x="1836112" y="120332"/>
                      <a:pt x="1831687" y="136224"/>
                      <a:pt x="1838871" y="143837"/>
                    </a:cubicBezTo>
                    <a:cubicBezTo>
                      <a:pt x="1846151" y="151545"/>
                      <a:pt x="1862090" y="146168"/>
                      <a:pt x="1874223" y="146216"/>
                    </a:cubicBezTo>
                    <a:cubicBezTo>
                      <a:pt x="1940741" y="146454"/>
                      <a:pt x="2007258" y="146216"/>
                      <a:pt x="2073775" y="146501"/>
                    </a:cubicBezTo>
                    <a:cubicBezTo>
                      <a:pt x="2081816" y="146501"/>
                      <a:pt x="2086527" y="144455"/>
                      <a:pt x="2091285" y="137318"/>
                    </a:cubicBezTo>
                    <a:cubicBezTo>
                      <a:pt x="2105702" y="115717"/>
                      <a:pt x="2136296" y="111625"/>
                      <a:pt x="2156232" y="127469"/>
                    </a:cubicBezTo>
                    <a:cubicBezTo>
                      <a:pt x="2177072" y="143980"/>
                      <a:pt x="2179784" y="174764"/>
                      <a:pt x="2162085" y="193987"/>
                    </a:cubicBezTo>
                    <a:cubicBezTo>
                      <a:pt x="2143861" y="213780"/>
                      <a:pt x="2113457" y="214779"/>
                      <a:pt x="2095567" y="195033"/>
                    </a:cubicBezTo>
                    <a:cubicBezTo>
                      <a:pt x="2089667" y="188515"/>
                      <a:pt x="2084005" y="186707"/>
                      <a:pt x="2075869" y="186707"/>
                    </a:cubicBezTo>
                    <a:cubicBezTo>
                      <a:pt x="1987036" y="186945"/>
                      <a:pt x="1898156" y="186612"/>
                      <a:pt x="1809324" y="187135"/>
                    </a:cubicBezTo>
                    <a:cubicBezTo>
                      <a:pt x="1798095" y="187230"/>
                      <a:pt x="1795192" y="183852"/>
                      <a:pt x="1796049" y="173384"/>
                    </a:cubicBezTo>
                    <a:cubicBezTo>
                      <a:pt x="1796905" y="163012"/>
                      <a:pt x="1796049" y="152449"/>
                      <a:pt x="1796334" y="141981"/>
                    </a:cubicBezTo>
                    <a:cubicBezTo>
                      <a:pt x="1796477" y="136224"/>
                      <a:pt x="1794574" y="133512"/>
                      <a:pt x="1788531" y="133988"/>
                    </a:cubicBezTo>
                    <a:cubicBezTo>
                      <a:pt x="1784915" y="134273"/>
                      <a:pt x="1781251" y="134035"/>
                      <a:pt x="1777587" y="134035"/>
                    </a:cubicBezTo>
                    <a:lnTo>
                      <a:pt x="1267042" y="134314"/>
                    </a:lnTo>
                    <a:lnTo>
                      <a:pt x="1374710" y="93985"/>
                    </a:lnTo>
                    <a:close/>
                    <a:moveTo>
                      <a:pt x="2168175" y="61237"/>
                    </a:moveTo>
                    <a:cubicBezTo>
                      <a:pt x="2163560" y="61237"/>
                      <a:pt x="2161466" y="64139"/>
                      <a:pt x="2161609" y="68089"/>
                    </a:cubicBezTo>
                    <a:cubicBezTo>
                      <a:pt x="2161752" y="72038"/>
                      <a:pt x="2164035" y="75035"/>
                      <a:pt x="2168556" y="74750"/>
                    </a:cubicBezTo>
                    <a:cubicBezTo>
                      <a:pt x="2172790" y="74512"/>
                      <a:pt x="2174836" y="71752"/>
                      <a:pt x="2175502" y="67755"/>
                    </a:cubicBezTo>
                    <a:cubicBezTo>
                      <a:pt x="2174503" y="63901"/>
                      <a:pt x="2172600" y="61237"/>
                      <a:pt x="2168175" y="61237"/>
                    </a:cubicBezTo>
                    <a:close/>
                    <a:moveTo>
                      <a:pt x="1894968" y="1"/>
                    </a:moveTo>
                    <a:cubicBezTo>
                      <a:pt x="1906102" y="-47"/>
                      <a:pt x="1908339" y="3284"/>
                      <a:pt x="1908148" y="13609"/>
                    </a:cubicBezTo>
                    <a:cubicBezTo>
                      <a:pt x="1907577" y="43965"/>
                      <a:pt x="1908005" y="43965"/>
                      <a:pt x="1938267" y="43965"/>
                    </a:cubicBezTo>
                    <a:cubicBezTo>
                      <a:pt x="1997504" y="43965"/>
                      <a:pt x="2056742" y="43870"/>
                      <a:pt x="2115979" y="44060"/>
                    </a:cubicBezTo>
                    <a:cubicBezTo>
                      <a:pt x="2124115" y="44060"/>
                      <a:pt x="2130015" y="42443"/>
                      <a:pt x="2136106" y="35972"/>
                    </a:cubicBezTo>
                    <a:cubicBezTo>
                      <a:pt x="2154329" y="16702"/>
                      <a:pt x="2185875" y="18082"/>
                      <a:pt x="2202718" y="37732"/>
                    </a:cubicBezTo>
                    <a:cubicBezTo>
                      <a:pt x="2219514" y="57383"/>
                      <a:pt x="2216802" y="87787"/>
                      <a:pt x="2196866" y="103441"/>
                    </a:cubicBezTo>
                    <a:cubicBezTo>
                      <a:pt x="2175502" y="120189"/>
                      <a:pt x="2144337" y="115812"/>
                      <a:pt x="2130206" y="92545"/>
                    </a:cubicBezTo>
                    <a:cubicBezTo>
                      <a:pt x="2125257" y="84361"/>
                      <a:pt x="2120071" y="83076"/>
                      <a:pt x="2111887" y="83076"/>
                    </a:cubicBezTo>
                    <a:cubicBezTo>
                      <a:pt x="2034902" y="83267"/>
                      <a:pt x="1957870" y="82934"/>
                      <a:pt x="1880885" y="83457"/>
                    </a:cubicBezTo>
                    <a:cubicBezTo>
                      <a:pt x="1870322" y="83505"/>
                      <a:pt x="1868228" y="80555"/>
                      <a:pt x="1868371" y="70610"/>
                    </a:cubicBezTo>
                    <a:cubicBezTo>
                      <a:pt x="1868847" y="39493"/>
                      <a:pt x="1868419" y="39493"/>
                      <a:pt x="1837634" y="39493"/>
                    </a:cubicBezTo>
                    <a:cubicBezTo>
                      <a:pt x="1740094" y="39493"/>
                      <a:pt x="1642602" y="39493"/>
                      <a:pt x="1545110" y="39540"/>
                    </a:cubicBezTo>
                    <a:lnTo>
                      <a:pt x="1540148" y="39163"/>
                    </a:lnTo>
                    <a:lnTo>
                      <a:pt x="1605334" y="22992"/>
                    </a:lnTo>
                    <a:cubicBezTo>
                      <a:pt x="1647356" y="14269"/>
                      <a:pt x="1690846" y="6940"/>
                      <a:pt x="1735825" y="1175"/>
                    </a:cubicBezTo>
                    <a:lnTo>
                      <a:pt x="1746171" y="252"/>
                    </a:ln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9" name="Freeform: Shape 240">
                <a:extLst>
                  <a:ext uri="{FF2B5EF4-FFF2-40B4-BE49-F238E27FC236}">
                    <a16:creationId xmlns:a16="http://schemas.microsoft.com/office/drawing/2014/main" id="{C22F91C9-81C3-4EE8-98C6-2A26CA496202}"/>
                  </a:ext>
                </a:extLst>
              </p:cNvPr>
              <p:cNvSpPr/>
              <p:nvPr/>
            </p:nvSpPr>
            <p:spPr>
              <a:xfrm flipV="1">
                <a:off x="3271055" y="4418997"/>
                <a:ext cx="1561076" cy="602124"/>
              </a:xfrm>
              <a:custGeom>
                <a:avLst/>
                <a:gdLst>
                  <a:gd name="connsiteX0" fmla="*/ 1516892 w 1561076"/>
                  <a:gd name="connsiteY0" fmla="*/ 65322 h 602124"/>
                  <a:gd name="connsiteX1" fmla="*/ 1509137 w 1561076"/>
                  <a:gd name="connsiteY1" fmla="*/ 58137 h 602124"/>
                  <a:gd name="connsiteX2" fmla="*/ 1516036 w 1561076"/>
                  <a:gd name="connsiteY2" fmla="*/ 51333 h 602124"/>
                  <a:gd name="connsiteX3" fmla="*/ 1522792 w 1561076"/>
                  <a:gd name="connsiteY3" fmla="*/ 57947 h 602124"/>
                  <a:gd name="connsiteX4" fmla="*/ 1516892 w 1561076"/>
                  <a:gd name="connsiteY4" fmla="*/ 65322 h 602124"/>
                  <a:gd name="connsiteX5" fmla="*/ 568116 w 1561076"/>
                  <a:gd name="connsiteY5" fmla="*/ 75029 h 602124"/>
                  <a:gd name="connsiteX6" fmla="*/ 588123 w 1561076"/>
                  <a:gd name="connsiteY6" fmla="*/ 74600 h 602124"/>
                  <a:gd name="connsiteX7" fmla="*/ 588361 w 1561076"/>
                  <a:gd name="connsiteY7" fmla="*/ 74600 h 602124"/>
                  <a:gd name="connsiteX8" fmla="*/ 591359 w 1561076"/>
                  <a:gd name="connsiteY8" fmla="*/ 55996 h 602124"/>
                  <a:gd name="connsiteX9" fmla="*/ 591386 w 1561076"/>
                  <a:gd name="connsiteY9" fmla="*/ 0 h 602124"/>
                  <a:gd name="connsiteX10" fmla="*/ 547240 w 1561076"/>
                  <a:gd name="connsiteY10" fmla="*/ 0 h 602124"/>
                  <a:gd name="connsiteX11" fmla="*/ 545190 w 1561076"/>
                  <a:gd name="connsiteY11" fmla="*/ 0 h 602124"/>
                  <a:gd name="connsiteX12" fmla="*/ 544920 w 1561076"/>
                  <a:gd name="connsiteY12" fmla="*/ 53141 h 602124"/>
                  <a:gd name="connsiteX13" fmla="*/ 547062 w 1561076"/>
                  <a:gd name="connsiteY13" fmla="*/ 72602 h 602124"/>
                  <a:gd name="connsiteX14" fmla="*/ 548394 w 1561076"/>
                  <a:gd name="connsiteY14" fmla="*/ 71460 h 602124"/>
                  <a:gd name="connsiteX15" fmla="*/ 568116 w 1561076"/>
                  <a:gd name="connsiteY15" fmla="*/ 75029 h 602124"/>
                  <a:gd name="connsiteX16" fmla="*/ 1520889 w 1561076"/>
                  <a:gd name="connsiteY16" fmla="*/ 106812 h 602124"/>
                  <a:gd name="connsiteX17" fmla="*/ 1524695 w 1561076"/>
                  <a:gd name="connsiteY17" fmla="*/ 103148 h 602124"/>
                  <a:gd name="connsiteX18" fmla="*/ 1557241 w 1561076"/>
                  <a:gd name="connsiteY18" fmla="*/ 36583 h 602124"/>
                  <a:gd name="connsiteX19" fmla="*/ 1546678 w 1561076"/>
                  <a:gd name="connsiteY19" fmla="*/ 19835 h 602124"/>
                  <a:gd name="connsiteX20" fmla="*/ 1485109 w 1561076"/>
                  <a:gd name="connsiteY20" fmla="*/ 20929 h 602124"/>
                  <a:gd name="connsiteX21" fmla="*/ 1452992 w 1561076"/>
                  <a:gd name="connsiteY21" fmla="*/ 32587 h 602124"/>
                  <a:gd name="connsiteX22" fmla="*/ 967910 w 1561076"/>
                  <a:gd name="connsiteY22" fmla="*/ 32634 h 602124"/>
                  <a:gd name="connsiteX23" fmla="*/ 935127 w 1561076"/>
                  <a:gd name="connsiteY23" fmla="*/ 19359 h 602124"/>
                  <a:gd name="connsiteX24" fmla="*/ 917063 w 1561076"/>
                  <a:gd name="connsiteY24" fmla="*/ 0 h 602124"/>
                  <a:gd name="connsiteX25" fmla="*/ 851303 w 1561076"/>
                  <a:gd name="connsiteY25" fmla="*/ 0 h 602124"/>
                  <a:gd name="connsiteX26" fmla="*/ 907578 w 1561076"/>
                  <a:gd name="connsiteY26" fmla="*/ 60802 h 602124"/>
                  <a:gd name="connsiteX27" fmla="*/ 952161 w 1561076"/>
                  <a:gd name="connsiteY27" fmla="*/ 79215 h 602124"/>
                  <a:gd name="connsiteX28" fmla="*/ 1446997 w 1561076"/>
                  <a:gd name="connsiteY28" fmla="*/ 78692 h 602124"/>
                  <a:gd name="connsiteX29" fmla="*/ 1481825 w 1561076"/>
                  <a:gd name="connsiteY29" fmla="*/ 92728 h 602124"/>
                  <a:gd name="connsiteX30" fmla="*/ 1520889 w 1561076"/>
                  <a:gd name="connsiteY30" fmla="*/ 106812 h 602124"/>
                  <a:gd name="connsiteX31" fmla="*/ 853860 w 1561076"/>
                  <a:gd name="connsiteY31" fmla="*/ 402619 h 602124"/>
                  <a:gd name="connsiteX32" fmla="*/ 847151 w 1561076"/>
                  <a:gd name="connsiteY32" fmla="*/ 395815 h 602124"/>
                  <a:gd name="connsiteX33" fmla="*/ 853907 w 1561076"/>
                  <a:gd name="connsiteY33" fmla="*/ 389106 h 602124"/>
                  <a:gd name="connsiteX34" fmla="*/ 860759 w 1561076"/>
                  <a:gd name="connsiteY34" fmla="*/ 395910 h 602124"/>
                  <a:gd name="connsiteX35" fmla="*/ 853860 w 1561076"/>
                  <a:gd name="connsiteY35" fmla="*/ 402619 h 602124"/>
                  <a:gd name="connsiteX36" fmla="*/ 1362113 w 1561076"/>
                  <a:gd name="connsiteY36" fmla="*/ 602124 h 602124"/>
                  <a:gd name="connsiteX37" fmla="*/ 1374056 w 1561076"/>
                  <a:gd name="connsiteY37" fmla="*/ 600411 h 602124"/>
                  <a:gd name="connsiteX38" fmla="*/ 1399226 w 1561076"/>
                  <a:gd name="connsiteY38" fmla="*/ 583329 h 602124"/>
                  <a:gd name="connsiteX39" fmla="*/ 1377244 w 1561076"/>
                  <a:gd name="connsiteY39" fmla="*/ 560919 h 602124"/>
                  <a:gd name="connsiteX40" fmla="*/ 1358973 w 1561076"/>
                  <a:gd name="connsiteY40" fmla="*/ 557113 h 602124"/>
                  <a:gd name="connsiteX41" fmla="*/ 1289268 w 1561076"/>
                  <a:gd name="connsiteY41" fmla="*/ 557065 h 602124"/>
                  <a:gd name="connsiteX42" fmla="*/ 1267048 w 1561076"/>
                  <a:gd name="connsiteY42" fmla="*/ 535273 h 602124"/>
                  <a:gd name="connsiteX43" fmla="*/ 1267048 w 1561076"/>
                  <a:gd name="connsiteY43" fmla="*/ 262019 h 602124"/>
                  <a:gd name="connsiteX44" fmla="*/ 1265002 w 1561076"/>
                  <a:gd name="connsiteY44" fmla="*/ 241750 h 602124"/>
                  <a:gd name="connsiteX45" fmla="*/ 1271758 w 1561076"/>
                  <a:gd name="connsiteY45" fmla="*/ 235374 h 602124"/>
                  <a:gd name="connsiteX46" fmla="*/ 1243686 w 1561076"/>
                  <a:gd name="connsiteY46" fmla="*/ 209871 h 602124"/>
                  <a:gd name="connsiteX47" fmla="*/ 856477 w 1561076"/>
                  <a:gd name="connsiteY47" fmla="*/ 209871 h 602124"/>
                  <a:gd name="connsiteX48" fmla="*/ 838872 w 1561076"/>
                  <a:gd name="connsiteY48" fmla="*/ 213154 h 602124"/>
                  <a:gd name="connsiteX49" fmla="*/ 838872 w 1561076"/>
                  <a:gd name="connsiteY49" fmla="*/ 214153 h 602124"/>
                  <a:gd name="connsiteX50" fmla="*/ 838872 w 1561076"/>
                  <a:gd name="connsiteY50" fmla="*/ 219625 h 602124"/>
                  <a:gd name="connsiteX51" fmla="*/ 822742 w 1561076"/>
                  <a:gd name="connsiteY51" fmla="*/ 236373 h 602124"/>
                  <a:gd name="connsiteX52" fmla="*/ 318057 w 1561076"/>
                  <a:gd name="connsiteY52" fmla="*/ 236088 h 602124"/>
                  <a:gd name="connsiteX53" fmla="*/ 297265 w 1561076"/>
                  <a:gd name="connsiteY53" fmla="*/ 216104 h 602124"/>
                  <a:gd name="connsiteX54" fmla="*/ 237599 w 1561076"/>
                  <a:gd name="connsiteY54" fmla="*/ 213440 h 602124"/>
                  <a:gd name="connsiteX55" fmla="*/ 65738 w 1561076"/>
                  <a:gd name="connsiteY55" fmla="*/ 218007 h 602124"/>
                  <a:gd name="connsiteX56" fmla="*/ 50322 w 1561076"/>
                  <a:gd name="connsiteY56" fmla="*/ 201782 h 602124"/>
                  <a:gd name="connsiteX57" fmla="*/ 50085 w 1561076"/>
                  <a:gd name="connsiteY57" fmla="*/ 20168 h 602124"/>
                  <a:gd name="connsiteX58" fmla="*/ 62836 w 1561076"/>
                  <a:gd name="connsiteY58" fmla="*/ 7655 h 602124"/>
                  <a:gd name="connsiteX59" fmla="*/ 108953 w 1561076"/>
                  <a:gd name="connsiteY59" fmla="*/ 3004 h 602124"/>
                  <a:gd name="connsiteX60" fmla="*/ 120024 w 1561076"/>
                  <a:gd name="connsiteY60" fmla="*/ 0 h 602124"/>
                  <a:gd name="connsiteX61" fmla="*/ 0 w 1561076"/>
                  <a:gd name="connsiteY61" fmla="*/ 0 h 602124"/>
                  <a:gd name="connsiteX62" fmla="*/ 5311 w 1561076"/>
                  <a:gd name="connsiteY62" fmla="*/ 7750 h 602124"/>
                  <a:gd name="connsiteX63" fmla="*/ 4883 w 1561076"/>
                  <a:gd name="connsiteY63" fmla="*/ 249648 h 602124"/>
                  <a:gd name="connsiteX64" fmla="*/ 18729 w 1561076"/>
                  <a:gd name="connsiteY64" fmla="*/ 263732 h 602124"/>
                  <a:gd name="connsiteX65" fmla="*/ 286464 w 1561076"/>
                  <a:gd name="connsiteY65" fmla="*/ 256119 h 602124"/>
                  <a:gd name="connsiteX66" fmla="*/ 297455 w 1561076"/>
                  <a:gd name="connsiteY66" fmla="*/ 266159 h 602124"/>
                  <a:gd name="connsiteX67" fmla="*/ 297312 w 1561076"/>
                  <a:gd name="connsiteY67" fmla="*/ 292090 h 602124"/>
                  <a:gd name="connsiteX68" fmla="*/ 398040 w 1561076"/>
                  <a:gd name="connsiteY68" fmla="*/ 392532 h 602124"/>
                  <a:gd name="connsiteX69" fmla="*/ 521035 w 1561076"/>
                  <a:gd name="connsiteY69" fmla="*/ 392342 h 602124"/>
                  <a:gd name="connsiteX70" fmla="*/ 533025 w 1561076"/>
                  <a:gd name="connsiteY70" fmla="*/ 404570 h 602124"/>
                  <a:gd name="connsiteX71" fmla="*/ 532597 w 1561076"/>
                  <a:gd name="connsiteY71" fmla="*/ 546692 h 602124"/>
                  <a:gd name="connsiteX72" fmla="*/ 544207 w 1561076"/>
                  <a:gd name="connsiteY72" fmla="*/ 559111 h 602124"/>
                  <a:gd name="connsiteX73" fmla="*/ 715068 w 1561076"/>
                  <a:gd name="connsiteY73" fmla="*/ 558160 h 602124"/>
                  <a:gd name="connsiteX74" fmla="*/ 781680 w 1561076"/>
                  <a:gd name="connsiteY74" fmla="*/ 558255 h 602124"/>
                  <a:gd name="connsiteX75" fmla="*/ 802521 w 1561076"/>
                  <a:gd name="connsiteY75" fmla="*/ 564297 h 602124"/>
                  <a:gd name="connsiteX76" fmla="*/ 815986 w 1561076"/>
                  <a:gd name="connsiteY76" fmla="*/ 556447 h 602124"/>
                  <a:gd name="connsiteX77" fmla="*/ 1120786 w 1561076"/>
                  <a:gd name="connsiteY77" fmla="*/ 553972 h 602124"/>
                  <a:gd name="connsiteX78" fmla="*/ 1134584 w 1561076"/>
                  <a:gd name="connsiteY78" fmla="*/ 540840 h 602124"/>
                  <a:gd name="connsiteX79" fmla="*/ 1134536 w 1561076"/>
                  <a:gd name="connsiteY79" fmla="*/ 382302 h 602124"/>
                  <a:gd name="connsiteX80" fmla="*/ 1121785 w 1561076"/>
                  <a:gd name="connsiteY80" fmla="*/ 369598 h 602124"/>
                  <a:gd name="connsiteX81" fmla="*/ 903058 w 1561076"/>
                  <a:gd name="connsiteY81" fmla="*/ 369884 h 602124"/>
                  <a:gd name="connsiteX82" fmla="*/ 886072 w 1561076"/>
                  <a:gd name="connsiteY82" fmla="*/ 363936 h 602124"/>
                  <a:gd name="connsiteX83" fmla="*/ 818698 w 1561076"/>
                  <a:gd name="connsiteY83" fmla="*/ 366696 h 602124"/>
                  <a:gd name="connsiteX84" fmla="*/ 827500 w 1561076"/>
                  <a:gd name="connsiteY84" fmla="*/ 433023 h 602124"/>
                  <a:gd name="connsiteX85" fmla="*/ 893447 w 1561076"/>
                  <a:gd name="connsiteY85" fmla="*/ 417940 h 602124"/>
                  <a:gd name="connsiteX86" fmla="*/ 907197 w 1561076"/>
                  <a:gd name="connsiteY86" fmla="*/ 409899 h 602124"/>
                  <a:gd name="connsiteX87" fmla="*/ 1083530 w 1561076"/>
                  <a:gd name="connsiteY87" fmla="*/ 409852 h 602124"/>
                  <a:gd name="connsiteX88" fmla="*/ 1093951 w 1561076"/>
                  <a:gd name="connsiteY88" fmla="*/ 420843 h 602124"/>
                  <a:gd name="connsiteX89" fmla="*/ 1093951 w 1561076"/>
                  <a:gd name="connsiteY89" fmla="*/ 504203 h 602124"/>
                  <a:gd name="connsiteX90" fmla="*/ 1083340 w 1561076"/>
                  <a:gd name="connsiteY90" fmla="*/ 514956 h 602124"/>
                  <a:gd name="connsiteX91" fmla="*/ 584460 w 1561076"/>
                  <a:gd name="connsiteY91" fmla="*/ 519619 h 602124"/>
                  <a:gd name="connsiteX92" fmla="*/ 572945 w 1561076"/>
                  <a:gd name="connsiteY92" fmla="*/ 508295 h 602124"/>
                  <a:gd name="connsiteX93" fmla="*/ 572898 w 1561076"/>
                  <a:gd name="connsiteY93" fmla="*/ 405807 h 602124"/>
                  <a:gd name="connsiteX94" fmla="*/ 586744 w 1561076"/>
                  <a:gd name="connsiteY94" fmla="*/ 392437 h 602124"/>
                  <a:gd name="connsiteX95" fmla="*/ 739857 w 1561076"/>
                  <a:gd name="connsiteY95" fmla="*/ 392532 h 602124"/>
                  <a:gd name="connsiteX96" fmla="*/ 834875 w 1561076"/>
                  <a:gd name="connsiteY96" fmla="*/ 317308 h 602124"/>
                  <a:gd name="connsiteX97" fmla="*/ 837254 w 1561076"/>
                  <a:gd name="connsiteY97" fmla="*/ 267015 h 602124"/>
                  <a:gd name="connsiteX98" fmla="*/ 850291 w 1561076"/>
                  <a:gd name="connsiteY98" fmla="*/ 254359 h 602124"/>
                  <a:gd name="connsiteX99" fmla="*/ 1211188 w 1561076"/>
                  <a:gd name="connsiteY99" fmla="*/ 254359 h 602124"/>
                  <a:gd name="connsiteX100" fmla="*/ 1224558 w 1561076"/>
                  <a:gd name="connsiteY100" fmla="*/ 267824 h 602124"/>
                  <a:gd name="connsiteX101" fmla="*/ 1222322 w 1561076"/>
                  <a:gd name="connsiteY101" fmla="*/ 587659 h 602124"/>
                  <a:gd name="connsiteX102" fmla="*/ 1234122 w 1561076"/>
                  <a:gd name="connsiteY102" fmla="*/ 599888 h 602124"/>
                  <a:gd name="connsiteX103" fmla="*/ 1347554 w 1561076"/>
                  <a:gd name="connsiteY103" fmla="*/ 600316 h 602124"/>
                  <a:gd name="connsiteX104" fmla="*/ 1362113 w 1561076"/>
                  <a:gd name="connsiteY104" fmla="*/ 602124 h 60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1561076" h="602124">
                    <a:moveTo>
                      <a:pt x="1516892" y="65322"/>
                    </a:moveTo>
                    <a:cubicBezTo>
                      <a:pt x="1512467" y="65560"/>
                      <a:pt x="1509184" y="62848"/>
                      <a:pt x="1509137" y="58137"/>
                    </a:cubicBezTo>
                    <a:cubicBezTo>
                      <a:pt x="1509042" y="53855"/>
                      <a:pt x="1512563" y="51476"/>
                      <a:pt x="1516036" y="51333"/>
                    </a:cubicBezTo>
                    <a:cubicBezTo>
                      <a:pt x="1519604" y="51191"/>
                      <a:pt x="1522840" y="53427"/>
                      <a:pt x="1522792" y="57947"/>
                    </a:cubicBezTo>
                    <a:cubicBezTo>
                      <a:pt x="1523125" y="62229"/>
                      <a:pt x="1520841" y="65132"/>
                      <a:pt x="1516892" y="65322"/>
                    </a:cubicBezTo>
                    <a:close/>
                    <a:moveTo>
                      <a:pt x="568116" y="75029"/>
                    </a:moveTo>
                    <a:cubicBezTo>
                      <a:pt x="574801" y="74755"/>
                      <a:pt x="581534" y="73815"/>
                      <a:pt x="588123" y="74600"/>
                    </a:cubicBezTo>
                    <a:cubicBezTo>
                      <a:pt x="588219" y="74600"/>
                      <a:pt x="588266" y="74600"/>
                      <a:pt x="588361" y="74600"/>
                    </a:cubicBezTo>
                    <a:cubicBezTo>
                      <a:pt x="592120" y="68890"/>
                      <a:pt x="591311" y="62324"/>
                      <a:pt x="591359" y="55996"/>
                    </a:cubicBezTo>
                    <a:lnTo>
                      <a:pt x="591386" y="0"/>
                    </a:lnTo>
                    <a:lnTo>
                      <a:pt x="547240" y="0"/>
                    </a:lnTo>
                    <a:lnTo>
                      <a:pt x="545190" y="0"/>
                    </a:lnTo>
                    <a:lnTo>
                      <a:pt x="544920" y="53141"/>
                    </a:lnTo>
                    <a:cubicBezTo>
                      <a:pt x="544920" y="59707"/>
                      <a:pt x="544350" y="66369"/>
                      <a:pt x="547062" y="72602"/>
                    </a:cubicBezTo>
                    <a:cubicBezTo>
                      <a:pt x="547537" y="72269"/>
                      <a:pt x="547966" y="71936"/>
                      <a:pt x="548394" y="71460"/>
                    </a:cubicBezTo>
                    <a:cubicBezTo>
                      <a:pt x="554794" y="74910"/>
                      <a:pt x="561431" y="75302"/>
                      <a:pt x="568116" y="75029"/>
                    </a:cubicBezTo>
                    <a:close/>
                    <a:moveTo>
                      <a:pt x="1520889" y="106812"/>
                    </a:moveTo>
                    <a:cubicBezTo>
                      <a:pt x="1522174" y="105575"/>
                      <a:pt x="1523173" y="103815"/>
                      <a:pt x="1524695" y="103148"/>
                    </a:cubicBezTo>
                    <a:cubicBezTo>
                      <a:pt x="1559524" y="87780"/>
                      <a:pt x="1566757" y="73125"/>
                      <a:pt x="1557241" y="36583"/>
                    </a:cubicBezTo>
                    <a:cubicBezTo>
                      <a:pt x="1556622" y="29161"/>
                      <a:pt x="1552245" y="24165"/>
                      <a:pt x="1546678" y="19835"/>
                    </a:cubicBezTo>
                    <a:cubicBezTo>
                      <a:pt x="1527883" y="5275"/>
                      <a:pt x="1502904" y="5038"/>
                      <a:pt x="1485109" y="20929"/>
                    </a:cubicBezTo>
                    <a:cubicBezTo>
                      <a:pt x="1475498" y="29494"/>
                      <a:pt x="1465505" y="32587"/>
                      <a:pt x="1452992" y="32587"/>
                    </a:cubicBezTo>
                    <a:cubicBezTo>
                      <a:pt x="1291314" y="32349"/>
                      <a:pt x="1129588" y="32349"/>
                      <a:pt x="967910" y="32634"/>
                    </a:cubicBezTo>
                    <a:cubicBezTo>
                      <a:pt x="954683" y="32634"/>
                      <a:pt x="944596" y="28780"/>
                      <a:pt x="935127" y="19359"/>
                    </a:cubicBezTo>
                    <a:lnTo>
                      <a:pt x="917063" y="0"/>
                    </a:lnTo>
                    <a:lnTo>
                      <a:pt x="851303" y="0"/>
                    </a:lnTo>
                    <a:lnTo>
                      <a:pt x="907578" y="60802"/>
                    </a:lnTo>
                    <a:cubicBezTo>
                      <a:pt x="919949" y="74457"/>
                      <a:pt x="933890" y="79263"/>
                      <a:pt x="952161" y="79215"/>
                    </a:cubicBezTo>
                    <a:cubicBezTo>
                      <a:pt x="1117122" y="78692"/>
                      <a:pt x="1282036" y="79025"/>
                      <a:pt x="1446997" y="78692"/>
                    </a:cubicBezTo>
                    <a:cubicBezTo>
                      <a:pt x="1461081" y="78644"/>
                      <a:pt x="1472262" y="81309"/>
                      <a:pt x="1481825" y="92728"/>
                    </a:cubicBezTo>
                    <a:cubicBezTo>
                      <a:pt x="1491627" y="104480"/>
                      <a:pt x="1504950" y="110238"/>
                      <a:pt x="1520889" y="106812"/>
                    </a:cubicBezTo>
                    <a:close/>
                    <a:moveTo>
                      <a:pt x="853860" y="402619"/>
                    </a:moveTo>
                    <a:cubicBezTo>
                      <a:pt x="849578" y="402667"/>
                      <a:pt x="847151" y="400002"/>
                      <a:pt x="847151" y="395815"/>
                    </a:cubicBezTo>
                    <a:cubicBezTo>
                      <a:pt x="847151" y="391533"/>
                      <a:pt x="849673" y="389059"/>
                      <a:pt x="853907" y="389106"/>
                    </a:cubicBezTo>
                    <a:cubicBezTo>
                      <a:pt x="858142" y="389106"/>
                      <a:pt x="860426" y="391581"/>
                      <a:pt x="860759" y="395910"/>
                    </a:cubicBezTo>
                    <a:cubicBezTo>
                      <a:pt x="860283" y="400002"/>
                      <a:pt x="858095" y="402619"/>
                      <a:pt x="853860" y="402619"/>
                    </a:cubicBezTo>
                    <a:close/>
                    <a:moveTo>
                      <a:pt x="1362113" y="602124"/>
                    </a:moveTo>
                    <a:cubicBezTo>
                      <a:pt x="1366110" y="601553"/>
                      <a:pt x="1370059" y="600554"/>
                      <a:pt x="1374056" y="600411"/>
                    </a:cubicBezTo>
                    <a:cubicBezTo>
                      <a:pt x="1390186" y="599840"/>
                      <a:pt x="1397941" y="594701"/>
                      <a:pt x="1399226" y="583329"/>
                    </a:cubicBezTo>
                    <a:cubicBezTo>
                      <a:pt x="1400558" y="571577"/>
                      <a:pt x="1392850" y="563726"/>
                      <a:pt x="1377244" y="560919"/>
                    </a:cubicBezTo>
                    <a:cubicBezTo>
                      <a:pt x="1371820" y="556399"/>
                      <a:pt x="1365254" y="557160"/>
                      <a:pt x="1358973" y="557113"/>
                    </a:cubicBezTo>
                    <a:cubicBezTo>
                      <a:pt x="1335754" y="556970"/>
                      <a:pt x="1312535" y="557065"/>
                      <a:pt x="1289268" y="557065"/>
                    </a:cubicBezTo>
                    <a:cubicBezTo>
                      <a:pt x="1267143" y="557018"/>
                      <a:pt x="1267048" y="557018"/>
                      <a:pt x="1267048" y="535273"/>
                    </a:cubicBezTo>
                    <a:cubicBezTo>
                      <a:pt x="1267000" y="444204"/>
                      <a:pt x="1267048" y="353136"/>
                      <a:pt x="1267048" y="262019"/>
                    </a:cubicBezTo>
                    <a:cubicBezTo>
                      <a:pt x="1267048" y="255215"/>
                      <a:pt x="1267428" y="248316"/>
                      <a:pt x="1265002" y="241750"/>
                    </a:cubicBezTo>
                    <a:cubicBezTo>
                      <a:pt x="1261386" y="233328"/>
                      <a:pt x="1268856" y="236801"/>
                      <a:pt x="1271758" y="235374"/>
                    </a:cubicBezTo>
                    <a:cubicBezTo>
                      <a:pt x="1264859" y="211632"/>
                      <a:pt x="1263241" y="209871"/>
                      <a:pt x="1243686" y="209871"/>
                    </a:cubicBezTo>
                    <a:cubicBezTo>
                      <a:pt x="1114600" y="209729"/>
                      <a:pt x="985562" y="209776"/>
                      <a:pt x="856477" y="209871"/>
                    </a:cubicBezTo>
                    <a:cubicBezTo>
                      <a:pt x="850434" y="209871"/>
                      <a:pt x="844201" y="209490"/>
                      <a:pt x="838872" y="213154"/>
                    </a:cubicBezTo>
                    <a:cubicBezTo>
                      <a:pt x="838872" y="213487"/>
                      <a:pt x="838872" y="213820"/>
                      <a:pt x="838872" y="214153"/>
                    </a:cubicBezTo>
                    <a:cubicBezTo>
                      <a:pt x="838872" y="215962"/>
                      <a:pt x="838587" y="217817"/>
                      <a:pt x="838872" y="219625"/>
                    </a:cubicBezTo>
                    <a:cubicBezTo>
                      <a:pt x="841061" y="232567"/>
                      <a:pt x="836112" y="236421"/>
                      <a:pt x="822742" y="236373"/>
                    </a:cubicBezTo>
                    <a:cubicBezTo>
                      <a:pt x="654498" y="235898"/>
                      <a:pt x="486254" y="236088"/>
                      <a:pt x="318057" y="236088"/>
                    </a:cubicBezTo>
                    <a:cubicBezTo>
                      <a:pt x="297836" y="236088"/>
                      <a:pt x="297788" y="236088"/>
                      <a:pt x="297265" y="216104"/>
                    </a:cubicBezTo>
                    <a:cubicBezTo>
                      <a:pt x="277661" y="209253"/>
                      <a:pt x="257440" y="212678"/>
                      <a:pt x="237599" y="213440"/>
                    </a:cubicBezTo>
                    <a:cubicBezTo>
                      <a:pt x="180312" y="215533"/>
                      <a:pt x="123073" y="217817"/>
                      <a:pt x="65738" y="218007"/>
                    </a:cubicBezTo>
                    <a:cubicBezTo>
                      <a:pt x="51940" y="218055"/>
                      <a:pt x="50322" y="216152"/>
                      <a:pt x="50322" y="201782"/>
                    </a:cubicBezTo>
                    <a:cubicBezTo>
                      <a:pt x="50132" y="141260"/>
                      <a:pt x="50418" y="80690"/>
                      <a:pt x="50085" y="20168"/>
                    </a:cubicBezTo>
                    <a:cubicBezTo>
                      <a:pt x="50037" y="10604"/>
                      <a:pt x="53510" y="7988"/>
                      <a:pt x="62836" y="7655"/>
                    </a:cubicBezTo>
                    <a:cubicBezTo>
                      <a:pt x="78347" y="7036"/>
                      <a:pt x="93763" y="5644"/>
                      <a:pt x="108953" y="3004"/>
                    </a:cubicBezTo>
                    <a:lnTo>
                      <a:pt x="120024" y="0"/>
                    </a:lnTo>
                    <a:lnTo>
                      <a:pt x="0" y="0"/>
                    </a:lnTo>
                    <a:lnTo>
                      <a:pt x="5311" y="7750"/>
                    </a:lnTo>
                    <a:cubicBezTo>
                      <a:pt x="5026" y="88399"/>
                      <a:pt x="5359" y="169047"/>
                      <a:pt x="4883" y="249648"/>
                    </a:cubicBezTo>
                    <a:cubicBezTo>
                      <a:pt x="4836" y="260639"/>
                      <a:pt x="6834" y="264160"/>
                      <a:pt x="18729" y="263732"/>
                    </a:cubicBezTo>
                    <a:cubicBezTo>
                      <a:pt x="107942" y="260830"/>
                      <a:pt x="197203" y="258784"/>
                      <a:pt x="286464" y="256119"/>
                    </a:cubicBezTo>
                    <a:cubicBezTo>
                      <a:pt x="294600" y="255881"/>
                      <a:pt x="298264" y="257166"/>
                      <a:pt x="297455" y="266159"/>
                    </a:cubicBezTo>
                    <a:cubicBezTo>
                      <a:pt x="296694" y="274771"/>
                      <a:pt x="297265" y="283478"/>
                      <a:pt x="297312" y="292090"/>
                    </a:cubicBezTo>
                    <a:cubicBezTo>
                      <a:pt x="297693" y="350662"/>
                      <a:pt x="339183" y="392152"/>
                      <a:pt x="398040" y="392532"/>
                    </a:cubicBezTo>
                    <a:cubicBezTo>
                      <a:pt x="439054" y="392770"/>
                      <a:pt x="480068" y="392913"/>
                      <a:pt x="521035" y="392342"/>
                    </a:cubicBezTo>
                    <a:cubicBezTo>
                      <a:pt x="530741" y="392199"/>
                      <a:pt x="533121" y="395149"/>
                      <a:pt x="533025" y="404570"/>
                    </a:cubicBezTo>
                    <a:cubicBezTo>
                      <a:pt x="532550" y="451960"/>
                      <a:pt x="533025" y="499350"/>
                      <a:pt x="532597" y="546692"/>
                    </a:cubicBezTo>
                    <a:cubicBezTo>
                      <a:pt x="532502" y="555685"/>
                      <a:pt x="533977" y="559254"/>
                      <a:pt x="544207" y="559111"/>
                    </a:cubicBezTo>
                    <a:cubicBezTo>
                      <a:pt x="601161" y="558302"/>
                      <a:pt x="658114" y="558255"/>
                      <a:pt x="715068" y="558160"/>
                    </a:cubicBezTo>
                    <a:cubicBezTo>
                      <a:pt x="737288" y="558112"/>
                      <a:pt x="759460" y="556209"/>
                      <a:pt x="781680" y="558255"/>
                    </a:cubicBezTo>
                    <a:cubicBezTo>
                      <a:pt x="789579" y="556922"/>
                      <a:pt x="798667" y="551546"/>
                      <a:pt x="802521" y="564297"/>
                    </a:cubicBezTo>
                    <a:cubicBezTo>
                      <a:pt x="802521" y="554068"/>
                      <a:pt x="810133" y="556494"/>
                      <a:pt x="815986" y="556447"/>
                    </a:cubicBezTo>
                    <a:cubicBezTo>
                      <a:pt x="917570" y="555543"/>
                      <a:pt x="1019202" y="554543"/>
                      <a:pt x="1120786" y="553972"/>
                    </a:cubicBezTo>
                    <a:cubicBezTo>
                      <a:pt x="1130730" y="553925"/>
                      <a:pt x="1134727" y="552260"/>
                      <a:pt x="1134584" y="540840"/>
                    </a:cubicBezTo>
                    <a:cubicBezTo>
                      <a:pt x="1133870" y="487978"/>
                      <a:pt x="1133965" y="435117"/>
                      <a:pt x="1134536" y="382302"/>
                    </a:cubicBezTo>
                    <a:cubicBezTo>
                      <a:pt x="1134632" y="372025"/>
                      <a:pt x="1132015" y="369503"/>
                      <a:pt x="1121785" y="369598"/>
                    </a:cubicBezTo>
                    <a:cubicBezTo>
                      <a:pt x="1048892" y="370074"/>
                      <a:pt x="975951" y="369836"/>
                      <a:pt x="903058" y="369884"/>
                    </a:cubicBezTo>
                    <a:cubicBezTo>
                      <a:pt x="896587" y="369884"/>
                      <a:pt x="891353" y="369123"/>
                      <a:pt x="886072" y="363936"/>
                    </a:cubicBezTo>
                    <a:cubicBezTo>
                      <a:pt x="865945" y="344095"/>
                      <a:pt x="836493" y="345665"/>
                      <a:pt x="818698" y="366696"/>
                    </a:cubicBezTo>
                    <a:cubicBezTo>
                      <a:pt x="801997" y="386442"/>
                      <a:pt x="806137" y="417988"/>
                      <a:pt x="827500" y="433023"/>
                    </a:cubicBezTo>
                    <a:cubicBezTo>
                      <a:pt x="849578" y="448582"/>
                      <a:pt x="879125" y="442159"/>
                      <a:pt x="893447" y="417940"/>
                    </a:cubicBezTo>
                    <a:cubicBezTo>
                      <a:pt x="896968" y="412040"/>
                      <a:pt x="900441" y="409899"/>
                      <a:pt x="907197" y="409899"/>
                    </a:cubicBezTo>
                    <a:cubicBezTo>
                      <a:pt x="965959" y="410137"/>
                      <a:pt x="1024768" y="410232"/>
                      <a:pt x="1083530" y="409852"/>
                    </a:cubicBezTo>
                    <a:cubicBezTo>
                      <a:pt x="1092333" y="409804"/>
                      <a:pt x="1094093" y="412802"/>
                      <a:pt x="1093951" y="420843"/>
                    </a:cubicBezTo>
                    <a:cubicBezTo>
                      <a:pt x="1093522" y="448629"/>
                      <a:pt x="1093475" y="476416"/>
                      <a:pt x="1093951" y="504203"/>
                    </a:cubicBezTo>
                    <a:cubicBezTo>
                      <a:pt x="1094093" y="512530"/>
                      <a:pt x="1091857" y="514861"/>
                      <a:pt x="1083340" y="514956"/>
                    </a:cubicBezTo>
                    <a:cubicBezTo>
                      <a:pt x="917047" y="516241"/>
                      <a:pt x="750753" y="517811"/>
                      <a:pt x="584460" y="519619"/>
                    </a:cubicBezTo>
                    <a:cubicBezTo>
                      <a:pt x="575467" y="519715"/>
                      <a:pt x="572803" y="517431"/>
                      <a:pt x="572945" y="508295"/>
                    </a:cubicBezTo>
                    <a:cubicBezTo>
                      <a:pt x="573469" y="474132"/>
                      <a:pt x="573659" y="439922"/>
                      <a:pt x="572898" y="405807"/>
                    </a:cubicBezTo>
                    <a:cubicBezTo>
                      <a:pt x="572660" y="394626"/>
                      <a:pt x="576276" y="392342"/>
                      <a:pt x="586744" y="392437"/>
                    </a:cubicBezTo>
                    <a:cubicBezTo>
                      <a:pt x="637750" y="392960"/>
                      <a:pt x="688803" y="393008"/>
                      <a:pt x="739857" y="392532"/>
                    </a:cubicBezTo>
                    <a:cubicBezTo>
                      <a:pt x="786343" y="392104"/>
                      <a:pt x="823551" y="362319"/>
                      <a:pt x="834875" y="317308"/>
                    </a:cubicBezTo>
                    <a:cubicBezTo>
                      <a:pt x="839015" y="300750"/>
                      <a:pt x="837968" y="283764"/>
                      <a:pt x="837254" y="267015"/>
                    </a:cubicBezTo>
                    <a:cubicBezTo>
                      <a:pt x="836778" y="256405"/>
                      <a:pt x="840347" y="254311"/>
                      <a:pt x="850291" y="254359"/>
                    </a:cubicBezTo>
                    <a:cubicBezTo>
                      <a:pt x="970575" y="254692"/>
                      <a:pt x="1090905" y="254739"/>
                      <a:pt x="1211188" y="254359"/>
                    </a:cubicBezTo>
                    <a:cubicBezTo>
                      <a:pt x="1221847" y="254311"/>
                      <a:pt x="1224654" y="257023"/>
                      <a:pt x="1224558" y="267824"/>
                    </a:cubicBezTo>
                    <a:cubicBezTo>
                      <a:pt x="1223559" y="374404"/>
                      <a:pt x="1223274" y="481032"/>
                      <a:pt x="1222322" y="587659"/>
                    </a:cubicBezTo>
                    <a:cubicBezTo>
                      <a:pt x="1222227" y="597080"/>
                      <a:pt x="1224368" y="599983"/>
                      <a:pt x="1234122" y="599888"/>
                    </a:cubicBezTo>
                    <a:cubicBezTo>
                      <a:pt x="1271949" y="599459"/>
                      <a:pt x="1309775" y="599935"/>
                      <a:pt x="1347554" y="600316"/>
                    </a:cubicBezTo>
                    <a:cubicBezTo>
                      <a:pt x="1352407" y="600363"/>
                      <a:pt x="1357593" y="598841"/>
                      <a:pt x="1362113" y="602124"/>
                    </a:cubicBezTo>
                    <a:close/>
                  </a:path>
                </a:pathLst>
              </a:custGeom>
              <a:solidFill>
                <a:srgbClr val="1C97C3"/>
              </a:solidFill>
              <a:ln w="475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0" name="Freeform: Shape 184">
                <a:extLst>
                  <a:ext uri="{FF2B5EF4-FFF2-40B4-BE49-F238E27FC236}">
                    <a16:creationId xmlns:a16="http://schemas.microsoft.com/office/drawing/2014/main" id="{19CEF6A3-2A2C-4F7F-82F7-31816B3DEF7A}"/>
                  </a:ext>
                </a:extLst>
              </p:cNvPr>
              <p:cNvSpPr/>
              <p:nvPr/>
            </p:nvSpPr>
            <p:spPr>
              <a:xfrm flipV="1">
                <a:off x="3571909" y="4777938"/>
                <a:ext cx="542107" cy="159490"/>
              </a:xfrm>
              <a:custGeom>
                <a:avLst/>
                <a:gdLst>
                  <a:gd name="connsiteX0" fmla="*/ 250678 w 542107"/>
                  <a:gd name="connsiteY0" fmla="*/ 904 h 159490"/>
                  <a:gd name="connsiteX1" fmla="*/ 250297 w 542107"/>
                  <a:gd name="connsiteY1" fmla="*/ 0 h 159490"/>
                  <a:gd name="connsiteX2" fmla="*/ 237451 w 542107"/>
                  <a:gd name="connsiteY2" fmla="*/ 1618 h 159490"/>
                  <a:gd name="connsiteX3" fmla="*/ 98278 w 542107"/>
                  <a:gd name="connsiteY3" fmla="*/ 1808 h 159490"/>
                  <a:gd name="connsiteX4" fmla="*/ 3260 w 542107"/>
                  <a:gd name="connsiteY4" fmla="*/ 76937 h 159490"/>
                  <a:gd name="connsiteX5" fmla="*/ 500 w 542107"/>
                  <a:gd name="connsiteY5" fmla="*/ 143455 h 159490"/>
                  <a:gd name="connsiteX6" fmla="*/ 500 w 542107"/>
                  <a:gd name="connsiteY6" fmla="*/ 143598 h 159490"/>
                  <a:gd name="connsiteX7" fmla="*/ 1547 w 542107"/>
                  <a:gd name="connsiteY7" fmla="*/ 143931 h 159490"/>
                  <a:gd name="connsiteX8" fmla="*/ 27431 w 542107"/>
                  <a:gd name="connsiteY8" fmla="*/ 159394 h 159490"/>
                  <a:gd name="connsiteX9" fmla="*/ 512608 w 542107"/>
                  <a:gd name="connsiteY9" fmla="*/ 159490 h 159490"/>
                  <a:gd name="connsiteX10" fmla="*/ 541394 w 542107"/>
                  <a:gd name="connsiteY10" fmla="*/ 141124 h 159490"/>
                  <a:gd name="connsiteX11" fmla="*/ 542108 w 542107"/>
                  <a:gd name="connsiteY11" fmla="*/ 140648 h 159490"/>
                  <a:gd name="connsiteX12" fmla="*/ 541822 w 542107"/>
                  <a:gd name="connsiteY12" fmla="*/ 100680 h 159490"/>
                  <a:gd name="connsiteX13" fmla="*/ 442998 w 542107"/>
                  <a:gd name="connsiteY13" fmla="*/ 1808 h 159490"/>
                  <a:gd name="connsiteX14" fmla="*/ 291645 w 542107"/>
                  <a:gd name="connsiteY14" fmla="*/ 1998 h 159490"/>
                  <a:gd name="connsiteX15" fmla="*/ 290884 w 542107"/>
                  <a:gd name="connsiteY15" fmla="*/ 3140 h 159490"/>
                  <a:gd name="connsiteX16" fmla="*/ 250678 w 542107"/>
                  <a:gd name="connsiteY16" fmla="*/ 904 h 159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2107" h="159490">
                    <a:moveTo>
                      <a:pt x="250678" y="904"/>
                    </a:moveTo>
                    <a:cubicBezTo>
                      <a:pt x="250535" y="619"/>
                      <a:pt x="250440" y="285"/>
                      <a:pt x="250297" y="0"/>
                    </a:cubicBezTo>
                    <a:cubicBezTo>
                      <a:pt x="246443" y="2760"/>
                      <a:pt x="241781" y="1618"/>
                      <a:pt x="237451" y="1618"/>
                    </a:cubicBezTo>
                    <a:cubicBezTo>
                      <a:pt x="191060" y="1713"/>
                      <a:pt x="144669" y="1380"/>
                      <a:pt x="98278" y="1808"/>
                    </a:cubicBezTo>
                    <a:cubicBezTo>
                      <a:pt x="52173" y="2236"/>
                      <a:pt x="14537" y="32307"/>
                      <a:pt x="3260" y="76937"/>
                    </a:cubicBezTo>
                    <a:cubicBezTo>
                      <a:pt x="-2307" y="98919"/>
                      <a:pt x="1071" y="121235"/>
                      <a:pt x="500" y="143455"/>
                    </a:cubicBezTo>
                    <a:cubicBezTo>
                      <a:pt x="500" y="143503"/>
                      <a:pt x="500" y="143550"/>
                      <a:pt x="500" y="143598"/>
                    </a:cubicBezTo>
                    <a:cubicBezTo>
                      <a:pt x="833" y="143740"/>
                      <a:pt x="1167" y="143788"/>
                      <a:pt x="1547" y="143931"/>
                    </a:cubicBezTo>
                    <a:cubicBezTo>
                      <a:pt x="4830" y="158062"/>
                      <a:pt x="14965" y="159442"/>
                      <a:pt x="27431" y="159394"/>
                    </a:cubicBezTo>
                    <a:cubicBezTo>
                      <a:pt x="189157" y="159156"/>
                      <a:pt x="350882" y="159061"/>
                      <a:pt x="512608" y="159490"/>
                    </a:cubicBezTo>
                    <a:cubicBezTo>
                      <a:pt x="527310" y="159537"/>
                      <a:pt x="538682" y="158109"/>
                      <a:pt x="541394" y="141124"/>
                    </a:cubicBezTo>
                    <a:cubicBezTo>
                      <a:pt x="541632" y="140933"/>
                      <a:pt x="541870" y="140838"/>
                      <a:pt x="542108" y="140648"/>
                    </a:cubicBezTo>
                    <a:cubicBezTo>
                      <a:pt x="542013" y="127325"/>
                      <a:pt x="542060" y="114003"/>
                      <a:pt x="541822" y="100680"/>
                    </a:cubicBezTo>
                    <a:cubicBezTo>
                      <a:pt x="540680" y="44821"/>
                      <a:pt x="498524" y="2236"/>
                      <a:pt x="442998" y="1808"/>
                    </a:cubicBezTo>
                    <a:cubicBezTo>
                      <a:pt x="392563" y="1427"/>
                      <a:pt x="342080" y="1903"/>
                      <a:pt x="291645" y="1998"/>
                    </a:cubicBezTo>
                    <a:cubicBezTo>
                      <a:pt x="291407" y="2379"/>
                      <a:pt x="291169" y="2760"/>
                      <a:pt x="290884" y="3140"/>
                    </a:cubicBezTo>
                    <a:cubicBezTo>
                      <a:pt x="277180" y="7470"/>
                      <a:pt x="263620" y="9992"/>
                      <a:pt x="250678" y="904"/>
                    </a:cubicBezTo>
                    <a:close/>
                  </a:path>
                </a:pathLst>
              </a:custGeom>
              <a:solidFill>
                <a:srgbClr val="1E789A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189">
                <a:extLst>
                  <a:ext uri="{FF2B5EF4-FFF2-40B4-BE49-F238E27FC236}">
                    <a16:creationId xmlns:a16="http://schemas.microsoft.com/office/drawing/2014/main" id="{3D6EF407-6CAA-422C-AC83-DA1FFB7060E7}"/>
                  </a:ext>
                </a:extLst>
              </p:cNvPr>
              <p:cNvSpPr/>
              <p:nvPr/>
            </p:nvSpPr>
            <p:spPr>
              <a:xfrm>
                <a:off x="4483009" y="4797893"/>
                <a:ext cx="282692" cy="91967"/>
              </a:xfrm>
              <a:custGeom>
                <a:avLst/>
                <a:gdLst>
                  <a:gd name="connsiteX0" fmla="*/ 200537 w 282692"/>
                  <a:gd name="connsiteY0" fmla="*/ 18776 h 91967"/>
                  <a:gd name="connsiteX1" fmla="*/ 185882 w 282692"/>
                  <a:gd name="connsiteY1" fmla="*/ 25723 h 91967"/>
                  <a:gd name="connsiteX2" fmla="*/ 103901 w 282692"/>
                  <a:gd name="connsiteY2" fmla="*/ 25771 h 91967"/>
                  <a:gd name="connsiteX3" fmla="*/ 78589 w 282692"/>
                  <a:gd name="connsiteY3" fmla="*/ 15208 h 91967"/>
                  <a:gd name="connsiteX4" fmla="*/ 14165 w 282692"/>
                  <a:gd name="connsiteY4" fmla="*/ 12734 h 91967"/>
                  <a:gd name="connsiteX5" fmla="*/ 11976 w 282692"/>
                  <a:gd name="connsiteY5" fmla="*/ 76587 h 91967"/>
                  <a:gd name="connsiteX6" fmla="*/ 75115 w 282692"/>
                  <a:gd name="connsiteY6" fmla="*/ 79441 h 91967"/>
                  <a:gd name="connsiteX7" fmla="*/ 111657 w 282692"/>
                  <a:gd name="connsiteY7" fmla="*/ 66024 h 91967"/>
                  <a:gd name="connsiteX8" fmla="*/ 140348 w 282692"/>
                  <a:gd name="connsiteY8" fmla="*/ 66071 h 91967"/>
                  <a:gd name="connsiteX9" fmla="*/ 185454 w 282692"/>
                  <a:gd name="connsiteY9" fmla="*/ 65976 h 91967"/>
                  <a:gd name="connsiteX10" fmla="*/ 201060 w 282692"/>
                  <a:gd name="connsiteY10" fmla="*/ 73494 h 91967"/>
                  <a:gd name="connsiteX11" fmla="*/ 268387 w 282692"/>
                  <a:gd name="connsiteY11" fmla="*/ 78823 h 91967"/>
                  <a:gd name="connsiteX12" fmla="*/ 267768 w 282692"/>
                  <a:gd name="connsiteY12" fmla="*/ 12115 h 91967"/>
                  <a:gd name="connsiteX13" fmla="*/ 200537 w 282692"/>
                  <a:gd name="connsiteY13" fmla="*/ 18776 h 91967"/>
                  <a:gd name="connsiteX14" fmla="*/ 44949 w 282692"/>
                  <a:gd name="connsiteY14" fmla="*/ 52416 h 91967"/>
                  <a:gd name="connsiteX15" fmla="*/ 38764 w 282692"/>
                  <a:gd name="connsiteY15" fmla="*/ 45231 h 91967"/>
                  <a:gd name="connsiteX16" fmla="*/ 46044 w 282692"/>
                  <a:gd name="connsiteY16" fmla="*/ 38998 h 91967"/>
                  <a:gd name="connsiteX17" fmla="*/ 52372 w 282692"/>
                  <a:gd name="connsiteY17" fmla="*/ 45802 h 91967"/>
                  <a:gd name="connsiteX18" fmla="*/ 44949 w 282692"/>
                  <a:gd name="connsiteY18" fmla="*/ 52416 h 91967"/>
                  <a:gd name="connsiteX19" fmla="*/ 243645 w 282692"/>
                  <a:gd name="connsiteY19" fmla="*/ 47039 h 91967"/>
                  <a:gd name="connsiteX20" fmla="*/ 235604 w 282692"/>
                  <a:gd name="connsiteY20" fmla="*/ 52368 h 91967"/>
                  <a:gd name="connsiteX21" fmla="*/ 230275 w 282692"/>
                  <a:gd name="connsiteY21" fmla="*/ 44518 h 91967"/>
                  <a:gd name="connsiteX22" fmla="*/ 238268 w 282692"/>
                  <a:gd name="connsiteY22" fmla="*/ 39093 h 91967"/>
                  <a:gd name="connsiteX23" fmla="*/ 243645 w 282692"/>
                  <a:gd name="connsiteY23" fmla="*/ 47039 h 91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2692" h="91967">
                    <a:moveTo>
                      <a:pt x="200537" y="18776"/>
                    </a:moveTo>
                    <a:cubicBezTo>
                      <a:pt x="196302" y="24438"/>
                      <a:pt x="192163" y="25771"/>
                      <a:pt x="185882" y="25723"/>
                    </a:cubicBezTo>
                    <a:cubicBezTo>
                      <a:pt x="158571" y="25485"/>
                      <a:pt x="131212" y="25342"/>
                      <a:pt x="103901" y="25771"/>
                    </a:cubicBezTo>
                    <a:cubicBezTo>
                      <a:pt x="93624" y="25913"/>
                      <a:pt x="86059" y="24391"/>
                      <a:pt x="78589" y="15208"/>
                    </a:cubicBezTo>
                    <a:cubicBezTo>
                      <a:pt x="62459" y="-4538"/>
                      <a:pt x="32483" y="-4728"/>
                      <a:pt x="14165" y="12734"/>
                    </a:cubicBezTo>
                    <a:cubicBezTo>
                      <a:pt x="-3821" y="29863"/>
                      <a:pt x="-4820" y="58601"/>
                      <a:pt x="11976" y="76587"/>
                    </a:cubicBezTo>
                    <a:cubicBezTo>
                      <a:pt x="29105" y="94953"/>
                      <a:pt x="59414" y="98045"/>
                      <a:pt x="75115" y="79441"/>
                    </a:cubicBezTo>
                    <a:cubicBezTo>
                      <a:pt x="86059" y="66452"/>
                      <a:pt x="97573" y="65548"/>
                      <a:pt x="111657" y="66024"/>
                    </a:cubicBezTo>
                    <a:cubicBezTo>
                      <a:pt x="121220" y="66357"/>
                      <a:pt x="130784" y="66071"/>
                      <a:pt x="140348" y="66071"/>
                    </a:cubicBezTo>
                    <a:cubicBezTo>
                      <a:pt x="155383" y="66071"/>
                      <a:pt x="170419" y="66309"/>
                      <a:pt x="185454" y="65976"/>
                    </a:cubicBezTo>
                    <a:cubicBezTo>
                      <a:pt x="192258" y="65833"/>
                      <a:pt x="196445" y="67546"/>
                      <a:pt x="201060" y="73494"/>
                    </a:cubicBezTo>
                    <a:cubicBezTo>
                      <a:pt x="217856" y="95428"/>
                      <a:pt x="249022" y="97427"/>
                      <a:pt x="268387" y="78823"/>
                    </a:cubicBezTo>
                    <a:cubicBezTo>
                      <a:pt x="287704" y="60267"/>
                      <a:pt x="287419" y="30434"/>
                      <a:pt x="267768" y="12115"/>
                    </a:cubicBezTo>
                    <a:cubicBezTo>
                      <a:pt x="248022" y="-6156"/>
                      <a:pt x="217238" y="-3539"/>
                      <a:pt x="200537" y="18776"/>
                    </a:cubicBezTo>
                    <a:close/>
                    <a:moveTo>
                      <a:pt x="44949" y="52416"/>
                    </a:moveTo>
                    <a:cubicBezTo>
                      <a:pt x="40667" y="52083"/>
                      <a:pt x="38336" y="49513"/>
                      <a:pt x="38764" y="45231"/>
                    </a:cubicBezTo>
                    <a:cubicBezTo>
                      <a:pt x="39144" y="41044"/>
                      <a:pt x="41761" y="38713"/>
                      <a:pt x="46044" y="38998"/>
                    </a:cubicBezTo>
                    <a:cubicBezTo>
                      <a:pt x="50468" y="39284"/>
                      <a:pt x="52039" y="42233"/>
                      <a:pt x="52372" y="45802"/>
                    </a:cubicBezTo>
                    <a:cubicBezTo>
                      <a:pt x="51658" y="50512"/>
                      <a:pt x="49231" y="52796"/>
                      <a:pt x="44949" y="52416"/>
                    </a:cubicBezTo>
                    <a:close/>
                    <a:moveTo>
                      <a:pt x="243645" y="47039"/>
                    </a:moveTo>
                    <a:cubicBezTo>
                      <a:pt x="242598" y="51274"/>
                      <a:pt x="239743" y="53130"/>
                      <a:pt x="235604" y="52368"/>
                    </a:cubicBezTo>
                    <a:cubicBezTo>
                      <a:pt x="231417" y="51607"/>
                      <a:pt x="229371" y="48705"/>
                      <a:pt x="230275" y="44518"/>
                    </a:cubicBezTo>
                    <a:cubicBezTo>
                      <a:pt x="231131" y="40473"/>
                      <a:pt x="234081" y="38332"/>
                      <a:pt x="238268" y="39093"/>
                    </a:cubicBezTo>
                    <a:cubicBezTo>
                      <a:pt x="242455" y="39854"/>
                      <a:pt x="244025" y="42900"/>
                      <a:pt x="243645" y="47039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190">
                <a:extLst>
                  <a:ext uri="{FF2B5EF4-FFF2-40B4-BE49-F238E27FC236}">
                    <a16:creationId xmlns:a16="http://schemas.microsoft.com/office/drawing/2014/main" id="{B3855B3C-81E4-4CB1-B712-D66F6077CA46}"/>
                  </a:ext>
                </a:extLst>
              </p:cNvPr>
              <p:cNvSpPr/>
              <p:nvPr/>
            </p:nvSpPr>
            <p:spPr>
              <a:xfrm>
                <a:off x="5861303" y="2365613"/>
                <a:ext cx="237428" cy="237570"/>
              </a:xfrm>
              <a:custGeom>
                <a:avLst/>
                <a:gdLst>
                  <a:gd name="connsiteX0" fmla="*/ 237426 w 237428"/>
                  <a:gd name="connsiteY0" fmla="*/ 118429 h 237570"/>
                  <a:gd name="connsiteX1" fmla="*/ 117999 w 237428"/>
                  <a:gd name="connsiteY1" fmla="*/ 2 h 237570"/>
                  <a:gd name="connsiteX2" fmla="*/ 0 w 237428"/>
                  <a:gd name="connsiteY2" fmla="*/ 118144 h 237570"/>
                  <a:gd name="connsiteX3" fmla="*/ 117714 w 237428"/>
                  <a:gd name="connsiteY3" fmla="*/ 237570 h 237570"/>
                  <a:gd name="connsiteX4" fmla="*/ 237426 w 237428"/>
                  <a:gd name="connsiteY4" fmla="*/ 118429 h 237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428" h="237570">
                    <a:moveTo>
                      <a:pt x="237426" y="118429"/>
                    </a:moveTo>
                    <a:cubicBezTo>
                      <a:pt x="237093" y="53387"/>
                      <a:pt x="182899" y="-332"/>
                      <a:pt x="117999" y="2"/>
                    </a:cubicBezTo>
                    <a:cubicBezTo>
                      <a:pt x="53290" y="287"/>
                      <a:pt x="95" y="53577"/>
                      <a:pt x="0" y="118144"/>
                    </a:cubicBezTo>
                    <a:cubicBezTo>
                      <a:pt x="-95" y="184138"/>
                      <a:pt x="52481" y="237475"/>
                      <a:pt x="117714" y="237570"/>
                    </a:cubicBezTo>
                    <a:cubicBezTo>
                      <a:pt x="184136" y="237665"/>
                      <a:pt x="237807" y="184280"/>
                      <a:pt x="237426" y="118429"/>
                    </a:cubicBezTo>
                    <a:close/>
                  </a:path>
                </a:pathLst>
              </a:custGeom>
              <a:solidFill>
                <a:srgbClr val="1C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191">
                <a:extLst>
                  <a:ext uri="{FF2B5EF4-FFF2-40B4-BE49-F238E27FC236}">
                    <a16:creationId xmlns:a16="http://schemas.microsoft.com/office/drawing/2014/main" id="{29B178C7-8E7B-4BA0-8D18-17DCBB621A28}"/>
                  </a:ext>
                </a:extLst>
              </p:cNvPr>
              <p:cNvSpPr/>
              <p:nvPr/>
            </p:nvSpPr>
            <p:spPr>
              <a:xfrm>
                <a:off x="7059627" y="3474623"/>
                <a:ext cx="92128" cy="325943"/>
              </a:xfrm>
              <a:custGeom>
                <a:avLst/>
                <a:gdLst>
                  <a:gd name="connsiteX0" fmla="*/ 23449 w 92128"/>
                  <a:gd name="connsiteY0" fmla="*/ 241011 h 325943"/>
                  <a:gd name="connsiteX1" fmla="*/ 2513 w 92128"/>
                  <a:gd name="connsiteY1" fmla="*/ 292160 h 325943"/>
                  <a:gd name="connsiteX2" fmla="*/ 46667 w 92128"/>
                  <a:gd name="connsiteY2" fmla="*/ 325942 h 325943"/>
                  <a:gd name="connsiteX3" fmla="*/ 90346 w 92128"/>
                  <a:gd name="connsiteY3" fmla="*/ 292921 h 325943"/>
                  <a:gd name="connsiteX4" fmla="*/ 69554 w 92128"/>
                  <a:gd name="connsiteY4" fmla="*/ 241201 h 325943"/>
                  <a:gd name="connsiteX5" fmla="*/ 61180 w 92128"/>
                  <a:gd name="connsiteY5" fmla="*/ 226261 h 325943"/>
                  <a:gd name="connsiteX6" fmla="*/ 61132 w 92128"/>
                  <a:gd name="connsiteY6" fmla="*/ 103456 h 325943"/>
                  <a:gd name="connsiteX7" fmla="*/ 71742 w 92128"/>
                  <a:gd name="connsiteY7" fmla="*/ 82997 h 325943"/>
                  <a:gd name="connsiteX8" fmla="*/ 82068 w 92128"/>
                  <a:gd name="connsiteY8" fmla="*/ 17336 h 325943"/>
                  <a:gd name="connsiteX9" fmla="*/ 15503 w 92128"/>
                  <a:gd name="connsiteY9" fmla="*/ 11816 h 325943"/>
                  <a:gd name="connsiteX10" fmla="*/ 15075 w 92128"/>
                  <a:gd name="connsiteY10" fmla="*/ 77810 h 325943"/>
                  <a:gd name="connsiteX11" fmla="*/ 30776 w 92128"/>
                  <a:gd name="connsiteY11" fmla="*/ 116636 h 325943"/>
                  <a:gd name="connsiteX12" fmla="*/ 30633 w 92128"/>
                  <a:gd name="connsiteY12" fmla="*/ 163027 h 325943"/>
                  <a:gd name="connsiteX13" fmla="*/ 30776 w 92128"/>
                  <a:gd name="connsiteY13" fmla="*/ 227165 h 325943"/>
                  <a:gd name="connsiteX14" fmla="*/ 23449 w 92128"/>
                  <a:gd name="connsiteY14" fmla="*/ 241011 h 325943"/>
                  <a:gd name="connsiteX15" fmla="*/ 46430 w 92128"/>
                  <a:gd name="connsiteY15" fmla="*/ 38890 h 325943"/>
                  <a:gd name="connsiteX16" fmla="*/ 52853 w 92128"/>
                  <a:gd name="connsiteY16" fmla="*/ 45931 h 325943"/>
                  <a:gd name="connsiteX17" fmla="*/ 45716 w 92128"/>
                  <a:gd name="connsiteY17" fmla="*/ 52498 h 325943"/>
                  <a:gd name="connsiteX18" fmla="*/ 39293 w 92128"/>
                  <a:gd name="connsiteY18" fmla="*/ 45313 h 325943"/>
                  <a:gd name="connsiteX19" fmla="*/ 46430 w 92128"/>
                  <a:gd name="connsiteY19" fmla="*/ 38890 h 325943"/>
                  <a:gd name="connsiteX20" fmla="*/ 45621 w 92128"/>
                  <a:gd name="connsiteY20" fmla="*/ 273651 h 325943"/>
                  <a:gd name="connsiteX21" fmla="*/ 52948 w 92128"/>
                  <a:gd name="connsiteY21" fmla="*/ 279218 h 325943"/>
                  <a:gd name="connsiteX22" fmla="*/ 46763 w 92128"/>
                  <a:gd name="connsiteY22" fmla="*/ 287212 h 325943"/>
                  <a:gd name="connsiteX23" fmla="*/ 39340 w 92128"/>
                  <a:gd name="connsiteY23" fmla="*/ 280836 h 325943"/>
                  <a:gd name="connsiteX24" fmla="*/ 45621 w 92128"/>
                  <a:gd name="connsiteY24" fmla="*/ 273651 h 325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2128" h="325943">
                    <a:moveTo>
                      <a:pt x="23449" y="241011"/>
                    </a:moveTo>
                    <a:cubicBezTo>
                      <a:pt x="4274" y="252288"/>
                      <a:pt x="-3434" y="272319"/>
                      <a:pt x="2513" y="292160"/>
                    </a:cubicBezTo>
                    <a:cubicBezTo>
                      <a:pt x="8651" y="312715"/>
                      <a:pt x="26113" y="326085"/>
                      <a:pt x="46667" y="325942"/>
                    </a:cubicBezTo>
                    <a:cubicBezTo>
                      <a:pt x="66461" y="325752"/>
                      <a:pt x="84970" y="311716"/>
                      <a:pt x="90346" y="292921"/>
                    </a:cubicBezTo>
                    <a:cubicBezTo>
                      <a:pt x="95961" y="273175"/>
                      <a:pt x="88110" y="252288"/>
                      <a:pt x="69554" y="241201"/>
                    </a:cubicBezTo>
                    <a:cubicBezTo>
                      <a:pt x="63083" y="237347"/>
                      <a:pt x="61132" y="233446"/>
                      <a:pt x="61180" y="226261"/>
                    </a:cubicBezTo>
                    <a:cubicBezTo>
                      <a:pt x="61513" y="185342"/>
                      <a:pt x="61608" y="144375"/>
                      <a:pt x="61132" y="103456"/>
                    </a:cubicBezTo>
                    <a:cubicBezTo>
                      <a:pt x="61037" y="94083"/>
                      <a:pt x="63035" y="88468"/>
                      <a:pt x="71742" y="82997"/>
                    </a:cubicBezTo>
                    <a:cubicBezTo>
                      <a:pt x="94153" y="68960"/>
                      <a:pt x="98388" y="37510"/>
                      <a:pt x="82068" y="17336"/>
                    </a:cubicBezTo>
                    <a:cubicBezTo>
                      <a:pt x="65319" y="-3362"/>
                      <a:pt x="34868" y="-5931"/>
                      <a:pt x="15503" y="11816"/>
                    </a:cubicBezTo>
                    <a:cubicBezTo>
                      <a:pt x="-4005" y="29659"/>
                      <a:pt x="-6147" y="62823"/>
                      <a:pt x="15075" y="77810"/>
                    </a:cubicBezTo>
                    <a:cubicBezTo>
                      <a:pt x="30776" y="88897"/>
                      <a:pt x="31394" y="101172"/>
                      <a:pt x="30776" y="116636"/>
                    </a:cubicBezTo>
                    <a:cubicBezTo>
                      <a:pt x="30205" y="132100"/>
                      <a:pt x="30633" y="147563"/>
                      <a:pt x="30633" y="163027"/>
                    </a:cubicBezTo>
                    <a:cubicBezTo>
                      <a:pt x="30633" y="184390"/>
                      <a:pt x="30443" y="205802"/>
                      <a:pt x="30776" y="227165"/>
                    </a:cubicBezTo>
                    <a:cubicBezTo>
                      <a:pt x="30919" y="233493"/>
                      <a:pt x="29634" y="237395"/>
                      <a:pt x="23449" y="241011"/>
                    </a:cubicBezTo>
                    <a:close/>
                    <a:moveTo>
                      <a:pt x="46430" y="38890"/>
                    </a:moveTo>
                    <a:cubicBezTo>
                      <a:pt x="50902" y="39032"/>
                      <a:pt x="52996" y="41840"/>
                      <a:pt x="52853" y="45931"/>
                    </a:cubicBezTo>
                    <a:cubicBezTo>
                      <a:pt x="52663" y="50023"/>
                      <a:pt x="50236" y="52498"/>
                      <a:pt x="45716" y="52498"/>
                    </a:cubicBezTo>
                    <a:cubicBezTo>
                      <a:pt x="41815" y="51736"/>
                      <a:pt x="39007" y="49500"/>
                      <a:pt x="39293" y="45313"/>
                    </a:cubicBezTo>
                    <a:cubicBezTo>
                      <a:pt x="39530" y="41173"/>
                      <a:pt x="42052" y="38699"/>
                      <a:pt x="46430" y="38890"/>
                    </a:cubicBezTo>
                    <a:close/>
                    <a:moveTo>
                      <a:pt x="45621" y="273651"/>
                    </a:moveTo>
                    <a:cubicBezTo>
                      <a:pt x="49903" y="273128"/>
                      <a:pt x="52425" y="275316"/>
                      <a:pt x="52948" y="279218"/>
                    </a:cubicBezTo>
                    <a:cubicBezTo>
                      <a:pt x="52996" y="283976"/>
                      <a:pt x="50902" y="286831"/>
                      <a:pt x="46763" y="287212"/>
                    </a:cubicBezTo>
                    <a:cubicBezTo>
                      <a:pt x="42528" y="287592"/>
                      <a:pt x="39959" y="284737"/>
                      <a:pt x="39340" y="280836"/>
                    </a:cubicBezTo>
                    <a:cubicBezTo>
                      <a:pt x="38579" y="276316"/>
                      <a:pt x="41624" y="274175"/>
                      <a:pt x="45621" y="273651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195">
                <a:extLst>
                  <a:ext uri="{FF2B5EF4-FFF2-40B4-BE49-F238E27FC236}">
                    <a16:creationId xmlns:a16="http://schemas.microsoft.com/office/drawing/2014/main" id="{196D9C86-E810-4943-900B-EAE0F419830D}"/>
                  </a:ext>
                </a:extLst>
              </p:cNvPr>
              <p:cNvSpPr/>
              <p:nvPr/>
            </p:nvSpPr>
            <p:spPr>
              <a:xfrm>
                <a:off x="1480374" y="4013105"/>
                <a:ext cx="519421" cy="646031"/>
              </a:xfrm>
              <a:custGeom>
                <a:avLst/>
                <a:gdLst>
                  <a:gd name="connsiteX0" fmla="*/ 50119 w 441259"/>
                  <a:gd name="connsiteY0" fmla="*/ 131021 h 548817"/>
                  <a:gd name="connsiteX1" fmla="*/ 50119 w 441259"/>
                  <a:gd name="connsiteY1" fmla="*/ 416503 h 548817"/>
                  <a:gd name="connsiteX2" fmla="*/ 30563 w 441259"/>
                  <a:gd name="connsiteY2" fmla="*/ 436392 h 548817"/>
                  <a:gd name="connsiteX3" fmla="*/ 16955 w 441259"/>
                  <a:gd name="connsiteY3" fmla="*/ 467843 h 548817"/>
                  <a:gd name="connsiteX4" fmla="*/ 8819 w 441259"/>
                  <a:gd name="connsiteY4" fmla="*/ 528603 h 548817"/>
                  <a:gd name="connsiteX5" fmla="*/ 68199 w 441259"/>
                  <a:gd name="connsiteY5" fmla="*/ 542020 h 548817"/>
                  <a:gd name="connsiteX6" fmla="*/ 70245 w 441259"/>
                  <a:gd name="connsiteY6" fmla="*/ 464227 h 548817"/>
                  <a:gd name="connsiteX7" fmla="*/ 61728 w 441259"/>
                  <a:gd name="connsiteY7" fmla="*/ 440246 h 548817"/>
                  <a:gd name="connsiteX8" fmla="*/ 78096 w 441259"/>
                  <a:gd name="connsiteY8" fmla="*/ 436630 h 548817"/>
                  <a:gd name="connsiteX9" fmla="*/ 151893 w 441259"/>
                  <a:gd name="connsiteY9" fmla="*/ 436059 h 548817"/>
                  <a:gd name="connsiteX10" fmla="*/ 167404 w 441259"/>
                  <a:gd name="connsiteY10" fmla="*/ 451808 h 548817"/>
                  <a:gd name="connsiteX11" fmla="*/ 157983 w 441259"/>
                  <a:gd name="connsiteY11" fmla="*/ 464702 h 548817"/>
                  <a:gd name="connsiteX12" fmla="*/ 137905 w 441259"/>
                  <a:gd name="connsiteY12" fmla="*/ 515756 h 548817"/>
                  <a:gd name="connsiteX13" fmla="*/ 175874 w 441259"/>
                  <a:gd name="connsiteY13" fmla="*/ 548539 h 548817"/>
                  <a:gd name="connsiteX14" fmla="*/ 223597 w 441259"/>
                  <a:gd name="connsiteY14" fmla="*/ 522084 h 548817"/>
                  <a:gd name="connsiteX15" fmla="*/ 203803 w 441259"/>
                  <a:gd name="connsiteY15" fmla="*/ 463751 h 548817"/>
                  <a:gd name="connsiteX16" fmla="*/ 197856 w 441259"/>
                  <a:gd name="connsiteY16" fmla="*/ 440769 h 548817"/>
                  <a:gd name="connsiteX17" fmla="*/ 204517 w 441259"/>
                  <a:gd name="connsiteY17" fmla="*/ 436487 h 548817"/>
                  <a:gd name="connsiteX18" fmla="*/ 298821 w 441259"/>
                  <a:gd name="connsiteY18" fmla="*/ 436487 h 548817"/>
                  <a:gd name="connsiteX19" fmla="*/ 305958 w 441259"/>
                  <a:gd name="connsiteY19" fmla="*/ 440436 h 548817"/>
                  <a:gd name="connsiteX20" fmla="*/ 297822 w 441259"/>
                  <a:gd name="connsiteY20" fmla="*/ 463608 h 548817"/>
                  <a:gd name="connsiteX21" fmla="*/ 277267 w 441259"/>
                  <a:gd name="connsiteY21" fmla="*/ 515280 h 548817"/>
                  <a:gd name="connsiteX22" fmla="*/ 321232 w 441259"/>
                  <a:gd name="connsiteY22" fmla="*/ 548158 h 548817"/>
                  <a:gd name="connsiteX23" fmla="*/ 364768 w 441259"/>
                  <a:gd name="connsiteY23" fmla="*/ 514995 h 548817"/>
                  <a:gd name="connsiteX24" fmla="*/ 345736 w 441259"/>
                  <a:gd name="connsiteY24" fmla="*/ 464227 h 548817"/>
                  <a:gd name="connsiteX25" fmla="*/ 337504 w 441259"/>
                  <a:gd name="connsiteY25" fmla="*/ 440198 h 548817"/>
                  <a:gd name="connsiteX26" fmla="*/ 352635 w 441259"/>
                  <a:gd name="connsiteY26" fmla="*/ 436582 h 548817"/>
                  <a:gd name="connsiteX27" fmla="*/ 371762 w 441259"/>
                  <a:gd name="connsiteY27" fmla="*/ 436344 h 548817"/>
                  <a:gd name="connsiteX28" fmla="*/ 441134 w 441259"/>
                  <a:gd name="connsiteY28" fmla="*/ 366877 h 548817"/>
                  <a:gd name="connsiteX29" fmla="*/ 441134 w 441259"/>
                  <a:gd name="connsiteY29" fmla="*/ 181028 h 548817"/>
                  <a:gd name="connsiteX30" fmla="*/ 385322 w 441259"/>
                  <a:gd name="connsiteY30" fmla="*/ 113226 h 548817"/>
                  <a:gd name="connsiteX31" fmla="*/ 340454 w 441259"/>
                  <a:gd name="connsiteY31" fmla="*/ 111704 h 548817"/>
                  <a:gd name="connsiteX32" fmla="*/ 325562 w 441259"/>
                  <a:gd name="connsiteY32" fmla="*/ 95383 h 548817"/>
                  <a:gd name="connsiteX33" fmla="*/ 335220 w 441259"/>
                  <a:gd name="connsiteY33" fmla="*/ 83869 h 548817"/>
                  <a:gd name="connsiteX34" fmla="*/ 353919 w 441259"/>
                  <a:gd name="connsiteY34" fmla="*/ 33862 h 548817"/>
                  <a:gd name="connsiteX35" fmla="*/ 312525 w 441259"/>
                  <a:gd name="connsiteY35" fmla="*/ 175 h 548817"/>
                  <a:gd name="connsiteX36" fmla="*/ 267704 w 441259"/>
                  <a:gd name="connsiteY36" fmla="*/ 29342 h 548817"/>
                  <a:gd name="connsiteX37" fmla="*/ 287164 w 441259"/>
                  <a:gd name="connsiteY37" fmla="*/ 84630 h 548817"/>
                  <a:gd name="connsiteX38" fmla="*/ 294634 w 441259"/>
                  <a:gd name="connsiteY38" fmla="*/ 106708 h 548817"/>
                  <a:gd name="connsiteX39" fmla="*/ 279979 w 441259"/>
                  <a:gd name="connsiteY39" fmla="*/ 111085 h 548817"/>
                  <a:gd name="connsiteX40" fmla="*/ 213034 w 441259"/>
                  <a:gd name="connsiteY40" fmla="*/ 111323 h 548817"/>
                  <a:gd name="connsiteX41" fmla="*/ 197523 w 441259"/>
                  <a:gd name="connsiteY41" fmla="*/ 93480 h 548817"/>
                  <a:gd name="connsiteX42" fmla="*/ 207562 w 441259"/>
                  <a:gd name="connsiteY42" fmla="*/ 83726 h 548817"/>
                  <a:gd name="connsiteX43" fmla="*/ 226737 w 441259"/>
                  <a:gd name="connsiteY43" fmla="*/ 36051 h 548817"/>
                  <a:gd name="connsiteX44" fmla="*/ 185342 w 441259"/>
                  <a:gd name="connsiteY44" fmla="*/ 318 h 548817"/>
                  <a:gd name="connsiteX45" fmla="*/ 140855 w 441259"/>
                  <a:gd name="connsiteY45" fmla="*/ 26011 h 548817"/>
                  <a:gd name="connsiteX46" fmla="*/ 160600 w 441259"/>
                  <a:gd name="connsiteY46" fmla="*/ 85725 h 548817"/>
                  <a:gd name="connsiteX47" fmla="*/ 166548 w 441259"/>
                  <a:gd name="connsiteY47" fmla="*/ 107136 h 548817"/>
                  <a:gd name="connsiteX48" fmla="*/ 154367 w 441259"/>
                  <a:gd name="connsiteY48" fmla="*/ 111133 h 548817"/>
                  <a:gd name="connsiteX49" fmla="*/ 76478 w 441259"/>
                  <a:gd name="connsiteY49" fmla="*/ 111275 h 548817"/>
                  <a:gd name="connsiteX50" fmla="*/ 61062 w 441259"/>
                  <a:gd name="connsiteY50" fmla="*/ 93385 h 548817"/>
                  <a:gd name="connsiteX51" fmla="*/ 72482 w 441259"/>
                  <a:gd name="connsiteY51" fmla="*/ 83108 h 548817"/>
                  <a:gd name="connsiteX52" fmla="*/ 90039 w 441259"/>
                  <a:gd name="connsiteY52" fmla="*/ 33529 h 548817"/>
                  <a:gd name="connsiteX53" fmla="*/ 48120 w 441259"/>
                  <a:gd name="connsiteY53" fmla="*/ 80 h 548817"/>
                  <a:gd name="connsiteX54" fmla="*/ 3395 w 441259"/>
                  <a:gd name="connsiteY54" fmla="*/ 29532 h 548817"/>
                  <a:gd name="connsiteX55" fmla="*/ 16575 w 441259"/>
                  <a:gd name="connsiteY55" fmla="*/ 79825 h 548817"/>
                  <a:gd name="connsiteX56" fmla="*/ 30849 w 441259"/>
                  <a:gd name="connsiteY56" fmla="*/ 110942 h 548817"/>
                  <a:gd name="connsiteX57" fmla="*/ 50119 w 441259"/>
                  <a:gd name="connsiteY57" fmla="*/ 131021 h 548817"/>
                  <a:gd name="connsiteX58" fmla="*/ 328321 w 441259"/>
                  <a:gd name="connsiteY58" fmla="*/ 501863 h 548817"/>
                  <a:gd name="connsiteX59" fmla="*/ 320613 w 441259"/>
                  <a:gd name="connsiteY59" fmla="*/ 509237 h 548817"/>
                  <a:gd name="connsiteX60" fmla="*/ 314523 w 441259"/>
                  <a:gd name="connsiteY60" fmla="*/ 501910 h 548817"/>
                  <a:gd name="connsiteX61" fmla="*/ 321232 w 441259"/>
                  <a:gd name="connsiteY61" fmla="*/ 495201 h 548817"/>
                  <a:gd name="connsiteX62" fmla="*/ 328321 w 441259"/>
                  <a:gd name="connsiteY62" fmla="*/ 501863 h 548817"/>
                  <a:gd name="connsiteX63" fmla="*/ 309908 w 441259"/>
                  <a:gd name="connsiteY63" fmla="*/ 38858 h 548817"/>
                  <a:gd name="connsiteX64" fmla="*/ 317235 w 441259"/>
                  <a:gd name="connsiteY64" fmla="*/ 45614 h 548817"/>
                  <a:gd name="connsiteX65" fmla="*/ 310288 w 441259"/>
                  <a:gd name="connsiteY65" fmla="*/ 52751 h 548817"/>
                  <a:gd name="connsiteX66" fmla="*/ 303484 w 441259"/>
                  <a:gd name="connsiteY66" fmla="*/ 45900 h 548817"/>
                  <a:gd name="connsiteX67" fmla="*/ 309908 w 441259"/>
                  <a:gd name="connsiteY67" fmla="*/ 38858 h 548817"/>
                  <a:gd name="connsiteX68" fmla="*/ 181631 w 441259"/>
                  <a:gd name="connsiteY68" fmla="*/ 510094 h 548817"/>
                  <a:gd name="connsiteX69" fmla="*/ 175541 w 441259"/>
                  <a:gd name="connsiteY69" fmla="*/ 502814 h 548817"/>
                  <a:gd name="connsiteX70" fmla="*/ 182773 w 441259"/>
                  <a:gd name="connsiteY70" fmla="*/ 496676 h 548817"/>
                  <a:gd name="connsiteX71" fmla="*/ 189244 w 441259"/>
                  <a:gd name="connsiteY71" fmla="*/ 504051 h 548817"/>
                  <a:gd name="connsiteX72" fmla="*/ 181631 w 441259"/>
                  <a:gd name="connsiteY72" fmla="*/ 510094 h 548817"/>
                  <a:gd name="connsiteX73" fmla="*/ 182202 w 441259"/>
                  <a:gd name="connsiteY73" fmla="*/ 39001 h 548817"/>
                  <a:gd name="connsiteX74" fmla="*/ 189101 w 441259"/>
                  <a:gd name="connsiteY74" fmla="*/ 45947 h 548817"/>
                  <a:gd name="connsiteX75" fmla="*/ 181916 w 441259"/>
                  <a:gd name="connsiteY75" fmla="*/ 53037 h 548817"/>
                  <a:gd name="connsiteX76" fmla="*/ 175350 w 441259"/>
                  <a:gd name="connsiteY76" fmla="*/ 45710 h 548817"/>
                  <a:gd name="connsiteX77" fmla="*/ 182202 w 441259"/>
                  <a:gd name="connsiteY77" fmla="*/ 39001 h 548817"/>
                  <a:gd name="connsiteX78" fmla="*/ 46503 w 441259"/>
                  <a:gd name="connsiteY78" fmla="*/ 509285 h 548817"/>
                  <a:gd name="connsiteX79" fmla="*/ 39033 w 441259"/>
                  <a:gd name="connsiteY79" fmla="*/ 501958 h 548817"/>
                  <a:gd name="connsiteX80" fmla="*/ 45884 w 441259"/>
                  <a:gd name="connsiteY80" fmla="*/ 495249 h 548817"/>
                  <a:gd name="connsiteX81" fmla="*/ 52736 w 441259"/>
                  <a:gd name="connsiteY81" fmla="*/ 501958 h 548817"/>
                  <a:gd name="connsiteX82" fmla="*/ 46503 w 441259"/>
                  <a:gd name="connsiteY82" fmla="*/ 509285 h 548817"/>
                  <a:gd name="connsiteX83" fmla="*/ 39080 w 441259"/>
                  <a:gd name="connsiteY83" fmla="*/ 44901 h 548817"/>
                  <a:gd name="connsiteX84" fmla="*/ 46455 w 441259"/>
                  <a:gd name="connsiteY84" fmla="*/ 38953 h 548817"/>
                  <a:gd name="connsiteX85" fmla="*/ 52736 w 441259"/>
                  <a:gd name="connsiteY85" fmla="*/ 46090 h 548817"/>
                  <a:gd name="connsiteX86" fmla="*/ 45932 w 441259"/>
                  <a:gd name="connsiteY86" fmla="*/ 52847 h 548817"/>
                  <a:gd name="connsiteX87" fmla="*/ 39080 w 441259"/>
                  <a:gd name="connsiteY87" fmla="*/ 44901 h 548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441259" h="548817">
                    <a:moveTo>
                      <a:pt x="50119" y="131021"/>
                    </a:moveTo>
                    <a:cubicBezTo>
                      <a:pt x="50119" y="226182"/>
                      <a:pt x="50119" y="321343"/>
                      <a:pt x="50119" y="416503"/>
                    </a:cubicBezTo>
                    <a:cubicBezTo>
                      <a:pt x="50119" y="440008"/>
                      <a:pt x="51499" y="435773"/>
                      <a:pt x="30563" y="436392"/>
                    </a:cubicBezTo>
                    <a:cubicBezTo>
                      <a:pt x="31562" y="449239"/>
                      <a:pt x="30944" y="459183"/>
                      <a:pt x="16955" y="467843"/>
                    </a:cubicBezTo>
                    <a:cubicBezTo>
                      <a:pt x="-2886" y="480166"/>
                      <a:pt x="-4932" y="509047"/>
                      <a:pt x="8819" y="528603"/>
                    </a:cubicBezTo>
                    <a:cubicBezTo>
                      <a:pt x="22189" y="547635"/>
                      <a:pt x="47882" y="553440"/>
                      <a:pt x="68199" y="542020"/>
                    </a:cubicBezTo>
                    <a:cubicBezTo>
                      <a:pt x="98127" y="525177"/>
                      <a:pt x="99935" y="482069"/>
                      <a:pt x="70245" y="464227"/>
                    </a:cubicBezTo>
                    <a:cubicBezTo>
                      <a:pt x="58921" y="457423"/>
                      <a:pt x="59778" y="448668"/>
                      <a:pt x="61728" y="440246"/>
                    </a:cubicBezTo>
                    <a:cubicBezTo>
                      <a:pt x="63584" y="432157"/>
                      <a:pt x="72577" y="436773"/>
                      <a:pt x="78096" y="436630"/>
                    </a:cubicBezTo>
                    <a:cubicBezTo>
                      <a:pt x="102695" y="436059"/>
                      <a:pt x="127342" y="437201"/>
                      <a:pt x="151893" y="436059"/>
                    </a:cubicBezTo>
                    <a:cubicBezTo>
                      <a:pt x="164787" y="435440"/>
                      <a:pt x="167975" y="439675"/>
                      <a:pt x="167404" y="451808"/>
                    </a:cubicBezTo>
                    <a:cubicBezTo>
                      <a:pt x="167024" y="459373"/>
                      <a:pt x="162979" y="461514"/>
                      <a:pt x="157983" y="464702"/>
                    </a:cubicBezTo>
                    <a:cubicBezTo>
                      <a:pt x="140569" y="475789"/>
                      <a:pt x="132813" y="496058"/>
                      <a:pt x="137905" y="515756"/>
                    </a:cubicBezTo>
                    <a:cubicBezTo>
                      <a:pt x="142234" y="532457"/>
                      <a:pt x="158935" y="546921"/>
                      <a:pt x="175874" y="548539"/>
                    </a:cubicBezTo>
                    <a:cubicBezTo>
                      <a:pt x="197523" y="550632"/>
                      <a:pt x="215223" y="540831"/>
                      <a:pt x="223597" y="522084"/>
                    </a:cubicBezTo>
                    <a:cubicBezTo>
                      <a:pt x="233446" y="500150"/>
                      <a:pt x="226356" y="477549"/>
                      <a:pt x="203803" y="463751"/>
                    </a:cubicBezTo>
                    <a:cubicBezTo>
                      <a:pt x="193288" y="457327"/>
                      <a:pt x="199188" y="448477"/>
                      <a:pt x="197856" y="440769"/>
                    </a:cubicBezTo>
                    <a:cubicBezTo>
                      <a:pt x="197047" y="436059"/>
                      <a:pt x="201377" y="436487"/>
                      <a:pt x="204517" y="436487"/>
                    </a:cubicBezTo>
                    <a:cubicBezTo>
                      <a:pt x="235968" y="436440"/>
                      <a:pt x="267371" y="436440"/>
                      <a:pt x="298821" y="436487"/>
                    </a:cubicBezTo>
                    <a:cubicBezTo>
                      <a:pt x="301819" y="436487"/>
                      <a:pt x="306054" y="435678"/>
                      <a:pt x="305958" y="440436"/>
                    </a:cubicBezTo>
                    <a:cubicBezTo>
                      <a:pt x="305863" y="448906"/>
                      <a:pt x="309099" y="457565"/>
                      <a:pt x="297822" y="463608"/>
                    </a:cubicBezTo>
                    <a:cubicBezTo>
                      <a:pt x="279123" y="473647"/>
                      <a:pt x="271653" y="495059"/>
                      <a:pt x="277267" y="515280"/>
                    </a:cubicBezTo>
                    <a:cubicBezTo>
                      <a:pt x="282454" y="533837"/>
                      <a:pt x="301629" y="548158"/>
                      <a:pt x="321232" y="548158"/>
                    </a:cubicBezTo>
                    <a:cubicBezTo>
                      <a:pt x="341120" y="548111"/>
                      <a:pt x="358820" y="534645"/>
                      <a:pt x="364768" y="514995"/>
                    </a:cubicBezTo>
                    <a:cubicBezTo>
                      <a:pt x="370668" y="495582"/>
                      <a:pt x="363911" y="473885"/>
                      <a:pt x="345736" y="464227"/>
                    </a:cubicBezTo>
                    <a:cubicBezTo>
                      <a:pt x="333603" y="457803"/>
                      <a:pt x="336077" y="448525"/>
                      <a:pt x="337504" y="440198"/>
                    </a:cubicBezTo>
                    <a:cubicBezTo>
                      <a:pt x="338884" y="432252"/>
                      <a:pt x="347401" y="437296"/>
                      <a:pt x="352635" y="436582"/>
                    </a:cubicBezTo>
                    <a:cubicBezTo>
                      <a:pt x="358915" y="435773"/>
                      <a:pt x="365386" y="436487"/>
                      <a:pt x="371762" y="436344"/>
                    </a:cubicBezTo>
                    <a:cubicBezTo>
                      <a:pt x="410540" y="435678"/>
                      <a:pt x="440992" y="405417"/>
                      <a:pt x="441134" y="366877"/>
                    </a:cubicBezTo>
                    <a:cubicBezTo>
                      <a:pt x="441325" y="304927"/>
                      <a:pt x="441277" y="242978"/>
                      <a:pt x="441134" y="181028"/>
                    </a:cubicBezTo>
                    <a:cubicBezTo>
                      <a:pt x="441039" y="147389"/>
                      <a:pt x="418201" y="120268"/>
                      <a:pt x="385322" y="113226"/>
                    </a:cubicBezTo>
                    <a:cubicBezTo>
                      <a:pt x="370382" y="109991"/>
                      <a:pt x="355252" y="110562"/>
                      <a:pt x="340454" y="111704"/>
                    </a:cubicBezTo>
                    <a:cubicBezTo>
                      <a:pt x="326418" y="112750"/>
                      <a:pt x="325228" y="106517"/>
                      <a:pt x="325562" y="95383"/>
                    </a:cubicBezTo>
                    <a:cubicBezTo>
                      <a:pt x="325799" y="87961"/>
                      <a:pt x="330938" y="86819"/>
                      <a:pt x="335220" y="83869"/>
                    </a:cubicBezTo>
                    <a:cubicBezTo>
                      <a:pt x="352159" y="72259"/>
                      <a:pt x="359296" y="53037"/>
                      <a:pt x="353919" y="33862"/>
                    </a:cubicBezTo>
                    <a:cubicBezTo>
                      <a:pt x="348400" y="14164"/>
                      <a:pt x="332699" y="1412"/>
                      <a:pt x="312525" y="175"/>
                    </a:cubicBezTo>
                    <a:cubicBezTo>
                      <a:pt x="292921" y="-1014"/>
                      <a:pt x="274984" y="10643"/>
                      <a:pt x="267704" y="29342"/>
                    </a:cubicBezTo>
                    <a:cubicBezTo>
                      <a:pt x="259615" y="50087"/>
                      <a:pt x="266895" y="73544"/>
                      <a:pt x="287164" y="84630"/>
                    </a:cubicBezTo>
                    <a:cubicBezTo>
                      <a:pt x="298060" y="90578"/>
                      <a:pt x="295681" y="99000"/>
                      <a:pt x="294634" y="106708"/>
                    </a:cubicBezTo>
                    <a:cubicBezTo>
                      <a:pt x="293445" y="115605"/>
                      <a:pt x="284975" y="110990"/>
                      <a:pt x="279979" y="111085"/>
                    </a:cubicBezTo>
                    <a:cubicBezTo>
                      <a:pt x="257664" y="111608"/>
                      <a:pt x="235349" y="111323"/>
                      <a:pt x="213034" y="111323"/>
                    </a:cubicBezTo>
                    <a:cubicBezTo>
                      <a:pt x="197047" y="111323"/>
                      <a:pt x="195572" y="109087"/>
                      <a:pt x="197523" y="93480"/>
                    </a:cubicBezTo>
                    <a:cubicBezTo>
                      <a:pt x="198379" y="86676"/>
                      <a:pt x="203851" y="86391"/>
                      <a:pt x="207562" y="83726"/>
                    </a:cubicBezTo>
                    <a:cubicBezTo>
                      <a:pt x="223216" y="72592"/>
                      <a:pt x="231067" y="53465"/>
                      <a:pt x="226737" y="36051"/>
                    </a:cubicBezTo>
                    <a:cubicBezTo>
                      <a:pt x="221646" y="15686"/>
                      <a:pt x="205897" y="2078"/>
                      <a:pt x="185342" y="318"/>
                    </a:cubicBezTo>
                    <a:cubicBezTo>
                      <a:pt x="167071" y="-1252"/>
                      <a:pt x="148896" y="9215"/>
                      <a:pt x="140855" y="26011"/>
                    </a:cubicBezTo>
                    <a:cubicBezTo>
                      <a:pt x="130387" y="47803"/>
                      <a:pt x="137857" y="72592"/>
                      <a:pt x="160600" y="85725"/>
                    </a:cubicBezTo>
                    <a:cubicBezTo>
                      <a:pt x="170973" y="91720"/>
                      <a:pt x="166929" y="99999"/>
                      <a:pt x="166548" y="107136"/>
                    </a:cubicBezTo>
                    <a:cubicBezTo>
                      <a:pt x="166167" y="114320"/>
                      <a:pt x="158650" y="111085"/>
                      <a:pt x="154367" y="111133"/>
                    </a:cubicBezTo>
                    <a:cubicBezTo>
                      <a:pt x="128388" y="111466"/>
                      <a:pt x="102410" y="111275"/>
                      <a:pt x="76478" y="111275"/>
                    </a:cubicBezTo>
                    <a:cubicBezTo>
                      <a:pt x="60729" y="111275"/>
                      <a:pt x="58826" y="108611"/>
                      <a:pt x="61062" y="93385"/>
                    </a:cubicBezTo>
                    <a:cubicBezTo>
                      <a:pt x="62157" y="86105"/>
                      <a:pt x="68437" y="86058"/>
                      <a:pt x="72482" y="83108"/>
                    </a:cubicBezTo>
                    <a:cubicBezTo>
                      <a:pt x="87755" y="72069"/>
                      <a:pt x="95225" y="51609"/>
                      <a:pt x="90039" y="33529"/>
                    </a:cubicBezTo>
                    <a:cubicBezTo>
                      <a:pt x="84519" y="14402"/>
                      <a:pt x="68104" y="1270"/>
                      <a:pt x="48120" y="80"/>
                    </a:cubicBezTo>
                    <a:cubicBezTo>
                      <a:pt x="28898" y="-1110"/>
                      <a:pt x="10389" y="11071"/>
                      <a:pt x="3395" y="29532"/>
                    </a:cubicBezTo>
                    <a:cubicBezTo>
                      <a:pt x="-3266" y="47089"/>
                      <a:pt x="968" y="70784"/>
                      <a:pt x="16575" y="79825"/>
                    </a:cubicBezTo>
                    <a:cubicBezTo>
                      <a:pt x="30468" y="87866"/>
                      <a:pt x="32324" y="97763"/>
                      <a:pt x="30849" y="110942"/>
                    </a:cubicBezTo>
                    <a:cubicBezTo>
                      <a:pt x="51308" y="111656"/>
                      <a:pt x="50119" y="107183"/>
                      <a:pt x="50119" y="131021"/>
                    </a:cubicBezTo>
                    <a:close/>
                    <a:moveTo>
                      <a:pt x="328321" y="501863"/>
                    </a:moveTo>
                    <a:cubicBezTo>
                      <a:pt x="328274" y="506335"/>
                      <a:pt x="325086" y="509428"/>
                      <a:pt x="320613" y="509237"/>
                    </a:cubicBezTo>
                    <a:cubicBezTo>
                      <a:pt x="316664" y="509095"/>
                      <a:pt x="314523" y="506050"/>
                      <a:pt x="314523" y="501910"/>
                    </a:cubicBezTo>
                    <a:cubicBezTo>
                      <a:pt x="314523" y="497485"/>
                      <a:pt x="317235" y="495725"/>
                      <a:pt x="321232" y="495201"/>
                    </a:cubicBezTo>
                    <a:cubicBezTo>
                      <a:pt x="324895" y="496010"/>
                      <a:pt x="328369" y="497771"/>
                      <a:pt x="328321" y="501863"/>
                    </a:cubicBezTo>
                    <a:close/>
                    <a:moveTo>
                      <a:pt x="309908" y="38858"/>
                    </a:moveTo>
                    <a:cubicBezTo>
                      <a:pt x="313952" y="39524"/>
                      <a:pt x="317235" y="41380"/>
                      <a:pt x="317235" y="45614"/>
                    </a:cubicBezTo>
                    <a:cubicBezTo>
                      <a:pt x="317235" y="49706"/>
                      <a:pt x="314095" y="52466"/>
                      <a:pt x="310288" y="52751"/>
                    </a:cubicBezTo>
                    <a:cubicBezTo>
                      <a:pt x="306149" y="53037"/>
                      <a:pt x="303722" y="49944"/>
                      <a:pt x="303484" y="45900"/>
                    </a:cubicBezTo>
                    <a:cubicBezTo>
                      <a:pt x="303199" y="41475"/>
                      <a:pt x="305911" y="39381"/>
                      <a:pt x="309908" y="38858"/>
                    </a:cubicBezTo>
                    <a:close/>
                    <a:moveTo>
                      <a:pt x="181631" y="510094"/>
                    </a:moveTo>
                    <a:cubicBezTo>
                      <a:pt x="177158" y="509809"/>
                      <a:pt x="175208" y="506858"/>
                      <a:pt x="175541" y="502814"/>
                    </a:cubicBezTo>
                    <a:cubicBezTo>
                      <a:pt x="175874" y="498770"/>
                      <a:pt x="178300" y="496058"/>
                      <a:pt x="182773" y="496676"/>
                    </a:cubicBezTo>
                    <a:cubicBezTo>
                      <a:pt x="186865" y="497200"/>
                      <a:pt x="189101" y="499769"/>
                      <a:pt x="189244" y="504051"/>
                    </a:cubicBezTo>
                    <a:cubicBezTo>
                      <a:pt x="188149" y="507858"/>
                      <a:pt x="186008" y="510380"/>
                      <a:pt x="181631" y="510094"/>
                    </a:cubicBezTo>
                    <a:close/>
                    <a:moveTo>
                      <a:pt x="182202" y="39001"/>
                    </a:moveTo>
                    <a:cubicBezTo>
                      <a:pt x="185961" y="39239"/>
                      <a:pt x="189434" y="41475"/>
                      <a:pt x="189101" y="45947"/>
                    </a:cubicBezTo>
                    <a:cubicBezTo>
                      <a:pt x="188816" y="50039"/>
                      <a:pt x="185723" y="52085"/>
                      <a:pt x="181916" y="53037"/>
                    </a:cubicBezTo>
                    <a:cubicBezTo>
                      <a:pt x="177920" y="52133"/>
                      <a:pt x="175398" y="50135"/>
                      <a:pt x="175350" y="45710"/>
                    </a:cubicBezTo>
                    <a:cubicBezTo>
                      <a:pt x="175350" y="41047"/>
                      <a:pt x="178157" y="38763"/>
                      <a:pt x="182202" y="39001"/>
                    </a:cubicBezTo>
                    <a:close/>
                    <a:moveTo>
                      <a:pt x="46503" y="509285"/>
                    </a:moveTo>
                    <a:cubicBezTo>
                      <a:pt x="41982" y="509666"/>
                      <a:pt x="39033" y="506858"/>
                      <a:pt x="39033" y="501958"/>
                    </a:cubicBezTo>
                    <a:cubicBezTo>
                      <a:pt x="38985" y="497438"/>
                      <a:pt x="42316" y="495249"/>
                      <a:pt x="45884" y="495249"/>
                    </a:cubicBezTo>
                    <a:cubicBezTo>
                      <a:pt x="49453" y="495249"/>
                      <a:pt x="52736" y="497390"/>
                      <a:pt x="52736" y="501958"/>
                    </a:cubicBezTo>
                    <a:cubicBezTo>
                      <a:pt x="52926" y="506240"/>
                      <a:pt x="50261" y="508952"/>
                      <a:pt x="46503" y="509285"/>
                    </a:cubicBezTo>
                    <a:close/>
                    <a:moveTo>
                      <a:pt x="39080" y="44901"/>
                    </a:moveTo>
                    <a:cubicBezTo>
                      <a:pt x="39508" y="40571"/>
                      <a:pt x="42649" y="38620"/>
                      <a:pt x="46455" y="38953"/>
                    </a:cubicBezTo>
                    <a:cubicBezTo>
                      <a:pt x="50309" y="39286"/>
                      <a:pt x="52974" y="41665"/>
                      <a:pt x="52736" y="46090"/>
                    </a:cubicBezTo>
                    <a:cubicBezTo>
                      <a:pt x="52498" y="50420"/>
                      <a:pt x="49595" y="52942"/>
                      <a:pt x="45932" y="52847"/>
                    </a:cubicBezTo>
                    <a:cubicBezTo>
                      <a:pt x="41554" y="52799"/>
                      <a:pt x="38557" y="49849"/>
                      <a:pt x="39080" y="44901"/>
                    </a:cubicBezTo>
                    <a:close/>
                  </a:path>
                </a:pathLst>
              </a:custGeom>
              <a:solidFill>
                <a:srgbClr val="1C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249">
                <a:extLst>
                  <a:ext uri="{FF2B5EF4-FFF2-40B4-BE49-F238E27FC236}">
                    <a16:creationId xmlns:a16="http://schemas.microsoft.com/office/drawing/2014/main" id="{1C31F2ED-F5A0-4062-99EF-978E43E25BC1}"/>
                  </a:ext>
                </a:extLst>
              </p:cNvPr>
              <p:cNvSpPr/>
              <p:nvPr/>
            </p:nvSpPr>
            <p:spPr>
              <a:xfrm>
                <a:off x="1088434" y="4118048"/>
                <a:ext cx="449481" cy="434513"/>
              </a:xfrm>
              <a:custGeom>
                <a:avLst/>
                <a:gdLst>
                  <a:gd name="connsiteX0" fmla="*/ 273946 w 449481"/>
                  <a:gd name="connsiteY0" fmla="*/ 0 h 434513"/>
                  <a:gd name="connsiteX1" fmla="*/ 276915 w 449481"/>
                  <a:gd name="connsiteY1" fmla="*/ 8625 h 434513"/>
                  <a:gd name="connsiteX2" fmla="*/ 294725 w 449481"/>
                  <a:gd name="connsiteY2" fmla="*/ 26380 h 434513"/>
                  <a:gd name="connsiteX3" fmla="*/ 309287 w 449481"/>
                  <a:gd name="connsiteY3" fmla="*/ 8793 h 434513"/>
                  <a:gd name="connsiteX4" fmla="*/ 310127 w 449481"/>
                  <a:gd name="connsiteY4" fmla="*/ 2465 h 434513"/>
                  <a:gd name="connsiteX5" fmla="*/ 338412 w 449481"/>
                  <a:gd name="connsiteY5" fmla="*/ 26156 h 434513"/>
                  <a:gd name="connsiteX6" fmla="*/ 431554 w 449481"/>
                  <a:gd name="connsiteY6" fmla="*/ 25764 h 434513"/>
                  <a:gd name="connsiteX7" fmla="*/ 449477 w 449481"/>
                  <a:gd name="connsiteY7" fmla="*/ 58417 h 434513"/>
                  <a:gd name="connsiteX8" fmla="*/ 449477 w 449481"/>
                  <a:gd name="connsiteY8" fmla="*/ 376322 h 434513"/>
                  <a:gd name="connsiteX9" fmla="*/ 431385 w 449481"/>
                  <a:gd name="connsiteY9" fmla="*/ 408806 h 434513"/>
                  <a:gd name="connsiteX10" fmla="*/ 328890 w 449481"/>
                  <a:gd name="connsiteY10" fmla="*/ 408414 h 434513"/>
                  <a:gd name="connsiteX11" fmla="*/ 311472 w 449481"/>
                  <a:gd name="connsiteY11" fmla="*/ 426000 h 434513"/>
                  <a:gd name="connsiteX12" fmla="*/ 310127 w 449481"/>
                  <a:gd name="connsiteY12" fmla="*/ 432161 h 434513"/>
                  <a:gd name="connsiteX13" fmla="*/ 309119 w 449481"/>
                  <a:gd name="connsiteY13" fmla="*/ 416255 h 434513"/>
                  <a:gd name="connsiteX14" fmla="*/ 302846 w 449481"/>
                  <a:gd name="connsiteY14" fmla="*/ 408749 h 434513"/>
                  <a:gd name="connsiteX15" fmla="*/ 276915 w 449481"/>
                  <a:gd name="connsiteY15" fmla="*/ 427344 h 434513"/>
                  <a:gd name="connsiteX16" fmla="*/ 274281 w 449481"/>
                  <a:gd name="connsiteY16" fmla="*/ 434513 h 434513"/>
                  <a:gd name="connsiteX17" fmla="*/ 247902 w 449481"/>
                  <a:gd name="connsiteY17" fmla="*/ 408749 h 434513"/>
                  <a:gd name="connsiteX18" fmla="*/ 155152 w 449481"/>
                  <a:gd name="connsiteY18" fmla="*/ 408749 h 434513"/>
                  <a:gd name="connsiteX19" fmla="*/ 142414 w 449481"/>
                  <a:gd name="connsiteY19" fmla="*/ 408789 h 434513"/>
                  <a:gd name="connsiteX20" fmla="*/ 123981 w 449481"/>
                  <a:gd name="connsiteY20" fmla="*/ 389018 h 434513"/>
                  <a:gd name="connsiteX21" fmla="*/ 12 w 449481"/>
                  <a:gd name="connsiteY21" fmla="*/ 134356 h 434513"/>
                  <a:gd name="connsiteX22" fmla="*/ 0 w 449481"/>
                  <a:gd name="connsiteY22" fmla="*/ 134293 h 434513"/>
                  <a:gd name="connsiteX23" fmla="*/ 8 w 449481"/>
                  <a:gd name="connsiteY23" fmla="*/ 104232 h 434513"/>
                  <a:gd name="connsiteX24" fmla="*/ 81836 w 449481"/>
                  <a:gd name="connsiteY24" fmla="*/ 26156 h 434513"/>
                  <a:gd name="connsiteX25" fmla="*/ 118746 w 449481"/>
                  <a:gd name="connsiteY25" fmla="*/ 25596 h 434513"/>
                  <a:gd name="connsiteX26" fmla="*/ 154928 w 449481"/>
                  <a:gd name="connsiteY26" fmla="*/ 25764 h 434513"/>
                  <a:gd name="connsiteX27" fmla="*/ 255967 w 449481"/>
                  <a:gd name="connsiteY27" fmla="*/ 26492 h 434513"/>
                  <a:gd name="connsiteX28" fmla="*/ 273946 w 449481"/>
                  <a:gd name="connsiteY28" fmla="*/ 8009 h 434513"/>
                  <a:gd name="connsiteX29" fmla="*/ 273946 w 449481"/>
                  <a:gd name="connsiteY29" fmla="*/ 0 h 434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49481" h="434513">
                    <a:moveTo>
                      <a:pt x="273946" y="0"/>
                    </a:moveTo>
                    <a:cubicBezTo>
                      <a:pt x="276970" y="2185"/>
                      <a:pt x="277418" y="5489"/>
                      <a:pt x="276915" y="8625"/>
                    </a:cubicBezTo>
                    <a:cubicBezTo>
                      <a:pt x="274450" y="23244"/>
                      <a:pt x="281115" y="26100"/>
                      <a:pt x="294725" y="26380"/>
                    </a:cubicBezTo>
                    <a:cubicBezTo>
                      <a:pt x="309511" y="26716"/>
                      <a:pt x="309959" y="19323"/>
                      <a:pt x="309287" y="8793"/>
                    </a:cubicBezTo>
                    <a:cubicBezTo>
                      <a:pt x="309175" y="6722"/>
                      <a:pt x="309847" y="4592"/>
                      <a:pt x="310127" y="2465"/>
                    </a:cubicBezTo>
                    <a:cubicBezTo>
                      <a:pt x="313768" y="26156"/>
                      <a:pt x="313768" y="26213"/>
                      <a:pt x="338412" y="26156"/>
                    </a:cubicBezTo>
                    <a:cubicBezTo>
                      <a:pt x="369440" y="26044"/>
                      <a:pt x="400525" y="25876"/>
                      <a:pt x="431554" y="25764"/>
                    </a:cubicBezTo>
                    <a:cubicBezTo>
                      <a:pt x="448076" y="30916"/>
                      <a:pt x="449532" y="43295"/>
                      <a:pt x="449477" y="58417"/>
                    </a:cubicBezTo>
                    <a:cubicBezTo>
                      <a:pt x="448973" y="164385"/>
                      <a:pt x="448916" y="270353"/>
                      <a:pt x="449477" y="376322"/>
                    </a:cubicBezTo>
                    <a:cubicBezTo>
                      <a:pt x="449588" y="391555"/>
                      <a:pt x="447629" y="403653"/>
                      <a:pt x="431385" y="408806"/>
                    </a:cubicBezTo>
                    <a:cubicBezTo>
                      <a:pt x="397220" y="408806"/>
                      <a:pt x="363000" y="409534"/>
                      <a:pt x="328890" y="408414"/>
                    </a:cubicBezTo>
                    <a:cubicBezTo>
                      <a:pt x="314719" y="407965"/>
                      <a:pt x="309230" y="411943"/>
                      <a:pt x="311472" y="426000"/>
                    </a:cubicBezTo>
                    <a:cubicBezTo>
                      <a:pt x="311752" y="427961"/>
                      <a:pt x="310631" y="430090"/>
                      <a:pt x="310127" y="432161"/>
                    </a:cubicBezTo>
                    <a:cubicBezTo>
                      <a:pt x="309735" y="426841"/>
                      <a:pt x="309287" y="421575"/>
                      <a:pt x="309119" y="416255"/>
                    </a:cubicBezTo>
                    <a:cubicBezTo>
                      <a:pt x="309007" y="411943"/>
                      <a:pt x="307439" y="409815"/>
                      <a:pt x="302846" y="408749"/>
                    </a:cubicBezTo>
                    <a:cubicBezTo>
                      <a:pt x="285428" y="404773"/>
                      <a:pt x="278426" y="409702"/>
                      <a:pt x="276915" y="427344"/>
                    </a:cubicBezTo>
                    <a:cubicBezTo>
                      <a:pt x="276690" y="429753"/>
                      <a:pt x="275178" y="432106"/>
                      <a:pt x="274281" y="434513"/>
                    </a:cubicBezTo>
                    <a:cubicBezTo>
                      <a:pt x="273330" y="408749"/>
                      <a:pt x="273330" y="408749"/>
                      <a:pt x="247902" y="408749"/>
                    </a:cubicBezTo>
                    <a:cubicBezTo>
                      <a:pt x="216985" y="408749"/>
                      <a:pt x="186068" y="408749"/>
                      <a:pt x="155152" y="408749"/>
                    </a:cubicBezTo>
                    <a:lnTo>
                      <a:pt x="142414" y="408789"/>
                    </a:lnTo>
                    <a:lnTo>
                      <a:pt x="123981" y="389018"/>
                    </a:lnTo>
                    <a:cubicBezTo>
                      <a:pt x="64271" y="310525"/>
                      <a:pt x="24357" y="223804"/>
                      <a:pt x="12" y="134356"/>
                    </a:cubicBezTo>
                    <a:lnTo>
                      <a:pt x="0" y="134293"/>
                    </a:lnTo>
                    <a:lnTo>
                      <a:pt x="8" y="104232"/>
                    </a:lnTo>
                    <a:cubicBezTo>
                      <a:pt x="568" y="60770"/>
                      <a:pt x="36694" y="27556"/>
                      <a:pt x="81836" y="26156"/>
                    </a:cubicBezTo>
                    <a:cubicBezTo>
                      <a:pt x="94102" y="25764"/>
                      <a:pt x="106424" y="25764"/>
                      <a:pt x="118746" y="25596"/>
                    </a:cubicBezTo>
                    <a:cubicBezTo>
                      <a:pt x="130787" y="25652"/>
                      <a:pt x="142886" y="25652"/>
                      <a:pt x="154928" y="25764"/>
                    </a:cubicBezTo>
                    <a:cubicBezTo>
                      <a:pt x="188645" y="25876"/>
                      <a:pt x="222306" y="25204"/>
                      <a:pt x="255967" y="26492"/>
                    </a:cubicBezTo>
                    <a:cubicBezTo>
                      <a:pt x="270922" y="27052"/>
                      <a:pt x="276298" y="22460"/>
                      <a:pt x="273946" y="8009"/>
                    </a:cubicBezTo>
                    <a:cubicBezTo>
                      <a:pt x="273497" y="5433"/>
                      <a:pt x="273946" y="2689"/>
                      <a:pt x="273946" y="0"/>
                    </a:cubicBezTo>
                    <a:close/>
                  </a:path>
                </a:pathLst>
              </a:custGeom>
              <a:solidFill>
                <a:srgbClr val="1D7799"/>
              </a:solidFill>
              <a:ln w="475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6" name="Freeform: Shape 198">
                <a:extLst>
                  <a:ext uri="{FF2B5EF4-FFF2-40B4-BE49-F238E27FC236}">
                    <a16:creationId xmlns:a16="http://schemas.microsoft.com/office/drawing/2014/main" id="{C9D60DF4-F37C-4097-B769-6C179DBEC41B}"/>
                  </a:ext>
                </a:extLst>
              </p:cNvPr>
              <p:cNvSpPr/>
              <p:nvPr/>
            </p:nvSpPr>
            <p:spPr>
              <a:xfrm>
                <a:off x="1174539" y="4016767"/>
                <a:ext cx="108103" cy="130399"/>
              </a:xfrm>
              <a:custGeom>
                <a:avLst/>
                <a:gdLst>
                  <a:gd name="connsiteX0" fmla="*/ 61363 w 91836"/>
                  <a:gd name="connsiteY0" fmla="*/ 110778 h 110777"/>
                  <a:gd name="connsiteX1" fmla="*/ 75067 w 91836"/>
                  <a:gd name="connsiteY1" fmla="*/ 79280 h 110777"/>
                  <a:gd name="connsiteX2" fmla="*/ 77921 w 91836"/>
                  <a:gd name="connsiteY2" fmla="*/ 13428 h 110777"/>
                  <a:gd name="connsiteX3" fmla="*/ 12165 w 91836"/>
                  <a:gd name="connsiteY3" fmla="*/ 14380 h 110777"/>
                  <a:gd name="connsiteX4" fmla="*/ 16352 w 91836"/>
                  <a:gd name="connsiteY4" fmla="*/ 79660 h 110777"/>
                  <a:gd name="connsiteX5" fmla="*/ 30579 w 91836"/>
                  <a:gd name="connsiteY5" fmla="*/ 110683 h 110777"/>
                  <a:gd name="connsiteX6" fmla="*/ 61363 w 91836"/>
                  <a:gd name="connsiteY6" fmla="*/ 110778 h 110777"/>
                  <a:gd name="connsiteX7" fmla="*/ 46471 w 91836"/>
                  <a:gd name="connsiteY7" fmla="*/ 38932 h 110777"/>
                  <a:gd name="connsiteX8" fmla="*/ 52751 w 91836"/>
                  <a:gd name="connsiteY8" fmla="*/ 46354 h 110777"/>
                  <a:gd name="connsiteX9" fmla="*/ 44948 w 91836"/>
                  <a:gd name="connsiteY9" fmla="*/ 52730 h 110777"/>
                  <a:gd name="connsiteX10" fmla="*/ 39048 w 91836"/>
                  <a:gd name="connsiteY10" fmla="*/ 44831 h 110777"/>
                  <a:gd name="connsiteX11" fmla="*/ 46471 w 91836"/>
                  <a:gd name="connsiteY11" fmla="*/ 38932 h 110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1836" h="110777">
                    <a:moveTo>
                      <a:pt x="61363" y="110778"/>
                    </a:moveTo>
                    <a:cubicBezTo>
                      <a:pt x="60174" y="97788"/>
                      <a:pt x="61982" y="88272"/>
                      <a:pt x="75067" y="79280"/>
                    </a:cubicBezTo>
                    <a:cubicBezTo>
                      <a:pt x="97049" y="64102"/>
                      <a:pt x="96811" y="32556"/>
                      <a:pt x="77921" y="13428"/>
                    </a:cubicBezTo>
                    <a:cubicBezTo>
                      <a:pt x="59841" y="-4842"/>
                      <a:pt x="29294" y="-4414"/>
                      <a:pt x="12165" y="14380"/>
                    </a:cubicBezTo>
                    <a:cubicBezTo>
                      <a:pt x="-4964" y="33174"/>
                      <a:pt x="-4393" y="65814"/>
                      <a:pt x="16352" y="79660"/>
                    </a:cubicBezTo>
                    <a:cubicBezTo>
                      <a:pt x="29294" y="88272"/>
                      <a:pt x="32435" y="97265"/>
                      <a:pt x="30579" y="110683"/>
                    </a:cubicBezTo>
                    <a:cubicBezTo>
                      <a:pt x="40904" y="105021"/>
                      <a:pt x="51134" y="104592"/>
                      <a:pt x="61363" y="110778"/>
                    </a:cubicBezTo>
                    <a:close/>
                    <a:moveTo>
                      <a:pt x="46471" y="38932"/>
                    </a:moveTo>
                    <a:cubicBezTo>
                      <a:pt x="50325" y="39503"/>
                      <a:pt x="53560" y="41977"/>
                      <a:pt x="52751" y="46354"/>
                    </a:cubicBezTo>
                    <a:cubicBezTo>
                      <a:pt x="52038" y="50113"/>
                      <a:pt x="49183" y="52539"/>
                      <a:pt x="44948" y="52730"/>
                    </a:cubicBezTo>
                    <a:cubicBezTo>
                      <a:pt x="40904" y="51588"/>
                      <a:pt x="38763" y="49114"/>
                      <a:pt x="39048" y="44831"/>
                    </a:cubicBezTo>
                    <a:cubicBezTo>
                      <a:pt x="39429" y="40169"/>
                      <a:pt x="42426" y="38313"/>
                      <a:pt x="46471" y="38932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199">
                <a:extLst>
                  <a:ext uri="{FF2B5EF4-FFF2-40B4-BE49-F238E27FC236}">
                    <a16:creationId xmlns:a16="http://schemas.microsoft.com/office/drawing/2014/main" id="{149DD30F-9473-48D9-BBBD-677357857202}"/>
                  </a:ext>
                </a:extLst>
              </p:cNvPr>
              <p:cNvSpPr/>
              <p:nvPr/>
            </p:nvSpPr>
            <p:spPr>
              <a:xfrm>
                <a:off x="1327446" y="4527794"/>
                <a:ext cx="107559" cy="127099"/>
              </a:xfrm>
              <a:custGeom>
                <a:avLst/>
                <a:gdLst>
                  <a:gd name="connsiteX0" fmla="*/ 56512 w 91374"/>
                  <a:gd name="connsiteY0" fmla="*/ 9291 h 107973"/>
                  <a:gd name="connsiteX1" fmla="*/ 45616 w 91374"/>
                  <a:gd name="connsiteY1" fmla="*/ 13 h 107973"/>
                  <a:gd name="connsiteX2" fmla="*/ 35909 w 91374"/>
                  <a:gd name="connsiteY2" fmla="*/ 9101 h 107973"/>
                  <a:gd name="connsiteX3" fmla="*/ 29914 w 91374"/>
                  <a:gd name="connsiteY3" fmla="*/ 18093 h 107973"/>
                  <a:gd name="connsiteX4" fmla="*/ 24300 w 91374"/>
                  <a:gd name="connsiteY4" fmla="*/ 21614 h 107973"/>
                  <a:gd name="connsiteX5" fmla="*/ 1414 w 91374"/>
                  <a:gd name="connsiteY5" fmla="*/ 72097 h 107973"/>
                  <a:gd name="connsiteX6" fmla="*/ 45425 w 91374"/>
                  <a:gd name="connsiteY6" fmla="*/ 107973 h 107973"/>
                  <a:gd name="connsiteX7" fmla="*/ 89485 w 91374"/>
                  <a:gd name="connsiteY7" fmla="*/ 75475 h 107973"/>
                  <a:gd name="connsiteX8" fmla="*/ 67503 w 91374"/>
                  <a:gd name="connsiteY8" fmla="*/ 21852 h 107973"/>
                  <a:gd name="connsiteX9" fmla="*/ 60413 w 91374"/>
                  <a:gd name="connsiteY9" fmla="*/ 16095 h 107973"/>
                  <a:gd name="connsiteX10" fmla="*/ 60413 w 91374"/>
                  <a:gd name="connsiteY10" fmla="*/ 16095 h 107973"/>
                  <a:gd name="connsiteX11" fmla="*/ 56512 w 91374"/>
                  <a:gd name="connsiteY11" fmla="*/ 9291 h 107973"/>
                  <a:gd name="connsiteX12" fmla="*/ 46187 w 91374"/>
                  <a:gd name="connsiteY12" fmla="*/ 69100 h 107973"/>
                  <a:gd name="connsiteX13" fmla="*/ 38574 w 91374"/>
                  <a:gd name="connsiteY13" fmla="*/ 61677 h 107973"/>
                  <a:gd name="connsiteX14" fmla="*/ 45711 w 91374"/>
                  <a:gd name="connsiteY14" fmla="*/ 55063 h 107973"/>
                  <a:gd name="connsiteX15" fmla="*/ 52372 w 91374"/>
                  <a:gd name="connsiteY15" fmla="*/ 61820 h 107973"/>
                  <a:gd name="connsiteX16" fmla="*/ 46187 w 91374"/>
                  <a:gd name="connsiteY16" fmla="*/ 69100 h 107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1374" h="107973">
                    <a:moveTo>
                      <a:pt x="56512" y="9291"/>
                    </a:moveTo>
                    <a:cubicBezTo>
                      <a:pt x="55655" y="2820"/>
                      <a:pt x="52325" y="-225"/>
                      <a:pt x="45616" y="13"/>
                    </a:cubicBezTo>
                    <a:cubicBezTo>
                      <a:pt x="39478" y="251"/>
                      <a:pt x="36908" y="3344"/>
                      <a:pt x="35909" y="9101"/>
                    </a:cubicBezTo>
                    <a:cubicBezTo>
                      <a:pt x="35291" y="12717"/>
                      <a:pt x="35814" y="17760"/>
                      <a:pt x="29914" y="18093"/>
                    </a:cubicBezTo>
                    <a:cubicBezTo>
                      <a:pt x="28059" y="19283"/>
                      <a:pt x="26203" y="20472"/>
                      <a:pt x="24300" y="21614"/>
                    </a:cubicBezTo>
                    <a:cubicBezTo>
                      <a:pt x="5220" y="32748"/>
                      <a:pt x="-3678" y="52351"/>
                      <a:pt x="1414" y="72097"/>
                    </a:cubicBezTo>
                    <a:cubicBezTo>
                      <a:pt x="6885" y="93413"/>
                      <a:pt x="24538" y="107830"/>
                      <a:pt x="45425" y="107973"/>
                    </a:cubicBezTo>
                    <a:cubicBezTo>
                      <a:pt x="64933" y="108116"/>
                      <a:pt x="84251" y="93841"/>
                      <a:pt x="89485" y="75475"/>
                    </a:cubicBezTo>
                    <a:cubicBezTo>
                      <a:pt x="95480" y="54397"/>
                      <a:pt x="86963" y="33510"/>
                      <a:pt x="67503" y="21852"/>
                    </a:cubicBezTo>
                    <a:cubicBezTo>
                      <a:pt x="64838" y="20235"/>
                      <a:pt x="61555" y="19568"/>
                      <a:pt x="60413" y="16095"/>
                    </a:cubicBezTo>
                    <a:lnTo>
                      <a:pt x="60413" y="16095"/>
                    </a:lnTo>
                    <a:cubicBezTo>
                      <a:pt x="57654" y="14668"/>
                      <a:pt x="56892" y="11956"/>
                      <a:pt x="56512" y="9291"/>
                    </a:cubicBezTo>
                    <a:close/>
                    <a:moveTo>
                      <a:pt x="46187" y="69100"/>
                    </a:moveTo>
                    <a:cubicBezTo>
                      <a:pt x="41714" y="69242"/>
                      <a:pt x="38526" y="66102"/>
                      <a:pt x="38574" y="61677"/>
                    </a:cubicBezTo>
                    <a:cubicBezTo>
                      <a:pt x="38621" y="57776"/>
                      <a:pt x="41857" y="55729"/>
                      <a:pt x="45711" y="55063"/>
                    </a:cubicBezTo>
                    <a:cubicBezTo>
                      <a:pt x="49708" y="55587"/>
                      <a:pt x="52372" y="57490"/>
                      <a:pt x="52372" y="61820"/>
                    </a:cubicBezTo>
                    <a:cubicBezTo>
                      <a:pt x="52277" y="65864"/>
                      <a:pt x="50136" y="68957"/>
                      <a:pt x="46187" y="69100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200">
                <a:extLst>
                  <a:ext uri="{FF2B5EF4-FFF2-40B4-BE49-F238E27FC236}">
                    <a16:creationId xmlns:a16="http://schemas.microsoft.com/office/drawing/2014/main" id="{4B945722-3FCB-4206-A550-AADCB488060F}"/>
                  </a:ext>
                </a:extLst>
              </p:cNvPr>
              <p:cNvSpPr/>
              <p:nvPr/>
            </p:nvSpPr>
            <p:spPr>
              <a:xfrm>
                <a:off x="1330486" y="4016563"/>
                <a:ext cx="107398" cy="126145"/>
              </a:xfrm>
              <a:custGeom>
                <a:avLst/>
                <a:gdLst>
                  <a:gd name="connsiteX0" fmla="*/ 36177 w 91237"/>
                  <a:gd name="connsiteY0" fmla="*/ 97818 h 107163"/>
                  <a:gd name="connsiteX1" fmla="*/ 45789 w 91237"/>
                  <a:gd name="connsiteY1" fmla="*/ 107144 h 107163"/>
                  <a:gd name="connsiteX2" fmla="*/ 56827 w 91237"/>
                  <a:gd name="connsiteY2" fmla="*/ 98008 h 107163"/>
                  <a:gd name="connsiteX3" fmla="*/ 60681 w 91237"/>
                  <a:gd name="connsiteY3" fmla="*/ 91204 h 107163"/>
                  <a:gd name="connsiteX4" fmla="*/ 60681 w 91237"/>
                  <a:gd name="connsiteY4" fmla="*/ 91204 h 107163"/>
                  <a:gd name="connsiteX5" fmla="*/ 60681 w 91237"/>
                  <a:gd name="connsiteY5" fmla="*/ 91204 h 107163"/>
                  <a:gd name="connsiteX6" fmla="*/ 70483 w 91237"/>
                  <a:gd name="connsiteY6" fmla="*/ 84210 h 107163"/>
                  <a:gd name="connsiteX7" fmla="*/ 90657 w 91237"/>
                  <a:gd name="connsiteY7" fmla="*/ 38485 h 107163"/>
                  <a:gd name="connsiteX8" fmla="*/ 61110 w 91237"/>
                  <a:gd name="connsiteY8" fmla="*/ 2800 h 107163"/>
                  <a:gd name="connsiteX9" fmla="*/ 12578 w 91237"/>
                  <a:gd name="connsiteY9" fmla="*/ 14838 h 107163"/>
                  <a:gd name="connsiteX10" fmla="*/ 30040 w 91237"/>
                  <a:gd name="connsiteY10" fmla="*/ 89158 h 107163"/>
                  <a:gd name="connsiteX11" fmla="*/ 36177 w 91237"/>
                  <a:gd name="connsiteY11" fmla="*/ 97818 h 107163"/>
                  <a:gd name="connsiteX12" fmla="*/ 46122 w 91237"/>
                  <a:gd name="connsiteY12" fmla="*/ 38961 h 107163"/>
                  <a:gd name="connsiteX13" fmla="*/ 52640 w 91237"/>
                  <a:gd name="connsiteY13" fmla="*/ 45955 h 107163"/>
                  <a:gd name="connsiteX14" fmla="*/ 45741 w 91237"/>
                  <a:gd name="connsiteY14" fmla="*/ 52712 h 107163"/>
                  <a:gd name="connsiteX15" fmla="*/ 38890 w 91237"/>
                  <a:gd name="connsiteY15" fmla="*/ 45527 h 107163"/>
                  <a:gd name="connsiteX16" fmla="*/ 46122 w 91237"/>
                  <a:gd name="connsiteY16" fmla="*/ 38961 h 107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1237" h="107163">
                    <a:moveTo>
                      <a:pt x="36177" y="97818"/>
                    </a:moveTo>
                    <a:cubicBezTo>
                      <a:pt x="37177" y="103480"/>
                      <a:pt x="39556" y="106858"/>
                      <a:pt x="45789" y="107144"/>
                    </a:cubicBezTo>
                    <a:cubicBezTo>
                      <a:pt x="52450" y="107429"/>
                      <a:pt x="55971" y="104574"/>
                      <a:pt x="56827" y="98008"/>
                    </a:cubicBezTo>
                    <a:cubicBezTo>
                      <a:pt x="57160" y="95344"/>
                      <a:pt x="57922" y="92632"/>
                      <a:pt x="60681" y="91204"/>
                    </a:cubicBezTo>
                    <a:cubicBezTo>
                      <a:pt x="60681" y="91204"/>
                      <a:pt x="60681" y="91204"/>
                      <a:pt x="60681" y="91204"/>
                    </a:cubicBezTo>
                    <a:cubicBezTo>
                      <a:pt x="60681" y="91204"/>
                      <a:pt x="60681" y="91204"/>
                      <a:pt x="60681" y="91204"/>
                    </a:cubicBezTo>
                    <a:cubicBezTo>
                      <a:pt x="62775" y="87207"/>
                      <a:pt x="67152" y="86446"/>
                      <a:pt x="70483" y="84210"/>
                    </a:cubicBezTo>
                    <a:cubicBezTo>
                      <a:pt x="86851" y="73171"/>
                      <a:pt x="93321" y="57803"/>
                      <a:pt x="90657" y="38485"/>
                    </a:cubicBezTo>
                    <a:cubicBezTo>
                      <a:pt x="88183" y="20595"/>
                      <a:pt x="77810" y="8367"/>
                      <a:pt x="61110" y="2800"/>
                    </a:cubicBezTo>
                    <a:cubicBezTo>
                      <a:pt x="42934" y="-3243"/>
                      <a:pt x="26090" y="373"/>
                      <a:pt x="12578" y="14838"/>
                    </a:cubicBezTo>
                    <a:cubicBezTo>
                      <a:pt x="-9500" y="38438"/>
                      <a:pt x="-1792" y="71173"/>
                      <a:pt x="30040" y="89158"/>
                    </a:cubicBezTo>
                    <a:cubicBezTo>
                      <a:pt x="36082" y="89111"/>
                      <a:pt x="35559" y="94202"/>
                      <a:pt x="36177" y="97818"/>
                    </a:cubicBezTo>
                    <a:close/>
                    <a:moveTo>
                      <a:pt x="46122" y="38961"/>
                    </a:moveTo>
                    <a:cubicBezTo>
                      <a:pt x="50404" y="38913"/>
                      <a:pt x="52688" y="41530"/>
                      <a:pt x="52640" y="45955"/>
                    </a:cubicBezTo>
                    <a:cubicBezTo>
                      <a:pt x="52069" y="49952"/>
                      <a:pt x="49881" y="53045"/>
                      <a:pt x="45741" y="52712"/>
                    </a:cubicBezTo>
                    <a:cubicBezTo>
                      <a:pt x="41982" y="52379"/>
                      <a:pt x="38842" y="49619"/>
                      <a:pt x="38890" y="45527"/>
                    </a:cubicBezTo>
                    <a:cubicBezTo>
                      <a:pt x="38937" y="41340"/>
                      <a:pt x="42125" y="39009"/>
                      <a:pt x="46122" y="38961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9" name="Freeform: Shape 258">
                <a:extLst>
                  <a:ext uri="{FF2B5EF4-FFF2-40B4-BE49-F238E27FC236}">
                    <a16:creationId xmlns:a16="http://schemas.microsoft.com/office/drawing/2014/main" id="{B66B2495-DFE5-412D-AA62-478943618BB2}"/>
                  </a:ext>
                </a:extLst>
              </p:cNvPr>
              <p:cNvSpPr/>
              <p:nvPr/>
            </p:nvSpPr>
            <p:spPr>
              <a:xfrm flipH="1" flipV="1">
                <a:off x="1065012" y="3101426"/>
                <a:ext cx="1008784" cy="801190"/>
              </a:xfrm>
              <a:custGeom>
                <a:avLst/>
                <a:gdLst>
                  <a:gd name="connsiteX0" fmla="*/ 193555 w 1008784"/>
                  <a:gd name="connsiteY0" fmla="*/ 801190 h 801190"/>
                  <a:gd name="connsiteX1" fmla="*/ 191977 w 1008784"/>
                  <a:gd name="connsiteY1" fmla="*/ 793879 h 801190"/>
                  <a:gd name="connsiteX2" fmla="*/ 192405 w 1008784"/>
                  <a:gd name="connsiteY2" fmla="*/ 551981 h 801190"/>
                  <a:gd name="connsiteX3" fmla="*/ 181938 w 1008784"/>
                  <a:gd name="connsiteY3" fmla="*/ 536707 h 801190"/>
                  <a:gd name="connsiteX4" fmla="*/ 38 w 1008784"/>
                  <a:gd name="connsiteY4" fmla="*/ 290384 h 801190"/>
                  <a:gd name="connsiteX5" fmla="*/ 218717 w 1008784"/>
                  <a:gd name="connsiteY5" fmla="*/ 45345 h 801190"/>
                  <a:gd name="connsiteX6" fmla="*/ 445771 w 1008784"/>
                  <a:gd name="connsiteY6" fmla="*/ 134986 h 801190"/>
                  <a:gd name="connsiteX7" fmla="*/ 462852 w 1008784"/>
                  <a:gd name="connsiteY7" fmla="*/ 143313 h 801190"/>
                  <a:gd name="connsiteX8" fmla="*/ 651461 w 1008784"/>
                  <a:gd name="connsiteY8" fmla="*/ 143313 h 801190"/>
                  <a:gd name="connsiteX9" fmla="*/ 668590 w 1008784"/>
                  <a:gd name="connsiteY9" fmla="*/ 133559 h 801190"/>
                  <a:gd name="connsiteX10" fmla="*/ 741197 w 1008784"/>
                  <a:gd name="connsiteY10" fmla="*/ 10421 h 801190"/>
                  <a:gd name="connsiteX11" fmla="*/ 759373 w 1008784"/>
                  <a:gd name="connsiteY11" fmla="*/ 1 h 801190"/>
                  <a:gd name="connsiteX12" fmla="*/ 1008784 w 1008784"/>
                  <a:gd name="connsiteY12" fmla="*/ 218 h 801190"/>
                  <a:gd name="connsiteX13" fmla="*/ 1005265 w 1008784"/>
                  <a:gd name="connsiteY13" fmla="*/ 39276 h 801190"/>
                  <a:gd name="connsiteX14" fmla="*/ 781784 w 1008784"/>
                  <a:gd name="connsiteY14" fmla="*/ 39207 h 801190"/>
                  <a:gd name="connsiteX15" fmla="*/ 764655 w 1008784"/>
                  <a:gd name="connsiteY15" fmla="*/ 48818 h 801190"/>
                  <a:gd name="connsiteX16" fmla="*/ 691476 w 1008784"/>
                  <a:gd name="connsiteY16" fmla="*/ 173241 h 801190"/>
                  <a:gd name="connsiteX17" fmla="*/ 673300 w 1008784"/>
                  <a:gd name="connsiteY17" fmla="*/ 183804 h 801190"/>
                  <a:gd name="connsiteX18" fmla="*/ 491496 w 1008784"/>
                  <a:gd name="connsiteY18" fmla="*/ 183375 h 801190"/>
                  <a:gd name="connsiteX19" fmla="*/ 482979 w 1008784"/>
                  <a:gd name="connsiteY19" fmla="*/ 196555 h 801190"/>
                  <a:gd name="connsiteX20" fmla="*/ 496301 w 1008784"/>
                  <a:gd name="connsiteY20" fmla="*/ 226388 h 801190"/>
                  <a:gd name="connsiteX21" fmla="*/ 531035 w 1008784"/>
                  <a:gd name="connsiteY21" fmla="*/ 228149 h 801190"/>
                  <a:gd name="connsiteX22" fmla="*/ 693712 w 1008784"/>
                  <a:gd name="connsiteY22" fmla="*/ 228434 h 801190"/>
                  <a:gd name="connsiteX23" fmla="*/ 710651 w 1008784"/>
                  <a:gd name="connsiteY23" fmla="*/ 217253 h 801190"/>
                  <a:gd name="connsiteX24" fmla="*/ 724687 w 1008784"/>
                  <a:gd name="connsiteY24" fmla="*/ 181900 h 801190"/>
                  <a:gd name="connsiteX25" fmla="*/ 742244 w 1008784"/>
                  <a:gd name="connsiteY25" fmla="*/ 170148 h 801190"/>
                  <a:gd name="connsiteX26" fmla="*/ 979509 w 1008784"/>
                  <a:gd name="connsiteY26" fmla="*/ 170274 h 801190"/>
                  <a:gd name="connsiteX27" fmla="*/ 978385 w 1008784"/>
                  <a:gd name="connsiteY27" fmla="*/ 175660 h 801190"/>
                  <a:gd name="connsiteX28" fmla="*/ 966071 w 1008784"/>
                  <a:gd name="connsiteY28" fmla="*/ 213140 h 801190"/>
                  <a:gd name="connsiteX29" fmla="*/ 786018 w 1008784"/>
                  <a:gd name="connsiteY29" fmla="*/ 213161 h 801190"/>
                  <a:gd name="connsiteX30" fmla="*/ 772363 w 1008784"/>
                  <a:gd name="connsiteY30" fmla="*/ 213256 h 801190"/>
                  <a:gd name="connsiteX31" fmla="*/ 754472 w 1008784"/>
                  <a:gd name="connsiteY31" fmla="*/ 225294 h 801190"/>
                  <a:gd name="connsiteX32" fmla="*/ 743339 w 1008784"/>
                  <a:gd name="connsiteY32" fmla="*/ 253223 h 801190"/>
                  <a:gd name="connsiteX33" fmla="*/ 713839 w 1008784"/>
                  <a:gd name="connsiteY33" fmla="*/ 273540 h 801190"/>
                  <a:gd name="connsiteX34" fmla="*/ 534746 w 1008784"/>
                  <a:gd name="connsiteY34" fmla="*/ 273302 h 801190"/>
                  <a:gd name="connsiteX35" fmla="*/ 521091 w 1008784"/>
                  <a:gd name="connsiteY35" fmla="*/ 273302 h 801190"/>
                  <a:gd name="connsiteX36" fmla="*/ 507768 w 1008784"/>
                  <a:gd name="connsiteY36" fmla="*/ 285816 h 801190"/>
                  <a:gd name="connsiteX37" fmla="*/ 521186 w 1008784"/>
                  <a:gd name="connsiteY37" fmla="*/ 300280 h 801190"/>
                  <a:gd name="connsiteX38" fmla="*/ 678296 w 1008784"/>
                  <a:gd name="connsiteY38" fmla="*/ 298282 h 801190"/>
                  <a:gd name="connsiteX39" fmla="*/ 738438 w 1008784"/>
                  <a:gd name="connsiteY39" fmla="*/ 297616 h 801190"/>
                  <a:gd name="connsiteX40" fmla="*/ 875136 w 1008784"/>
                  <a:gd name="connsiteY40" fmla="*/ 297521 h 801190"/>
                  <a:gd name="connsiteX41" fmla="*/ 937465 w 1008784"/>
                  <a:gd name="connsiteY41" fmla="*/ 296118 h 801190"/>
                  <a:gd name="connsiteX42" fmla="*/ 915349 w 1008784"/>
                  <a:gd name="connsiteY42" fmla="*/ 343583 h 801190"/>
                  <a:gd name="connsiteX43" fmla="*/ 901632 w 1008784"/>
                  <a:gd name="connsiteY43" fmla="*/ 343478 h 801190"/>
                  <a:gd name="connsiteX44" fmla="*/ 808095 w 1008784"/>
                  <a:gd name="connsiteY44" fmla="*/ 344863 h 801190"/>
                  <a:gd name="connsiteX45" fmla="*/ 603262 w 1008784"/>
                  <a:gd name="connsiteY45" fmla="*/ 346624 h 801190"/>
                  <a:gd name="connsiteX46" fmla="*/ 514572 w 1008784"/>
                  <a:gd name="connsiteY46" fmla="*/ 349764 h 801190"/>
                  <a:gd name="connsiteX47" fmla="*/ 498538 w 1008784"/>
                  <a:gd name="connsiteY47" fmla="*/ 361374 h 801190"/>
                  <a:gd name="connsiteX48" fmla="*/ 496063 w 1008784"/>
                  <a:gd name="connsiteY48" fmla="*/ 369177 h 801190"/>
                  <a:gd name="connsiteX49" fmla="*/ 514382 w 1008784"/>
                  <a:gd name="connsiteY49" fmla="*/ 393538 h 801190"/>
                  <a:gd name="connsiteX50" fmla="*/ 888623 w 1008784"/>
                  <a:gd name="connsiteY50" fmla="*/ 393245 h 801190"/>
                  <a:gd name="connsiteX51" fmla="*/ 851882 w 1008784"/>
                  <a:gd name="connsiteY51" fmla="*/ 442451 h 801190"/>
                  <a:gd name="connsiteX52" fmla="*/ 479458 w 1008784"/>
                  <a:gd name="connsiteY52" fmla="*/ 442451 h 801190"/>
                  <a:gd name="connsiteX53" fmla="*/ 449339 w 1008784"/>
                  <a:gd name="connsiteY53" fmla="*/ 457010 h 801190"/>
                  <a:gd name="connsiteX54" fmla="*/ 430640 w 1008784"/>
                  <a:gd name="connsiteY54" fmla="*/ 478517 h 801190"/>
                  <a:gd name="connsiteX55" fmla="*/ 444629 w 1008784"/>
                  <a:gd name="connsiteY55" fmla="*/ 480800 h 801190"/>
                  <a:gd name="connsiteX56" fmla="*/ 610018 w 1008784"/>
                  <a:gd name="connsiteY56" fmla="*/ 480420 h 801190"/>
                  <a:gd name="connsiteX57" fmla="*/ 753426 w 1008784"/>
                  <a:gd name="connsiteY57" fmla="*/ 478231 h 801190"/>
                  <a:gd name="connsiteX58" fmla="*/ 778500 w 1008784"/>
                  <a:gd name="connsiteY58" fmla="*/ 503163 h 801190"/>
                  <a:gd name="connsiteX59" fmla="*/ 778494 w 1008784"/>
                  <a:gd name="connsiteY59" fmla="*/ 516064 h 801190"/>
                  <a:gd name="connsiteX60" fmla="*/ 765980 w 1008784"/>
                  <a:gd name="connsiteY60" fmla="*/ 528309 h 801190"/>
                  <a:gd name="connsiteX61" fmla="*/ 734528 w 1008784"/>
                  <a:gd name="connsiteY61" fmla="*/ 552267 h 801190"/>
                  <a:gd name="connsiteX62" fmla="*/ 732234 w 1008784"/>
                  <a:gd name="connsiteY62" fmla="*/ 554014 h 801190"/>
                  <a:gd name="connsiteX63" fmla="*/ 732300 w 1008784"/>
                  <a:gd name="connsiteY63" fmla="*/ 540990 h 801190"/>
                  <a:gd name="connsiteX64" fmla="*/ 727827 w 1008784"/>
                  <a:gd name="connsiteY64" fmla="*/ 529190 h 801190"/>
                  <a:gd name="connsiteX65" fmla="*/ 711555 w 1008784"/>
                  <a:gd name="connsiteY65" fmla="*/ 527667 h 801190"/>
                  <a:gd name="connsiteX66" fmla="*/ 542216 w 1008784"/>
                  <a:gd name="connsiteY66" fmla="*/ 528191 h 801190"/>
                  <a:gd name="connsiteX67" fmla="*/ 364789 w 1008784"/>
                  <a:gd name="connsiteY67" fmla="*/ 530379 h 801190"/>
                  <a:gd name="connsiteX68" fmla="*/ 340809 w 1008784"/>
                  <a:gd name="connsiteY68" fmla="*/ 535090 h 801190"/>
                  <a:gd name="connsiteX69" fmla="*/ 249930 w 1008784"/>
                  <a:gd name="connsiteY69" fmla="*/ 551886 h 801190"/>
                  <a:gd name="connsiteX70" fmla="*/ 237179 w 1008784"/>
                  <a:gd name="connsiteY70" fmla="*/ 564399 h 801190"/>
                  <a:gd name="connsiteX71" fmla="*/ 237416 w 1008784"/>
                  <a:gd name="connsiteY71" fmla="*/ 746013 h 801190"/>
                  <a:gd name="connsiteX72" fmla="*/ 252832 w 1008784"/>
                  <a:gd name="connsiteY72" fmla="*/ 762238 h 801190"/>
                  <a:gd name="connsiteX73" fmla="*/ 351004 w 1008784"/>
                  <a:gd name="connsiteY73" fmla="*/ 759629 h 801190"/>
                  <a:gd name="connsiteX74" fmla="*/ 198232 w 1008784"/>
                  <a:gd name="connsiteY74" fmla="*/ 800509 h 80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008784" h="801190">
                    <a:moveTo>
                      <a:pt x="193555" y="801190"/>
                    </a:moveTo>
                    <a:lnTo>
                      <a:pt x="191977" y="793879"/>
                    </a:lnTo>
                    <a:cubicBezTo>
                      <a:pt x="192453" y="713278"/>
                      <a:pt x="192120" y="632630"/>
                      <a:pt x="192405" y="551981"/>
                    </a:cubicBezTo>
                    <a:cubicBezTo>
                      <a:pt x="192405" y="543654"/>
                      <a:pt x="191026" y="539324"/>
                      <a:pt x="181938" y="536707"/>
                    </a:cubicBezTo>
                    <a:cubicBezTo>
                      <a:pt x="71313" y="504828"/>
                      <a:pt x="-1913" y="405338"/>
                      <a:pt x="38" y="290384"/>
                    </a:cubicBezTo>
                    <a:cubicBezTo>
                      <a:pt x="2132" y="165580"/>
                      <a:pt x="95056" y="59904"/>
                      <a:pt x="218717" y="45345"/>
                    </a:cubicBezTo>
                    <a:cubicBezTo>
                      <a:pt x="309501" y="34639"/>
                      <a:pt x="386105" y="64805"/>
                      <a:pt x="445771" y="134986"/>
                    </a:cubicBezTo>
                    <a:cubicBezTo>
                      <a:pt x="450577" y="140648"/>
                      <a:pt x="455192" y="143360"/>
                      <a:pt x="462852" y="143313"/>
                    </a:cubicBezTo>
                    <a:cubicBezTo>
                      <a:pt x="525706" y="142980"/>
                      <a:pt x="588607" y="142980"/>
                      <a:pt x="651461" y="143313"/>
                    </a:cubicBezTo>
                    <a:cubicBezTo>
                      <a:pt x="659740" y="143360"/>
                      <a:pt x="664308" y="140934"/>
                      <a:pt x="668590" y="133559"/>
                    </a:cubicBezTo>
                    <a:cubicBezTo>
                      <a:pt x="692475" y="92354"/>
                      <a:pt x="717312" y="51673"/>
                      <a:pt x="741197" y="10421"/>
                    </a:cubicBezTo>
                    <a:cubicBezTo>
                      <a:pt x="745718" y="2665"/>
                      <a:pt x="750476" y="-47"/>
                      <a:pt x="759373" y="1"/>
                    </a:cubicBezTo>
                    <a:lnTo>
                      <a:pt x="1008784" y="218"/>
                    </a:lnTo>
                    <a:lnTo>
                      <a:pt x="1005265" y="39276"/>
                    </a:lnTo>
                    <a:lnTo>
                      <a:pt x="781784" y="39207"/>
                    </a:lnTo>
                    <a:cubicBezTo>
                      <a:pt x="773409" y="39159"/>
                      <a:pt x="768842" y="41634"/>
                      <a:pt x="764655" y="48818"/>
                    </a:cubicBezTo>
                    <a:cubicBezTo>
                      <a:pt x="740484" y="90451"/>
                      <a:pt x="715599" y="131608"/>
                      <a:pt x="691476" y="173241"/>
                    </a:cubicBezTo>
                    <a:cubicBezTo>
                      <a:pt x="687051" y="180854"/>
                      <a:pt x="682341" y="183851"/>
                      <a:pt x="673300" y="183804"/>
                    </a:cubicBezTo>
                    <a:cubicBezTo>
                      <a:pt x="612683" y="183375"/>
                      <a:pt x="552113" y="183851"/>
                      <a:pt x="491496" y="183375"/>
                    </a:cubicBezTo>
                    <a:cubicBezTo>
                      <a:pt x="479648" y="183280"/>
                      <a:pt x="477174" y="185612"/>
                      <a:pt x="482979" y="196555"/>
                    </a:cubicBezTo>
                    <a:cubicBezTo>
                      <a:pt x="488165" y="206357"/>
                      <a:pt x="488688" y="221678"/>
                      <a:pt x="496301" y="226388"/>
                    </a:cubicBezTo>
                    <a:cubicBezTo>
                      <a:pt x="504961" y="231717"/>
                      <a:pt x="519235" y="228149"/>
                      <a:pt x="531035" y="228149"/>
                    </a:cubicBezTo>
                    <a:cubicBezTo>
                      <a:pt x="585277" y="228244"/>
                      <a:pt x="639518" y="227911"/>
                      <a:pt x="693712" y="228434"/>
                    </a:cubicBezTo>
                    <a:cubicBezTo>
                      <a:pt x="702943" y="228529"/>
                      <a:pt x="707653" y="226008"/>
                      <a:pt x="710651" y="217253"/>
                    </a:cubicBezTo>
                    <a:cubicBezTo>
                      <a:pt x="714743" y="205263"/>
                      <a:pt x="720881" y="193986"/>
                      <a:pt x="724687" y="181900"/>
                    </a:cubicBezTo>
                    <a:cubicBezTo>
                      <a:pt x="727637" y="172432"/>
                      <a:pt x="732728" y="170148"/>
                      <a:pt x="742244" y="170148"/>
                    </a:cubicBezTo>
                    <a:lnTo>
                      <a:pt x="979509" y="170274"/>
                    </a:lnTo>
                    <a:lnTo>
                      <a:pt x="978385" y="175660"/>
                    </a:lnTo>
                    <a:lnTo>
                      <a:pt x="966071" y="213140"/>
                    </a:lnTo>
                    <a:lnTo>
                      <a:pt x="786018" y="213161"/>
                    </a:lnTo>
                    <a:cubicBezTo>
                      <a:pt x="781450" y="213161"/>
                      <a:pt x="776930" y="213304"/>
                      <a:pt x="772363" y="213256"/>
                    </a:cubicBezTo>
                    <a:cubicBezTo>
                      <a:pt x="763560" y="213161"/>
                      <a:pt x="757851" y="217158"/>
                      <a:pt x="754472" y="225294"/>
                    </a:cubicBezTo>
                    <a:cubicBezTo>
                      <a:pt x="750618" y="234572"/>
                      <a:pt x="746289" y="243707"/>
                      <a:pt x="743339" y="253223"/>
                    </a:cubicBezTo>
                    <a:cubicBezTo>
                      <a:pt x="738676" y="268116"/>
                      <a:pt x="729445" y="273683"/>
                      <a:pt x="713839" y="273540"/>
                    </a:cubicBezTo>
                    <a:cubicBezTo>
                      <a:pt x="654125" y="272969"/>
                      <a:pt x="594460" y="273302"/>
                      <a:pt x="534746" y="273302"/>
                    </a:cubicBezTo>
                    <a:cubicBezTo>
                      <a:pt x="530178" y="273302"/>
                      <a:pt x="525658" y="273493"/>
                      <a:pt x="521091" y="273302"/>
                    </a:cubicBezTo>
                    <a:cubicBezTo>
                      <a:pt x="512288" y="272969"/>
                      <a:pt x="507483" y="275919"/>
                      <a:pt x="507768" y="285816"/>
                    </a:cubicBezTo>
                    <a:cubicBezTo>
                      <a:pt x="508054" y="295142"/>
                      <a:pt x="510908" y="300471"/>
                      <a:pt x="521186" y="300280"/>
                    </a:cubicBezTo>
                    <a:cubicBezTo>
                      <a:pt x="573572" y="299234"/>
                      <a:pt x="625958" y="302612"/>
                      <a:pt x="678296" y="298282"/>
                    </a:cubicBezTo>
                    <a:cubicBezTo>
                      <a:pt x="698328" y="296617"/>
                      <a:pt x="718406" y="297664"/>
                      <a:pt x="738438" y="297616"/>
                    </a:cubicBezTo>
                    <a:cubicBezTo>
                      <a:pt x="784020" y="297473"/>
                      <a:pt x="829554" y="297806"/>
                      <a:pt x="875136" y="297521"/>
                    </a:cubicBezTo>
                    <a:lnTo>
                      <a:pt x="937465" y="296118"/>
                    </a:lnTo>
                    <a:lnTo>
                      <a:pt x="915349" y="343583"/>
                    </a:lnTo>
                    <a:lnTo>
                      <a:pt x="901632" y="343478"/>
                    </a:lnTo>
                    <a:cubicBezTo>
                      <a:pt x="870425" y="343282"/>
                      <a:pt x="839236" y="343436"/>
                      <a:pt x="808095" y="344863"/>
                    </a:cubicBezTo>
                    <a:cubicBezTo>
                      <a:pt x="739770" y="348004"/>
                      <a:pt x="671540" y="346243"/>
                      <a:pt x="603262" y="346624"/>
                    </a:cubicBezTo>
                    <a:cubicBezTo>
                      <a:pt x="573619" y="346814"/>
                      <a:pt x="544167" y="350621"/>
                      <a:pt x="514572" y="349764"/>
                    </a:cubicBezTo>
                    <a:cubicBezTo>
                      <a:pt x="506198" y="349526"/>
                      <a:pt x="500631" y="352904"/>
                      <a:pt x="498538" y="361374"/>
                    </a:cubicBezTo>
                    <a:cubicBezTo>
                      <a:pt x="497871" y="363991"/>
                      <a:pt x="496920" y="366560"/>
                      <a:pt x="496063" y="369177"/>
                    </a:cubicBezTo>
                    <a:cubicBezTo>
                      <a:pt x="488117" y="393205"/>
                      <a:pt x="484121" y="393538"/>
                      <a:pt x="514382" y="393538"/>
                    </a:cubicBezTo>
                    <a:lnTo>
                      <a:pt x="888623" y="393245"/>
                    </a:lnTo>
                    <a:lnTo>
                      <a:pt x="851882" y="442451"/>
                    </a:lnTo>
                    <a:lnTo>
                      <a:pt x="479458" y="442451"/>
                    </a:lnTo>
                    <a:cubicBezTo>
                      <a:pt x="466326" y="442403"/>
                      <a:pt x="456524" y="445972"/>
                      <a:pt x="449339" y="457010"/>
                    </a:cubicBezTo>
                    <a:cubicBezTo>
                      <a:pt x="444201" y="464861"/>
                      <a:pt x="436826" y="471094"/>
                      <a:pt x="430640" y="478517"/>
                    </a:cubicBezTo>
                    <a:cubicBezTo>
                      <a:pt x="435684" y="482323"/>
                      <a:pt x="440347" y="480800"/>
                      <a:pt x="444629" y="480800"/>
                    </a:cubicBezTo>
                    <a:cubicBezTo>
                      <a:pt x="499775" y="480943"/>
                      <a:pt x="554968" y="482466"/>
                      <a:pt x="610018" y="480420"/>
                    </a:cubicBezTo>
                    <a:cubicBezTo>
                      <a:pt x="657837" y="478659"/>
                      <a:pt x="705607" y="478326"/>
                      <a:pt x="753426" y="478231"/>
                    </a:cubicBezTo>
                    <a:cubicBezTo>
                      <a:pt x="776312" y="478184"/>
                      <a:pt x="778453" y="480420"/>
                      <a:pt x="778500" y="503163"/>
                    </a:cubicBezTo>
                    <a:lnTo>
                      <a:pt x="778494" y="516064"/>
                    </a:lnTo>
                    <a:lnTo>
                      <a:pt x="765980" y="528309"/>
                    </a:lnTo>
                    <a:lnTo>
                      <a:pt x="734528" y="552267"/>
                    </a:lnTo>
                    <a:lnTo>
                      <a:pt x="732234" y="554014"/>
                    </a:lnTo>
                    <a:lnTo>
                      <a:pt x="732300" y="540990"/>
                    </a:lnTo>
                    <a:cubicBezTo>
                      <a:pt x="732348" y="536470"/>
                      <a:pt x="732443" y="531949"/>
                      <a:pt x="727827" y="529190"/>
                    </a:cubicBezTo>
                    <a:cubicBezTo>
                      <a:pt x="722498" y="527287"/>
                      <a:pt x="716979" y="527667"/>
                      <a:pt x="711555" y="527667"/>
                    </a:cubicBezTo>
                    <a:cubicBezTo>
                      <a:pt x="655077" y="527667"/>
                      <a:pt x="598551" y="525716"/>
                      <a:pt x="542216" y="528191"/>
                    </a:cubicBezTo>
                    <a:cubicBezTo>
                      <a:pt x="483026" y="530807"/>
                      <a:pt x="423932" y="529475"/>
                      <a:pt x="364789" y="530379"/>
                    </a:cubicBezTo>
                    <a:cubicBezTo>
                      <a:pt x="356463" y="530522"/>
                      <a:pt x="348517" y="532140"/>
                      <a:pt x="340809" y="535090"/>
                    </a:cubicBezTo>
                    <a:cubicBezTo>
                      <a:pt x="311594" y="546319"/>
                      <a:pt x="280952" y="550648"/>
                      <a:pt x="249930" y="551886"/>
                    </a:cubicBezTo>
                    <a:cubicBezTo>
                      <a:pt x="240604" y="552219"/>
                      <a:pt x="237131" y="554835"/>
                      <a:pt x="237179" y="564399"/>
                    </a:cubicBezTo>
                    <a:cubicBezTo>
                      <a:pt x="237512" y="624921"/>
                      <a:pt x="237226" y="685491"/>
                      <a:pt x="237416" y="746013"/>
                    </a:cubicBezTo>
                    <a:cubicBezTo>
                      <a:pt x="237416" y="760383"/>
                      <a:pt x="239034" y="762286"/>
                      <a:pt x="252832" y="762238"/>
                    </a:cubicBezTo>
                    <a:lnTo>
                      <a:pt x="351004" y="759629"/>
                    </a:lnTo>
                    <a:lnTo>
                      <a:pt x="198232" y="800509"/>
                    </a:lnTo>
                    <a:close/>
                  </a:path>
                </a:pathLst>
              </a:custGeom>
              <a:solidFill>
                <a:srgbClr val="1C97C3"/>
              </a:solidFill>
              <a:ln w="475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0" name="Freeform: Shape 218">
                <a:extLst>
                  <a:ext uri="{FF2B5EF4-FFF2-40B4-BE49-F238E27FC236}">
                    <a16:creationId xmlns:a16="http://schemas.microsoft.com/office/drawing/2014/main" id="{425BC4F4-4F34-4651-AE64-BC60FD77676D}"/>
                  </a:ext>
                </a:extLst>
              </p:cNvPr>
              <p:cNvSpPr/>
              <p:nvPr/>
            </p:nvSpPr>
            <p:spPr>
              <a:xfrm>
                <a:off x="7323794" y="3902832"/>
                <a:ext cx="496977" cy="235302"/>
              </a:xfrm>
              <a:custGeom>
                <a:avLst/>
                <a:gdLst>
                  <a:gd name="connsiteX0" fmla="*/ 249940 w 496977"/>
                  <a:gd name="connsiteY0" fmla="*/ 166833 h 235302"/>
                  <a:gd name="connsiteX1" fmla="*/ 344958 w 496977"/>
                  <a:gd name="connsiteY1" fmla="*/ 91704 h 235302"/>
                  <a:gd name="connsiteX2" fmla="*/ 484131 w 496977"/>
                  <a:gd name="connsiteY2" fmla="*/ 91514 h 235302"/>
                  <a:gd name="connsiteX3" fmla="*/ 496978 w 496977"/>
                  <a:gd name="connsiteY3" fmla="*/ 89896 h 235302"/>
                  <a:gd name="connsiteX4" fmla="*/ 494836 w 496977"/>
                  <a:gd name="connsiteY4" fmla="*/ 70436 h 235302"/>
                  <a:gd name="connsiteX5" fmla="*/ 495122 w 496977"/>
                  <a:gd name="connsiteY5" fmla="*/ 14053 h 235302"/>
                  <a:gd name="connsiteX6" fmla="*/ 490649 w 496977"/>
                  <a:gd name="connsiteY6" fmla="*/ 2253 h 235302"/>
                  <a:gd name="connsiteX7" fmla="*/ 474377 w 496977"/>
                  <a:gd name="connsiteY7" fmla="*/ 730 h 235302"/>
                  <a:gd name="connsiteX8" fmla="*/ 305038 w 496977"/>
                  <a:gd name="connsiteY8" fmla="*/ 1254 h 235302"/>
                  <a:gd name="connsiteX9" fmla="*/ 127611 w 496977"/>
                  <a:gd name="connsiteY9" fmla="*/ 3443 h 235302"/>
                  <a:gd name="connsiteX10" fmla="*/ 103631 w 496977"/>
                  <a:gd name="connsiteY10" fmla="*/ 8153 h 235302"/>
                  <a:gd name="connsiteX11" fmla="*/ 12752 w 496977"/>
                  <a:gd name="connsiteY11" fmla="*/ 24949 h 235302"/>
                  <a:gd name="connsiteX12" fmla="*/ 0 w 496977"/>
                  <a:gd name="connsiteY12" fmla="*/ 37462 h 235302"/>
                  <a:gd name="connsiteX13" fmla="*/ 238 w 496977"/>
                  <a:gd name="connsiteY13" fmla="*/ 219077 h 235302"/>
                  <a:gd name="connsiteX14" fmla="*/ 15654 w 496977"/>
                  <a:gd name="connsiteY14" fmla="*/ 235302 h 235302"/>
                  <a:gd name="connsiteX15" fmla="*/ 187515 w 496977"/>
                  <a:gd name="connsiteY15" fmla="*/ 230734 h 235302"/>
                  <a:gd name="connsiteX16" fmla="*/ 247181 w 496977"/>
                  <a:gd name="connsiteY16" fmla="*/ 233399 h 235302"/>
                  <a:gd name="connsiteX17" fmla="*/ 247181 w 496977"/>
                  <a:gd name="connsiteY17" fmla="*/ 233256 h 235302"/>
                  <a:gd name="connsiteX18" fmla="*/ 249940 w 496977"/>
                  <a:gd name="connsiteY18" fmla="*/ 166833 h 235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6977" h="235302">
                    <a:moveTo>
                      <a:pt x="249940" y="166833"/>
                    </a:moveTo>
                    <a:cubicBezTo>
                      <a:pt x="261264" y="122203"/>
                      <a:pt x="298853" y="92132"/>
                      <a:pt x="344958" y="91704"/>
                    </a:cubicBezTo>
                    <a:cubicBezTo>
                      <a:pt x="391349" y="91276"/>
                      <a:pt x="437740" y="91609"/>
                      <a:pt x="484131" y="91514"/>
                    </a:cubicBezTo>
                    <a:cubicBezTo>
                      <a:pt x="488461" y="91514"/>
                      <a:pt x="493124" y="92703"/>
                      <a:pt x="496978" y="89896"/>
                    </a:cubicBezTo>
                    <a:cubicBezTo>
                      <a:pt x="494265" y="83663"/>
                      <a:pt x="494884" y="77002"/>
                      <a:pt x="494836" y="70436"/>
                    </a:cubicBezTo>
                    <a:cubicBezTo>
                      <a:pt x="495455" y="51642"/>
                      <a:pt x="494979" y="32847"/>
                      <a:pt x="495122" y="14053"/>
                    </a:cubicBezTo>
                    <a:cubicBezTo>
                      <a:pt x="495169" y="9533"/>
                      <a:pt x="495217" y="5013"/>
                      <a:pt x="490649" y="2253"/>
                    </a:cubicBezTo>
                    <a:cubicBezTo>
                      <a:pt x="485320" y="302"/>
                      <a:pt x="479849" y="730"/>
                      <a:pt x="474377" y="730"/>
                    </a:cubicBezTo>
                    <a:cubicBezTo>
                      <a:pt x="417946" y="730"/>
                      <a:pt x="361373" y="-1220"/>
                      <a:pt x="305038" y="1254"/>
                    </a:cubicBezTo>
                    <a:cubicBezTo>
                      <a:pt x="245848" y="3871"/>
                      <a:pt x="186753" y="2586"/>
                      <a:pt x="127611" y="3443"/>
                    </a:cubicBezTo>
                    <a:cubicBezTo>
                      <a:pt x="119285" y="3585"/>
                      <a:pt x="111386" y="5155"/>
                      <a:pt x="103631" y="8153"/>
                    </a:cubicBezTo>
                    <a:cubicBezTo>
                      <a:pt x="74369" y="19382"/>
                      <a:pt x="43774" y="23712"/>
                      <a:pt x="12752" y="24949"/>
                    </a:cubicBezTo>
                    <a:cubicBezTo>
                      <a:pt x="3426" y="25329"/>
                      <a:pt x="-47" y="27946"/>
                      <a:pt x="0" y="37462"/>
                    </a:cubicBezTo>
                    <a:cubicBezTo>
                      <a:pt x="334" y="97985"/>
                      <a:pt x="48" y="158555"/>
                      <a:pt x="238" y="219077"/>
                    </a:cubicBezTo>
                    <a:cubicBezTo>
                      <a:pt x="286" y="233446"/>
                      <a:pt x="1904" y="235349"/>
                      <a:pt x="15654" y="235302"/>
                    </a:cubicBezTo>
                    <a:cubicBezTo>
                      <a:pt x="72989" y="235111"/>
                      <a:pt x="130228" y="232827"/>
                      <a:pt x="187515" y="230734"/>
                    </a:cubicBezTo>
                    <a:cubicBezTo>
                      <a:pt x="207356" y="230020"/>
                      <a:pt x="227577" y="226547"/>
                      <a:pt x="247181" y="233399"/>
                    </a:cubicBezTo>
                    <a:cubicBezTo>
                      <a:pt x="247181" y="233351"/>
                      <a:pt x="247181" y="233303"/>
                      <a:pt x="247181" y="233256"/>
                    </a:cubicBezTo>
                    <a:cubicBezTo>
                      <a:pt x="247704" y="211131"/>
                      <a:pt x="244373" y="188816"/>
                      <a:pt x="249940" y="166833"/>
                    </a:cubicBezTo>
                    <a:close/>
                  </a:path>
                </a:pathLst>
              </a:custGeom>
              <a:noFill/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219">
                <a:extLst>
                  <a:ext uri="{FF2B5EF4-FFF2-40B4-BE49-F238E27FC236}">
                    <a16:creationId xmlns:a16="http://schemas.microsoft.com/office/drawing/2014/main" id="{303582AE-E01B-4997-9300-5EDC287DBD39}"/>
                  </a:ext>
                </a:extLst>
              </p:cNvPr>
              <p:cNvSpPr/>
              <p:nvPr/>
            </p:nvSpPr>
            <p:spPr>
              <a:xfrm>
                <a:off x="6011230" y="3841611"/>
                <a:ext cx="747928" cy="621399"/>
              </a:xfrm>
              <a:custGeom>
                <a:avLst/>
                <a:gdLst>
                  <a:gd name="connsiteX0" fmla="*/ 745168 w 747928"/>
                  <a:gd name="connsiteY0" fmla="*/ 216303 h 621399"/>
                  <a:gd name="connsiteX1" fmla="*/ 745121 w 747928"/>
                  <a:gd name="connsiteY1" fmla="*/ 200363 h 621399"/>
                  <a:gd name="connsiteX2" fmla="*/ 745121 w 747928"/>
                  <a:gd name="connsiteY2" fmla="*/ 200363 h 621399"/>
                  <a:gd name="connsiteX3" fmla="*/ 745121 w 747928"/>
                  <a:gd name="connsiteY3" fmla="*/ 200363 h 621399"/>
                  <a:gd name="connsiteX4" fmla="*/ 611325 w 747928"/>
                  <a:gd name="connsiteY4" fmla="*/ 200221 h 621399"/>
                  <a:gd name="connsiteX5" fmla="*/ 545474 w 747928"/>
                  <a:gd name="connsiteY5" fmla="*/ 264026 h 621399"/>
                  <a:gd name="connsiteX6" fmla="*/ 513880 w 747928"/>
                  <a:gd name="connsiteY6" fmla="*/ 293002 h 621399"/>
                  <a:gd name="connsiteX7" fmla="*/ 503888 w 747928"/>
                  <a:gd name="connsiteY7" fmla="*/ 283105 h 621399"/>
                  <a:gd name="connsiteX8" fmla="*/ 504269 w 747928"/>
                  <a:gd name="connsiteY8" fmla="*/ 216207 h 621399"/>
                  <a:gd name="connsiteX9" fmla="*/ 492992 w 747928"/>
                  <a:gd name="connsiteY9" fmla="*/ 204741 h 621399"/>
                  <a:gd name="connsiteX10" fmla="*/ 385128 w 747928"/>
                  <a:gd name="connsiteY10" fmla="*/ 205216 h 621399"/>
                  <a:gd name="connsiteX11" fmla="*/ 373280 w 747928"/>
                  <a:gd name="connsiteY11" fmla="*/ 193036 h 621399"/>
                  <a:gd name="connsiteX12" fmla="*/ 373756 w 747928"/>
                  <a:gd name="connsiteY12" fmla="*/ 12801 h 621399"/>
                  <a:gd name="connsiteX13" fmla="*/ 361147 w 747928"/>
                  <a:gd name="connsiteY13" fmla="*/ 2 h 621399"/>
                  <a:gd name="connsiteX14" fmla="*/ 22565 w 747928"/>
                  <a:gd name="connsiteY14" fmla="*/ 2667 h 621399"/>
                  <a:gd name="connsiteX15" fmla="*/ 4865 w 747928"/>
                  <a:gd name="connsiteY15" fmla="*/ 8234 h 621399"/>
                  <a:gd name="connsiteX16" fmla="*/ 17950 w 747928"/>
                  <a:gd name="connsiteY16" fmla="*/ 42254 h 621399"/>
                  <a:gd name="connsiteX17" fmla="*/ 40551 w 747928"/>
                  <a:gd name="connsiteY17" fmla="*/ 45584 h 621399"/>
                  <a:gd name="connsiteX18" fmla="*/ 304194 w 747928"/>
                  <a:gd name="connsiteY18" fmla="*/ 45632 h 621399"/>
                  <a:gd name="connsiteX19" fmla="*/ 330791 w 747928"/>
                  <a:gd name="connsiteY19" fmla="*/ 72848 h 621399"/>
                  <a:gd name="connsiteX20" fmla="*/ 330743 w 747928"/>
                  <a:gd name="connsiteY20" fmla="*/ 225819 h 621399"/>
                  <a:gd name="connsiteX21" fmla="*/ 352059 w 747928"/>
                  <a:gd name="connsiteY21" fmla="*/ 247849 h 621399"/>
                  <a:gd name="connsiteX22" fmla="*/ 436752 w 747928"/>
                  <a:gd name="connsiteY22" fmla="*/ 247944 h 621399"/>
                  <a:gd name="connsiteX23" fmla="*/ 459305 w 747928"/>
                  <a:gd name="connsiteY23" fmla="*/ 271115 h 621399"/>
                  <a:gd name="connsiteX24" fmla="*/ 459448 w 747928"/>
                  <a:gd name="connsiteY24" fmla="*/ 317554 h 621399"/>
                  <a:gd name="connsiteX25" fmla="*/ 479575 w 747928"/>
                  <a:gd name="connsiteY25" fmla="*/ 338013 h 621399"/>
                  <a:gd name="connsiteX26" fmla="*/ 528773 w 747928"/>
                  <a:gd name="connsiteY26" fmla="*/ 338251 h 621399"/>
                  <a:gd name="connsiteX27" fmla="*/ 541287 w 747928"/>
                  <a:gd name="connsiteY27" fmla="*/ 350670 h 621399"/>
                  <a:gd name="connsiteX28" fmla="*/ 541239 w 747928"/>
                  <a:gd name="connsiteY28" fmla="*/ 388924 h 621399"/>
                  <a:gd name="connsiteX29" fmla="*/ 529391 w 747928"/>
                  <a:gd name="connsiteY29" fmla="*/ 400439 h 621399"/>
                  <a:gd name="connsiteX30" fmla="*/ 420099 w 747928"/>
                  <a:gd name="connsiteY30" fmla="*/ 400486 h 621399"/>
                  <a:gd name="connsiteX31" fmla="*/ 407919 w 747928"/>
                  <a:gd name="connsiteY31" fmla="*/ 387735 h 621399"/>
                  <a:gd name="connsiteX32" fmla="*/ 407776 w 747928"/>
                  <a:gd name="connsiteY32" fmla="*/ 359044 h 621399"/>
                  <a:gd name="connsiteX33" fmla="*/ 384176 w 747928"/>
                  <a:gd name="connsiteY33" fmla="*/ 335063 h 621399"/>
                  <a:gd name="connsiteX34" fmla="*/ 276264 w 747928"/>
                  <a:gd name="connsiteY34" fmla="*/ 335016 h 621399"/>
                  <a:gd name="connsiteX35" fmla="*/ 249000 w 747928"/>
                  <a:gd name="connsiteY35" fmla="*/ 335967 h 621399"/>
                  <a:gd name="connsiteX36" fmla="*/ 228826 w 747928"/>
                  <a:gd name="connsiteY36" fmla="*/ 351145 h 621399"/>
                  <a:gd name="connsiteX37" fmla="*/ 258945 w 747928"/>
                  <a:gd name="connsiteY37" fmla="*/ 380740 h 621399"/>
                  <a:gd name="connsiteX38" fmla="*/ 353201 w 747928"/>
                  <a:gd name="connsiteY38" fmla="*/ 380170 h 621399"/>
                  <a:gd name="connsiteX39" fmla="*/ 362908 w 747928"/>
                  <a:gd name="connsiteY39" fmla="*/ 390304 h 621399"/>
                  <a:gd name="connsiteX40" fmla="*/ 362527 w 747928"/>
                  <a:gd name="connsiteY40" fmla="*/ 432651 h 621399"/>
                  <a:gd name="connsiteX41" fmla="*/ 374041 w 747928"/>
                  <a:gd name="connsiteY41" fmla="*/ 443832 h 621399"/>
                  <a:gd name="connsiteX42" fmla="*/ 527108 w 747928"/>
                  <a:gd name="connsiteY42" fmla="*/ 443594 h 621399"/>
                  <a:gd name="connsiteX43" fmla="*/ 573261 w 747928"/>
                  <a:gd name="connsiteY43" fmla="*/ 458582 h 621399"/>
                  <a:gd name="connsiteX44" fmla="*/ 580064 w 747928"/>
                  <a:gd name="connsiteY44" fmla="*/ 462864 h 621399"/>
                  <a:gd name="connsiteX45" fmla="*/ 606329 w 747928"/>
                  <a:gd name="connsiteY45" fmla="*/ 508922 h 621399"/>
                  <a:gd name="connsiteX46" fmla="*/ 606519 w 747928"/>
                  <a:gd name="connsiteY46" fmla="*/ 519818 h 621399"/>
                  <a:gd name="connsiteX47" fmla="*/ 596860 w 747928"/>
                  <a:gd name="connsiteY47" fmla="*/ 539897 h 621399"/>
                  <a:gd name="connsiteX48" fmla="*/ 588248 w 747928"/>
                  <a:gd name="connsiteY48" fmla="*/ 603893 h 621399"/>
                  <a:gd name="connsiteX49" fmla="*/ 651625 w 747928"/>
                  <a:gd name="connsiteY49" fmla="*/ 612409 h 621399"/>
                  <a:gd name="connsiteX50" fmla="*/ 659809 w 747928"/>
                  <a:gd name="connsiteY50" fmla="*/ 548747 h 621399"/>
                  <a:gd name="connsiteX51" fmla="*/ 646725 w 747928"/>
                  <a:gd name="connsiteY51" fmla="*/ 508684 h 621399"/>
                  <a:gd name="connsiteX52" fmla="*/ 646534 w 747928"/>
                  <a:gd name="connsiteY52" fmla="*/ 482753 h 621399"/>
                  <a:gd name="connsiteX53" fmla="*/ 657811 w 747928"/>
                  <a:gd name="connsiteY53" fmla="*/ 471286 h 621399"/>
                  <a:gd name="connsiteX54" fmla="*/ 747928 w 747928"/>
                  <a:gd name="connsiteY54" fmla="*/ 470668 h 621399"/>
                  <a:gd name="connsiteX55" fmla="*/ 747928 w 747928"/>
                  <a:gd name="connsiteY55" fmla="*/ 470668 h 621399"/>
                  <a:gd name="connsiteX56" fmla="*/ 745311 w 747928"/>
                  <a:gd name="connsiteY56" fmla="*/ 456155 h 621399"/>
                  <a:gd name="connsiteX57" fmla="*/ 745168 w 747928"/>
                  <a:gd name="connsiteY57" fmla="*/ 216303 h 621399"/>
                  <a:gd name="connsiteX58" fmla="*/ 623648 w 747928"/>
                  <a:gd name="connsiteY58" fmla="*/ 582481 h 621399"/>
                  <a:gd name="connsiteX59" fmla="*/ 617177 w 747928"/>
                  <a:gd name="connsiteY59" fmla="*/ 575344 h 621399"/>
                  <a:gd name="connsiteX60" fmla="*/ 624552 w 747928"/>
                  <a:gd name="connsiteY60" fmla="*/ 568968 h 621399"/>
                  <a:gd name="connsiteX61" fmla="*/ 631023 w 747928"/>
                  <a:gd name="connsiteY61" fmla="*/ 576106 h 621399"/>
                  <a:gd name="connsiteX62" fmla="*/ 623648 w 747928"/>
                  <a:gd name="connsiteY62" fmla="*/ 582481 h 621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747928" h="621399">
                    <a:moveTo>
                      <a:pt x="745168" y="216303"/>
                    </a:moveTo>
                    <a:cubicBezTo>
                      <a:pt x="745168" y="211021"/>
                      <a:pt x="748071" y="205645"/>
                      <a:pt x="745121" y="200363"/>
                    </a:cubicBezTo>
                    <a:cubicBezTo>
                      <a:pt x="745121" y="200363"/>
                      <a:pt x="745121" y="200363"/>
                      <a:pt x="745121" y="200363"/>
                    </a:cubicBezTo>
                    <a:cubicBezTo>
                      <a:pt x="745121" y="200363"/>
                      <a:pt x="745121" y="200363"/>
                      <a:pt x="745121" y="200363"/>
                    </a:cubicBezTo>
                    <a:cubicBezTo>
                      <a:pt x="700538" y="200221"/>
                      <a:pt x="655908" y="199412"/>
                      <a:pt x="611325" y="200221"/>
                    </a:cubicBezTo>
                    <a:cubicBezTo>
                      <a:pt x="575592" y="200887"/>
                      <a:pt x="546473" y="230054"/>
                      <a:pt x="545474" y="264026"/>
                    </a:cubicBezTo>
                    <a:cubicBezTo>
                      <a:pt x="544570" y="293811"/>
                      <a:pt x="544570" y="293526"/>
                      <a:pt x="513880" y="293002"/>
                    </a:cubicBezTo>
                    <a:cubicBezTo>
                      <a:pt x="506267" y="292859"/>
                      <a:pt x="503698" y="290909"/>
                      <a:pt x="503888" y="283105"/>
                    </a:cubicBezTo>
                    <a:cubicBezTo>
                      <a:pt x="504364" y="260838"/>
                      <a:pt x="503650" y="238475"/>
                      <a:pt x="504269" y="216207"/>
                    </a:cubicBezTo>
                    <a:cubicBezTo>
                      <a:pt x="504507" y="207358"/>
                      <a:pt x="502128" y="204598"/>
                      <a:pt x="492992" y="204741"/>
                    </a:cubicBezTo>
                    <a:cubicBezTo>
                      <a:pt x="457022" y="205312"/>
                      <a:pt x="421051" y="204598"/>
                      <a:pt x="385128" y="205216"/>
                    </a:cubicBezTo>
                    <a:cubicBezTo>
                      <a:pt x="375326" y="205407"/>
                      <a:pt x="373185" y="202362"/>
                      <a:pt x="373280" y="193036"/>
                    </a:cubicBezTo>
                    <a:cubicBezTo>
                      <a:pt x="373708" y="132942"/>
                      <a:pt x="373233" y="72895"/>
                      <a:pt x="373756" y="12801"/>
                    </a:cubicBezTo>
                    <a:cubicBezTo>
                      <a:pt x="373851" y="2810"/>
                      <a:pt x="371615" y="-93"/>
                      <a:pt x="361147" y="2"/>
                    </a:cubicBezTo>
                    <a:cubicBezTo>
                      <a:pt x="248287" y="1239"/>
                      <a:pt x="135426" y="1953"/>
                      <a:pt x="22565" y="2667"/>
                    </a:cubicBezTo>
                    <a:cubicBezTo>
                      <a:pt x="15856" y="2714"/>
                      <a:pt x="10052" y="4047"/>
                      <a:pt x="4865" y="8234"/>
                    </a:cubicBezTo>
                    <a:cubicBezTo>
                      <a:pt x="-4318" y="26742"/>
                      <a:pt x="-797" y="35925"/>
                      <a:pt x="17950" y="42254"/>
                    </a:cubicBezTo>
                    <a:cubicBezTo>
                      <a:pt x="24992" y="46726"/>
                      <a:pt x="32890" y="45584"/>
                      <a:pt x="40551" y="45584"/>
                    </a:cubicBezTo>
                    <a:cubicBezTo>
                      <a:pt x="128432" y="45680"/>
                      <a:pt x="216313" y="45632"/>
                      <a:pt x="304194" y="45632"/>
                    </a:cubicBezTo>
                    <a:cubicBezTo>
                      <a:pt x="330743" y="45632"/>
                      <a:pt x="330791" y="45632"/>
                      <a:pt x="330791" y="72848"/>
                    </a:cubicBezTo>
                    <a:cubicBezTo>
                      <a:pt x="330791" y="123854"/>
                      <a:pt x="330839" y="174860"/>
                      <a:pt x="330743" y="225819"/>
                    </a:cubicBezTo>
                    <a:cubicBezTo>
                      <a:pt x="330696" y="246231"/>
                      <a:pt x="331933" y="247706"/>
                      <a:pt x="352059" y="247849"/>
                    </a:cubicBezTo>
                    <a:cubicBezTo>
                      <a:pt x="380274" y="248086"/>
                      <a:pt x="408537" y="247849"/>
                      <a:pt x="436752" y="247944"/>
                    </a:cubicBezTo>
                    <a:cubicBezTo>
                      <a:pt x="459020" y="247991"/>
                      <a:pt x="459210" y="248229"/>
                      <a:pt x="459305" y="271115"/>
                    </a:cubicBezTo>
                    <a:cubicBezTo>
                      <a:pt x="459353" y="286579"/>
                      <a:pt x="459020" y="302090"/>
                      <a:pt x="459448" y="317554"/>
                    </a:cubicBezTo>
                    <a:cubicBezTo>
                      <a:pt x="459876" y="334302"/>
                      <a:pt x="463064" y="337537"/>
                      <a:pt x="479575" y="338013"/>
                    </a:cubicBezTo>
                    <a:cubicBezTo>
                      <a:pt x="495942" y="338489"/>
                      <a:pt x="512358" y="338013"/>
                      <a:pt x="528773" y="338251"/>
                    </a:cubicBezTo>
                    <a:cubicBezTo>
                      <a:pt x="537195" y="338347"/>
                      <a:pt x="541287" y="342105"/>
                      <a:pt x="541287" y="350670"/>
                    </a:cubicBezTo>
                    <a:cubicBezTo>
                      <a:pt x="541287" y="363421"/>
                      <a:pt x="541382" y="376173"/>
                      <a:pt x="541239" y="388924"/>
                    </a:cubicBezTo>
                    <a:cubicBezTo>
                      <a:pt x="541144" y="396965"/>
                      <a:pt x="537147" y="400391"/>
                      <a:pt x="529391" y="400439"/>
                    </a:cubicBezTo>
                    <a:cubicBezTo>
                      <a:pt x="492945" y="400677"/>
                      <a:pt x="456546" y="400629"/>
                      <a:pt x="420099" y="400486"/>
                    </a:cubicBezTo>
                    <a:cubicBezTo>
                      <a:pt x="411344" y="400439"/>
                      <a:pt x="408014" y="395966"/>
                      <a:pt x="407919" y="387735"/>
                    </a:cubicBezTo>
                    <a:cubicBezTo>
                      <a:pt x="407824" y="378171"/>
                      <a:pt x="407919" y="368608"/>
                      <a:pt x="407776" y="359044"/>
                    </a:cubicBezTo>
                    <a:cubicBezTo>
                      <a:pt x="407443" y="338061"/>
                      <a:pt x="404874" y="335206"/>
                      <a:pt x="384176" y="335063"/>
                    </a:cubicBezTo>
                    <a:cubicBezTo>
                      <a:pt x="348205" y="334825"/>
                      <a:pt x="312235" y="334968"/>
                      <a:pt x="276264" y="335016"/>
                    </a:cubicBezTo>
                    <a:cubicBezTo>
                      <a:pt x="267176" y="335016"/>
                      <a:pt x="257993" y="334254"/>
                      <a:pt x="249000" y="335967"/>
                    </a:cubicBezTo>
                    <a:cubicBezTo>
                      <a:pt x="240008" y="337728"/>
                      <a:pt x="230825" y="339821"/>
                      <a:pt x="228826" y="351145"/>
                    </a:cubicBezTo>
                    <a:cubicBezTo>
                      <a:pt x="227494" y="374412"/>
                      <a:pt x="232490" y="379313"/>
                      <a:pt x="258945" y="380740"/>
                    </a:cubicBezTo>
                    <a:cubicBezTo>
                      <a:pt x="290395" y="380598"/>
                      <a:pt x="321798" y="380740"/>
                      <a:pt x="353201" y="380170"/>
                    </a:cubicBezTo>
                    <a:cubicBezTo>
                      <a:pt x="361242" y="380027"/>
                      <a:pt x="363193" y="382834"/>
                      <a:pt x="362908" y="390304"/>
                    </a:cubicBezTo>
                    <a:cubicBezTo>
                      <a:pt x="362384" y="404388"/>
                      <a:pt x="363336" y="418567"/>
                      <a:pt x="362527" y="432651"/>
                    </a:cubicBezTo>
                    <a:cubicBezTo>
                      <a:pt x="362004" y="441976"/>
                      <a:pt x="365334" y="443880"/>
                      <a:pt x="374041" y="443832"/>
                    </a:cubicBezTo>
                    <a:cubicBezTo>
                      <a:pt x="425048" y="443451"/>
                      <a:pt x="476101" y="443689"/>
                      <a:pt x="527108" y="443594"/>
                    </a:cubicBezTo>
                    <a:cubicBezTo>
                      <a:pt x="544189" y="443547"/>
                      <a:pt x="561936" y="440692"/>
                      <a:pt x="573261" y="458582"/>
                    </a:cubicBezTo>
                    <a:cubicBezTo>
                      <a:pt x="574593" y="460675"/>
                      <a:pt x="577638" y="462531"/>
                      <a:pt x="580064" y="462864"/>
                    </a:cubicBezTo>
                    <a:cubicBezTo>
                      <a:pt x="609279" y="466671"/>
                      <a:pt x="608137" y="487511"/>
                      <a:pt x="606329" y="508922"/>
                    </a:cubicBezTo>
                    <a:cubicBezTo>
                      <a:pt x="606043" y="512538"/>
                      <a:pt x="606186" y="516202"/>
                      <a:pt x="606519" y="519818"/>
                    </a:cubicBezTo>
                    <a:cubicBezTo>
                      <a:pt x="607376" y="528525"/>
                      <a:pt x="605187" y="534330"/>
                      <a:pt x="596860" y="539897"/>
                    </a:cubicBezTo>
                    <a:cubicBezTo>
                      <a:pt x="576068" y="553743"/>
                      <a:pt x="572832" y="583433"/>
                      <a:pt x="588248" y="603893"/>
                    </a:cubicBezTo>
                    <a:cubicBezTo>
                      <a:pt x="602855" y="623305"/>
                      <a:pt x="632117" y="627207"/>
                      <a:pt x="651625" y="612409"/>
                    </a:cubicBezTo>
                    <a:cubicBezTo>
                      <a:pt x="671990" y="596946"/>
                      <a:pt x="677699" y="566114"/>
                      <a:pt x="659809" y="548747"/>
                    </a:cubicBezTo>
                    <a:cubicBezTo>
                      <a:pt x="647058" y="536376"/>
                      <a:pt x="646344" y="523577"/>
                      <a:pt x="646725" y="508684"/>
                    </a:cubicBezTo>
                    <a:cubicBezTo>
                      <a:pt x="646915" y="500025"/>
                      <a:pt x="647343" y="491317"/>
                      <a:pt x="646534" y="482753"/>
                    </a:cubicBezTo>
                    <a:cubicBezTo>
                      <a:pt x="645678" y="473665"/>
                      <a:pt x="648818" y="471191"/>
                      <a:pt x="657811" y="471286"/>
                    </a:cubicBezTo>
                    <a:cubicBezTo>
                      <a:pt x="687834" y="471572"/>
                      <a:pt x="717905" y="470953"/>
                      <a:pt x="747928" y="470668"/>
                    </a:cubicBezTo>
                    <a:cubicBezTo>
                      <a:pt x="747928" y="470668"/>
                      <a:pt x="747928" y="470668"/>
                      <a:pt x="747928" y="470668"/>
                    </a:cubicBezTo>
                    <a:cubicBezTo>
                      <a:pt x="745454" y="466100"/>
                      <a:pt x="745311" y="461199"/>
                      <a:pt x="745311" y="456155"/>
                    </a:cubicBezTo>
                    <a:cubicBezTo>
                      <a:pt x="745359" y="376125"/>
                      <a:pt x="745406" y="296190"/>
                      <a:pt x="745168" y="216303"/>
                    </a:cubicBezTo>
                    <a:close/>
                    <a:moveTo>
                      <a:pt x="623648" y="582481"/>
                    </a:moveTo>
                    <a:cubicBezTo>
                      <a:pt x="619366" y="582101"/>
                      <a:pt x="616844" y="579389"/>
                      <a:pt x="617177" y="575344"/>
                    </a:cubicBezTo>
                    <a:cubicBezTo>
                      <a:pt x="617510" y="571443"/>
                      <a:pt x="620222" y="568826"/>
                      <a:pt x="624552" y="568968"/>
                    </a:cubicBezTo>
                    <a:cubicBezTo>
                      <a:pt x="629072" y="569159"/>
                      <a:pt x="630547" y="572252"/>
                      <a:pt x="631023" y="576106"/>
                    </a:cubicBezTo>
                    <a:cubicBezTo>
                      <a:pt x="630214" y="580245"/>
                      <a:pt x="628121" y="582862"/>
                      <a:pt x="623648" y="582481"/>
                    </a:cubicBezTo>
                    <a:close/>
                  </a:path>
                </a:pathLst>
              </a:custGeom>
              <a:solidFill>
                <a:srgbClr val="1C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221">
                <a:extLst>
                  <a:ext uri="{FF2B5EF4-FFF2-40B4-BE49-F238E27FC236}">
                    <a16:creationId xmlns:a16="http://schemas.microsoft.com/office/drawing/2014/main" id="{5B04439B-B4F4-48E1-8E11-AC7FA25242E6}"/>
                  </a:ext>
                </a:extLst>
              </p:cNvPr>
              <p:cNvSpPr/>
              <p:nvPr/>
            </p:nvSpPr>
            <p:spPr>
              <a:xfrm>
                <a:off x="6065754" y="3942533"/>
                <a:ext cx="192562" cy="91881"/>
              </a:xfrm>
              <a:custGeom>
                <a:avLst/>
                <a:gdLst>
                  <a:gd name="connsiteX0" fmla="*/ 182772 w 192562"/>
                  <a:gd name="connsiteY0" fmla="*/ 18316 h 91881"/>
                  <a:gd name="connsiteX1" fmla="*/ 119062 w 192562"/>
                  <a:gd name="connsiteY1" fmla="*/ 11370 h 91881"/>
                  <a:gd name="connsiteX2" fmla="*/ 79142 w 192562"/>
                  <a:gd name="connsiteY2" fmla="*/ 25168 h 91881"/>
                  <a:gd name="connsiteX3" fmla="*/ 7391 w 192562"/>
                  <a:gd name="connsiteY3" fmla="*/ 30449 h 91881"/>
                  <a:gd name="connsiteX4" fmla="*/ 2299 w 192562"/>
                  <a:gd name="connsiteY4" fmla="*/ 56285 h 91881"/>
                  <a:gd name="connsiteX5" fmla="*/ 23853 w 192562"/>
                  <a:gd name="connsiteY5" fmla="*/ 66706 h 91881"/>
                  <a:gd name="connsiteX6" fmla="*/ 30324 w 192562"/>
                  <a:gd name="connsiteY6" fmla="*/ 68133 h 91881"/>
                  <a:gd name="connsiteX7" fmla="*/ 91180 w 192562"/>
                  <a:gd name="connsiteY7" fmla="*/ 63851 h 91881"/>
                  <a:gd name="connsiteX8" fmla="*/ 110783 w 192562"/>
                  <a:gd name="connsiteY8" fmla="*/ 73414 h 91881"/>
                  <a:gd name="connsiteX9" fmla="*/ 174826 w 192562"/>
                  <a:gd name="connsiteY9" fmla="*/ 82597 h 91881"/>
                  <a:gd name="connsiteX10" fmla="*/ 182772 w 192562"/>
                  <a:gd name="connsiteY10" fmla="*/ 18316 h 91881"/>
                  <a:gd name="connsiteX11" fmla="*/ 146611 w 192562"/>
                  <a:gd name="connsiteY11" fmla="*/ 52955 h 91881"/>
                  <a:gd name="connsiteX12" fmla="*/ 141044 w 192562"/>
                  <a:gd name="connsiteY12" fmla="*/ 45722 h 91881"/>
                  <a:gd name="connsiteX13" fmla="*/ 147800 w 192562"/>
                  <a:gd name="connsiteY13" fmla="*/ 39394 h 91881"/>
                  <a:gd name="connsiteX14" fmla="*/ 154509 w 192562"/>
                  <a:gd name="connsiteY14" fmla="*/ 46484 h 91881"/>
                  <a:gd name="connsiteX15" fmla="*/ 146611 w 192562"/>
                  <a:gd name="connsiteY15" fmla="*/ 52955 h 91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562" h="91881">
                    <a:moveTo>
                      <a:pt x="182772" y="18316"/>
                    </a:moveTo>
                    <a:cubicBezTo>
                      <a:pt x="166642" y="-2048"/>
                      <a:pt x="136476" y="-6949"/>
                      <a:pt x="119062" y="11370"/>
                    </a:cubicBezTo>
                    <a:cubicBezTo>
                      <a:pt x="106881" y="24216"/>
                      <a:pt x="94130" y="24882"/>
                      <a:pt x="79142" y="25168"/>
                    </a:cubicBezTo>
                    <a:cubicBezTo>
                      <a:pt x="55161" y="25596"/>
                      <a:pt x="31038" y="25168"/>
                      <a:pt x="7391" y="30449"/>
                    </a:cubicBezTo>
                    <a:cubicBezTo>
                      <a:pt x="1110" y="38157"/>
                      <a:pt x="-2697" y="46579"/>
                      <a:pt x="2299" y="56285"/>
                    </a:cubicBezTo>
                    <a:cubicBezTo>
                      <a:pt x="6772" y="64945"/>
                      <a:pt x="14623" y="67277"/>
                      <a:pt x="23853" y="66706"/>
                    </a:cubicBezTo>
                    <a:cubicBezTo>
                      <a:pt x="25947" y="66563"/>
                      <a:pt x="28136" y="67610"/>
                      <a:pt x="30324" y="68133"/>
                    </a:cubicBezTo>
                    <a:cubicBezTo>
                      <a:pt x="50403" y="63946"/>
                      <a:pt x="71005" y="66848"/>
                      <a:pt x="91180" y="63851"/>
                    </a:cubicBezTo>
                    <a:cubicBezTo>
                      <a:pt x="100172" y="62518"/>
                      <a:pt x="105501" y="65563"/>
                      <a:pt x="110783" y="73414"/>
                    </a:cubicBezTo>
                    <a:cubicBezTo>
                      <a:pt x="124629" y="94017"/>
                      <a:pt x="155080" y="97823"/>
                      <a:pt x="174826" y="82597"/>
                    </a:cubicBezTo>
                    <a:cubicBezTo>
                      <a:pt x="194905" y="67181"/>
                      <a:pt x="198473" y="38157"/>
                      <a:pt x="182772" y="18316"/>
                    </a:cubicBezTo>
                    <a:close/>
                    <a:moveTo>
                      <a:pt x="146611" y="52955"/>
                    </a:moveTo>
                    <a:cubicBezTo>
                      <a:pt x="141900" y="52812"/>
                      <a:pt x="140520" y="50052"/>
                      <a:pt x="141044" y="45722"/>
                    </a:cubicBezTo>
                    <a:cubicBezTo>
                      <a:pt x="141520" y="41583"/>
                      <a:pt x="143280" y="38633"/>
                      <a:pt x="147800" y="39394"/>
                    </a:cubicBezTo>
                    <a:cubicBezTo>
                      <a:pt x="151702" y="40060"/>
                      <a:pt x="153653" y="43106"/>
                      <a:pt x="154509" y="46484"/>
                    </a:cubicBezTo>
                    <a:cubicBezTo>
                      <a:pt x="153177" y="50814"/>
                      <a:pt x="150750" y="53050"/>
                      <a:pt x="146611" y="52955"/>
                    </a:cubicBezTo>
                    <a:close/>
                  </a:path>
                </a:pathLst>
              </a:custGeom>
              <a:solidFill>
                <a:srgbClr val="429DC8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222">
                <a:extLst>
                  <a:ext uri="{FF2B5EF4-FFF2-40B4-BE49-F238E27FC236}">
                    <a16:creationId xmlns:a16="http://schemas.microsoft.com/office/drawing/2014/main" id="{99DCE253-22F7-452D-A9E8-93ED9429512E}"/>
                  </a:ext>
                </a:extLst>
              </p:cNvPr>
              <p:cNvSpPr/>
              <p:nvPr/>
            </p:nvSpPr>
            <p:spPr>
              <a:xfrm>
                <a:off x="6756351" y="4041533"/>
                <a:ext cx="316980" cy="271595"/>
              </a:xfrm>
              <a:custGeom>
                <a:avLst/>
                <a:gdLst>
                  <a:gd name="connsiteX0" fmla="*/ 194984 w 316980"/>
                  <a:gd name="connsiteY0" fmla="*/ 228874 h 271595"/>
                  <a:gd name="connsiteX1" fmla="*/ 197030 w 316980"/>
                  <a:gd name="connsiteY1" fmla="*/ 207558 h 271595"/>
                  <a:gd name="connsiteX2" fmla="*/ 205500 w 316980"/>
                  <a:gd name="connsiteY2" fmla="*/ 199041 h 271595"/>
                  <a:gd name="connsiteX3" fmla="*/ 316980 w 316980"/>
                  <a:gd name="connsiteY3" fmla="*/ 199850 h 271595"/>
                  <a:gd name="connsiteX4" fmla="*/ 303182 w 316980"/>
                  <a:gd name="connsiteY4" fmla="*/ 196805 h 271595"/>
                  <a:gd name="connsiteX5" fmla="*/ 213541 w 316980"/>
                  <a:gd name="connsiteY5" fmla="*/ 197090 h 271595"/>
                  <a:gd name="connsiteX6" fmla="*/ 196840 w 316980"/>
                  <a:gd name="connsiteY6" fmla="*/ 179628 h 271595"/>
                  <a:gd name="connsiteX7" fmla="*/ 197030 w 316980"/>
                  <a:gd name="connsiteY7" fmla="*/ 171492 h 271595"/>
                  <a:gd name="connsiteX8" fmla="*/ 197030 w 316980"/>
                  <a:gd name="connsiteY8" fmla="*/ 171492 h 271595"/>
                  <a:gd name="connsiteX9" fmla="*/ 197030 w 316980"/>
                  <a:gd name="connsiteY9" fmla="*/ 171492 h 271595"/>
                  <a:gd name="connsiteX10" fmla="*/ 196888 w 316980"/>
                  <a:gd name="connsiteY10" fmla="*/ 148320 h 271595"/>
                  <a:gd name="connsiteX11" fmla="*/ 209163 w 316980"/>
                  <a:gd name="connsiteY11" fmla="*/ 136521 h 271595"/>
                  <a:gd name="connsiteX12" fmla="*/ 300518 w 316980"/>
                  <a:gd name="connsiteY12" fmla="*/ 136663 h 271595"/>
                  <a:gd name="connsiteX13" fmla="*/ 314649 w 316980"/>
                  <a:gd name="connsiteY13" fmla="*/ 133999 h 271595"/>
                  <a:gd name="connsiteX14" fmla="*/ 215254 w 316980"/>
                  <a:gd name="connsiteY14" fmla="*/ 134094 h 271595"/>
                  <a:gd name="connsiteX15" fmla="*/ 196935 w 316980"/>
                  <a:gd name="connsiteY15" fmla="*/ 115776 h 271595"/>
                  <a:gd name="connsiteX16" fmla="*/ 196983 w 316980"/>
                  <a:gd name="connsiteY16" fmla="*/ 108972 h 271595"/>
                  <a:gd name="connsiteX17" fmla="*/ 196983 w 316980"/>
                  <a:gd name="connsiteY17" fmla="*/ 65769 h 271595"/>
                  <a:gd name="connsiteX18" fmla="*/ 193414 w 316980"/>
                  <a:gd name="connsiteY18" fmla="*/ 41550 h 271595"/>
                  <a:gd name="connsiteX19" fmla="*/ 262549 w 316980"/>
                  <a:gd name="connsiteY19" fmla="*/ 38505 h 271595"/>
                  <a:gd name="connsiteX20" fmla="*/ 262549 w 316980"/>
                  <a:gd name="connsiteY20" fmla="*/ 38505 h 271595"/>
                  <a:gd name="connsiteX21" fmla="*/ 201217 w 316980"/>
                  <a:gd name="connsiteY21" fmla="*/ 38124 h 271595"/>
                  <a:gd name="connsiteX22" fmla="*/ 184802 w 316980"/>
                  <a:gd name="connsiteY22" fmla="*/ 29750 h 271595"/>
                  <a:gd name="connsiteX23" fmla="*/ 129514 w 316980"/>
                  <a:gd name="connsiteY23" fmla="*/ 250 h 271595"/>
                  <a:gd name="connsiteX24" fmla="*/ 0 w 316980"/>
                  <a:gd name="connsiteY24" fmla="*/ 346 h 271595"/>
                  <a:gd name="connsiteX25" fmla="*/ 4520 w 316980"/>
                  <a:gd name="connsiteY25" fmla="*/ 12193 h 271595"/>
                  <a:gd name="connsiteX26" fmla="*/ 4568 w 316980"/>
                  <a:gd name="connsiteY26" fmla="*/ 261324 h 271595"/>
                  <a:gd name="connsiteX27" fmla="*/ 2807 w 316980"/>
                  <a:gd name="connsiteY27" fmla="*/ 270602 h 271595"/>
                  <a:gd name="connsiteX28" fmla="*/ 2807 w 316980"/>
                  <a:gd name="connsiteY28" fmla="*/ 270602 h 271595"/>
                  <a:gd name="connsiteX29" fmla="*/ 102012 w 316980"/>
                  <a:gd name="connsiteY29" fmla="*/ 271411 h 271595"/>
                  <a:gd name="connsiteX30" fmla="*/ 177903 w 316980"/>
                  <a:gd name="connsiteY30" fmla="*/ 253759 h 271595"/>
                  <a:gd name="connsiteX31" fmla="*/ 177903 w 316980"/>
                  <a:gd name="connsiteY31" fmla="*/ 253759 h 271595"/>
                  <a:gd name="connsiteX32" fmla="*/ 177903 w 316980"/>
                  <a:gd name="connsiteY32" fmla="*/ 253759 h 271595"/>
                  <a:gd name="connsiteX33" fmla="*/ 194984 w 316980"/>
                  <a:gd name="connsiteY33" fmla="*/ 228874 h 27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16980" h="271595">
                    <a:moveTo>
                      <a:pt x="194984" y="228874"/>
                    </a:moveTo>
                    <a:cubicBezTo>
                      <a:pt x="192463" y="221451"/>
                      <a:pt x="198172" y="214838"/>
                      <a:pt x="197030" y="207558"/>
                    </a:cubicBezTo>
                    <a:cubicBezTo>
                      <a:pt x="196031" y="201087"/>
                      <a:pt x="199124" y="198946"/>
                      <a:pt x="205500" y="199041"/>
                    </a:cubicBezTo>
                    <a:cubicBezTo>
                      <a:pt x="242660" y="199469"/>
                      <a:pt x="279820" y="199612"/>
                      <a:pt x="316980" y="199850"/>
                    </a:cubicBezTo>
                    <a:cubicBezTo>
                      <a:pt x="313317" y="194759"/>
                      <a:pt x="307845" y="196853"/>
                      <a:pt x="303182" y="196805"/>
                    </a:cubicBezTo>
                    <a:cubicBezTo>
                      <a:pt x="273302" y="196615"/>
                      <a:pt x="243374" y="195853"/>
                      <a:pt x="213541" y="197090"/>
                    </a:cubicBezTo>
                    <a:cubicBezTo>
                      <a:pt x="199171" y="197709"/>
                      <a:pt x="194699" y="192951"/>
                      <a:pt x="196840" y="179628"/>
                    </a:cubicBezTo>
                    <a:cubicBezTo>
                      <a:pt x="197268" y="176964"/>
                      <a:pt x="196983" y="174204"/>
                      <a:pt x="197030" y="171492"/>
                    </a:cubicBezTo>
                    <a:lnTo>
                      <a:pt x="197030" y="171492"/>
                    </a:lnTo>
                    <a:lnTo>
                      <a:pt x="197030" y="171492"/>
                    </a:lnTo>
                    <a:cubicBezTo>
                      <a:pt x="197030" y="163784"/>
                      <a:pt x="197744" y="155981"/>
                      <a:pt x="196888" y="148320"/>
                    </a:cubicBezTo>
                    <a:cubicBezTo>
                      <a:pt x="195746" y="138281"/>
                      <a:pt x="199980" y="136378"/>
                      <a:pt x="209163" y="136521"/>
                    </a:cubicBezTo>
                    <a:cubicBezTo>
                      <a:pt x="239615" y="137044"/>
                      <a:pt x="270066" y="136806"/>
                      <a:pt x="300518" y="136663"/>
                    </a:cubicBezTo>
                    <a:cubicBezTo>
                      <a:pt x="305276" y="136616"/>
                      <a:pt x="310652" y="138471"/>
                      <a:pt x="314649" y="133999"/>
                    </a:cubicBezTo>
                    <a:cubicBezTo>
                      <a:pt x="281533" y="134046"/>
                      <a:pt x="248370" y="134094"/>
                      <a:pt x="215254" y="134094"/>
                    </a:cubicBezTo>
                    <a:cubicBezTo>
                      <a:pt x="196935" y="134094"/>
                      <a:pt x="196935" y="134094"/>
                      <a:pt x="196935" y="115776"/>
                    </a:cubicBezTo>
                    <a:cubicBezTo>
                      <a:pt x="196935" y="113492"/>
                      <a:pt x="196983" y="111255"/>
                      <a:pt x="196983" y="108972"/>
                    </a:cubicBezTo>
                    <a:cubicBezTo>
                      <a:pt x="196983" y="94555"/>
                      <a:pt x="196983" y="80185"/>
                      <a:pt x="196983" y="65769"/>
                    </a:cubicBezTo>
                    <a:cubicBezTo>
                      <a:pt x="198315" y="57442"/>
                      <a:pt x="193890" y="49924"/>
                      <a:pt x="193414" y="41550"/>
                    </a:cubicBezTo>
                    <a:cubicBezTo>
                      <a:pt x="216538" y="38172"/>
                      <a:pt x="239853" y="43929"/>
                      <a:pt x="262549" y="38505"/>
                    </a:cubicBezTo>
                    <a:lnTo>
                      <a:pt x="262549" y="38505"/>
                    </a:lnTo>
                    <a:cubicBezTo>
                      <a:pt x="242089" y="38315"/>
                      <a:pt x="221677" y="37839"/>
                      <a:pt x="201217" y="38124"/>
                    </a:cubicBezTo>
                    <a:cubicBezTo>
                      <a:pt x="193795" y="38219"/>
                      <a:pt x="189132" y="36507"/>
                      <a:pt x="184802" y="29750"/>
                    </a:cubicBezTo>
                    <a:cubicBezTo>
                      <a:pt x="172003" y="9957"/>
                      <a:pt x="152495" y="583"/>
                      <a:pt x="129514" y="250"/>
                    </a:cubicBezTo>
                    <a:cubicBezTo>
                      <a:pt x="86358" y="-321"/>
                      <a:pt x="43203" y="250"/>
                      <a:pt x="0" y="346"/>
                    </a:cubicBezTo>
                    <a:cubicBezTo>
                      <a:pt x="5234" y="2867"/>
                      <a:pt x="4568" y="7768"/>
                      <a:pt x="4520" y="12193"/>
                    </a:cubicBezTo>
                    <a:cubicBezTo>
                      <a:pt x="4282" y="95221"/>
                      <a:pt x="4282" y="178296"/>
                      <a:pt x="4568" y="261324"/>
                    </a:cubicBezTo>
                    <a:cubicBezTo>
                      <a:pt x="4568" y="264512"/>
                      <a:pt x="4330" y="267652"/>
                      <a:pt x="2807" y="270602"/>
                    </a:cubicBezTo>
                    <a:cubicBezTo>
                      <a:pt x="2807" y="270602"/>
                      <a:pt x="2807" y="270602"/>
                      <a:pt x="2807" y="270602"/>
                    </a:cubicBezTo>
                    <a:cubicBezTo>
                      <a:pt x="35876" y="270840"/>
                      <a:pt x="68944" y="270554"/>
                      <a:pt x="102012" y="271411"/>
                    </a:cubicBezTo>
                    <a:cubicBezTo>
                      <a:pt x="128990" y="272077"/>
                      <a:pt x="155445" y="271887"/>
                      <a:pt x="177903" y="253759"/>
                    </a:cubicBezTo>
                    <a:lnTo>
                      <a:pt x="177903" y="253759"/>
                    </a:lnTo>
                    <a:lnTo>
                      <a:pt x="177903" y="253759"/>
                    </a:lnTo>
                    <a:cubicBezTo>
                      <a:pt x="177380" y="241197"/>
                      <a:pt x="184850" y="234108"/>
                      <a:pt x="194984" y="228874"/>
                    </a:cubicBezTo>
                    <a:close/>
                  </a:path>
                </a:pathLst>
              </a:custGeom>
              <a:solidFill>
                <a:srgbClr val="1D7799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223">
                <a:extLst>
                  <a:ext uri="{FF2B5EF4-FFF2-40B4-BE49-F238E27FC236}">
                    <a16:creationId xmlns:a16="http://schemas.microsoft.com/office/drawing/2014/main" id="{B7F7762B-7D06-4C5E-836D-83813D2FCC47}"/>
                  </a:ext>
                </a:extLst>
              </p:cNvPr>
              <p:cNvSpPr/>
              <p:nvPr/>
            </p:nvSpPr>
            <p:spPr>
              <a:xfrm>
                <a:off x="6756351" y="4041927"/>
                <a:ext cx="4552" cy="270208"/>
              </a:xfrm>
              <a:custGeom>
                <a:avLst/>
                <a:gdLst>
                  <a:gd name="connsiteX0" fmla="*/ 4520 w 4552"/>
                  <a:gd name="connsiteY0" fmla="*/ 11847 h 270208"/>
                  <a:gd name="connsiteX1" fmla="*/ 0 w 4552"/>
                  <a:gd name="connsiteY1" fmla="*/ 0 h 270208"/>
                  <a:gd name="connsiteX2" fmla="*/ 0 w 4552"/>
                  <a:gd name="connsiteY2" fmla="*/ 0 h 270208"/>
                  <a:gd name="connsiteX3" fmla="*/ 48 w 4552"/>
                  <a:gd name="connsiteY3" fmla="*/ 15939 h 270208"/>
                  <a:gd name="connsiteX4" fmla="*/ 143 w 4552"/>
                  <a:gd name="connsiteY4" fmla="*/ 255697 h 270208"/>
                  <a:gd name="connsiteX5" fmla="*/ 2760 w 4552"/>
                  <a:gd name="connsiteY5" fmla="*/ 270209 h 270208"/>
                  <a:gd name="connsiteX6" fmla="*/ 4520 w 4552"/>
                  <a:gd name="connsiteY6" fmla="*/ 260931 h 270208"/>
                  <a:gd name="connsiteX7" fmla="*/ 4520 w 4552"/>
                  <a:gd name="connsiteY7" fmla="*/ 11847 h 27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52" h="270208">
                    <a:moveTo>
                      <a:pt x="4520" y="11847"/>
                    </a:moveTo>
                    <a:cubicBezTo>
                      <a:pt x="4520" y="7423"/>
                      <a:pt x="5234" y="252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50" y="5281"/>
                      <a:pt x="48" y="10658"/>
                      <a:pt x="48" y="15939"/>
                    </a:cubicBezTo>
                    <a:cubicBezTo>
                      <a:pt x="285" y="95874"/>
                      <a:pt x="238" y="175762"/>
                      <a:pt x="143" y="255697"/>
                    </a:cubicBezTo>
                    <a:cubicBezTo>
                      <a:pt x="143" y="260740"/>
                      <a:pt x="285" y="265689"/>
                      <a:pt x="2760" y="270209"/>
                    </a:cubicBezTo>
                    <a:cubicBezTo>
                      <a:pt x="4282" y="267307"/>
                      <a:pt x="4520" y="264166"/>
                      <a:pt x="4520" y="260931"/>
                    </a:cubicBezTo>
                    <a:cubicBezTo>
                      <a:pt x="4282" y="177950"/>
                      <a:pt x="4282" y="94875"/>
                      <a:pt x="4520" y="11847"/>
                    </a:cubicBezTo>
                    <a:close/>
                  </a:path>
                </a:pathLst>
              </a:custGeom>
              <a:solidFill>
                <a:srgbClr val="1D7799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225">
                <a:extLst>
                  <a:ext uri="{FF2B5EF4-FFF2-40B4-BE49-F238E27FC236}">
                    <a16:creationId xmlns:a16="http://schemas.microsoft.com/office/drawing/2014/main" id="{024EA943-0476-4CFA-95AC-E9225343E7F4}"/>
                  </a:ext>
                </a:extLst>
              </p:cNvPr>
              <p:cNvSpPr/>
              <p:nvPr/>
            </p:nvSpPr>
            <p:spPr>
              <a:xfrm>
                <a:off x="6438704" y="3815643"/>
                <a:ext cx="717370" cy="359888"/>
              </a:xfrm>
              <a:custGeom>
                <a:avLst/>
                <a:gdLst>
                  <a:gd name="connsiteX0" fmla="*/ 549173 w 717370"/>
                  <a:gd name="connsiteY0" fmla="*/ 355797 h 359888"/>
                  <a:gd name="connsiteX1" fmla="*/ 614406 w 717370"/>
                  <a:gd name="connsiteY1" fmla="*/ 355607 h 359888"/>
                  <a:gd name="connsiteX2" fmla="*/ 632296 w 717370"/>
                  <a:gd name="connsiteY2" fmla="*/ 359889 h 359888"/>
                  <a:gd name="connsiteX3" fmla="*/ 708853 w 717370"/>
                  <a:gd name="connsiteY3" fmla="*/ 307693 h 359888"/>
                  <a:gd name="connsiteX4" fmla="*/ 717370 w 717370"/>
                  <a:gd name="connsiteY4" fmla="*/ 290993 h 359888"/>
                  <a:gd name="connsiteX5" fmla="*/ 717370 w 717370"/>
                  <a:gd name="connsiteY5" fmla="*/ 136594 h 359888"/>
                  <a:gd name="connsiteX6" fmla="*/ 710423 w 717370"/>
                  <a:gd name="connsiteY6" fmla="*/ 118371 h 359888"/>
                  <a:gd name="connsiteX7" fmla="*/ 646713 w 717370"/>
                  <a:gd name="connsiteY7" fmla="*/ 43527 h 359888"/>
                  <a:gd name="connsiteX8" fmla="*/ 622495 w 717370"/>
                  <a:gd name="connsiteY8" fmla="*/ 32441 h 359888"/>
                  <a:gd name="connsiteX9" fmla="*/ 103250 w 717370"/>
                  <a:gd name="connsiteY9" fmla="*/ 32679 h 359888"/>
                  <a:gd name="connsiteX10" fmla="*/ 84789 w 717370"/>
                  <a:gd name="connsiteY10" fmla="*/ 23591 h 359888"/>
                  <a:gd name="connsiteX11" fmla="*/ 33878 w 717370"/>
                  <a:gd name="connsiteY11" fmla="*/ 1514 h 359888"/>
                  <a:gd name="connsiteX12" fmla="*/ 1 w 717370"/>
                  <a:gd name="connsiteY12" fmla="*/ 47476 h 359888"/>
                  <a:gd name="connsiteX13" fmla="*/ 30785 w 717370"/>
                  <a:gd name="connsiteY13" fmla="*/ 89061 h 359888"/>
                  <a:gd name="connsiteX14" fmla="*/ 84598 w 717370"/>
                  <a:gd name="connsiteY14" fmla="*/ 68079 h 359888"/>
                  <a:gd name="connsiteX15" fmla="*/ 100252 w 717370"/>
                  <a:gd name="connsiteY15" fmla="*/ 59133 h 359888"/>
                  <a:gd name="connsiteX16" fmla="*/ 614073 w 717370"/>
                  <a:gd name="connsiteY16" fmla="*/ 59181 h 359888"/>
                  <a:gd name="connsiteX17" fmla="*/ 630441 w 717370"/>
                  <a:gd name="connsiteY17" fmla="*/ 66175 h 359888"/>
                  <a:gd name="connsiteX18" fmla="*/ 685586 w 717370"/>
                  <a:gd name="connsiteY18" fmla="*/ 130361 h 359888"/>
                  <a:gd name="connsiteX19" fmla="*/ 690582 w 717370"/>
                  <a:gd name="connsiteY19" fmla="*/ 145349 h 359888"/>
                  <a:gd name="connsiteX20" fmla="*/ 690630 w 717370"/>
                  <a:gd name="connsiteY20" fmla="*/ 277908 h 359888"/>
                  <a:gd name="connsiteX21" fmla="*/ 683017 w 717370"/>
                  <a:gd name="connsiteY21" fmla="*/ 292468 h 359888"/>
                  <a:gd name="connsiteX22" fmla="*/ 626872 w 717370"/>
                  <a:gd name="connsiteY22" fmla="*/ 331103 h 359888"/>
                  <a:gd name="connsiteX23" fmla="*/ 612883 w 717370"/>
                  <a:gd name="connsiteY23" fmla="*/ 335004 h 359888"/>
                  <a:gd name="connsiteX24" fmla="*/ 514487 w 717370"/>
                  <a:gd name="connsiteY24" fmla="*/ 334767 h 359888"/>
                  <a:gd name="connsiteX25" fmla="*/ 549173 w 717370"/>
                  <a:gd name="connsiteY25" fmla="*/ 355797 h 359888"/>
                  <a:gd name="connsiteX26" fmla="*/ 45154 w 717370"/>
                  <a:gd name="connsiteY26" fmla="*/ 52758 h 359888"/>
                  <a:gd name="connsiteX27" fmla="*/ 38636 w 717370"/>
                  <a:gd name="connsiteY27" fmla="*/ 45954 h 359888"/>
                  <a:gd name="connsiteX28" fmla="*/ 45345 w 717370"/>
                  <a:gd name="connsiteY28" fmla="*/ 38817 h 359888"/>
                  <a:gd name="connsiteX29" fmla="*/ 52291 w 717370"/>
                  <a:gd name="connsiteY29" fmla="*/ 44954 h 359888"/>
                  <a:gd name="connsiteX30" fmla="*/ 45154 w 717370"/>
                  <a:gd name="connsiteY30" fmla="*/ 52758 h 359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370" h="359888">
                    <a:moveTo>
                      <a:pt x="549173" y="355797"/>
                    </a:moveTo>
                    <a:cubicBezTo>
                      <a:pt x="570870" y="354703"/>
                      <a:pt x="592662" y="355416"/>
                      <a:pt x="614406" y="355607"/>
                    </a:cubicBezTo>
                    <a:cubicBezTo>
                      <a:pt x="620639" y="355654"/>
                      <a:pt x="627253" y="354703"/>
                      <a:pt x="632296" y="359889"/>
                    </a:cubicBezTo>
                    <a:cubicBezTo>
                      <a:pt x="657799" y="342427"/>
                      <a:pt x="683112" y="324727"/>
                      <a:pt x="708853" y="307693"/>
                    </a:cubicBezTo>
                    <a:cubicBezTo>
                      <a:pt x="715419" y="303363"/>
                      <a:pt x="717417" y="298558"/>
                      <a:pt x="717370" y="290993"/>
                    </a:cubicBezTo>
                    <a:cubicBezTo>
                      <a:pt x="717084" y="239511"/>
                      <a:pt x="717084" y="188076"/>
                      <a:pt x="717370" y="136594"/>
                    </a:cubicBezTo>
                    <a:cubicBezTo>
                      <a:pt x="717417" y="129219"/>
                      <a:pt x="715134" y="123795"/>
                      <a:pt x="710423" y="118371"/>
                    </a:cubicBezTo>
                    <a:cubicBezTo>
                      <a:pt x="688964" y="93629"/>
                      <a:pt x="667268" y="68983"/>
                      <a:pt x="646713" y="43527"/>
                    </a:cubicBezTo>
                    <a:cubicBezTo>
                      <a:pt x="639909" y="35105"/>
                      <a:pt x="632915" y="32441"/>
                      <a:pt x="622495" y="32441"/>
                    </a:cubicBezTo>
                    <a:cubicBezTo>
                      <a:pt x="449397" y="32726"/>
                      <a:pt x="276300" y="32631"/>
                      <a:pt x="103250" y="32679"/>
                    </a:cubicBezTo>
                    <a:cubicBezTo>
                      <a:pt x="95447" y="32679"/>
                      <a:pt x="89404" y="32774"/>
                      <a:pt x="84789" y="23591"/>
                    </a:cubicBezTo>
                    <a:cubicBezTo>
                      <a:pt x="75225" y="4464"/>
                      <a:pt x="54242" y="-3625"/>
                      <a:pt x="33878" y="1514"/>
                    </a:cubicBezTo>
                    <a:cubicBezTo>
                      <a:pt x="14655" y="6367"/>
                      <a:pt x="96" y="26160"/>
                      <a:pt x="1" y="47476"/>
                    </a:cubicBezTo>
                    <a:cubicBezTo>
                      <a:pt x="-95" y="67508"/>
                      <a:pt x="11848" y="83637"/>
                      <a:pt x="30785" y="89061"/>
                    </a:cubicBezTo>
                    <a:cubicBezTo>
                      <a:pt x="52672" y="95342"/>
                      <a:pt x="73750" y="87777"/>
                      <a:pt x="84598" y="68079"/>
                    </a:cubicBezTo>
                    <a:cubicBezTo>
                      <a:pt x="88548" y="60942"/>
                      <a:pt x="92735" y="59086"/>
                      <a:pt x="100252" y="59133"/>
                    </a:cubicBezTo>
                    <a:cubicBezTo>
                      <a:pt x="271542" y="59324"/>
                      <a:pt x="442784" y="59324"/>
                      <a:pt x="614073" y="59181"/>
                    </a:cubicBezTo>
                    <a:cubicBezTo>
                      <a:pt x="620877" y="59181"/>
                      <a:pt x="625778" y="60513"/>
                      <a:pt x="630441" y="66175"/>
                    </a:cubicBezTo>
                    <a:cubicBezTo>
                      <a:pt x="648426" y="87920"/>
                      <a:pt x="667030" y="109141"/>
                      <a:pt x="685586" y="130361"/>
                    </a:cubicBezTo>
                    <a:cubicBezTo>
                      <a:pt x="689488" y="134834"/>
                      <a:pt x="690582" y="139639"/>
                      <a:pt x="690582" y="145349"/>
                    </a:cubicBezTo>
                    <a:cubicBezTo>
                      <a:pt x="690439" y="189551"/>
                      <a:pt x="690392" y="233706"/>
                      <a:pt x="690630" y="277908"/>
                    </a:cubicBezTo>
                    <a:cubicBezTo>
                      <a:pt x="690677" y="284569"/>
                      <a:pt x="688631" y="288756"/>
                      <a:pt x="683017" y="292468"/>
                    </a:cubicBezTo>
                    <a:cubicBezTo>
                      <a:pt x="664080" y="305029"/>
                      <a:pt x="645381" y="317923"/>
                      <a:pt x="626872" y="331103"/>
                    </a:cubicBezTo>
                    <a:cubicBezTo>
                      <a:pt x="622447" y="334291"/>
                      <a:pt x="618022" y="335052"/>
                      <a:pt x="612883" y="335004"/>
                    </a:cubicBezTo>
                    <a:cubicBezTo>
                      <a:pt x="580100" y="334862"/>
                      <a:pt x="547318" y="334814"/>
                      <a:pt x="514487" y="334767"/>
                    </a:cubicBezTo>
                    <a:cubicBezTo>
                      <a:pt x="517818" y="355654"/>
                      <a:pt x="532187" y="356653"/>
                      <a:pt x="549173" y="355797"/>
                    </a:cubicBezTo>
                    <a:close/>
                    <a:moveTo>
                      <a:pt x="45154" y="52758"/>
                    </a:moveTo>
                    <a:cubicBezTo>
                      <a:pt x="41395" y="52900"/>
                      <a:pt x="38731" y="50331"/>
                      <a:pt x="38636" y="45954"/>
                    </a:cubicBezTo>
                    <a:cubicBezTo>
                      <a:pt x="38541" y="41576"/>
                      <a:pt x="40777" y="39435"/>
                      <a:pt x="45345" y="38817"/>
                    </a:cubicBezTo>
                    <a:cubicBezTo>
                      <a:pt x="48723" y="39150"/>
                      <a:pt x="51863" y="40910"/>
                      <a:pt x="52291" y="44954"/>
                    </a:cubicBezTo>
                    <a:cubicBezTo>
                      <a:pt x="52767" y="49808"/>
                      <a:pt x="49437" y="52615"/>
                      <a:pt x="45154" y="52758"/>
                    </a:cubicBezTo>
                    <a:close/>
                  </a:path>
                </a:pathLst>
              </a:custGeom>
              <a:solidFill>
                <a:srgbClr val="1D96C2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263">
                <a:extLst>
                  <a:ext uri="{FF2B5EF4-FFF2-40B4-BE49-F238E27FC236}">
                    <a16:creationId xmlns:a16="http://schemas.microsoft.com/office/drawing/2014/main" id="{0272A4CE-6D0E-44CE-A019-38043D40DD20}"/>
                  </a:ext>
                </a:extLst>
              </p:cNvPr>
              <p:cNvSpPr/>
              <p:nvPr/>
            </p:nvSpPr>
            <p:spPr>
              <a:xfrm>
                <a:off x="5943087" y="4213121"/>
                <a:ext cx="1262615" cy="743567"/>
              </a:xfrm>
              <a:custGeom>
                <a:avLst/>
                <a:gdLst>
                  <a:gd name="connsiteX0" fmla="*/ 179074 w 1262615"/>
                  <a:gd name="connsiteY0" fmla="*/ 207897 h 743567"/>
                  <a:gd name="connsiteX1" fmla="*/ 171747 w 1262615"/>
                  <a:gd name="connsiteY1" fmla="*/ 213940 h 743567"/>
                  <a:gd name="connsiteX2" fmla="*/ 179169 w 1262615"/>
                  <a:gd name="connsiteY2" fmla="*/ 221600 h 743567"/>
                  <a:gd name="connsiteX3" fmla="*/ 185878 w 1262615"/>
                  <a:gd name="connsiteY3" fmla="*/ 214511 h 743567"/>
                  <a:gd name="connsiteX4" fmla="*/ 179074 w 1262615"/>
                  <a:gd name="connsiteY4" fmla="*/ 207897 h 743567"/>
                  <a:gd name="connsiteX5" fmla="*/ 453422 w 1262615"/>
                  <a:gd name="connsiteY5" fmla="*/ 175542 h 743567"/>
                  <a:gd name="connsiteX6" fmla="*/ 445334 w 1262615"/>
                  <a:gd name="connsiteY6" fmla="*/ 181870 h 743567"/>
                  <a:gd name="connsiteX7" fmla="*/ 450948 w 1262615"/>
                  <a:gd name="connsiteY7" fmla="*/ 189055 h 743567"/>
                  <a:gd name="connsiteX8" fmla="*/ 459513 w 1262615"/>
                  <a:gd name="connsiteY8" fmla="*/ 182727 h 743567"/>
                  <a:gd name="connsiteX9" fmla="*/ 453422 w 1262615"/>
                  <a:gd name="connsiteY9" fmla="*/ 175542 h 743567"/>
                  <a:gd name="connsiteX10" fmla="*/ 186354 w 1262615"/>
                  <a:gd name="connsiteY10" fmla="*/ 169833 h 743567"/>
                  <a:gd name="connsiteX11" fmla="*/ 223657 w 1262615"/>
                  <a:gd name="connsiteY11" fmla="*/ 207707 h 743567"/>
                  <a:gd name="connsiteX12" fmla="*/ 205005 w 1262615"/>
                  <a:gd name="connsiteY12" fmla="*/ 251480 h 743567"/>
                  <a:gd name="connsiteX13" fmla="*/ 197488 w 1262615"/>
                  <a:gd name="connsiteY13" fmla="*/ 267135 h 743567"/>
                  <a:gd name="connsiteX14" fmla="*/ 197155 w 1262615"/>
                  <a:gd name="connsiteY14" fmla="*/ 331368 h 743567"/>
                  <a:gd name="connsiteX15" fmla="*/ 203340 w 1262615"/>
                  <a:gd name="connsiteY15" fmla="*/ 346974 h 743567"/>
                  <a:gd name="connsiteX16" fmla="*/ 458181 w 1262615"/>
                  <a:gd name="connsiteY16" fmla="*/ 604384 h 743567"/>
                  <a:gd name="connsiteX17" fmla="*/ 476499 w 1262615"/>
                  <a:gd name="connsiteY17" fmla="*/ 610427 h 743567"/>
                  <a:gd name="connsiteX18" fmla="*/ 763982 w 1262615"/>
                  <a:gd name="connsiteY18" fmla="*/ 610275 h 743567"/>
                  <a:gd name="connsiteX19" fmla="*/ 752896 w 1262615"/>
                  <a:gd name="connsiteY19" fmla="*/ 616183 h 743567"/>
                  <a:gd name="connsiteX20" fmla="*/ 669414 w 1262615"/>
                  <a:gd name="connsiteY20" fmla="*/ 650519 h 743567"/>
                  <a:gd name="connsiteX21" fmla="*/ 458323 w 1262615"/>
                  <a:gd name="connsiteY21" fmla="*/ 650537 h 743567"/>
                  <a:gd name="connsiteX22" fmla="*/ 440338 w 1262615"/>
                  <a:gd name="connsiteY22" fmla="*/ 643114 h 743567"/>
                  <a:gd name="connsiteX23" fmla="*/ 163087 w 1262615"/>
                  <a:gd name="connsiteY23" fmla="*/ 363627 h 743567"/>
                  <a:gd name="connsiteX24" fmla="*/ 156807 w 1262615"/>
                  <a:gd name="connsiteY24" fmla="*/ 348069 h 743567"/>
                  <a:gd name="connsiteX25" fmla="*/ 157235 w 1262615"/>
                  <a:gd name="connsiteY25" fmla="*/ 267420 h 743567"/>
                  <a:gd name="connsiteX26" fmla="*/ 149289 w 1262615"/>
                  <a:gd name="connsiteY26" fmla="*/ 248816 h 743567"/>
                  <a:gd name="connsiteX27" fmla="*/ 137299 w 1262615"/>
                  <a:gd name="connsiteY27" fmla="*/ 195859 h 743567"/>
                  <a:gd name="connsiteX28" fmla="*/ 186354 w 1262615"/>
                  <a:gd name="connsiteY28" fmla="*/ 169833 h 743567"/>
                  <a:gd name="connsiteX29" fmla="*/ 456164 w 1262615"/>
                  <a:gd name="connsiteY29" fmla="*/ 137037 h 743567"/>
                  <a:gd name="connsiteX30" fmla="*/ 487775 w 1262615"/>
                  <a:gd name="connsiteY30" fmla="*/ 153227 h 743567"/>
                  <a:gd name="connsiteX31" fmla="*/ 477355 w 1262615"/>
                  <a:gd name="connsiteY31" fmla="*/ 219887 h 743567"/>
                  <a:gd name="connsiteX32" fmla="*/ 468267 w 1262615"/>
                  <a:gd name="connsiteY32" fmla="*/ 237349 h 743567"/>
                  <a:gd name="connsiteX33" fmla="*/ 468315 w 1262615"/>
                  <a:gd name="connsiteY33" fmla="*/ 311146 h 743567"/>
                  <a:gd name="connsiteX34" fmla="*/ 474881 w 1262615"/>
                  <a:gd name="connsiteY34" fmla="*/ 328085 h 743567"/>
                  <a:gd name="connsiteX35" fmla="*/ 551771 w 1262615"/>
                  <a:gd name="connsiteY35" fmla="*/ 411445 h 743567"/>
                  <a:gd name="connsiteX36" fmla="*/ 565665 w 1262615"/>
                  <a:gd name="connsiteY36" fmla="*/ 418107 h 743567"/>
                  <a:gd name="connsiteX37" fmla="*/ 996219 w 1262615"/>
                  <a:gd name="connsiteY37" fmla="*/ 417917 h 743567"/>
                  <a:gd name="connsiteX38" fmla="*/ 1002690 w 1262615"/>
                  <a:gd name="connsiteY38" fmla="*/ 416394 h 743567"/>
                  <a:gd name="connsiteX39" fmla="*/ 1010446 w 1262615"/>
                  <a:gd name="connsiteY39" fmla="*/ 418154 h 743567"/>
                  <a:gd name="connsiteX40" fmla="*/ 1032713 w 1262615"/>
                  <a:gd name="connsiteY40" fmla="*/ 429621 h 743567"/>
                  <a:gd name="connsiteX41" fmla="*/ 1033105 w 1262615"/>
                  <a:gd name="connsiteY41" fmla="*/ 435439 h 743567"/>
                  <a:gd name="connsiteX42" fmla="*/ 1032357 w 1262615"/>
                  <a:gd name="connsiteY42" fmla="*/ 436152 h 743567"/>
                  <a:gd name="connsiteX43" fmla="*/ 1004873 w 1262615"/>
                  <a:gd name="connsiteY43" fmla="*/ 457410 h 743567"/>
                  <a:gd name="connsiteX44" fmla="*/ 552009 w 1262615"/>
                  <a:gd name="connsiteY44" fmla="*/ 457598 h 743567"/>
                  <a:gd name="connsiteX45" fmla="*/ 531074 w 1262615"/>
                  <a:gd name="connsiteY45" fmla="*/ 448130 h 743567"/>
                  <a:gd name="connsiteX46" fmla="*/ 434057 w 1262615"/>
                  <a:gd name="connsiteY46" fmla="*/ 342454 h 743567"/>
                  <a:gd name="connsiteX47" fmla="*/ 427777 w 1262615"/>
                  <a:gd name="connsiteY47" fmla="*/ 325420 h 743567"/>
                  <a:gd name="connsiteX48" fmla="*/ 428015 w 1262615"/>
                  <a:gd name="connsiteY48" fmla="*/ 232496 h 743567"/>
                  <a:gd name="connsiteX49" fmla="*/ 421020 w 1262615"/>
                  <a:gd name="connsiteY49" fmla="*/ 214701 h 743567"/>
                  <a:gd name="connsiteX50" fmla="*/ 421877 w 1262615"/>
                  <a:gd name="connsiteY50" fmla="*/ 148183 h 743567"/>
                  <a:gd name="connsiteX51" fmla="*/ 456164 w 1262615"/>
                  <a:gd name="connsiteY51" fmla="*/ 137037 h 743567"/>
                  <a:gd name="connsiteX52" fmla="*/ 301451 w 1262615"/>
                  <a:gd name="connsiteY52" fmla="*/ 71960 h 743567"/>
                  <a:gd name="connsiteX53" fmla="*/ 293934 w 1262615"/>
                  <a:gd name="connsiteY53" fmla="*/ 78336 h 743567"/>
                  <a:gd name="connsiteX54" fmla="*/ 300167 w 1262615"/>
                  <a:gd name="connsiteY54" fmla="*/ 85473 h 743567"/>
                  <a:gd name="connsiteX55" fmla="*/ 307399 w 1262615"/>
                  <a:gd name="connsiteY55" fmla="*/ 79335 h 743567"/>
                  <a:gd name="connsiteX56" fmla="*/ 301451 w 1262615"/>
                  <a:gd name="connsiteY56" fmla="*/ 71960 h 743567"/>
                  <a:gd name="connsiteX57" fmla="*/ 1008201 w 1262615"/>
                  <a:gd name="connsiteY57" fmla="*/ 57334 h 743567"/>
                  <a:gd name="connsiteX58" fmla="*/ 1100793 w 1262615"/>
                  <a:gd name="connsiteY58" fmla="*/ 63852 h 743567"/>
                  <a:gd name="connsiteX59" fmla="*/ 1123822 w 1262615"/>
                  <a:gd name="connsiteY59" fmla="*/ 75748 h 743567"/>
                  <a:gd name="connsiteX60" fmla="*/ 1232358 w 1262615"/>
                  <a:gd name="connsiteY60" fmla="*/ 196931 h 743567"/>
                  <a:gd name="connsiteX61" fmla="*/ 1217344 w 1262615"/>
                  <a:gd name="connsiteY61" fmla="*/ 220778 h 743567"/>
                  <a:gd name="connsiteX62" fmla="*/ 1107787 w 1262615"/>
                  <a:gd name="connsiteY62" fmla="*/ 98539 h 743567"/>
                  <a:gd name="connsiteX63" fmla="*/ 1091752 w 1262615"/>
                  <a:gd name="connsiteY63" fmla="*/ 90498 h 743567"/>
                  <a:gd name="connsiteX64" fmla="*/ 991120 w 1262615"/>
                  <a:gd name="connsiteY64" fmla="*/ 82219 h 743567"/>
                  <a:gd name="connsiteX65" fmla="*/ 1008201 w 1262615"/>
                  <a:gd name="connsiteY65" fmla="*/ 57334 h 743567"/>
                  <a:gd name="connsiteX66" fmla="*/ 44898 w 1262615"/>
                  <a:gd name="connsiteY66" fmla="*/ 39938 h 743567"/>
                  <a:gd name="connsiteX67" fmla="*/ 38903 w 1262615"/>
                  <a:gd name="connsiteY67" fmla="*/ 47266 h 743567"/>
                  <a:gd name="connsiteX68" fmla="*/ 45612 w 1262615"/>
                  <a:gd name="connsiteY68" fmla="*/ 53879 h 743567"/>
                  <a:gd name="connsiteX69" fmla="*/ 52654 w 1262615"/>
                  <a:gd name="connsiteY69" fmla="*/ 47266 h 743567"/>
                  <a:gd name="connsiteX70" fmla="*/ 44898 w 1262615"/>
                  <a:gd name="connsiteY70" fmla="*/ 39938 h 743567"/>
                  <a:gd name="connsiteX71" fmla="*/ 305513 w 1262615"/>
                  <a:gd name="connsiteY71" fmla="*/ 33527 h 743567"/>
                  <a:gd name="connsiteX72" fmla="*/ 337374 w 1262615"/>
                  <a:gd name="connsiteY72" fmla="*/ 51405 h 743567"/>
                  <a:gd name="connsiteX73" fmla="*/ 324337 w 1262615"/>
                  <a:gd name="connsiteY73" fmla="*/ 117780 h 743567"/>
                  <a:gd name="connsiteX74" fmla="*/ 316201 w 1262615"/>
                  <a:gd name="connsiteY74" fmla="*/ 132863 h 743567"/>
                  <a:gd name="connsiteX75" fmla="*/ 316154 w 1262615"/>
                  <a:gd name="connsiteY75" fmla="*/ 318712 h 743567"/>
                  <a:gd name="connsiteX76" fmla="*/ 323100 w 1262615"/>
                  <a:gd name="connsiteY76" fmla="*/ 335460 h 743567"/>
                  <a:gd name="connsiteX77" fmla="*/ 493248 w 1262615"/>
                  <a:gd name="connsiteY77" fmla="*/ 513078 h 743567"/>
                  <a:gd name="connsiteX78" fmla="*/ 512423 w 1262615"/>
                  <a:gd name="connsiteY78" fmla="*/ 520310 h 743567"/>
                  <a:gd name="connsiteX79" fmla="*/ 919354 w 1262615"/>
                  <a:gd name="connsiteY79" fmla="*/ 520197 h 743567"/>
                  <a:gd name="connsiteX80" fmla="*/ 855945 w 1262615"/>
                  <a:gd name="connsiteY80" fmla="*/ 560689 h 743567"/>
                  <a:gd name="connsiteX81" fmla="*/ 495151 w 1262615"/>
                  <a:gd name="connsiteY81" fmla="*/ 560753 h 743567"/>
                  <a:gd name="connsiteX82" fmla="*/ 476119 w 1262615"/>
                  <a:gd name="connsiteY82" fmla="*/ 552807 h 743567"/>
                  <a:gd name="connsiteX83" fmla="*/ 286654 w 1262615"/>
                  <a:gd name="connsiteY83" fmla="*/ 355824 h 743567"/>
                  <a:gd name="connsiteX84" fmla="*/ 276852 w 1262615"/>
                  <a:gd name="connsiteY84" fmla="*/ 331939 h 743567"/>
                  <a:gd name="connsiteX85" fmla="*/ 277233 w 1262615"/>
                  <a:gd name="connsiteY85" fmla="*/ 129675 h 743567"/>
                  <a:gd name="connsiteX86" fmla="*/ 269905 w 1262615"/>
                  <a:gd name="connsiteY86" fmla="*/ 112022 h 743567"/>
                  <a:gd name="connsiteX87" fmla="*/ 270762 w 1262615"/>
                  <a:gd name="connsiteY87" fmla="*/ 44411 h 743567"/>
                  <a:gd name="connsiteX88" fmla="*/ 305513 w 1262615"/>
                  <a:gd name="connsiteY88" fmla="*/ 33527 h 743567"/>
                  <a:gd name="connsiteX89" fmla="*/ 49537 w 1262615"/>
                  <a:gd name="connsiteY89" fmla="*/ 1416 h 743567"/>
                  <a:gd name="connsiteX90" fmla="*/ 81107 w 1262615"/>
                  <a:gd name="connsiteY90" fmla="*/ 18575 h 743567"/>
                  <a:gd name="connsiteX91" fmla="*/ 71162 w 1262615"/>
                  <a:gd name="connsiteY91" fmla="*/ 84188 h 743567"/>
                  <a:gd name="connsiteX92" fmla="*/ 61123 w 1262615"/>
                  <a:gd name="connsiteY92" fmla="*/ 103648 h 743567"/>
                  <a:gd name="connsiteX93" fmla="*/ 61171 w 1262615"/>
                  <a:gd name="connsiteY93" fmla="*/ 345499 h 743567"/>
                  <a:gd name="connsiteX94" fmla="*/ 67832 w 1262615"/>
                  <a:gd name="connsiteY94" fmla="*/ 363627 h 743567"/>
                  <a:gd name="connsiteX95" fmla="*/ 398468 w 1262615"/>
                  <a:gd name="connsiteY95" fmla="*/ 697737 h 743567"/>
                  <a:gd name="connsiteX96" fmla="*/ 424589 w 1262615"/>
                  <a:gd name="connsiteY96" fmla="*/ 708395 h 743567"/>
                  <a:gd name="connsiteX97" fmla="*/ 517962 w 1262615"/>
                  <a:gd name="connsiteY97" fmla="*/ 708356 h 743567"/>
                  <a:gd name="connsiteX98" fmla="*/ 395088 w 1262615"/>
                  <a:gd name="connsiteY98" fmla="*/ 743567 h 743567"/>
                  <a:gd name="connsiteX99" fmla="*/ 382195 w 1262615"/>
                  <a:gd name="connsiteY99" fmla="*/ 738323 h 743567"/>
                  <a:gd name="connsiteX100" fmla="*/ 29768 w 1262615"/>
                  <a:gd name="connsiteY100" fmla="*/ 381613 h 743567"/>
                  <a:gd name="connsiteX101" fmla="*/ 21489 w 1262615"/>
                  <a:gd name="connsiteY101" fmla="*/ 361344 h 743567"/>
                  <a:gd name="connsiteX102" fmla="*/ 21822 w 1262615"/>
                  <a:gd name="connsiteY102" fmla="*/ 100365 h 743567"/>
                  <a:gd name="connsiteX103" fmla="*/ 13400 w 1262615"/>
                  <a:gd name="connsiteY103" fmla="*/ 79097 h 743567"/>
                  <a:gd name="connsiteX104" fmla="*/ 15541 w 1262615"/>
                  <a:gd name="connsiteY104" fmla="*/ 12342 h 743567"/>
                  <a:gd name="connsiteX105" fmla="*/ 49537 w 1262615"/>
                  <a:gd name="connsiteY105" fmla="*/ 1416 h 743567"/>
                  <a:gd name="connsiteX106" fmla="*/ 1010390 w 1262615"/>
                  <a:gd name="connsiteY106" fmla="*/ 0 h 743567"/>
                  <a:gd name="connsiteX107" fmla="*/ 1130626 w 1262615"/>
                  <a:gd name="connsiteY107" fmla="*/ 95 h 743567"/>
                  <a:gd name="connsiteX108" fmla="*/ 1148088 w 1262615"/>
                  <a:gd name="connsiteY108" fmla="*/ 7898 h 743567"/>
                  <a:gd name="connsiteX109" fmla="*/ 1262615 w 1262615"/>
                  <a:gd name="connsiteY109" fmla="*/ 136788 h 743567"/>
                  <a:gd name="connsiteX110" fmla="*/ 1250677 w 1262615"/>
                  <a:gd name="connsiteY110" fmla="*/ 163543 h 743567"/>
                  <a:gd name="connsiteX111" fmla="*/ 1130293 w 1262615"/>
                  <a:gd name="connsiteY111" fmla="*/ 28263 h 743567"/>
                  <a:gd name="connsiteX112" fmla="*/ 1115305 w 1262615"/>
                  <a:gd name="connsiteY112" fmla="*/ 21221 h 743567"/>
                  <a:gd name="connsiteX113" fmla="*/ 1044553 w 1262615"/>
                  <a:gd name="connsiteY113" fmla="*/ 21221 h 743567"/>
                  <a:gd name="connsiteX114" fmla="*/ 1010390 w 1262615"/>
                  <a:gd name="connsiteY114" fmla="*/ 0 h 7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1262615" h="743567">
                    <a:moveTo>
                      <a:pt x="179074" y="207897"/>
                    </a:moveTo>
                    <a:cubicBezTo>
                      <a:pt x="174935" y="207849"/>
                      <a:pt x="171889" y="209895"/>
                      <a:pt x="171747" y="213940"/>
                    </a:cubicBezTo>
                    <a:cubicBezTo>
                      <a:pt x="171604" y="218412"/>
                      <a:pt x="174602" y="221695"/>
                      <a:pt x="179169" y="221600"/>
                    </a:cubicBezTo>
                    <a:cubicBezTo>
                      <a:pt x="183071" y="221505"/>
                      <a:pt x="185783" y="218269"/>
                      <a:pt x="185878" y="214511"/>
                    </a:cubicBezTo>
                    <a:cubicBezTo>
                      <a:pt x="185973" y="210609"/>
                      <a:pt x="183356" y="208087"/>
                      <a:pt x="179074" y="207897"/>
                    </a:cubicBezTo>
                    <a:close/>
                    <a:moveTo>
                      <a:pt x="453422" y="175542"/>
                    </a:moveTo>
                    <a:cubicBezTo>
                      <a:pt x="449235" y="175066"/>
                      <a:pt x="446571" y="176922"/>
                      <a:pt x="445334" y="181870"/>
                    </a:cubicBezTo>
                    <a:cubicBezTo>
                      <a:pt x="445334" y="185058"/>
                      <a:pt x="447094" y="188103"/>
                      <a:pt x="450948" y="189055"/>
                    </a:cubicBezTo>
                    <a:cubicBezTo>
                      <a:pt x="455944" y="190292"/>
                      <a:pt x="458799" y="186914"/>
                      <a:pt x="459513" y="182727"/>
                    </a:cubicBezTo>
                    <a:cubicBezTo>
                      <a:pt x="460226" y="178778"/>
                      <a:pt x="457657" y="176018"/>
                      <a:pt x="453422" y="175542"/>
                    </a:cubicBezTo>
                    <a:close/>
                    <a:moveTo>
                      <a:pt x="186354" y="169833"/>
                    </a:moveTo>
                    <a:cubicBezTo>
                      <a:pt x="205671" y="172307"/>
                      <a:pt x="220041" y="186581"/>
                      <a:pt x="223657" y="207707"/>
                    </a:cubicBezTo>
                    <a:cubicBezTo>
                      <a:pt x="226797" y="226120"/>
                      <a:pt x="219803" y="241060"/>
                      <a:pt x="205005" y="251480"/>
                    </a:cubicBezTo>
                    <a:cubicBezTo>
                      <a:pt x="198677" y="255953"/>
                      <a:pt x="197440" y="260378"/>
                      <a:pt x="197488" y="267135"/>
                    </a:cubicBezTo>
                    <a:cubicBezTo>
                      <a:pt x="197678" y="288546"/>
                      <a:pt x="197630" y="309957"/>
                      <a:pt x="197155" y="331368"/>
                    </a:cubicBezTo>
                    <a:cubicBezTo>
                      <a:pt x="197012" y="337744"/>
                      <a:pt x="198772" y="342359"/>
                      <a:pt x="203340" y="346974"/>
                    </a:cubicBezTo>
                    <a:cubicBezTo>
                      <a:pt x="288461" y="432619"/>
                      <a:pt x="373440" y="518359"/>
                      <a:pt x="458181" y="604384"/>
                    </a:cubicBezTo>
                    <a:cubicBezTo>
                      <a:pt x="463843" y="610141"/>
                      <a:pt x="469647" y="610427"/>
                      <a:pt x="476499" y="610427"/>
                    </a:cubicBezTo>
                    <a:lnTo>
                      <a:pt x="763982" y="610275"/>
                    </a:lnTo>
                    <a:lnTo>
                      <a:pt x="752896" y="616183"/>
                    </a:lnTo>
                    <a:lnTo>
                      <a:pt x="669414" y="650519"/>
                    </a:lnTo>
                    <a:lnTo>
                      <a:pt x="458323" y="650537"/>
                    </a:lnTo>
                    <a:cubicBezTo>
                      <a:pt x="450948" y="650537"/>
                      <a:pt x="445572" y="648443"/>
                      <a:pt x="440338" y="643114"/>
                    </a:cubicBezTo>
                    <a:cubicBezTo>
                      <a:pt x="348080" y="549809"/>
                      <a:pt x="255631" y="456647"/>
                      <a:pt x="163087" y="363627"/>
                    </a:cubicBezTo>
                    <a:cubicBezTo>
                      <a:pt x="158519" y="359012"/>
                      <a:pt x="156711" y="354444"/>
                      <a:pt x="156807" y="348069"/>
                    </a:cubicBezTo>
                    <a:cubicBezTo>
                      <a:pt x="157187" y="321186"/>
                      <a:pt x="156807" y="294303"/>
                      <a:pt x="157235" y="267420"/>
                    </a:cubicBezTo>
                    <a:cubicBezTo>
                      <a:pt x="157330" y="259712"/>
                      <a:pt x="155807" y="254240"/>
                      <a:pt x="149289" y="248816"/>
                    </a:cubicBezTo>
                    <a:cubicBezTo>
                      <a:pt x="132636" y="234923"/>
                      <a:pt x="128782" y="215034"/>
                      <a:pt x="137299" y="195859"/>
                    </a:cubicBezTo>
                    <a:cubicBezTo>
                      <a:pt x="145958" y="176446"/>
                      <a:pt x="163848" y="166978"/>
                      <a:pt x="186354" y="169833"/>
                    </a:cubicBezTo>
                    <a:close/>
                    <a:moveTo>
                      <a:pt x="456164" y="137037"/>
                    </a:moveTo>
                    <a:cubicBezTo>
                      <a:pt x="468303" y="137965"/>
                      <a:pt x="479996" y="143449"/>
                      <a:pt x="487775" y="153227"/>
                    </a:cubicBezTo>
                    <a:cubicBezTo>
                      <a:pt x="504904" y="174686"/>
                      <a:pt x="500670" y="204566"/>
                      <a:pt x="477355" y="219887"/>
                    </a:cubicBezTo>
                    <a:cubicBezTo>
                      <a:pt x="470218" y="224550"/>
                      <a:pt x="468077" y="229260"/>
                      <a:pt x="468267" y="237349"/>
                    </a:cubicBezTo>
                    <a:cubicBezTo>
                      <a:pt x="468791" y="261948"/>
                      <a:pt x="468696" y="286547"/>
                      <a:pt x="468315" y="311146"/>
                    </a:cubicBezTo>
                    <a:cubicBezTo>
                      <a:pt x="468172" y="317998"/>
                      <a:pt x="470171" y="323041"/>
                      <a:pt x="474881" y="328085"/>
                    </a:cubicBezTo>
                    <a:cubicBezTo>
                      <a:pt x="500717" y="355681"/>
                      <a:pt x="526268" y="383516"/>
                      <a:pt x="551771" y="411445"/>
                    </a:cubicBezTo>
                    <a:cubicBezTo>
                      <a:pt x="555673" y="415728"/>
                      <a:pt x="559527" y="418250"/>
                      <a:pt x="565665" y="418107"/>
                    </a:cubicBezTo>
                    <a:cubicBezTo>
                      <a:pt x="709167" y="417964"/>
                      <a:pt x="852717" y="418012"/>
                      <a:pt x="996219" y="417917"/>
                    </a:cubicBezTo>
                    <a:cubicBezTo>
                      <a:pt x="998360" y="417917"/>
                      <a:pt x="1000549" y="416917"/>
                      <a:pt x="1002690" y="416394"/>
                    </a:cubicBezTo>
                    <a:cubicBezTo>
                      <a:pt x="1005307" y="417013"/>
                      <a:pt x="1007877" y="418250"/>
                      <a:pt x="1010446" y="418154"/>
                    </a:cubicBezTo>
                    <a:cubicBezTo>
                      <a:pt x="1020057" y="417917"/>
                      <a:pt x="1028193" y="420010"/>
                      <a:pt x="1032713" y="429621"/>
                    </a:cubicBezTo>
                    <a:lnTo>
                      <a:pt x="1033105" y="435439"/>
                    </a:lnTo>
                    <a:lnTo>
                      <a:pt x="1032357" y="436152"/>
                    </a:lnTo>
                    <a:lnTo>
                      <a:pt x="1004873" y="457410"/>
                    </a:lnTo>
                    <a:lnTo>
                      <a:pt x="552009" y="457598"/>
                    </a:lnTo>
                    <a:cubicBezTo>
                      <a:pt x="542874" y="457646"/>
                      <a:pt x="537021" y="454696"/>
                      <a:pt x="531074" y="448130"/>
                    </a:cubicBezTo>
                    <a:cubicBezTo>
                      <a:pt x="499004" y="412683"/>
                      <a:pt x="466650" y="377473"/>
                      <a:pt x="434057" y="342454"/>
                    </a:cubicBezTo>
                    <a:cubicBezTo>
                      <a:pt x="429252" y="337315"/>
                      <a:pt x="427729" y="332177"/>
                      <a:pt x="427777" y="325420"/>
                    </a:cubicBezTo>
                    <a:cubicBezTo>
                      <a:pt x="428062" y="294445"/>
                      <a:pt x="427777" y="263471"/>
                      <a:pt x="428015" y="232496"/>
                    </a:cubicBezTo>
                    <a:cubicBezTo>
                      <a:pt x="428062" y="225359"/>
                      <a:pt x="426730" y="220125"/>
                      <a:pt x="421020" y="214701"/>
                    </a:cubicBezTo>
                    <a:cubicBezTo>
                      <a:pt x="401417" y="196192"/>
                      <a:pt x="402226" y="165502"/>
                      <a:pt x="421877" y="148183"/>
                    </a:cubicBezTo>
                    <a:cubicBezTo>
                      <a:pt x="431440" y="139737"/>
                      <a:pt x="444025" y="136109"/>
                      <a:pt x="456164" y="137037"/>
                    </a:cubicBezTo>
                    <a:close/>
                    <a:moveTo>
                      <a:pt x="301451" y="71960"/>
                    </a:moveTo>
                    <a:cubicBezTo>
                      <a:pt x="297074" y="72103"/>
                      <a:pt x="294362" y="74196"/>
                      <a:pt x="293934" y="78336"/>
                    </a:cubicBezTo>
                    <a:cubicBezTo>
                      <a:pt x="293458" y="82665"/>
                      <a:pt x="295980" y="85092"/>
                      <a:pt x="300167" y="85473"/>
                    </a:cubicBezTo>
                    <a:cubicBezTo>
                      <a:pt x="304449" y="85853"/>
                      <a:pt x="307066" y="83665"/>
                      <a:pt x="307399" y="79335"/>
                    </a:cubicBezTo>
                    <a:cubicBezTo>
                      <a:pt x="307684" y="75148"/>
                      <a:pt x="305496" y="72674"/>
                      <a:pt x="301451" y="71960"/>
                    </a:cubicBezTo>
                    <a:close/>
                    <a:moveTo>
                      <a:pt x="1008201" y="57334"/>
                    </a:moveTo>
                    <a:cubicBezTo>
                      <a:pt x="1039081" y="59523"/>
                      <a:pt x="1069913" y="61711"/>
                      <a:pt x="1100793" y="63852"/>
                    </a:cubicBezTo>
                    <a:cubicBezTo>
                      <a:pt x="1110214" y="64519"/>
                      <a:pt x="1117160" y="68230"/>
                      <a:pt x="1123822" y="75748"/>
                    </a:cubicBezTo>
                    <a:lnTo>
                      <a:pt x="1232358" y="196931"/>
                    </a:lnTo>
                    <a:lnTo>
                      <a:pt x="1217344" y="220778"/>
                    </a:lnTo>
                    <a:lnTo>
                      <a:pt x="1107787" y="98539"/>
                    </a:lnTo>
                    <a:cubicBezTo>
                      <a:pt x="1103219" y="93448"/>
                      <a:pt x="1098794" y="90973"/>
                      <a:pt x="1091752" y="90498"/>
                    </a:cubicBezTo>
                    <a:cubicBezTo>
                      <a:pt x="1058161" y="88166"/>
                      <a:pt x="1024664" y="85073"/>
                      <a:pt x="991120" y="82219"/>
                    </a:cubicBezTo>
                    <a:cubicBezTo>
                      <a:pt x="995069" y="72750"/>
                      <a:pt x="1002492" y="65613"/>
                      <a:pt x="1008201" y="57334"/>
                    </a:cubicBezTo>
                    <a:close/>
                    <a:moveTo>
                      <a:pt x="44898" y="39938"/>
                    </a:moveTo>
                    <a:cubicBezTo>
                      <a:pt x="40901" y="40129"/>
                      <a:pt x="38808" y="43078"/>
                      <a:pt x="38903" y="47266"/>
                    </a:cubicBezTo>
                    <a:cubicBezTo>
                      <a:pt x="38855" y="51786"/>
                      <a:pt x="41805" y="54022"/>
                      <a:pt x="45612" y="53879"/>
                    </a:cubicBezTo>
                    <a:cubicBezTo>
                      <a:pt x="49275" y="53784"/>
                      <a:pt x="52749" y="51405"/>
                      <a:pt x="52654" y="47266"/>
                    </a:cubicBezTo>
                    <a:cubicBezTo>
                      <a:pt x="52606" y="42745"/>
                      <a:pt x="49418" y="39748"/>
                      <a:pt x="44898" y="39938"/>
                    </a:cubicBezTo>
                    <a:close/>
                    <a:moveTo>
                      <a:pt x="305513" y="33527"/>
                    </a:moveTo>
                    <a:cubicBezTo>
                      <a:pt x="317616" y="34799"/>
                      <a:pt x="329238" y="40866"/>
                      <a:pt x="337374" y="51405"/>
                    </a:cubicBezTo>
                    <a:cubicBezTo>
                      <a:pt x="353599" y="72483"/>
                      <a:pt x="348032" y="103173"/>
                      <a:pt x="324337" y="117780"/>
                    </a:cubicBezTo>
                    <a:cubicBezTo>
                      <a:pt x="317724" y="121824"/>
                      <a:pt x="316201" y="125916"/>
                      <a:pt x="316201" y="132863"/>
                    </a:cubicBezTo>
                    <a:cubicBezTo>
                      <a:pt x="316391" y="194812"/>
                      <a:pt x="316439" y="256762"/>
                      <a:pt x="316154" y="318712"/>
                    </a:cubicBezTo>
                    <a:cubicBezTo>
                      <a:pt x="316106" y="325706"/>
                      <a:pt x="318342" y="330559"/>
                      <a:pt x="323100" y="335460"/>
                    </a:cubicBezTo>
                    <a:cubicBezTo>
                      <a:pt x="380006" y="394507"/>
                      <a:pt x="436770" y="453650"/>
                      <a:pt x="493248" y="513078"/>
                    </a:cubicBezTo>
                    <a:cubicBezTo>
                      <a:pt x="498910" y="519073"/>
                      <a:pt x="504810" y="520310"/>
                      <a:pt x="512423" y="520310"/>
                    </a:cubicBezTo>
                    <a:lnTo>
                      <a:pt x="919354" y="520197"/>
                    </a:lnTo>
                    <a:lnTo>
                      <a:pt x="855945" y="560689"/>
                    </a:lnTo>
                    <a:lnTo>
                      <a:pt x="495151" y="560753"/>
                    </a:lnTo>
                    <a:cubicBezTo>
                      <a:pt x="487205" y="560753"/>
                      <a:pt x="481638" y="558564"/>
                      <a:pt x="476119" y="552807"/>
                    </a:cubicBezTo>
                    <a:cubicBezTo>
                      <a:pt x="413170" y="486956"/>
                      <a:pt x="350031" y="421295"/>
                      <a:pt x="286654" y="355824"/>
                    </a:cubicBezTo>
                    <a:cubicBezTo>
                      <a:pt x="279897" y="348782"/>
                      <a:pt x="276757" y="341931"/>
                      <a:pt x="276852" y="331939"/>
                    </a:cubicBezTo>
                    <a:cubicBezTo>
                      <a:pt x="277328" y="264518"/>
                      <a:pt x="277043" y="197096"/>
                      <a:pt x="277233" y="129675"/>
                    </a:cubicBezTo>
                    <a:cubicBezTo>
                      <a:pt x="277280" y="122395"/>
                      <a:pt x="275520" y="117304"/>
                      <a:pt x="269905" y="112022"/>
                    </a:cubicBezTo>
                    <a:cubicBezTo>
                      <a:pt x="249731" y="93038"/>
                      <a:pt x="250493" y="61778"/>
                      <a:pt x="270762" y="44411"/>
                    </a:cubicBezTo>
                    <a:cubicBezTo>
                      <a:pt x="280825" y="35775"/>
                      <a:pt x="293410" y="32254"/>
                      <a:pt x="305513" y="33527"/>
                    </a:cubicBezTo>
                    <a:close/>
                    <a:moveTo>
                      <a:pt x="49537" y="1416"/>
                    </a:moveTo>
                    <a:cubicBezTo>
                      <a:pt x="61396" y="2540"/>
                      <a:pt x="72851" y="8345"/>
                      <a:pt x="81107" y="18575"/>
                    </a:cubicBezTo>
                    <a:cubicBezTo>
                      <a:pt x="97807" y="39272"/>
                      <a:pt x="94001" y="69819"/>
                      <a:pt x="71162" y="84188"/>
                    </a:cubicBezTo>
                    <a:cubicBezTo>
                      <a:pt x="62646" y="89565"/>
                      <a:pt x="61075" y="94894"/>
                      <a:pt x="61123" y="103648"/>
                    </a:cubicBezTo>
                    <a:cubicBezTo>
                      <a:pt x="61361" y="184249"/>
                      <a:pt x="61313" y="264898"/>
                      <a:pt x="61171" y="345499"/>
                    </a:cubicBezTo>
                    <a:cubicBezTo>
                      <a:pt x="61171" y="352589"/>
                      <a:pt x="62408" y="358156"/>
                      <a:pt x="67832" y="363627"/>
                    </a:cubicBezTo>
                    <a:cubicBezTo>
                      <a:pt x="178218" y="474823"/>
                      <a:pt x="288510" y="586161"/>
                      <a:pt x="398468" y="697737"/>
                    </a:cubicBezTo>
                    <a:cubicBezTo>
                      <a:pt x="406128" y="705540"/>
                      <a:pt x="413741" y="708395"/>
                      <a:pt x="424589" y="708395"/>
                    </a:cubicBezTo>
                    <a:lnTo>
                      <a:pt x="517962" y="708356"/>
                    </a:lnTo>
                    <a:lnTo>
                      <a:pt x="395088" y="743567"/>
                    </a:lnTo>
                    <a:lnTo>
                      <a:pt x="382195" y="738323"/>
                    </a:lnTo>
                    <a:cubicBezTo>
                      <a:pt x="264910" y="619229"/>
                      <a:pt x="147434" y="500326"/>
                      <a:pt x="29768" y="381613"/>
                    </a:cubicBezTo>
                    <a:cubicBezTo>
                      <a:pt x="23820" y="375618"/>
                      <a:pt x="21441" y="369813"/>
                      <a:pt x="21489" y="361344"/>
                    </a:cubicBezTo>
                    <a:cubicBezTo>
                      <a:pt x="21822" y="274367"/>
                      <a:pt x="21631" y="187342"/>
                      <a:pt x="21822" y="100365"/>
                    </a:cubicBezTo>
                    <a:cubicBezTo>
                      <a:pt x="21822" y="91801"/>
                      <a:pt x="20394" y="85568"/>
                      <a:pt x="13400" y="79097"/>
                    </a:cubicBezTo>
                    <a:cubicBezTo>
                      <a:pt x="-5632" y="61397"/>
                      <a:pt x="-3919" y="29137"/>
                      <a:pt x="15541" y="12342"/>
                    </a:cubicBezTo>
                    <a:cubicBezTo>
                      <a:pt x="25414" y="3849"/>
                      <a:pt x="37678" y="292"/>
                      <a:pt x="49537" y="1416"/>
                    </a:cubicBezTo>
                    <a:close/>
                    <a:moveTo>
                      <a:pt x="1010390" y="0"/>
                    </a:moveTo>
                    <a:cubicBezTo>
                      <a:pt x="1050453" y="95"/>
                      <a:pt x="1090563" y="333"/>
                      <a:pt x="1130626" y="95"/>
                    </a:cubicBezTo>
                    <a:cubicBezTo>
                      <a:pt x="1138096" y="48"/>
                      <a:pt x="1143044" y="2236"/>
                      <a:pt x="1148088" y="7898"/>
                    </a:cubicBezTo>
                    <a:lnTo>
                      <a:pt x="1262615" y="136788"/>
                    </a:lnTo>
                    <a:lnTo>
                      <a:pt x="1250677" y="163543"/>
                    </a:lnTo>
                    <a:lnTo>
                      <a:pt x="1130293" y="28263"/>
                    </a:lnTo>
                    <a:cubicBezTo>
                      <a:pt x="1128722" y="18794"/>
                      <a:pt x="1120729" y="21364"/>
                      <a:pt x="1115305" y="21221"/>
                    </a:cubicBezTo>
                    <a:cubicBezTo>
                      <a:pt x="1091752" y="20555"/>
                      <a:pt x="1068105" y="20079"/>
                      <a:pt x="1044553" y="21221"/>
                    </a:cubicBezTo>
                    <a:cubicBezTo>
                      <a:pt x="1027329" y="22077"/>
                      <a:pt x="1013245" y="20697"/>
                      <a:pt x="1010390" y="0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7" name="Freeform: Shape 229">
                <a:extLst>
                  <a:ext uri="{FF2B5EF4-FFF2-40B4-BE49-F238E27FC236}">
                    <a16:creationId xmlns:a16="http://schemas.microsoft.com/office/drawing/2014/main" id="{7A58252A-878C-41BF-BD35-3696F20689F0}"/>
                  </a:ext>
                </a:extLst>
              </p:cNvPr>
              <p:cNvSpPr/>
              <p:nvPr/>
            </p:nvSpPr>
            <p:spPr>
              <a:xfrm>
                <a:off x="6550450" y="3903543"/>
                <a:ext cx="547459" cy="205080"/>
              </a:xfrm>
              <a:custGeom>
                <a:avLst/>
                <a:gdLst>
                  <a:gd name="connsiteX0" fmla="*/ 455318 w 547459"/>
                  <a:gd name="connsiteY0" fmla="*/ 182633 h 205080"/>
                  <a:gd name="connsiteX1" fmla="*/ 416302 w 547459"/>
                  <a:gd name="connsiteY1" fmla="*/ 182729 h 205080"/>
                  <a:gd name="connsiteX2" fmla="*/ 405739 w 547459"/>
                  <a:gd name="connsiteY2" fmla="*/ 193767 h 205080"/>
                  <a:gd name="connsiteX3" fmla="*/ 402932 w 547459"/>
                  <a:gd name="connsiteY3" fmla="*/ 203807 h 205080"/>
                  <a:gd name="connsiteX4" fmla="*/ 535681 w 547459"/>
                  <a:gd name="connsiteY4" fmla="*/ 169406 h 205080"/>
                  <a:gd name="connsiteX5" fmla="*/ 546196 w 547459"/>
                  <a:gd name="connsiteY5" fmla="*/ 151278 h 205080"/>
                  <a:gd name="connsiteX6" fmla="*/ 546386 w 547459"/>
                  <a:gd name="connsiteY6" fmla="*/ 96703 h 205080"/>
                  <a:gd name="connsiteX7" fmla="*/ 515031 w 547459"/>
                  <a:gd name="connsiteY7" fmla="*/ 10059 h 205080"/>
                  <a:gd name="connsiteX8" fmla="*/ 494238 w 547459"/>
                  <a:gd name="connsiteY8" fmla="*/ 829 h 205080"/>
                  <a:gd name="connsiteX9" fmla="*/ 163650 w 547459"/>
                  <a:gd name="connsiteY9" fmla="*/ 1019 h 205080"/>
                  <a:gd name="connsiteX10" fmla="*/ 134531 w 547459"/>
                  <a:gd name="connsiteY10" fmla="*/ 2732 h 205080"/>
                  <a:gd name="connsiteX11" fmla="*/ 132390 w 547459"/>
                  <a:gd name="connsiteY11" fmla="*/ 31185 h 205080"/>
                  <a:gd name="connsiteX12" fmla="*/ 121732 w 547459"/>
                  <a:gd name="connsiteY12" fmla="*/ 41795 h 205080"/>
                  <a:gd name="connsiteX13" fmla="*/ 109456 w 547459"/>
                  <a:gd name="connsiteY13" fmla="*/ 41748 h 205080"/>
                  <a:gd name="connsiteX14" fmla="*/ 82668 w 547459"/>
                  <a:gd name="connsiteY14" fmla="*/ 28378 h 205080"/>
                  <a:gd name="connsiteX15" fmla="*/ 16103 w 547459"/>
                  <a:gd name="connsiteY15" fmla="*/ 18148 h 205080"/>
                  <a:gd name="connsiteX16" fmla="*/ 11345 w 547459"/>
                  <a:gd name="connsiteY16" fmla="*/ 84047 h 205080"/>
                  <a:gd name="connsiteX17" fmla="*/ 77149 w 547459"/>
                  <a:gd name="connsiteY17" fmla="*/ 84475 h 205080"/>
                  <a:gd name="connsiteX18" fmla="*/ 117164 w 547459"/>
                  <a:gd name="connsiteY18" fmla="*/ 68298 h 205080"/>
                  <a:gd name="connsiteX19" fmla="*/ 133579 w 547459"/>
                  <a:gd name="connsiteY19" fmla="*/ 68345 h 205080"/>
                  <a:gd name="connsiteX20" fmla="*/ 158987 w 547459"/>
                  <a:gd name="connsiteY20" fmla="*/ 42937 h 205080"/>
                  <a:gd name="connsiteX21" fmla="*/ 174879 w 547459"/>
                  <a:gd name="connsiteY21" fmla="*/ 27664 h 205080"/>
                  <a:gd name="connsiteX22" fmla="*/ 479536 w 547459"/>
                  <a:gd name="connsiteY22" fmla="*/ 27902 h 205080"/>
                  <a:gd name="connsiteX23" fmla="*/ 519741 w 547459"/>
                  <a:gd name="connsiteY23" fmla="*/ 67679 h 205080"/>
                  <a:gd name="connsiteX24" fmla="*/ 519932 w 547459"/>
                  <a:gd name="connsiteY24" fmla="*/ 138717 h 205080"/>
                  <a:gd name="connsiteX25" fmla="*/ 513461 w 547459"/>
                  <a:gd name="connsiteY25" fmla="*/ 150945 h 205080"/>
                  <a:gd name="connsiteX26" fmla="*/ 468545 w 547459"/>
                  <a:gd name="connsiteY26" fmla="*/ 176496 h 205080"/>
                  <a:gd name="connsiteX27" fmla="*/ 468545 w 547459"/>
                  <a:gd name="connsiteY27" fmla="*/ 176496 h 205080"/>
                  <a:gd name="connsiteX28" fmla="*/ 455318 w 547459"/>
                  <a:gd name="connsiteY28" fmla="*/ 182633 h 205080"/>
                  <a:gd name="connsiteX29" fmla="*/ 52312 w 547459"/>
                  <a:gd name="connsiteY29" fmla="*/ 54166 h 205080"/>
                  <a:gd name="connsiteX30" fmla="*/ 44604 w 547459"/>
                  <a:gd name="connsiteY30" fmla="*/ 60685 h 205080"/>
                  <a:gd name="connsiteX31" fmla="*/ 38704 w 547459"/>
                  <a:gd name="connsiteY31" fmla="*/ 52882 h 205080"/>
                  <a:gd name="connsiteX32" fmla="*/ 45984 w 547459"/>
                  <a:gd name="connsiteY32" fmla="*/ 46839 h 205080"/>
                  <a:gd name="connsiteX33" fmla="*/ 52312 w 547459"/>
                  <a:gd name="connsiteY33" fmla="*/ 54166 h 205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47459" h="205080">
                    <a:moveTo>
                      <a:pt x="455318" y="182633"/>
                    </a:moveTo>
                    <a:cubicBezTo>
                      <a:pt x="442328" y="183204"/>
                      <a:pt x="429291" y="183109"/>
                      <a:pt x="416302" y="182729"/>
                    </a:cubicBezTo>
                    <a:cubicBezTo>
                      <a:pt x="408165" y="182491"/>
                      <a:pt x="402884" y="183680"/>
                      <a:pt x="405739" y="193767"/>
                    </a:cubicBezTo>
                    <a:cubicBezTo>
                      <a:pt x="406738" y="197336"/>
                      <a:pt x="405358" y="200857"/>
                      <a:pt x="402932" y="203807"/>
                    </a:cubicBezTo>
                    <a:cubicBezTo>
                      <a:pt x="451321" y="208422"/>
                      <a:pt x="496475" y="201285"/>
                      <a:pt x="535681" y="169406"/>
                    </a:cubicBezTo>
                    <a:cubicBezTo>
                      <a:pt x="542247" y="164077"/>
                      <a:pt x="546577" y="160413"/>
                      <a:pt x="546196" y="151278"/>
                    </a:cubicBezTo>
                    <a:cubicBezTo>
                      <a:pt x="545387" y="133102"/>
                      <a:pt x="543912" y="114594"/>
                      <a:pt x="546386" y="96703"/>
                    </a:cubicBezTo>
                    <a:cubicBezTo>
                      <a:pt x="551287" y="61637"/>
                      <a:pt x="539154" y="34325"/>
                      <a:pt x="515031" y="10059"/>
                    </a:cubicBezTo>
                    <a:cubicBezTo>
                      <a:pt x="508608" y="3636"/>
                      <a:pt x="503088" y="829"/>
                      <a:pt x="494238" y="829"/>
                    </a:cubicBezTo>
                    <a:cubicBezTo>
                      <a:pt x="384042" y="1067"/>
                      <a:pt x="273846" y="972"/>
                      <a:pt x="163650" y="1019"/>
                    </a:cubicBezTo>
                    <a:cubicBezTo>
                      <a:pt x="153706" y="1019"/>
                      <a:pt x="140954" y="-2169"/>
                      <a:pt x="134531" y="2732"/>
                    </a:cubicBezTo>
                    <a:cubicBezTo>
                      <a:pt x="127679" y="8013"/>
                      <a:pt x="132199" y="21431"/>
                      <a:pt x="132390" y="31185"/>
                    </a:cubicBezTo>
                    <a:cubicBezTo>
                      <a:pt x="132532" y="39512"/>
                      <a:pt x="130296" y="42985"/>
                      <a:pt x="121732" y="41795"/>
                    </a:cubicBezTo>
                    <a:cubicBezTo>
                      <a:pt x="117687" y="41224"/>
                      <a:pt x="113500" y="41367"/>
                      <a:pt x="109456" y="41748"/>
                    </a:cubicBezTo>
                    <a:cubicBezTo>
                      <a:pt x="97703" y="42842"/>
                      <a:pt x="89615" y="40987"/>
                      <a:pt x="82668" y="28378"/>
                    </a:cubicBezTo>
                    <a:cubicBezTo>
                      <a:pt x="69869" y="5063"/>
                      <a:pt x="37134" y="1305"/>
                      <a:pt x="16103" y="18148"/>
                    </a:cubicBezTo>
                    <a:cubicBezTo>
                      <a:pt x="-3262" y="33707"/>
                      <a:pt x="-5546" y="65395"/>
                      <a:pt x="11345" y="84047"/>
                    </a:cubicBezTo>
                    <a:cubicBezTo>
                      <a:pt x="29235" y="103793"/>
                      <a:pt x="62446" y="106172"/>
                      <a:pt x="77149" y="84475"/>
                    </a:cubicBezTo>
                    <a:cubicBezTo>
                      <a:pt x="88568" y="67584"/>
                      <a:pt x="101415" y="67679"/>
                      <a:pt x="117164" y="68298"/>
                    </a:cubicBezTo>
                    <a:cubicBezTo>
                      <a:pt x="122636" y="68488"/>
                      <a:pt x="128107" y="68345"/>
                      <a:pt x="133579" y="68345"/>
                    </a:cubicBezTo>
                    <a:cubicBezTo>
                      <a:pt x="159272" y="68345"/>
                      <a:pt x="160129" y="68298"/>
                      <a:pt x="158987" y="42937"/>
                    </a:cubicBezTo>
                    <a:cubicBezTo>
                      <a:pt x="158368" y="29805"/>
                      <a:pt x="163031" y="27616"/>
                      <a:pt x="174879" y="27664"/>
                    </a:cubicBezTo>
                    <a:cubicBezTo>
                      <a:pt x="276415" y="28092"/>
                      <a:pt x="377952" y="27902"/>
                      <a:pt x="479536" y="27902"/>
                    </a:cubicBezTo>
                    <a:cubicBezTo>
                      <a:pt x="495570" y="27902"/>
                      <a:pt x="519599" y="51407"/>
                      <a:pt x="519741" y="67679"/>
                    </a:cubicBezTo>
                    <a:cubicBezTo>
                      <a:pt x="519932" y="91374"/>
                      <a:pt x="519599" y="115022"/>
                      <a:pt x="519932" y="138717"/>
                    </a:cubicBezTo>
                    <a:cubicBezTo>
                      <a:pt x="520027" y="144379"/>
                      <a:pt x="518409" y="148185"/>
                      <a:pt x="513461" y="150945"/>
                    </a:cubicBezTo>
                    <a:cubicBezTo>
                      <a:pt x="498425" y="159367"/>
                      <a:pt x="483485" y="167979"/>
                      <a:pt x="468545" y="176496"/>
                    </a:cubicBezTo>
                    <a:lnTo>
                      <a:pt x="468545" y="176496"/>
                    </a:lnTo>
                    <a:cubicBezTo>
                      <a:pt x="466499" y="183728"/>
                      <a:pt x="460266" y="182443"/>
                      <a:pt x="455318" y="182633"/>
                    </a:cubicBezTo>
                    <a:close/>
                    <a:moveTo>
                      <a:pt x="52312" y="54166"/>
                    </a:moveTo>
                    <a:cubicBezTo>
                      <a:pt x="51646" y="57878"/>
                      <a:pt x="48791" y="60352"/>
                      <a:pt x="44604" y="60685"/>
                    </a:cubicBezTo>
                    <a:cubicBezTo>
                      <a:pt x="40750" y="59495"/>
                      <a:pt x="38418" y="57164"/>
                      <a:pt x="38704" y="52882"/>
                    </a:cubicBezTo>
                    <a:cubicBezTo>
                      <a:pt x="38989" y="48314"/>
                      <a:pt x="41987" y="46316"/>
                      <a:pt x="45984" y="46839"/>
                    </a:cubicBezTo>
                    <a:cubicBezTo>
                      <a:pt x="49742" y="47362"/>
                      <a:pt x="53073" y="49884"/>
                      <a:pt x="52312" y="54166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52" name="TextBox 351">
            <a:extLst>
              <a:ext uri="{FF2B5EF4-FFF2-40B4-BE49-F238E27FC236}">
                <a16:creationId xmlns:a16="http://schemas.microsoft.com/office/drawing/2014/main" id="{C2BFC876-6A8F-494D-BF82-AB05745E2573}"/>
              </a:ext>
            </a:extLst>
          </p:cNvPr>
          <p:cNvSpPr txBox="1"/>
          <p:nvPr/>
        </p:nvSpPr>
        <p:spPr>
          <a:xfrm>
            <a:off x="787588" y="1712413"/>
            <a:ext cx="5769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010A0EB6-67A2-4034-A58C-BE561CAEB73D}"/>
              </a:ext>
            </a:extLst>
          </p:cNvPr>
          <p:cNvSpPr txBox="1"/>
          <p:nvPr/>
        </p:nvSpPr>
        <p:spPr>
          <a:xfrm>
            <a:off x="787588" y="2235763"/>
            <a:ext cx="5798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hope and I believe that this Template will your Time, Money and Reputation.</a:t>
            </a:r>
          </a:p>
        </p:txBody>
      </p:sp>
      <p:sp>
        <p:nvSpPr>
          <p:cNvPr id="354" name="자유형 8">
            <a:extLst>
              <a:ext uri="{FF2B5EF4-FFF2-40B4-BE49-F238E27FC236}">
                <a16:creationId xmlns:a16="http://schemas.microsoft.com/office/drawing/2014/main" id="{045DA3BD-A5FC-436E-871D-C78AB4A8DD67}"/>
              </a:ext>
            </a:extLst>
          </p:cNvPr>
          <p:cNvSpPr/>
          <p:nvPr/>
        </p:nvSpPr>
        <p:spPr>
          <a:xfrm>
            <a:off x="807728" y="3319266"/>
            <a:ext cx="5749677" cy="89442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915A909D-01A2-4C73-8327-31838BD6E55E}"/>
              </a:ext>
            </a:extLst>
          </p:cNvPr>
          <p:cNvSpPr txBox="1"/>
          <p:nvPr/>
        </p:nvSpPr>
        <p:spPr>
          <a:xfrm>
            <a:off x="2605380" y="3157906"/>
            <a:ext cx="21543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6" name="Oval 19">
            <a:extLst>
              <a:ext uri="{FF2B5EF4-FFF2-40B4-BE49-F238E27FC236}">
                <a16:creationId xmlns:a16="http://schemas.microsoft.com/office/drawing/2014/main" id="{64C3AFFA-9FCB-4387-BE79-28604970F52D}"/>
              </a:ext>
            </a:extLst>
          </p:cNvPr>
          <p:cNvSpPr/>
          <p:nvPr/>
        </p:nvSpPr>
        <p:spPr>
          <a:xfrm>
            <a:off x="3325079" y="3657770"/>
            <a:ext cx="720080" cy="7200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357" name="Oval 20">
            <a:extLst>
              <a:ext uri="{FF2B5EF4-FFF2-40B4-BE49-F238E27FC236}">
                <a16:creationId xmlns:a16="http://schemas.microsoft.com/office/drawing/2014/main" id="{F87602E7-9857-4952-AAC1-AC4763DEE4A8}"/>
              </a:ext>
            </a:extLst>
          </p:cNvPr>
          <p:cNvSpPr/>
          <p:nvPr/>
        </p:nvSpPr>
        <p:spPr>
          <a:xfrm>
            <a:off x="5334854" y="3657770"/>
            <a:ext cx="720080" cy="72008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358" name="Group 29">
            <a:extLst>
              <a:ext uri="{FF2B5EF4-FFF2-40B4-BE49-F238E27FC236}">
                <a16:creationId xmlns:a16="http://schemas.microsoft.com/office/drawing/2014/main" id="{89C5E966-7A36-4DD1-9868-138C59399B1A}"/>
              </a:ext>
            </a:extLst>
          </p:cNvPr>
          <p:cNvGrpSpPr/>
          <p:nvPr/>
        </p:nvGrpSpPr>
        <p:grpSpPr>
          <a:xfrm>
            <a:off x="2797361" y="4464718"/>
            <a:ext cx="1775516" cy="1694684"/>
            <a:chOff x="3736410" y="4379961"/>
            <a:chExt cx="1454320" cy="1694684"/>
          </a:xfrm>
        </p:grpSpPr>
        <p:sp>
          <p:nvSpPr>
            <p:cNvPr id="359" name="TextBox 358">
              <a:extLst>
                <a:ext uri="{FF2B5EF4-FFF2-40B4-BE49-F238E27FC236}">
                  <a16:creationId xmlns:a16="http://schemas.microsoft.com/office/drawing/2014/main" id="{98BFE444-ED20-4858-917B-6AFA4B8EF7C3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C52341C1-564D-4DB9-9330-2255609D7017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1" name="Group 30">
            <a:extLst>
              <a:ext uri="{FF2B5EF4-FFF2-40B4-BE49-F238E27FC236}">
                <a16:creationId xmlns:a16="http://schemas.microsoft.com/office/drawing/2014/main" id="{7693D15F-F596-40DD-8FB0-812E0D1057BE}"/>
              </a:ext>
            </a:extLst>
          </p:cNvPr>
          <p:cNvGrpSpPr/>
          <p:nvPr/>
        </p:nvGrpSpPr>
        <p:grpSpPr>
          <a:xfrm>
            <a:off x="4807136" y="4464718"/>
            <a:ext cx="1775516" cy="1694684"/>
            <a:chOff x="3736410" y="4379961"/>
            <a:chExt cx="1454320" cy="1694684"/>
          </a:xfrm>
        </p:grpSpPr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19FEDA85-F80A-4DE0-8E23-BD18D60E08E5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31DB4AC2-83F9-4C1B-A2CC-4092809CD115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4" name="Oval 21">
            <a:extLst>
              <a:ext uri="{FF2B5EF4-FFF2-40B4-BE49-F238E27FC236}">
                <a16:creationId xmlns:a16="http://schemas.microsoft.com/office/drawing/2014/main" id="{18735E70-C918-4B6D-A68A-1333EDA2EADC}"/>
              </a:ext>
            </a:extLst>
          </p:cNvPr>
          <p:cNvSpPr/>
          <p:nvPr/>
        </p:nvSpPr>
        <p:spPr>
          <a:xfrm>
            <a:off x="1315304" y="3657770"/>
            <a:ext cx="720080" cy="72008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365" name="Group 33">
            <a:extLst>
              <a:ext uri="{FF2B5EF4-FFF2-40B4-BE49-F238E27FC236}">
                <a16:creationId xmlns:a16="http://schemas.microsoft.com/office/drawing/2014/main" id="{B8EB11BA-DFF5-44FC-B94C-1D0D11CB8572}"/>
              </a:ext>
            </a:extLst>
          </p:cNvPr>
          <p:cNvGrpSpPr/>
          <p:nvPr/>
        </p:nvGrpSpPr>
        <p:grpSpPr>
          <a:xfrm>
            <a:off x="787586" y="4464718"/>
            <a:ext cx="1775516" cy="1694684"/>
            <a:chOff x="3736410" y="4379961"/>
            <a:chExt cx="1454320" cy="1694684"/>
          </a:xfrm>
        </p:grpSpPr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9C23918C-F342-45B6-BAD3-5F76BC2AF6C6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7" name="TextBox 366">
              <a:extLst>
                <a:ext uri="{FF2B5EF4-FFF2-40B4-BE49-F238E27FC236}">
                  <a16:creationId xmlns:a16="http://schemas.microsoft.com/office/drawing/2014/main" id="{4619042B-C88C-4C99-8F64-77044833904E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8" name="Rectangle 16">
            <a:extLst>
              <a:ext uri="{FF2B5EF4-FFF2-40B4-BE49-F238E27FC236}">
                <a16:creationId xmlns:a16="http://schemas.microsoft.com/office/drawing/2014/main" id="{CC470C47-D3B9-4940-AAC3-170A1F570C34}"/>
              </a:ext>
            </a:extLst>
          </p:cNvPr>
          <p:cNvSpPr/>
          <p:nvPr/>
        </p:nvSpPr>
        <p:spPr>
          <a:xfrm rot="2700000">
            <a:off x="5540352" y="3740745"/>
            <a:ext cx="309086" cy="55413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69" name="Round Same Side Corner Rectangle 36">
            <a:extLst>
              <a:ext uri="{FF2B5EF4-FFF2-40B4-BE49-F238E27FC236}">
                <a16:creationId xmlns:a16="http://schemas.microsoft.com/office/drawing/2014/main" id="{90784A98-FF2C-4C75-8F20-EDCF81F5F69A}"/>
              </a:ext>
            </a:extLst>
          </p:cNvPr>
          <p:cNvSpPr>
            <a:spLocks noChangeAspect="1"/>
          </p:cNvSpPr>
          <p:nvPr/>
        </p:nvSpPr>
        <p:spPr>
          <a:xfrm>
            <a:off x="3452424" y="3809963"/>
            <a:ext cx="460284" cy="36390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70" name="Oval 21">
            <a:extLst>
              <a:ext uri="{FF2B5EF4-FFF2-40B4-BE49-F238E27FC236}">
                <a16:creationId xmlns:a16="http://schemas.microsoft.com/office/drawing/2014/main" id="{19531943-5E82-4818-AA74-3399109C9463}"/>
              </a:ext>
            </a:extLst>
          </p:cNvPr>
          <p:cNvSpPr>
            <a:spLocks noChangeAspect="1"/>
          </p:cNvSpPr>
          <p:nvPr/>
        </p:nvSpPr>
        <p:spPr>
          <a:xfrm>
            <a:off x="1469218" y="3809963"/>
            <a:ext cx="412252" cy="4156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DDF4AE0-4969-425D-8A12-D18FABA7B3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6C56663-29AE-45E5-A61D-71C21F103B31}"/>
              </a:ext>
            </a:extLst>
          </p:cNvPr>
          <p:cNvSpPr/>
          <p:nvPr/>
        </p:nvSpPr>
        <p:spPr>
          <a:xfrm>
            <a:off x="888069" y="1965767"/>
            <a:ext cx="720000" cy="72008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E93A1CEC-52A4-47F6-A39E-99C24251358F}"/>
              </a:ext>
            </a:extLst>
          </p:cNvPr>
          <p:cNvSpPr/>
          <p:nvPr/>
        </p:nvSpPr>
        <p:spPr>
          <a:xfrm>
            <a:off x="888069" y="4222343"/>
            <a:ext cx="720000" cy="72008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58EDF32D-4044-40BA-9675-E5F30A2BCE1B}"/>
              </a:ext>
            </a:extLst>
          </p:cNvPr>
          <p:cNvSpPr/>
          <p:nvPr/>
        </p:nvSpPr>
        <p:spPr>
          <a:xfrm>
            <a:off x="1069830" y="2171989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2A52BD2-A66A-4079-BE2F-12D644597D17}"/>
              </a:ext>
            </a:extLst>
          </p:cNvPr>
          <p:cNvSpPr/>
          <p:nvPr/>
        </p:nvSpPr>
        <p:spPr>
          <a:xfrm>
            <a:off x="888069" y="3094055"/>
            <a:ext cx="720000" cy="7200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16460FE3-9AE4-4C8E-AC1F-CFFDEFEF10C4}"/>
              </a:ext>
            </a:extLst>
          </p:cNvPr>
          <p:cNvSpPr/>
          <p:nvPr/>
        </p:nvSpPr>
        <p:spPr>
          <a:xfrm>
            <a:off x="888069" y="5350630"/>
            <a:ext cx="720000" cy="72008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9" name="Rounded Rectangle 27">
            <a:extLst>
              <a:ext uri="{FF2B5EF4-FFF2-40B4-BE49-F238E27FC236}">
                <a16:creationId xmlns:a16="http://schemas.microsoft.com/office/drawing/2014/main" id="{ADA52901-11D5-4204-8486-465C70526E8E}"/>
              </a:ext>
            </a:extLst>
          </p:cNvPr>
          <p:cNvSpPr/>
          <p:nvPr/>
        </p:nvSpPr>
        <p:spPr>
          <a:xfrm>
            <a:off x="1078496" y="331852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46BA0B3C-31AB-4439-B5E0-68C5012E2833}"/>
              </a:ext>
            </a:extLst>
          </p:cNvPr>
          <p:cNvSpPr/>
          <p:nvPr/>
        </p:nvSpPr>
        <p:spPr>
          <a:xfrm rot="2700000">
            <a:off x="1122855" y="5486184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F1220DAC-A5D0-44D1-9EFD-ECAD0C60630F}"/>
              </a:ext>
            </a:extLst>
          </p:cNvPr>
          <p:cNvSpPr/>
          <p:nvPr/>
        </p:nvSpPr>
        <p:spPr>
          <a:xfrm>
            <a:off x="1078496" y="4428541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B26E6167-1086-44B8-9612-027EC76BD5BB}"/>
              </a:ext>
            </a:extLst>
          </p:cNvPr>
          <p:cNvGrpSpPr/>
          <p:nvPr/>
        </p:nvGrpSpPr>
        <p:grpSpPr>
          <a:xfrm>
            <a:off x="1786151" y="1942280"/>
            <a:ext cx="1776477" cy="767054"/>
            <a:chOff x="1672117" y="2171919"/>
            <a:chExt cx="1776477" cy="76705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7E321F-93BB-4756-ABB3-C077C748CFF9}"/>
                </a:ext>
              </a:extLst>
            </p:cNvPr>
            <p:cNvSpPr txBox="1"/>
            <p:nvPr/>
          </p:nvSpPr>
          <p:spPr>
            <a:xfrm>
              <a:off x="1672117" y="2171919"/>
              <a:ext cx="177647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004D70-7C24-4545-BF43-F1C0307B3C7A}"/>
                </a:ext>
              </a:extLst>
            </p:cNvPr>
            <p:cNvSpPr txBox="1"/>
            <p:nvPr/>
          </p:nvSpPr>
          <p:spPr>
            <a:xfrm>
              <a:off x="1672117" y="2477308"/>
              <a:ext cx="1776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9F428290-23EE-4866-BA4C-5BAE45C95AA1}"/>
              </a:ext>
            </a:extLst>
          </p:cNvPr>
          <p:cNvGrpSpPr/>
          <p:nvPr/>
        </p:nvGrpSpPr>
        <p:grpSpPr>
          <a:xfrm>
            <a:off x="1786151" y="3073728"/>
            <a:ext cx="1776477" cy="764947"/>
            <a:chOff x="1672117" y="3300207"/>
            <a:chExt cx="1776477" cy="76494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F2629D-4BE3-47FF-A5FA-27D56421FA1B}"/>
                </a:ext>
              </a:extLst>
            </p:cNvPr>
            <p:cNvSpPr txBox="1"/>
            <p:nvPr/>
          </p:nvSpPr>
          <p:spPr>
            <a:xfrm>
              <a:off x="1672117" y="3300207"/>
              <a:ext cx="177647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82CEB1-B8FC-4A19-81BC-937842484E38}"/>
                </a:ext>
              </a:extLst>
            </p:cNvPr>
            <p:cNvSpPr txBox="1"/>
            <p:nvPr/>
          </p:nvSpPr>
          <p:spPr>
            <a:xfrm>
              <a:off x="1672117" y="3603489"/>
              <a:ext cx="1776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A1100300-3EBA-4FD6-913E-8B6D95AC0B15}"/>
              </a:ext>
            </a:extLst>
          </p:cNvPr>
          <p:cNvGrpSpPr/>
          <p:nvPr/>
        </p:nvGrpSpPr>
        <p:grpSpPr>
          <a:xfrm>
            <a:off x="1786151" y="4203069"/>
            <a:ext cx="1776477" cy="762840"/>
            <a:chOff x="1672117" y="4428495"/>
            <a:chExt cx="1776477" cy="76284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A0473B-514C-4E8C-A027-5BE10645B7A7}"/>
                </a:ext>
              </a:extLst>
            </p:cNvPr>
            <p:cNvSpPr txBox="1"/>
            <p:nvPr/>
          </p:nvSpPr>
          <p:spPr>
            <a:xfrm>
              <a:off x="1672117" y="4428495"/>
              <a:ext cx="177647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C05B94-E895-479D-AC7E-E206F7841ADB}"/>
                </a:ext>
              </a:extLst>
            </p:cNvPr>
            <p:cNvSpPr txBox="1"/>
            <p:nvPr/>
          </p:nvSpPr>
          <p:spPr>
            <a:xfrm>
              <a:off x="1672117" y="4729670"/>
              <a:ext cx="1776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2649F93B-22BF-43EC-8C38-DDC3931FD8F2}"/>
              </a:ext>
            </a:extLst>
          </p:cNvPr>
          <p:cNvGrpSpPr/>
          <p:nvPr/>
        </p:nvGrpSpPr>
        <p:grpSpPr>
          <a:xfrm>
            <a:off x="1786151" y="5330303"/>
            <a:ext cx="1776477" cy="760733"/>
            <a:chOff x="1672117" y="5556782"/>
            <a:chExt cx="1776477" cy="76073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E9F69C5-C586-42D8-B261-E631DC786F34}"/>
                </a:ext>
              </a:extLst>
            </p:cNvPr>
            <p:cNvSpPr txBox="1"/>
            <p:nvPr/>
          </p:nvSpPr>
          <p:spPr>
            <a:xfrm>
              <a:off x="1672117" y="5556782"/>
              <a:ext cx="177647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7DB1F3C-6F49-4312-AA57-99C2BF142C6B}"/>
                </a:ext>
              </a:extLst>
            </p:cNvPr>
            <p:cNvSpPr txBox="1"/>
            <p:nvPr/>
          </p:nvSpPr>
          <p:spPr>
            <a:xfrm>
              <a:off x="1672117" y="5855850"/>
              <a:ext cx="1776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11FBCFA-6E53-4F67-B4BE-D938194F70F8}"/>
              </a:ext>
            </a:extLst>
          </p:cNvPr>
          <p:cNvSpPr txBox="1"/>
          <p:nvPr/>
        </p:nvSpPr>
        <p:spPr>
          <a:xfrm>
            <a:off x="8900201" y="3576007"/>
            <a:ext cx="240373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1FE8F4-9ABC-4F47-9BEB-04BBCD2C9335}"/>
              </a:ext>
            </a:extLst>
          </p:cNvPr>
          <p:cNvSpPr txBox="1"/>
          <p:nvPr/>
        </p:nvSpPr>
        <p:spPr>
          <a:xfrm>
            <a:off x="8900201" y="1942566"/>
            <a:ext cx="240373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그림 개체 틀 24">
            <a:extLst>
              <a:ext uri="{FF2B5EF4-FFF2-40B4-BE49-F238E27FC236}">
                <a16:creationId xmlns:a16="http://schemas.microsoft.com/office/drawing/2014/main" id="{F892CFC8-9682-42F5-B07C-B908F27B89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70D0E0D-E932-4B46-82DD-3D970C4691B5}"/>
              </a:ext>
            </a:extLst>
          </p:cNvPr>
          <p:cNvGrpSpPr/>
          <p:nvPr/>
        </p:nvGrpSpPr>
        <p:grpSpPr>
          <a:xfrm>
            <a:off x="377809" y="4734262"/>
            <a:ext cx="9369306" cy="1527054"/>
            <a:chOff x="582090" y="5070393"/>
            <a:chExt cx="11228564" cy="1527054"/>
          </a:xfrm>
        </p:grpSpPr>
        <p:sp>
          <p:nvSpPr>
            <p:cNvPr id="4" name="Pentagon 10">
              <a:extLst>
                <a:ext uri="{FF2B5EF4-FFF2-40B4-BE49-F238E27FC236}">
                  <a16:creationId xmlns:a16="http://schemas.microsoft.com/office/drawing/2014/main" id="{674BA8AA-50D2-4D70-922A-816102E28529}"/>
                </a:ext>
              </a:extLst>
            </p:cNvPr>
            <p:cNvSpPr/>
            <p:nvPr/>
          </p:nvSpPr>
          <p:spPr>
            <a:xfrm rot="10800000">
              <a:off x="582090" y="5070394"/>
              <a:ext cx="2743200" cy="1527051"/>
            </a:xfrm>
            <a:prstGeom prst="homePlate">
              <a:avLst>
                <a:gd name="adj" fmla="val 2855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Pentagon 11">
              <a:extLst>
                <a:ext uri="{FF2B5EF4-FFF2-40B4-BE49-F238E27FC236}">
                  <a16:creationId xmlns:a16="http://schemas.microsoft.com/office/drawing/2014/main" id="{BFB94E28-72C8-4B84-8D74-DEBD61D4B950}"/>
                </a:ext>
              </a:extLst>
            </p:cNvPr>
            <p:cNvSpPr/>
            <p:nvPr/>
          </p:nvSpPr>
          <p:spPr>
            <a:xfrm rot="10800000">
              <a:off x="2279163" y="5070396"/>
              <a:ext cx="2743200" cy="1527051"/>
            </a:xfrm>
            <a:prstGeom prst="homePlate">
              <a:avLst>
                <a:gd name="adj" fmla="val 2855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Pentagon 12">
              <a:extLst>
                <a:ext uri="{FF2B5EF4-FFF2-40B4-BE49-F238E27FC236}">
                  <a16:creationId xmlns:a16="http://schemas.microsoft.com/office/drawing/2014/main" id="{6E00E971-6B1D-4CFB-9F1E-88C2783275BF}"/>
                </a:ext>
              </a:extLst>
            </p:cNvPr>
            <p:cNvSpPr/>
            <p:nvPr/>
          </p:nvSpPr>
          <p:spPr>
            <a:xfrm rot="10800000">
              <a:off x="3976236" y="5070394"/>
              <a:ext cx="2743200" cy="1527051"/>
            </a:xfrm>
            <a:prstGeom prst="homePlate">
              <a:avLst>
                <a:gd name="adj" fmla="val 2855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Pentagon 13">
              <a:extLst>
                <a:ext uri="{FF2B5EF4-FFF2-40B4-BE49-F238E27FC236}">
                  <a16:creationId xmlns:a16="http://schemas.microsoft.com/office/drawing/2014/main" id="{A0FB6B89-2C52-49A2-91F3-DBF6CD5D33D4}"/>
                </a:ext>
              </a:extLst>
            </p:cNvPr>
            <p:cNvSpPr/>
            <p:nvPr/>
          </p:nvSpPr>
          <p:spPr>
            <a:xfrm rot="10800000">
              <a:off x="5673309" y="5070393"/>
              <a:ext cx="2743200" cy="1527051"/>
            </a:xfrm>
            <a:prstGeom prst="homePlate">
              <a:avLst>
                <a:gd name="adj" fmla="val 2855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Pentagon 13">
              <a:extLst>
                <a:ext uri="{FF2B5EF4-FFF2-40B4-BE49-F238E27FC236}">
                  <a16:creationId xmlns:a16="http://schemas.microsoft.com/office/drawing/2014/main" id="{57A32104-ED1E-47DB-87CC-30203F866C83}"/>
                </a:ext>
              </a:extLst>
            </p:cNvPr>
            <p:cNvSpPr/>
            <p:nvPr/>
          </p:nvSpPr>
          <p:spPr>
            <a:xfrm rot="10800000">
              <a:off x="7370382" y="5070393"/>
              <a:ext cx="2743200" cy="1527051"/>
            </a:xfrm>
            <a:prstGeom prst="homePlate">
              <a:avLst>
                <a:gd name="adj" fmla="val 2855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Pentagon 13">
              <a:extLst>
                <a:ext uri="{FF2B5EF4-FFF2-40B4-BE49-F238E27FC236}">
                  <a16:creationId xmlns:a16="http://schemas.microsoft.com/office/drawing/2014/main" id="{74CD1A32-B4B1-4F18-85B7-27CF1B439F73}"/>
                </a:ext>
              </a:extLst>
            </p:cNvPr>
            <p:cNvSpPr/>
            <p:nvPr/>
          </p:nvSpPr>
          <p:spPr>
            <a:xfrm rot="10800000">
              <a:off x="9067454" y="5070393"/>
              <a:ext cx="2743200" cy="1527051"/>
            </a:xfrm>
            <a:prstGeom prst="homePlate">
              <a:avLst>
                <a:gd name="adj" fmla="val 2855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Oval 10">
            <a:extLst>
              <a:ext uri="{FF2B5EF4-FFF2-40B4-BE49-F238E27FC236}">
                <a16:creationId xmlns:a16="http://schemas.microsoft.com/office/drawing/2014/main" id="{C5BFC19B-FE86-4AF2-88F3-866CC940C8F4}"/>
              </a:ext>
            </a:extLst>
          </p:cNvPr>
          <p:cNvSpPr/>
          <p:nvPr/>
        </p:nvSpPr>
        <p:spPr>
          <a:xfrm>
            <a:off x="8072756" y="5101622"/>
            <a:ext cx="886418" cy="8864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714D29-FE2F-4C6B-B6A1-A00859B5C789}"/>
              </a:ext>
            </a:extLst>
          </p:cNvPr>
          <p:cNvSpPr txBox="1"/>
          <p:nvPr/>
        </p:nvSpPr>
        <p:spPr>
          <a:xfrm>
            <a:off x="6194496" y="5347963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E6511F-7239-46DC-9890-506A231619CC}"/>
              </a:ext>
            </a:extLst>
          </p:cNvPr>
          <p:cNvSpPr txBox="1"/>
          <p:nvPr/>
        </p:nvSpPr>
        <p:spPr>
          <a:xfrm>
            <a:off x="4772330" y="5347963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0401A8-26E3-418E-9EF4-E70DD8C1FE7B}"/>
              </a:ext>
            </a:extLst>
          </p:cNvPr>
          <p:cNvSpPr txBox="1"/>
          <p:nvPr/>
        </p:nvSpPr>
        <p:spPr>
          <a:xfrm>
            <a:off x="3350162" y="5347963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C35336-60C7-4A0C-AE49-9A79CC0494C1}"/>
              </a:ext>
            </a:extLst>
          </p:cNvPr>
          <p:cNvSpPr txBox="1"/>
          <p:nvPr/>
        </p:nvSpPr>
        <p:spPr>
          <a:xfrm>
            <a:off x="1927994" y="5347963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C59B57-408D-4DD9-9931-6B424634BCE4}"/>
              </a:ext>
            </a:extLst>
          </p:cNvPr>
          <p:cNvSpPr txBox="1"/>
          <p:nvPr/>
        </p:nvSpPr>
        <p:spPr>
          <a:xfrm>
            <a:off x="505826" y="5347963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aphic 44">
            <a:extLst>
              <a:ext uri="{FF2B5EF4-FFF2-40B4-BE49-F238E27FC236}">
                <a16:creationId xmlns:a16="http://schemas.microsoft.com/office/drawing/2014/main" id="{BC70D29B-2DC2-414D-AC4C-D82CE432F522}"/>
              </a:ext>
            </a:extLst>
          </p:cNvPr>
          <p:cNvGrpSpPr/>
          <p:nvPr/>
        </p:nvGrpSpPr>
        <p:grpSpPr>
          <a:xfrm rot="1897936" flipH="1" flipV="1">
            <a:off x="8817801" y="4410184"/>
            <a:ext cx="2984561" cy="2269294"/>
            <a:chOff x="5034903" y="2636631"/>
            <a:chExt cx="3818602" cy="2903451"/>
          </a:xfrm>
        </p:grpSpPr>
        <p:sp>
          <p:nvSpPr>
            <p:cNvPr id="18" name="Freeform: Shape 18">
              <a:extLst>
                <a:ext uri="{FF2B5EF4-FFF2-40B4-BE49-F238E27FC236}">
                  <a16:creationId xmlns:a16="http://schemas.microsoft.com/office/drawing/2014/main" id="{E7D67CA9-DD4B-4156-A295-BE63AB9E5913}"/>
                </a:ext>
              </a:extLst>
            </p:cNvPr>
            <p:cNvSpPr/>
            <p:nvPr/>
          </p:nvSpPr>
          <p:spPr>
            <a:xfrm>
              <a:off x="6777229" y="2636631"/>
              <a:ext cx="1958789" cy="2265037"/>
            </a:xfrm>
            <a:custGeom>
              <a:avLst/>
              <a:gdLst>
                <a:gd name="connsiteX0" fmla="*/ 1951623 w 1958790"/>
                <a:gd name="connsiteY0" fmla="*/ 1607334 h 2265037"/>
                <a:gd name="connsiteX1" fmla="*/ 1951623 w 1958790"/>
                <a:gd name="connsiteY1" fmla="*/ 1607334 h 2265037"/>
                <a:gd name="connsiteX2" fmla="*/ 1951623 w 1958790"/>
                <a:gd name="connsiteY2" fmla="*/ 1607334 h 2265037"/>
                <a:gd name="connsiteX3" fmla="*/ 891385 w 1958790"/>
                <a:gd name="connsiteY3" fmla="*/ 123855 h 2265037"/>
                <a:gd name="connsiteX4" fmla="*/ 632816 w 1958790"/>
                <a:gd name="connsiteY4" fmla="*/ 83 h 2265037"/>
                <a:gd name="connsiteX5" fmla="*/ 443247 w 1958790"/>
                <a:gd name="connsiteY5" fmla="*/ 30315 h 2265037"/>
                <a:gd name="connsiteX6" fmla="*/ 168318 w 1958790"/>
                <a:gd name="connsiteY6" fmla="*/ 180406 h 2265037"/>
                <a:gd name="connsiteX7" fmla="*/ 20361 w 1958790"/>
                <a:gd name="connsiteY7" fmla="*/ 375310 h 2265037"/>
                <a:gd name="connsiteX8" fmla="*/ 2933 w 1958790"/>
                <a:gd name="connsiteY8" fmla="*/ 447866 h 2265037"/>
                <a:gd name="connsiteX9" fmla="*/ 37789 w 1958790"/>
                <a:gd name="connsiteY9" fmla="*/ 617874 h 2265037"/>
                <a:gd name="connsiteX10" fmla="*/ 498731 w 1958790"/>
                <a:gd name="connsiteY10" fmla="*/ 1370105 h 2265037"/>
                <a:gd name="connsiteX11" fmla="*/ 1025826 w 1958790"/>
                <a:gd name="connsiteY11" fmla="*/ 2167151 h 2265037"/>
                <a:gd name="connsiteX12" fmla="*/ 1224643 w 1958790"/>
                <a:gd name="connsiteY12" fmla="*/ 2262113 h 2265037"/>
                <a:gd name="connsiteX13" fmla="*/ 1523046 w 1958790"/>
                <a:gd name="connsiteY13" fmla="*/ 2158259 h 2265037"/>
                <a:gd name="connsiteX14" fmla="*/ 1738579 w 1958790"/>
                <a:gd name="connsiteY14" fmla="*/ 2006390 h 2265037"/>
                <a:gd name="connsiteX15" fmla="*/ 1919257 w 1958790"/>
                <a:gd name="connsiteY15" fmla="*/ 1801883 h 2265037"/>
                <a:gd name="connsiteX16" fmla="*/ 1951623 w 1958790"/>
                <a:gd name="connsiteY16" fmla="*/ 1607334 h 226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58790" h="2265037">
                  <a:moveTo>
                    <a:pt x="1951623" y="1607334"/>
                  </a:moveTo>
                  <a:cubicBezTo>
                    <a:pt x="1951623" y="1607334"/>
                    <a:pt x="1951623" y="1607334"/>
                    <a:pt x="1951623" y="1607334"/>
                  </a:cubicBezTo>
                  <a:cubicBezTo>
                    <a:pt x="1951623" y="1607334"/>
                    <a:pt x="1951623" y="1607334"/>
                    <a:pt x="1951623" y="1607334"/>
                  </a:cubicBezTo>
                  <a:cubicBezTo>
                    <a:pt x="1943798" y="1594174"/>
                    <a:pt x="927307" y="175426"/>
                    <a:pt x="891385" y="123855"/>
                  </a:cubicBezTo>
                  <a:cubicBezTo>
                    <a:pt x="828432" y="32804"/>
                    <a:pt x="753031" y="83"/>
                    <a:pt x="632816" y="83"/>
                  </a:cubicBezTo>
                  <a:cubicBezTo>
                    <a:pt x="611477" y="-1339"/>
                    <a:pt x="484148" y="15733"/>
                    <a:pt x="443247" y="30315"/>
                  </a:cubicBezTo>
                  <a:cubicBezTo>
                    <a:pt x="382428" y="50232"/>
                    <a:pt x="281064" y="85799"/>
                    <a:pt x="168318" y="180406"/>
                  </a:cubicBezTo>
                  <a:cubicBezTo>
                    <a:pt x="104298" y="234111"/>
                    <a:pt x="51304" y="296708"/>
                    <a:pt x="20361" y="375310"/>
                  </a:cubicBezTo>
                  <a:cubicBezTo>
                    <a:pt x="13603" y="392738"/>
                    <a:pt x="2933" y="441464"/>
                    <a:pt x="2933" y="447866"/>
                  </a:cubicBezTo>
                  <a:cubicBezTo>
                    <a:pt x="-6670" y="508684"/>
                    <a:pt x="7913" y="564879"/>
                    <a:pt x="37789" y="617874"/>
                  </a:cubicBezTo>
                  <a:cubicBezTo>
                    <a:pt x="42412" y="626054"/>
                    <a:pt x="456762" y="1305374"/>
                    <a:pt x="498731" y="1370105"/>
                  </a:cubicBezTo>
                  <a:cubicBezTo>
                    <a:pt x="520782" y="1404249"/>
                    <a:pt x="957183" y="2073611"/>
                    <a:pt x="1025826" y="2167151"/>
                  </a:cubicBezTo>
                  <a:cubicBezTo>
                    <a:pt x="1084155" y="2246108"/>
                    <a:pt x="1153866" y="2274917"/>
                    <a:pt x="1224643" y="2262113"/>
                  </a:cubicBezTo>
                  <a:cubicBezTo>
                    <a:pt x="1277637" y="2252510"/>
                    <a:pt x="1476098" y="2181377"/>
                    <a:pt x="1523046" y="2158259"/>
                  </a:cubicBezTo>
                  <a:cubicBezTo>
                    <a:pt x="1567860" y="2136208"/>
                    <a:pt x="1709415" y="2031287"/>
                    <a:pt x="1738579" y="2006390"/>
                  </a:cubicBezTo>
                  <a:cubicBezTo>
                    <a:pt x="1771656" y="1978293"/>
                    <a:pt x="1897562" y="1845274"/>
                    <a:pt x="1919257" y="1801883"/>
                  </a:cubicBezTo>
                  <a:cubicBezTo>
                    <a:pt x="1942020" y="1756713"/>
                    <a:pt x="1972962" y="1673132"/>
                    <a:pt x="1951623" y="160733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10000"/>
                  </a:schemeClr>
                </a:gs>
                <a:gs pos="44000">
                  <a:schemeClr val="accent1"/>
                </a:gs>
                <a:gs pos="22000">
                  <a:schemeClr val="accent1">
                    <a:lumMod val="25000"/>
                  </a:schemeClr>
                </a:gs>
                <a:gs pos="73000">
                  <a:schemeClr val="accent1">
                    <a:lumMod val="25000"/>
                  </a:schemeClr>
                </a:gs>
                <a:gs pos="100000">
                  <a:schemeClr val="accent1">
                    <a:lumMod val="10000"/>
                  </a:schemeClr>
                </a:gs>
              </a:gsLst>
              <a:lin ang="8700000" scaled="0"/>
            </a:gra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9">
              <a:extLst>
                <a:ext uri="{FF2B5EF4-FFF2-40B4-BE49-F238E27FC236}">
                  <a16:creationId xmlns:a16="http://schemas.microsoft.com/office/drawing/2014/main" id="{E339E68F-327E-4AA2-9F14-CE6531CE4D73}"/>
                </a:ext>
              </a:extLst>
            </p:cNvPr>
            <p:cNvSpPr/>
            <p:nvPr/>
          </p:nvSpPr>
          <p:spPr>
            <a:xfrm>
              <a:off x="7669958" y="4006974"/>
              <a:ext cx="1183547" cy="1039641"/>
            </a:xfrm>
            <a:custGeom>
              <a:avLst/>
              <a:gdLst>
                <a:gd name="connsiteX0" fmla="*/ 1036041 w 1183546"/>
                <a:gd name="connsiteY0" fmla="*/ 214949 h 1039641"/>
                <a:gd name="connsiteX1" fmla="*/ 739279 w 1183546"/>
                <a:gd name="connsiteY1" fmla="*/ 734770 h 1039641"/>
                <a:gd name="connsiteX2" fmla="*/ 147506 w 1183546"/>
                <a:gd name="connsiteY2" fmla="*/ 824692 h 1039641"/>
                <a:gd name="connsiteX3" fmla="*/ 444268 w 1183546"/>
                <a:gd name="connsiteY3" fmla="*/ 304872 h 1039641"/>
                <a:gd name="connsiteX4" fmla="*/ 1036041 w 1183546"/>
                <a:gd name="connsiteY4" fmla="*/ 214949 h 103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546" h="1039641">
                  <a:moveTo>
                    <a:pt x="1036041" y="214949"/>
                  </a:moveTo>
                  <a:cubicBezTo>
                    <a:pt x="1117506" y="333662"/>
                    <a:pt x="984641" y="566394"/>
                    <a:pt x="739279" y="734770"/>
                  </a:cubicBezTo>
                  <a:cubicBezTo>
                    <a:pt x="493916" y="903146"/>
                    <a:pt x="228971" y="943405"/>
                    <a:pt x="147506" y="824692"/>
                  </a:cubicBezTo>
                  <a:cubicBezTo>
                    <a:pt x="66041" y="705979"/>
                    <a:pt x="198905" y="473247"/>
                    <a:pt x="444268" y="304872"/>
                  </a:cubicBezTo>
                  <a:cubicBezTo>
                    <a:pt x="689630" y="136496"/>
                    <a:pt x="954576" y="96236"/>
                    <a:pt x="1036041" y="21494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20">
              <a:extLst>
                <a:ext uri="{FF2B5EF4-FFF2-40B4-BE49-F238E27FC236}">
                  <a16:creationId xmlns:a16="http://schemas.microsoft.com/office/drawing/2014/main" id="{F2B7B355-CE3C-4720-967B-51F4AB1BA72D}"/>
                </a:ext>
              </a:extLst>
            </p:cNvPr>
            <p:cNvSpPr/>
            <p:nvPr/>
          </p:nvSpPr>
          <p:spPr>
            <a:xfrm>
              <a:off x="7756649" y="4038715"/>
              <a:ext cx="1073494" cy="938054"/>
            </a:xfrm>
            <a:custGeom>
              <a:avLst/>
              <a:gdLst>
                <a:gd name="connsiteX0" fmla="*/ 942893 w 1073494"/>
                <a:gd name="connsiteY0" fmla="*/ 190316 h 938054"/>
                <a:gd name="connsiteX1" fmla="*/ 667349 w 1073494"/>
                <a:gd name="connsiteY1" fmla="*/ 659344 h 938054"/>
                <a:gd name="connsiteX2" fmla="*/ 130602 w 1073494"/>
                <a:gd name="connsiteY2" fmla="*/ 747738 h 938054"/>
                <a:gd name="connsiteX3" fmla="*/ 406146 w 1073494"/>
                <a:gd name="connsiteY3" fmla="*/ 278711 h 938054"/>
                <a:gd name="connsiteX4" fmla="*/ 942893 w 1073494"/>
                <a:gd name="connsiteY4" fmla="*/ 190316 h 93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3494" h="938054">
                  <a:moveTo>
                    <a:pt x="942893" y="190316"/>
                  </a:moveTo>
                  <a:cubicBezTo>
                    <a:pt x="1015022" y="295425"/>
                    <a:pt x="891657" y="505416"/>
                    <a:pt x="667349" y="659344"/>
                  </a:cubicBezTo>
                  <a:cubicBezTo>
                    <a:pt x="443041" y="813272"/>
                    <a:pt x="202731" y="852847"/>
                    <a:pt x="130602" y="747738"/>
                  </a:cubicBezTo>
                  <a:cubicBezTo>
                    <a:pt x="58473" y="642629"/>
                    <a:pt x="181838" y="432639"/>
                    <a:pt x="406146" y="278711"/>
                  </a:cubicBezTo>
                  <a:cubicBezTo>
                    <a:pt x="630454" y="124783"/>
                    <a:pt x="870764" y="85208"/>
                    <a:pt x="942893" y="19031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1">
              <a:extLst>
                <a:ext uri="{FF2B5EF4-FFF2-40B4-BE49-F238E27FC236}">
                  <a16:creationId xmlns:a16="http://schemas.microsoft.com/office/drawing/2014/main" id="{C19D7A95-39C4-40AD-96B6-F3410E8214BC}"/>
                </a:ext>
              </a:extLst>
            </p:cNvPr>
            <p:cNvSpPr/>
            <p:nvPr/>
          </p:nvSpPr>
          <p:spPr>
            <a:xfrm>
              <a:off x="5034903" y="4342180"/>
              <a:ext cx="1722801" cy="1197902"/>
            </a:xfrm>
            <a:custGeom>
              <a:avLst/>
              <a:gdLst>
                <a:gd name="connsiteX0" fmla="*/ 1714316 w 1722801"/>
                <a:gd name="connsiteY0" fmla="*/ 332140 h 1197902"/>
                <a:gd name="connsiteX1" fmla="*/ 1684796 w 1722801"/>
                <a:gd name="connsiteY1" fmla="*/ 253183 h 1197902"/>
                <a:gd name="connsiteX2" fmla="*/ 1586632 w 1722801"/>
                <a:gd name="connsiteY2" fmla="*/ 72860 h 1197902"/>
                <a:gd name="connsiteX3" fmla="*/ 1519767 w 1722801"/>
                <a:gd name="connsiteY3" fmla="*/ 10619 h 1197902"/>
                <a:gd name="connsiteX4" fmla="*/ 1458593 w 1722801"/>
                <a:gd name="connsiteY4" fmla="*/ 8129 h 1197902"/>
                <a:gd name="connsiteX5" fmla="*/ 1397418 w 1722801"/>
                <a:gd name="connsiteY5" fmla="*/ 53299 h 1197902"/>
                <a:gd name="connsiteX6" fmla="*/ 1103995 w 1722801"/>
                <a:gd name="connsiteY6" fmla="*/ 253538 h 1197902"/>
                <a:gd name="connsiteX7" fmla="*/ 298769 w 1722801"/>
                <a:gd name="connsiteY7" fmla="*/ 573992 h 1197902"/>
                <a:gd name="connsiteX8" fmla="*/ 25973 w 1722801"/>
                <a:gd name="connsiteY8" fmla="*/ 673223 h 1197902"/>
                <a:gd name="connsiteX9" fmla="*/ 10 w 1722801"/>
                <a:gd name="connsiteY9" fmla="*/ 710568 h 1197902"/>
                <a:gd name="connsiteX10" fmla="*/ 5701 w 1722801"/>
                <a:gd name="connsiteY10" fmla="*/ 756093 h 1197902"/>
                <a:gd name="connsiteX11" fmla="*/ 104220 w 1722801"/>
                <a:gd name="connsiteY11" fmla="*/ 989409 h 1197902"/>
                <a:gd name="connsiteX12" fmla="*/ 228703 w 1722801"/>
                <a:gd name="connsiteY12" fmla="*/ 1184669 h 1197902"/>
                <a:gd name="connsiteX13" fmla="*/ 279207 w 1722801"/>
                <a:gd name="connsiteY13" fmla="*/ 1192494 h 1197902"/>
                <a:gd name="connsiteX14" fmla="*/ 1093680 w 1722801"/>
                <a:gd name="connsiteY14" fmla="*/ 676780 h 1197902"/>
                <a:gd name="connsiteX15" fmla="*/ 1381769 w 1722801"/>
                <a:gd name="connsiteY15" fmla="*/ 539493 h 1197902"/>
                <a:gd name="connsiteX16" fmla="*/ 1595168 w 1722801"/>
                <a:gd name="connsiteY16" fmla="*/ 485076 h 1197902"/>
                <a:gd name="connsiteX17" fmla="*/ 1702935 w 1722801"/>
                <a:gd name="connsiteY17" fmla="*/ 445953 h 1197902"/>
                <a:gd name="connsiteX18" fmla="*/ 1714316 w 1722801"/>
                <a:gd name="connsiteY18" fmla="*/ 332140 h 119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22801" h="1197902">
                  <a:moveTo>
                    <a:pt x="1714316" y="332140"/>
                  </a:moveTo>
                  <a:cubicBezTo>
                    <a:pt x="1705424" y="305465"/>
                    <a:pt x="1694399" y="279502"/>
                    <a:pt x="1684796" y="253183"/>
                  </a:cubicBezTo>
                  <a:cubicBezTo>
                    <a:pt x="1675548" y="230776"/>
                    <a:pt x="1601570" y="95623"/>
                    <a:pt x="1586632" y="72860"/>
                  </a:cubicBezTo>
                  <a:cubicBezTo>
                    <a:pt x="1571694" y="50098"/>
                    <a:pt x="1550710" y="27335"/>
                    <a:pt x="1519767" y="10619"/>
                  </a:cubicBezTo>
                  <a:cubicBezTo>
                    <a:pt x="1498783" y="-762"/>
                    <a:pt x="1479933" y="-5030"/>
                    <a:pt x="1458593" y="8129"/>
                  </a:cubicBezTo>
                  <a:cubicBezTo>
                    <a:pt x="1436897" y="21289"/>
                    <a:pt x="1415557" y="35515"/>
                    <a:pt x="1397418" y="53299"/>
                  </a:cubicBezTo>
                  <a:cubicBezTo>
                    <a:pt x="1311703" y="137591"/>
                    <a:pt x="1212828" y="202322"/>
                    <a:pt x="1103995" y="253538"/>
                  </a:cubicBezTo>
                  <a:cubicBezTo>
                    <a:pt x="842225" y="377310"/>
                    <a:pt x="572986" y="481875"/>
                    <a:pt x="298769" y="573992"/>
                  </a:cubicBezTo>
                  <a:cubicBezTo>
                    <a:pt x="207007" y="604935"/>
                    <a:pt x="114890" y="633744"/>
                    <a:pt x="25973" y="673223"/>
                  </a:cubicBezTo>
                  <a:cubicBezTo>
                    <a:pt x="8902" y="680692"/>
                    <a:pt x="-346" y="691718"/>
                    <a:pt x="10" y="710568"/>
                  </a:cubicBezTo>
                  <a:cubicBezTo>
                    <a:pt x="366" y="725861"/>
                    <a:pt x="1433" y="741155"/>
                    <a:pt x="5701" y="756093"/>
                  </a:cubicBezTo>
                  <a:cubicBezTo>
                    <a:pt x="28819" y="837896"/>
                    <a:pt x="67231" y="913653"/>
                    <a:pt x="104220" y="989409"/>
                  </a:cubicBezTo>
                  <a:cubicBezTo>
                    <a:pt x="105998" y="996523"/>
                    <a:pt x="187445" y="1140211"/>
                    <a:pt x="228703" y="1184669"/>
                  </a:cubicBezTo>
                  <a:cubicBezTo>
                    <a:pt x="235816" y="1193917"/>
                    <a:pt x="255377" y="1204587"/>
                    <a:pt x="279207" y="1192494"/>
                  </a:cubicBezTo>
                  <a:cubicBezTo>
                    <a:pt x="295568" y="1184314"/>
                    <a:pt x="926162" y="776010"/>
                    <a:pt x="1093680" y="676780"/>
                  </a:cubicBezTo>
                  <a:cubicBezTo>
                    <a:pt x="1185442" y="622363"/>
                    <a:pt x="1280760" y="574348"/>
                    <a:pt x="1381769" y="539493"/>
                  </a:cubicBezTo>
                  <a:cubicBezTo>
                    <a:pt x="1451479" y="515308"/>
                    <a:pt x="1523679" y="501792"/>
                    <a:pt x="1595168" y="485076"/>
                  </a:cubicBezTo>
                  <a:cubicBezTo>
                    <a:pt x="1632513" y="476540"/>
                    <a:pt x="1669858" y="466937"/>
                    <a:pt x="1702935" y="445953"/>
                  </a:cubicBezTo>
                  <a:cubicBezTo>
                    <a:pt x="1728898" y="428525"/>
                    <a:pt x="1725697" y="366284"/>
                    <a:pt x="1714316" y="33214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2">
              <a:extLst>
                <a:ext uri="{FF2B5EF4-FFF2-40B4-BE49-F238E27FC236}">
                  <a16:creationId xmlns:a16="http://schemas.microsoft.com/office/drawing/2014/main" id="{5DBAD878-3F70-4887-A2C7-C1F43C3400BD}"/>
                </a:ext>
              </a:extLst>
            </p:cNvPr>
            <p:cNvSpPr/>
            <p:nvPr/>
          </p:nvSpPr>
          <p:spPr>
            <a:xfrm>
              <a:off x="8016181" y="4326409"/>
              <a:ext cx="551652" cy="462034"/>
            </a:xfrm>
            <a:custGeom>
              <a:avLst/>
              <a:gdLst>
                <a:gd name="connsiteX0" fmla="*/ 497520 w 551652"/>
                <a:gd name="connsiteY0" fmla="*/ 78883 h 462034"/>
                <a:gd name="connsiteX1" fmla="*/ 329959 w 551652"/>
                <a:gd name="connsiteY1" fmla="*/ 309900 h 462034"/>
                <a:gd name="connsiteX2" fmla="*/ 54132 w 551652"/>
                <a:gd name="connsiteY2" fmla="*/ 383151 h 462034"/>
                <a:gd name="connsiteX3" fmla="*/ 221694 w 551652"/>
                <a:gd name="connsiteY3" fmla="*/ 152134 h 462034"/>
                <a:gd name="connsiteX4" fmla="*/ 497520 w 551652"/>
                <a:gd name="connsiteY4" fmla="*/ 78883 h 46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652" h="462034">
                  <a:moveTo>
                    <a:pt x="497520" y="78883"/>
                  </a:moveTo>
                  <a:cubicBezTo>
                    <a:pt x="527417" y="122449"/>
                    <a:pt x="452397" y="225879"/>
                    <a:pt x="329959" y="309900"/>
                  </a:cubicBezTo>
                  <a:cubicBezTo>
                    <a:pt x="207520" y="393921"/>
                    <a:pt x="84029" y="426717"/>
                    <a:pt x="54132" y="383151"/>
                  </a:cubicBezTo>
                  <a:cubicBezTo>
                    <a:pt x="24236" y="339585"/>
                    <a:pt x="99256" y="236155"/>
                    <a:pt x="221694" y="152134"/>
                  </a:cubicBezTo>
                  <a:cubicBezTo>
                    <a:pt x="344132" y="68113"/>
                    <a:pt x="467624" y="35317"/>
                    <a:pt x="497520" y="78883"/>
                  </a:cubicBezTo>
                  <a:close/>
                </a:path>
              </a:pathLst>
            </a:custGeom>
            <a:solidFill>
              <a:srgbClr val="CCCCCC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3">
              <a:extLst>
                <a:ext uri="{FF2B5EF4-FFF2-40B4-BE49-F238E27FC236}">
                  <a16:creationId xmlns:a16="http://schemas.microsoft.com/office/drawing/2014/main" id="{E0E623CC-38E2-43A7-9099-CC021B9D156A}"/>
                </a:ext>
              </a:extLst>
            </p:cNvPr>
            <p:cNvSpPr/>
            <p:nvPr/>
          </p:nvSpPr>
          <p:spPr>
            <a:xfrm>
              <a:off x="8135828" y="4432625"/>
              <a:ext cx="295817" cy="261957"/>
            </a:xfrm>
            <a:custGeom>
              <a:avLst/>
              <a:gdLst>
                <a:gd name="connsiteX0" fmla="*/ 257583 w 295817"/>
                <a:gd name="connsiteY0" fmla="*/ 55717 h 261957"/>
                <a:gd name="connsiteX1" fmla="*/ 186143 w 295817"/>
                <a:gd name="connsiteY1" fmla="*/ 186696 h 261957"/>
                <a:gd name="connsiteX2" fmla="*/ 38235 w 295817"/>
                <a:gd name="connsiteY2" fmla="*/ 206241 h 261957"/>
                <a:gd name="connsiteX3" fmla="*/ 109674 w 295817"/>
                <a:gd name="connsiteY3" fmla="*/ 75262 h 261957"/>
                <a:gd name="connsiteX4" fmla="*/ 257583 w 295817"/>
                <a:gd name="connsiteY4" fmla="*/ 55717 h 26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817" h="261957">
                  <a:moveTo>
                    <a:pt x="257583" y="55717"/>
                  </a:moveTo>
                  <a:cubicBezTo>
                    <a:pt x="278699" y="86488"/>
                    <a:pt x="246715" y="145129"/>
                    <a:pt x="186143" y="186696"/>
                  </a:cubicBezTo>
                  <a:cubicBezTo>
                    <a:pt x="125572" y="228262"/>
                    <a:pt x="59351" y="237012"/>
                    <a:pt x="38235" y="206241"/>
                  </a:cubicBezTo>
                  <a:cubicBezTo>
                    <a:pt x="17118" y="175469"/>
                    <a:pt x="49103" y="116828"/>
                    <a:pt x="109674" y="75262"/>
                  </a:cubicBezTo>
                  <a:cubicBezTo>
                    <a:pt x="170245" y="33696"/>
                    <a:pt x="236466" y="24945"/>
                    <a:pt x="257583" y="55717"/>
                  </a:cubicBezTo>
                  <a:close/>
                </a:path>
              </a:pathLst>
            </a:custGeom>
            <a:solidFill>
              <a:srgbClr val="E6E6E6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4">
              <a:extLst>
                <a:ext uri="{FF2B5EF4-FFF2-40B4-BE49-F238E27FC236}">
                  <a16:creationId xmlns:a16="http://schemas.microsoft.com/office/drawing/2014/main" id="{B43989CD-B8B0-4DC9-A3A2-D11178EC82F6}"/>
                </a:ext>
              </a:extLst>
            </p:cNvPr>
            <p:cNvSpPr/>
            <p:nvPr/>
          </p:nvSpPr>
          <p:spPr>
            <a:xfrm>
              <a:off x="5078240" y="4400965"/>
              <a:ext cx="1631884" cy="1069984"/>
            </a:xfrm>
            <a:custGeom>
              <a:avLst/>
              <a:gdLst>
                <a:gd name="connsiteX0" fmla="*/ 1631856 w 1631884"/>
                <a:gd name="connsiteY0" fmla="*/ 274066 h 1069984"/>
                <a:gd name="connsiteX1" fmla="*/ 1553610 w 1631884"/>
                <a:gd name="connsiteY1" fmla="*/ 369028 h 1069984"/>
                <a:gd name="connsiteX2" fmla="*/ 1387159 w 1631884"/>
                <a:gd name="connsiteY2" fmla="*/ 405306 h 1069984"/>
                <a:gd name="connsiteX3" fmla="*/ 1218573 w 1631884"/>
                <a:gd name="connsiteY3" fmla="*/ 470393 h 1069984"/>
                <a:gd name="connsiteX4" fmla="*/ 855084 w 1631884"/>
                <a:gd name="connsiteY4" fmla="*/ 682013 h 1069984"/>
                <a:gd name="connsiteX5" fmla="*/ 255788 w 1631884"/>
                <a:gd name="connsiteY5" fmla="*/ 1060441 h 1069984"/>
                <a:gd name="connsiteX6" fmla="*/ 175407 w 1631884"/>
                <a:gd name="connsiteY6" fmla="*/ 1054039 h 1069984"/>
                <a:gd name="connsiteX7" fmla="*/ 103919 w 1631884"/>
                <a:gd name="connsiteY7" fmla="*/ 976148 h 1069984"/>
                <a:gd name="connsiteX8" fmla="*/ 27806 w 1631884"/>
                <a:gd name="connsiteY8" fmla="*/ 825702 h 1069984"/>
                <a:gd name="connsiteX9" fmla="*/ 1132 w 1631884"/>
                <a:gd name="connsiteY9" fmla="*/ 720781 h 1069984"/>
                <a:gd name="connsiteX10" fmla="*/ 64084 w 1631884"/>
                <a:gd name="connsiteY10" fmla="*/ 629375 h 1069984"/>
                <a:gd name="connsiteX11" fmla="*/ 443579 w 1631884"/>
                <a:gd name="connsiteY11" fmla="*/ 509516 h 1069984"/>
                <a:gd name="connsiteX12" fmla="*/ 993437 w 1631884"/>
                <a:gd name="connsiteY12" fmla="*/ 277978 h 1069984"/>
                <a:gd name="connsiteX13" fmla="*/ 1170558 w 1631884"/>
                <a:gd name="connsiteY13" fmla="*/ 191907 h 1069984"/>
                <a:gd name="connsiteX14" fmla="*/ 1310335 w 1631884"/>
                <a:gd name="connsiteY14" fmla="*/ 92321 h 1069984"/>
                <a:gd name="connsiteX15" fmla="*/ 1390360 w 1631884"/>
                <a:gd name="connsiteY15" fmla="*/ 19765 h 1069984"/>
                <a:gd name="connsiteX16" fmla="*/ 1510930 w 1631884"/>
                <a:gd name="connsiteY16" fmla="*/ 29368 h 1069984"/>
                <a:gd name="connsiteX17" fmla="*/ 1608382 w 1631884"/>
                <a:gd name="connsiteY17" fmla="*/ 182304 h 1069984"/>
                <a:gd name="connsiteX18" fmla="*/ 1631856 w 1631884"/>
                <a:gd name="connsiteY18" fmla="*/ 274066 h 106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31884" h="1069984">
                  <a:moveTo>
                    <a:pt x="1631856" y="274066"/>
                  </a:moveTo>
                  <a:cubicBezTo>
                    <a:pt x="1631501" y="329549"/>
                    <a:pt x="1608382" y="357291"/>
                    <a:pt x="1553610" y="369028"/>
                  </a:cubicBezTo>
                  <a:cubicBezTo>
                    <a:pt x="1498126" y="380765"/>
                    <a:pt x="1442287" y="391435"/>
                    <a:pt x="1387159" y="405306"/>
                  </a:cubicBezTo>
                  <a:cubicBezTo>
                    <a:pt x="1328474" y="420244"/>
                    <a:pt x="1272990" y="444074"/>
                    <a:pt x="1218573" y="470393"/>
                  </a:cubicBezTo>
                  <a:cubicBezTo>
                    <a:pt x="1091956" y="531923"/>
                    <a:pt x="974231" y="608391"/>
                    <a:pt x="855084" y="682013"/>
                  </a:cubicBezTo>
                  <a:cubicBezTo>
                    <a:pt x="755497" y="743188"/>
                    <a:pt x="293133" y="1038745"/>
                    <a:pt x="255788" y="1060441"/>
                  </a:cubicBezTo>
                  <a:cubicBezTo>
                    <a:pt x="228402" y="1076090"/>
                    <a:pt x="200660" y="1071467"/>
                    <a:pt x="175407" y="1054039"/>
                  </a:cubicBezTo>
                  <a:cubicBezTo>
                    <a:pt x="145887" y="1033410"/>
                    <a:pt x="123836" y="1005669"/>
                    <a:pt x="103919" y="976148"/>
                  </a:cubicBezTo>
                  <a:cubicBezTo>
                    <a:pt x="72265" y="929201"/>
                    <a:pt x="50213" y="877274"/>
                    <a:pt x="27806" y="825702"/>
                  </a:cubicBezTo>
                  <a:cubicBezTo>
                    <a:pt x="13224" y="792270"/>
                    <a:pt x="6111" y="756703"/>
                    <a:pt x="1132" y="720781"/>
                  </a:cubicBezTo>
                  <a:cubicBezTo>
                    <a:pt x="-5626" y="674189"/>
                    <a:pt x="18203" y="643602"/>
                    <a:pt x="64084" y="629375"/>
                  </a:cubicBezTo>
                  <a:cubicBezTo>
                    <a:pt x="191057" y="590607"/>
                    <a:pt x="319096" y="555752"/>
                    <a:pt x="443579" y="509516"/>
                  </a:cubicBezTo>
                  <a:cubicBezTo>
                    <a:pt x="513645" y="483552"/>
                    <a:pt x="953603" y="295761"/>
                    <a:pt x="993437" y="277978"/>
                  </a:cubicBezTo>
                  <a:cubicBezTo>
                    <a:pt x="1053189" y="250947"/>
                    <a:pt x="1111874" y="221783"/>
                    <a:pt x="1170558" y="191907"/>
                  </a:cubicBezTo>
                  <a:cubicBezTo>
                    <a:pt x="1222486" y="165588"/>
                    <a:pt x="1267655" y="131088"/>
                    <a:pt x="1310335" y="92321"/>
                  </a:cubicBezTo>
                  <a:cubicBezTo>
                    <a:pt x="1337010" y="68136"/>
                    <a:pt x="1363329" y="43595"/>
                    <a:pt x="1390360" y="19765"/>
                  </a:cubicBezTo>
                  <a:cubicBezTo>
                    <a:pt x="1424148" y="-10111"/>
                    <a:pt x="1473585" y="-5487"/>
                    <a:pt x="1510930" y="29368"/>
                  </a:cubicBezTo>
                  <a:cubicBezTo>
                    <a:pt x="1556811" y="72048"/>
                    <a:pt x="1585620" y="125042"/>
                    <a:pt x="1608382" y="182304"/>
                  </a:cubicBezTo>
                  <a:cubicBezTo>
                    <a:pt x="1619764" y="211469"/>
                    <a:pt x="1632567" y="240989"/>
                    <a:pt x="1631856" y="274066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5">
              <a:extLst>
                <a:ext uri="{FF2B5EF4-FFF2-40B4-BE49-F238E27FC236}">
                  <a16:creationId xmlns:a16="http://schemas.microsoft.com/office/drawing/2014/main" id="{88B120BB-E77C-4C20-BED5-549362E9E8D2}"/>
                </a:ext>
              </a:extLst>
            </p:cNvPr>
            <p:cNvSpPr/>
            <p:nvPr/>
          </p:nvSpPr>
          <p:spPr>
            <a:xfrm>
              <a:off x="8125643" y="4571177"/>
              <a:ext cx="172988" cy="163250"/>
            </a:xfrm>
            <a:custGeom>
              <a:avLst/>
              <a:gdLst>
                <a:gd name="connsiteX0" fmla="*/ 142977 w 172988"/>
                <a:gd name="connsiteY0" fmla="*/ 0 h 163250"/>
                <a:gd name="connsiteX1" fmla="*/ 170364 w 172988"/>
                <a:gd name="connsiteY1" fmla="*/ 33788 h 163250"/>
                <a:gd name="connsiteX2" fmla="*/ 158982 w 172988"/>
                <a:gd name="connsiteY2" fmla="*/ 69710 h 163250"/>
                <a:gd name="connsiteX3" fmla="*/ 88205 w 172988"/>
                <a:gd name="connsiteY3" fmla="*/ 119148 h 163250"/>
                <a:gd name="connsiteX4" fmla="*/ 17783 w 172988"/>
                <a:gd name="connsiteY4" fmla="*/ 159693 h 163250"/>
                <a:gd name="connsiteX5" fmla="*/ 0 w 172988"/>
                <a:gd name="connsiteY5" fmla="*/ 163250 h 163250"/>
                <a:gd name="connsiteX6" fmla="*/ 72556 w 172988"/>
                <a:gd name="connsiteY6" fmla="*/ 119859 h 163250"/>
                <a:gd name="connsiteX7" fmla="*/ 152936 w 172988"/>
                <a:gd name="connsiteY7" fmla="*/ 62597 h 163250"/>
                <a:gd name="connsiteX8" fmla="*/ 154359 w 172988"/>
                <a:gd name="connsiteY8" fmla="*/ 27030 h 163250"/>
                <a:gd name="connsiteX9" fmla="*/ 137998 w 172988"/>
                <a:gd name="connsiteY9" fmla="*/ 6046 h 163250"/>
                <a:gd name="connsiteX10" fmla="*/ 142977 w 172988"/>
                <a:gd name="connsiteY10" fmla="*/ 0 h 16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988" h="163250">
                  <a:moveTo>
                    <a:pt x="142977" y="0"/>
                  </a:moveTo>
                  <a:cubicBezTo>
                    <a:pt x="155426" y="8536"/>
                    <a:pt x="163962" y="20984"/>
                    <a:pt x="170364" y="33788"/>
                  </a:cubicBezTo>
                  <a:cubicBezTo>
                    <a:pt x="177477" y="48015"/>
                    <a:pt x="168941" y="60463"/>
                    <a:pt x="158982" y="69710"/>
                  </a:cubicBezTo>
                  <a:cubicBezTo>
                    <a:pt x="137642" y="88916"/>
                    <a:pt x="112746" y="103854"/>
                    <a:pt x="88205" y="119148"/>
                  </a:cubicBezTo>
                  <a:cubicBezTo>
                    <a:pt x="65087" y="133374"/>
                    <a:pt x="41257" y="146178"/>
                    <a:pt x="17783" y="159693"/>
                  </a:cubicBezTo>
                  <a:cubicBezTo>
                    <a:pt x="11737" y="160760"/>
                    <a:pt x="6046" y="162183"/>
                    <a:pt x="0" y="163250"/>
                  </a:cubicBezTo>
                  <a:cubicBezTo>
                    <a:pt x="24185" y="149024"/>
                    <a:pt x="48726" y="135153"/>
                    <a:pt x="72556" y="119859"/>
                  </a:cubicBezTo>
                  <a:cubicBezTo>
                    <a:pt x="100298" y="102076"/>
                    <a:pt x="129818" y="87138"/>
                    <a:pt x="152936" y="62597"/>
                  </a:cubicBezTo>
                  <a:cubicBezTo>
                    <a:pt x="163962" y="50860"/>
                    <a:pt x="166451" y="39834"/>
                    <a:pt x="154359" y="27030"/>
                  </a:cubicBezTo>
                  <a:cubicBezTo>
                    <a:pt x="148312" y="20629"/>
                    <a:pt x="143333" y="13159"/>
                    <a:pt x="137998" y="6046"/>
                  </a:cubicBezTo>
                  <a:cubicBezTo>
                    <a:pt x="137642" y="2489"/>
                    <a:pt x="139777" y="1067"/>
                    <a:pt x="142977" y="0"/>
                  </a:cubicBezTo>
                  <a:close/>
                </a:path>
              </a:pathLst>
            </a:custGeom>
            <a:solidFill>
              <a:srgbClr val="898989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6">
              <a:extLst>
                <a:ext uri="{FF2B5EF4-FFF2-40B4-BE49-F238E27FC236}">
                  <a16:creationId xmlns:a16="http://schemas.microsoft.com/office/drawing/2014/main" id="{F68ABDF4-93E2-4906-B922-4A180C4AF376}"/>
                </a:ext>
              </a:extLst>
            </p:cNvPr>
            <p:cNvSpPr/>
            <p:nvPr/>
          </p:nvSpPr>
          <p:spPr>
            <a:xfrm>
              <a:off x="8288182" y="4599986"/>
              <a:ext cx="4623" cy="7113"/>
            </a:xfrm>
            <a:custGeom>
              <a:avLst/>
              <a:gdLst>
                <a:gd name="connsiteX0" fmla="*/ 4268 w 4623"/>
                <a:gd name="connsiteY0" fmla="*/ 6402 h 7113"/>
                <a:gd name="connsiteX1" fmla="*/ 4624 w 4623"/>
                <a:gd name="connsiteY1" fmla="*/ 7113 h 7113"/>
                <a:gd name="connsiteX2" fmla="*/ 0 w 4623"/>
                <a:gd name="connsiteY2" fmla="*/ 0 h 7113"/>
                <a:gd name="connsiteX3" fmla="*/ 4268 w 4623"/>
                <a:gd name="connsiteY3" fmla="*/ 6402 h 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3" h="7113">
                  <a:moveTo>
                    <a:pt x="4268" y="6402"/>
                  </a:moveTo>
                  <a:cubicBezTo>
                    <a:pt x="4268" y="6758"/>
                    <a:pt x="4624" y="6758"/>
                    <a:pt x="4624" y="7113"/>
                  </a:cubicBezTo>
                  <a:cubicBezTo>
                    <a:pt x="3557" y="4624"/>
                    <a:pt x="2134" y="2490"/>
                    <a:pt x="0" y="0"/>
                  </a:cubicBezTo>
                  <a:cubicBezTo>
                    <a:pt x="1423" y="2134"/>
                    <a:pt x="2845" y="4268"/>
                    <a:pt x="4268" y="6402"/>
                  </a:cubicBezTo>
                  <a:close/>
                </a:path>
              </a:pathLst>
            </a:custGeom>
            <a:noFill/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7">
              <a:extLst>
                <a:ext uri="{FF2B5EF4-FFF2-40B4-BE49-F238E27FC236}">
                  <a16:creationId xmlns:a16="http://schemas.microsoft.com/office/drawing/2014/main" id="{6AE64760-11BE-4120-8813-2A590BA268EC}"/>
                </a:ext>
              </a:extLst>
            </p:cNvPr>
            <p:cNvSpPr/>
            <p:nvPr/>
          </p:nvSpPr>
          <p:spPr>
            <a:xfrm>
              <a:off x="8142359" y="4728025"/>
              <a:ext cx="711" cy="711"/>
            </a:xfrm>
            <a:custGeom>
              <a:avLst/>
              <a:gdLst>
                <a:gd name="connsiteX0" fmla="*/ 711 w 711"/>
                <a:gd name="connsiteY0" fmla="*/ 711 h 711"/>
                <a:gd name="connsiteX1" fmla="*/ 711 w 711"/>
                <a:gd name="connsiteY1" fmla="*/ 0 h 711"/>
                <a:gd name="connsiteX2" fmla="*/ 0 w 711"/>
                <a:gd name="connsiteY2" fmla="*/ 0 h 711"/>
                <a:gd name="connsiteX3" fmla="*/ 711 w 711"/>
                <a:gd name="connsiteY3" fmla="*/ 711 h 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" h="711">
                  <a:moveTo>
                    <a:pt x="711" y="711"/>
                  </a:moveTo>
                  <a:cubicBezTo>
                    <a:pt x="711" y="356"/>
                    <a:pt x="711" y="356"/>
                    <a:pt x="711" y="0"/>
                  </a:cubicBezTo>
                  <a:cubicBezTo>
                    <a:pt x="356" y="0"/>
                    <a:pt x="0" y="0"/>
                    <a:pt x="0" y="0"/>
                  </a:cubicBezTo>
                  <a:cubicBezTo>
                    <a:pt x="356" y="356"/>
                    <a:pt x="711" y="356"/>
                    <a:pt x="711" y="711"/>
                  </a:cubicBezTo>
                  <a:close/>
                </a:path>
              </a:pathLst>
            </a:custGeom>
            <a:noFill/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8">
              <a:extLst>
                <a:ext uri="{FF2B5EF4-FFF2-40B4-BE49-F238E27FC236}">
                  <a16:creationId xmlns:a16="http://schemas.microsoft.com/office/drawing/2014/main" id="{66B51E06-C38A-4C2B-901F-FE2CEE6EC470}"/>
                </a:ext>
              </a:extLst>
            </p:cNvPr>
            <p:cNvSpPr/>
            <p:nvPr/>
          </p:nvSpPr>
          <p:spPr>
            <a:xfrm>
              <a:off x="6658169" y="4414592"/>
              <a:ext cx="1724818" cy="513675"/>
            </a:xfrm>
            <a:custGeom>
              <a:avLst/>
              <a:gdLst>
                <a:gd name="connsiteX0" fmla="*/ 1309915 w 1724818"/>
                <a:gd name="connsiteY0" fmla="*/ 392746 h 513675"/>
                <a:gd name="connsiteX1" fmla="*/ 1183298 w 1724818"/>
                <a:gd name="connsiteY1" fmla="*/ 429735 h 513675"/>
                <a:gd name="connsiteX2" fmla="*/ 1090114 w 1724818"/>
                <a:gd name="connsiteY2" fmla="*/ 395947 h 513675"/>
                <a:gd name="connsiteX3" fmla="*/ 474102 w 1724818"/>
                <a:gd name="connsiteY3" fmla="*/ 61978 h 513675"/>
                <a:gd name="connsiteX4" fmla="*/ 176766 w 1724818"/>
                <a:gd name="connsiteY4" fmla="*/ 6494 h 513675"/>
                <a:gd name="connsiteX5" fmla="*/ 0 w 1724818"/>
                <a:gd name="connsiteY5" fmla="*/ 75849 h 513675"/>
                <a:gd name="connsiteX6" fmla="*/ 38412 w 1724818"/>
                <a:gd name="connsiteY6" fmla="*/ 151250 h 513675"/>
                <a:gd name="connsiteX7" fmla="*/ 55484 w 1724818"/>
                <a:gd name="connsiteY7" fmla="*/ 146982 h 513675"/>
                <a:gd name="connsiteX8" fmla="*/ 140488 w 1724818"/>
                <a:gd name="connsiteY8" fmla="*/ 103946 h 513675"/>
                <a:gd name="connsiteX9" fmla="*/ 295913 w 1724818"/>
                <a:gd name="connsiteY9" fmla="*/ 97188 h 513675"/>
                <a:gd name="connsiteX10" fmla="*/ 435334 w 1724818"/>
                <a:gd name="connsiteY10" fmla="*/ 154095 h 513675"/>
                <a:gd name="connsiteX11" fmla="*/ 1091536 w 1724818"/>
                <a:gd name="connsiteY11" fmla="*/ 493755 h 513675"/>
                <a:gd name="connsiteX12" fmla="*/ 1326631 w 1724818"/>
                <a:gd name="connsiteY12" fmla="*/ 483085 h 513675"/>
                <a:gd name="connsiteX13" fmla="*/ 1659533 w 1724818"/>
                <a:gd name="connsiteY13" fmla="*/ 293871 h 513675"/>
                <a:gd name="connsiteX14" fmla="*/ 1721419 w 1724818"/>
                <a:gd name="connsiteY14" fmla="*/ 223450 h 513675"/>
                <a:gd name="connsiteX15" fmla="*/ 1712172 w 1724818"/>
                <a:gd name="connsiteY15" fmla="*/ 153028 h 513675"/>
                <a:gd name="connsiteX16" fmla="*/ 1691543 w 1724818"/>
                <a:gd name="connsiteY16" fmla="*/ 122441 h 513675"/>
                <a:gd name="connsiteX17" fmla="*/ 1662735 w 1724818"/>
                <a:gd name="connsiteY17" fmla="*/ 113905 h 513675"/>
                <a:gd name="connsiteX18" fmla="*/ 1609740 w 1724818"/>
                <a:gd name="connsiteY18" fmla="*/ 153739 h 513675"/>
                <a:gd name="connsiteX19" fmla="*/ 1616142 w 1724818"/>
                <a:gd name="connsiteY19" fmla="*/ 183259 h 513675"/>
                <a:gd name="connsiteX20" fmla="*/ 1621833 w 1724818"/>
                <a:gd name="connsiteY20" fmla="*/ 219182 h 51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24818" h="513675">
                  <a:moveTo>
                    <a:pt x="1309915" y="392746"/>
                  </a:moveTo>
                  <a:cubicBezTo>
                    <a:pt x="1271147" y="411952"/>
                    <a:pt x="1220643" y="432581"/>
                    <a:pt x="1183298" y="429735"/>
                  </a:cubicBezTo>
                  <a:cubicBezTo>
                    <a:pt x="1160891" y="428313"/>
                    <a:pt x="1103629" y="403416"/>
                    <a:pt x="1090114" y="395947"/>
                  </a:cubicBezTo>
                  <a:cubicBezTo>
                    <a:pt x="1026094" y="368916"/>
                    <a:pt x="502199" y="74070"/>
                    <a:pt x="474102" y="61978"/>
                  </a:cubicBezTo>
                  <a:cubicBezTo>
                    <a:pt x="326145" y="-619"/>
                    <a:pt x="278842" y="-8444"/>
                    <a:pt x="176766" y="6494"/>
                  </a:cubicBezTo>
                  <a:cubicBezTo>
                    <a:pt x="119859" y="13607"/>
                    <a:pt x="10314" y="68024"/>
                    <a:pt x="0" y="75849"/>
                  </a:cubicBezTo>
                  <a:cubicBezTo>
                    <a:pt x="1423" y="77982"/>
                    <a:pt x="35922" y="146270"/>
                    <a:pt x="38412" y="151250"/>
                  </a:cubicBezTo>
                  <a:cubicBezTo>
                    <a:pt x="41257" y="156940"/>
                    <a:pt x="49437" y="149827"/>
                    <a:pt x="55484" y="146982"/>
                  </a:cubicBezTo>
                  <a:cubicBezTo>
                    <a:pt x="75401" y="136312"/>
                    <a:pt x="119504" y="112838"/>
                    <a:pt x="140488" y="103946"/>
                  </a:cubicBezTo>
                  <a:cubicBezTo>
                    <a:pt x="167163" y="92565"/>
                    <a:pt x="205219" y="76204"/>
                    <a:pt x="295913" y="97188"/>
                  </a:cubicBezTo>
                  <a:cubicBezTo>
                    <a:pt x="344995" y="108570"/>
                    <a:pt x="390165" y="131688"/>
                    <a:pt x="435334" y="154095"/>
                  </a:cubicBezTo>
                  <a:cubicBezTo>
                    <a:pt x="497220" y="185038"/>
                    <a:pt x="1007244" y="456054"/>
                    <a:pt x="1091536" y="493755"/>
                  </a:cubicBezTo>
                  <a:cubicBezTo>
                    <a:pt x="1123902" y="508693"/>
                    <a:pt x="1204282" y="534657"/>
                    <a:pt x="1326631" y="483085"/>
                  </a:cubicBezTo>
                  <a:cubicBezTo>
                    <a:pt x="1345837" y="472415"/>
                    <a:pt x="1551056" y="357891"/>
                    <a:pt x="1659533" y="293871"/>
                  </a:cubicBezTo>
                  <a:cubicBezTo>
                    <a:pt x="1687276" y="277511"/>
                    <a:pt x="1710749" y="255815"/>
                    <a:pt x="1721419" y="223450"/>
                  </a:cubicBezTo>
                  <a:cubicBezTo>
                    <a:pt x="1723909" y="213847"/>
                    <a:pt x="1731022" y="181837"/>
                    <a:pt x="1712172" y="153028"/>
                  </a:cubicBezTo>
                  <a:cubicBezTo>
                    <a:pt x="1705414" y="142714"/>
                    <a:pt x="1698301" y="132755"/>
                    <a:pt x="1691543" y="122441"/>
                  </a:cubicBezTo>
                  <a:cubicBezTo>
                    <a:pt x="1684074" y="110704"/>
                    <a:pt x="1674827" y="108925"/>
                    <a:pt x="1662735" y="113905"/>
                  </a:cubicBezTo>
                  <a:cubicBezTo>
                    <a:pt x="1651353" y="118528"/>
                    <a:pt x="1614720" y="146626"/>
                    <a:pt x="1609740" y="153739"/>
                  </a:cubicBezTo>
                  <a:cubicBezTo>
                    <a:pt x="1600849" y="164765"/>
                    <a:pt x="1612586" y="176857"/>
                    <a:pt x="1616142" y="183259"/>
                  </a:cubicBezTo>
                  <a:cubicBezTo>
                    <a:pt x="1621122" y="192507"/>
                    <a:pt x="1639616" y="209934"/>
                    <a:pt x="1621833" y="219182"/>
                  </a:cubicBezTo>
                </a:path>
              </a:pathLst>
            </a:custGeom>
            <a:solidFill>
              <a:srgbClr val="AFAFAF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9">
              <a:extLst>
                <a:ext uri="{FF2B5EF4-FFF2-40B4-BE49-F238E27FC236}">
                  <a16:creationId xmlns:a16="http://schemas.microsoft.com/office/drawing/2014/main" id="{A41FCF0D-71F9-4005-AEE6-86C58D8E82CC}"/>
                </a:ext>
              </a:extLst>
            </p:cNvPr>
            <p:cNvSpPr/>
            <p:nvPr/>
          </p:nvSpPr>
          <p:spPr>
            <a:xfrm>
              <a:off x="6664958" y="4436917"/>
              <a:ext cx="1674024" cy="459208"/>
            </a:xfrm>
            <a:custGeom>
              <a:avLst/>
              <a:gdLst>
                <a:gd name="connsiteX0" fmla="*/ 1638873 w 1674024"/>
                <a:gd name="connsiteY0" fmla="*/ 101538 h 459208"/>
                <a:gd name="connsiteX1" fmla="*/ 1668749 w 1674024"/>
                <a:gd name="connsiteY1" fmla="*/ 152754 h 459208"/>
                <a:gd name="connsiteX2" fmla="*/ 1662347 w 1674024"/>
                <a:gd name="connsiteY2" fmla="*/ 208238 h 459208"/>
                <a:gd name="connsiteX3" fmla="*/ 1589080 w 1674024"/>
                <a:gd name="connsiteY3" fmla="*/ 267278 h 459208"/>
                <a:gd name="connsiteX4" fmla="*/ 1276451 w 1674024"/>
                <a:gd name="connsiteY4" fmla="*/ 443332 h 459208"/>
                <a:gd name="connsiteX5" fmla="*/ 978048 w 1674024"/>
                <a:gd name="connsiteY5" fmla="*/ 389271 h 459208"/>
                <a:gd name="connsiteX6" fmla="*/ 514260 w 1674024"/>
                <a:gd name="connsiteY6" fmla="*/ 123945 h 459208"/>
                <a:gd name="connsiteX7" fmla="*/ 325758 w 1674024"/>
                <a:gd name="connsiteY7" fmla="*/ 47833 h 459208"/>
                <a:gd name="connsiteX8" fmla="*/ 231862 w 1674024"/>
                <a:gd name="connsiteY8" fmla="*/ 33250 h 459208"/>
                <a:gd name="connsiteX9" fmla="*/ 127652 w 1674024"/>
                <a:gd name="connsiteY9" fmla="*/ 46410 h 459208"/>
                <a:gd name="connsiteX10" fmla="*/ 27710 w 1674024"/>
                <a:gd name="connsiteY10" fmla="*/ 89446 h 459208"/>
                <a:gd name="connsiteX11" fmla="*/ 12417 w 1674024"/>
                <a:gd name="connsiteY11" fmla="*/ 91580 h 459208"/>
                <a:gd name="connsiteX12" fmla="*/ 1747 w 1674024"/>
                <a:gd name="connsiteY12" fmla="*/ 70595 h 459208"/>
                <a:gd name="connsiteX13" fmla="*/ 6015 w 1674024"/>
                <a:gd name="connsiteY13" fmla="*/ 59925 h 459208"/>
                <a:gd name="connsiteX14" fmla="*/ 165353 w 1674024"/>
                <a:gd name="connsiteY14" fmla="*/ 4086 h 459208"/>
                <a:gd name="connsiteX15" fmla="*/ 314376 w 1674024"/>
                <a:gd name="connsiteY15" fmla="*/ 12266 h 459208"/>
                <a:gd name="connsiteX16" fmla="*/ 546981 w 1674024"/>
                <a:gd name="connsiteY16" fmla="*/ 112920 h 459208"/>
                <a:gd name="connsiteX17" fmla="*/ 1063051 w 1674024"/>
                <a:gd name="connsiteY17" fmla="*/ 396740 h 459208"/>
                <a:gd name="connsiteX18" fmla="*/ 1191091 w 1674024"/>
                <a:gd name="connsiteY18" fmla="*/ 430528 h 459208"/>
                <a:gd name="connsiteX19" fmla="*/ 1309527 w 1674024"/>
                <a:gd name="connsiteY19" fmla="*/ 396740 h 459208"/>
                <a:gd name="connsiteX20" fmla="*/ 1569163 w 1674024"/>
                <a:gd name="connsiteY20" fmla="*/ 246650 h 459208"/>
                <a:gd name="connsiteX21" fmla="*/ 1638162 w 1674024"/>
                <a:gd name="connsiteY21" fmla="*/ 194723 h 459208"/>
                <a:gd name="connsiteX22" fmla="*/ 1629982 w 1674024"/>
                <a:gd name="connsiteY22" fmla="*/ 145285 h 459208"/>
                <a:gd name="connsiteX23" fmla="*/ 1613977 w 1674024"/>
                <a:gd name="connsiteY23" fmla="*/ 122167 h 459208"/>
                <a:gd name="connsiteX24" fmla="*/ 1638873 w 1674024"/>
                <a:gd name="connsiteY24" fmla="*/ 101538 h 45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74024" h="459208">
                  <a:moveTo>
                    <a:pt x="1638873" y="101538"/>
                  </a:moveTo>
                  <a:cubicBezTo>
                    <a:pt x="1650610" y="116476"/>
                    <a:pt x="1660569" y="134971"/>
                    <a:pt x="1668749" y="152754"/>
                  </a:cubicBezTo>
                  <a:cubicBezTo>
                    <a:pt x="1677641" y="171960"/>
                    <a:pt x="1675151" y="190455"/>
                    <a:pt x="1662347" y="208238"/>
                  </a:cubicBezTo>
                  <a:cubicBezTo>
                    <a:pt x="1644920" y="233134"/>
                    <a:pt x="1613621" y="250562"/>
                    <a:pt x="1589080" y="267278"/>
                  </a:cubicBezTo>
                  <a:cubicBezTo>
                    <a:pt x="1545333" y="296798"/>
                    <a:pt x="1315929" y="432307"/>
                    <a:pt x="1276451" y="443332"/>
                  </a:cubicBezTo>
                  <a:cubicBezTo>
                    <a:pt x="1140586" y="484945"/>
                    <a:pt x="1075500" y="436930"/>
                    <a:pt x="978048" y="389271"/>
                  </a:cubicBezTo>
                  <a:cubicBezTo>
                    <a:pt x="934656" y="366509"/>
                    <a:pt x="556940" y="147775"/>
                    <a:pt x="514260" y="123945"/>
                  </a:cubicBezTo>
                  <a:cubicBezTo>
                    <a:pt x="453797" y="93002"/>
                    <a:pt x="390844" y="67750"/>
                    <a:pt x="325758" y="47833"/>
                  </a:cubicBezTo>
                  <a:cubicBezTo>
                    <a:pt x="295526" y="38585"/>
                    <a:pt x="263161" y="32184"/>
                    <a:pt x="231862" y="33250"/>
                  </a:cubicBezTo>
                  <a:cubicBezTo>
                    <a:pt x="197363" y="34317"/>
                    <a:pt x="162152" y="33606"/>
                    <a:pt x="127652" y="46410"/>
                  </a:cubicBezTo>
                  <a:cubicBezTo>
                    <a:pt x="93508" y="58858"/>
                    <a:pt x="59009" y="70240"/>
                    <a:pt x="27710" y="89446"/>
                  </a:cubicBezTo>
                  <a:cubicBezTo>
                    <a:pt x="22731" y="92291"/>
                    <a:pt x="17752" y="93002"/>
                    <a:pt x="12417" y="91580"/>
                  </a:cubicBezTo>
                  <a:cubicBezTo>
                    <a:pt x="8860" y="84466"/>
                    <a:pt x="5303" y="77709"/>
                    <a:pt x="1747" y="70595"/>
                  </a:cubicBezTo>
                  <a:cubicBezTo>
                    <a:pt x="-2166" y="64905"/>
                    <a:pt x="1035" y="62059"/>
                    <a:pt x="6015" y="59925"/>
                  </a:cubicBezTo>
                  <a:cubicBezTo>
                    <a:pt x="56875" y="34673"/>
                    <a:pt x="108802" y="11199"/>
                    <a:pt x="165353" y="4086"/>
                  </a:cubicBezTo>
                  <a:cubicBezTo>
                    <a:pt x="214790" y="-2316"/>
                    <a:pt x="264583" y="-2316"/>
                    <a:pt x="314376" y="12266"/>
                  </a:cubicBezTo>
                  <a:cubicBezTo>
                    <a:pt x="396535" y="36096"/>
                    <a:pt x="471936" y="73796"/>
                    <a:pt x="546981" y="112920"/>
                  </a:cubicBezTo>
                  <a:cubicBezTo>
                    <a:pt x="611001" y="145996"/>
                    <a:pt x="1005434" y="370777"/>
                    <a:pt x="1063051" y="396740"/>
                  </a:cubicBezTo>
                  <a:cubicBezTo>
                    <a:pt x="1101108" y="413812"/>
                    <a:pt x="1148767" y="430884"/>
                    <a:pt x="1191091" y="430528"/>
                  </a:cubicBezTo>
                  <a:cubicBezTo>
                    <a:pt x="1233059" y="430173"/>
                    <a:pt x="1271471" y="413457"/>
                    <a:pt x="1309527" y="396740"/>
                  </a:cubicBezTo>
                  <a:cubicBezTo>
                    <a:pt x="1362877" y="372911"/>
                    <a:pt x="1534308" y="269412"/>
                    <a:pt x="1569163" y="246650"/>
                  </a:cubicBezTo>
                  <a:cubicBezTo>
                    <a:pt x="1591926" y="231712"/>
                    <a:pt x="1622513" y="219619"/>
                    <a:pt x="1638162" y="194723"/>
                  </a:cubicBezTo>
                  <a:cubicBezTo>
                    <a:pt x="1649543" y="176583"/>
                    <a:pt x="1641007" y="160579"/>
                    <a:pt x="1629982" y="145285"/>
                  </a:cubicBezTo>
                  <a:cubicBezTo>
                    <a:pt x="1624647" y="137460"/>
                    <a:pt x="1618600" y="130347"/>
                    <a:pt x="1613977" y="122167"/>
                  </a:cubicBezTo>
                  <a:cubicBezTo>
                    <a:pt x="1614332" y="118255"/>
                    <a:pt x="1631760" y="103672"/>
                    <a:pt x="1638873" y="101538"/>
                  </a:cubicBezTo>
                  <a:close/>
                </a:path>
              </a:pathLst>
            </a:custGeom>
            <a:solidFill>
              <a:srgbClr val="EFEFEF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그룹 10">
            <a:extLst>
              <a:ext uri="{FF2B5EF4-FFF2-40B4-BE49-F238E27FC236}">
                <a16:creationId xmlns:a16="http://schemas.microsoft.com/office/drawing/2014/main" id="{D323ABD8-D2CE-47FC-89AF-71885B8DE0E0}"/>
              </a:ext>
            </a:extLst>
          </p:cNvPr>
          <p:cNvGrpSpPr/>
          <p:nvPr/>
        </p:nvGrpSpPr>
        <p:grpSpPr>
          <a:xfrm>
            <a:off x="377809" y="585151"/>
            <a:ext cx="6762663" cy="3929085"/>
            <a:chOff x="635000" y="1382713"/>
            <a:chExt cx="7869238" cy="4572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B26B9DF9-632F-4B8A-B5A9-3DC664B2A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05B94D9D-8D79-448C-8681-34252C822A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D888A385-179B-4E5D-8719-BD040DC052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621A8EA0-702D-4018-9087-980323C57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11FB8BE-062F-4328-8F6E-CB5DC384278B}"/>
              </a:ext>
            </a:extLst>
          </p:cNvPr>
          <p:cNvSpPr txBox="1"/>
          <p:nvPr/>
        </p:nvSpPr>
        <p:spPr>
          <a:xfrm>
            <a:off x="6249435" y="482224"/>
            <a:ext cx="541947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Worldmap Presentation</a:t>
            </a:r>
            <a:endParaRPr lang="ko-KR" altLang="en-US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D078494-82DD-4B5C-A84A-0599FA5638F3}"/>
              </a:ext>
            </a:extLst>
          </p:cNvPr>
          <p:cNvSpPr txBox="1"/>
          <p:nvPr/>
        </p:nvSpPr>
        <p:spPr>
          <a:xfrm>
            <a:off x="6776064" y="2009398"/>
            <a:ext cx="489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pSp>
        <p:nvGrpSpPr>
          <p:cNvPr id="37" name="Group 37">
            <a:extLst>
              <a:ext uri="{FF2B5EF4-FFF2-40B4-BE49-F238E27FC236}">
                <a16:creationId xmlns:a16="http://schemas.microsoft.com/office/drawing/2014/main" id="{6885D88E-820E-4966-B37A-D61B1566664D}"/>
              </a:ext>
            </a:extLst>
          </p:cNvPr>
          <p:cNvGrpSpPr/>
          <p:nvPr/>
        </p:nvGrpSpPr>
        <p:grpSpPr>
          <a:xfrm>
            <a:off x="1253669" y="1397800"/>
            <a:ext cx="566454" cy="566454"/>
            <a:chOff x="1374241" y="1722205"/>
            <a:chExt cx="566454" cy="566454"/>
          </a:xfrm>
        </p:grpSpPr>
        <p:grpSp>
          <p:nvGrpSpPr>
            <p:cNvPr id="38" name="Group 38">
              <a:extLst>
                <a:ext uri="{FF2B5EF4-FFF2-40B4-BE49-F238E27FC236}">
                  <a16:creationId xmlns:a16="http://schemas.microsoft.com/office/drawing/2014/main" id="{9755294B-1B07-4938-8E59-367C42BE01C8}"/>
                </a:ext>
              </a:extLst>
            </p:cNvPr>
            <p:cNvGrpSpPr/>
            <p:nvPr/>
          </p:nvGrpSpPr>
          <p:grpSpPr>
            <a:xfrm>
              <a:off x="1374241" y="1722205"/>
              <a:ext cx="566454" cy="566454"/>
              <a:chOff x="2571750" y="1085850"/>
              <a:chExt cx="566454" cy="566454"/>
            </a:xfrm>
          </p:grpSpPr>
          <p:sp>
            <p:nvSpPr>
              <p:cNvPr id="40" name="Teardrop 40">
                <a:extLst>
                  <a:ext uri="{FF2B5EF4-FFF2-40B4-BE49-F238E27FC236}">
                    <a16:creationId xmlns:a16="http://schemas.microsoft.com/office/drawing/2014/main" id="{1CFE1850-D66E-4475-8C77-C085F399A09E}"/>
                  </a:ext>
                </a:extLst>
              </p:cNvPr>
              <p:cNvSpPr/>
              <p:nvPr/>
            </p:nvSpPr>
            <p:spPr>
              <a:xfrm rot="8100000">
                <a:off x="2571750" y="1085850"/>
                <a:ext cx="566454" cy="566454"/>
              </a:xfrm>
              <a:prstGeom prst="teardrop">
                <a:avLst>
                  <a:gd name="adj" fmla="val 12140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1">
                <a:extLst>
                  <a:ext uri="{FF2B5EF4-FFF2-40B4-BE49-F238E27FC236}">
                    <a16:creationId xmlns:a16="http://schemas.microsoft.com/office/drawing/2014/main" id="{50251CC1-6202-427E-8642-702C86C3CB42}"/>
                  </a:ext>
                </a:extLst>
              </p:cNvPr>
              <p:cNvSpPr/>
              <p:nvPr/>
            </p:nvSpPr>
            <p:spPr>
              <a:xfrm>
                <a:off x="2603541" y="1117641"/>
                <a:ext cx="502871" cy="5028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2745442-7E20-4CDF-B1E0-4BE61CCBE58A}"/>
                </a:ext>
              </a:extLst>
            </p:cNvPr>
            <p:cNvSpPr txBox="1"/>
            <p:nvPr/>
          </p:nvSpPr>
          <p:spPr>
            <a:xfrm>
              <a:off x="1406031" y="1771511"/>
              <a:ext cx="5028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A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2">
            <a:extLst>
              <a:ext uri="{FF2B5EF4-FFF2-40B4-BE49-F238E27FC236}">
                <a16:creationId xmlns:a16="http://schemas.microsoft.com/office/drawing/2014/main" id="{3AE7E865-5AEB-4523-84EB-E8028C3D28AF}"/>
              </a:ext>
            </a:extLst>
          </p:cNvPr>
          <p:cNvGrpSpPr/>
          <p:nvPr/>
        </p:nvGrpSpPr>
        <p:grpSpPr>
          <a:xfrm>
            <a:off x="2273979" y="2835355"/>
            <a:ext cx="566454" cy="566454"/>
            <a:chOff x="2273979" y="2835355"/>
            <a:chExt cx="566454" cy="566454"/>
          </a:xfrm>
        </p:grpSpPr>
        <p:grpSp>
          <p:nvGrpSpPr>
            <p:cNvPr id="43" name="Group 43">
              <a:extLst>
                <a:ext uri="{FF2B5EF4-FFF2-40B4-BE49-F238E27FC236}">
                  <a16:creationId xmlns:a16="http://schemas.microsoft.com/office/drawing/2014/main" id="{3E8E3E5B-F1FE-4BFD-A079-26032E80EEEC}"/>
                </a:ext>
              </a:extLst>
            </p:cNvPr>
            <p:cNvGrpSpPr/>
            <p:nvPr/>
          </p:nvGrpSpPr>
          <p:grpSpPr>
            <a:xfrm>
              <a:off x="2273979" y="2835355"/>
              <a:ext cx="566454" cy="566454"/>
              <a:chOff x="2571750" y="1085850"/>
              <a:chExt cx="566454" cy="566454"/>
            </a:xfrm>
          </p:grpSpPr>
          <p:sp>
            <p:nvSpPr>
              <p:cNvPr id="45" name="Teardrop 45">
                <a:extLst>
                  <a:ext uri="{FF2B5EF4-FFF2-40B4-BE49-F238E27FC236}">
                    <a16:creationId xmlns:a16="http://schemas.microsoft.com/office/drawing/2014/main" id="{D09B833F-B7DE-424C-A8AE-95536D2DE599}"/>
                  </a:ext>
                </a:extLst>
              </p:cNvPr>
              <p:cNvSpPr/>
              <p:nvPr/>
            </p:nvSpPr>
            <p:spPr>
              <a:xfrm rot="8100000">
                <a:off x="2571750" y="1085850"/>
                <a:ext cx="566454" cy="566454"/>
              </a:xfrm>
              <a:prstGeom prst="teardrop">
                <a:avLst>
                  <a:gd name="adj" fmla="val 12140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6">
                <a:extLst>
                  <a:ext uri="{FF2B5EF4-FFF2-40B4-BE49-F238E27FC236}">
                    <a16:creationId xmlns:a16="http://schemas.microsoft.com/office/drawing/2014/main" id="{97FE3D4E-8918-493D-88D0-539F5AF8B818}"/>
                  </a:ext>
                </a:extLst>
              </p:cNvPr>
              <p:cNvSpPr/>
              <p:nvPr/>
            </p:nvSpPr>
            <p:spPr>
              <a:xfrm>
                <a:off x="2603541" y="1117641"/>
                <a:ext cx="502871" cy="5028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81095C2-C620-4B5C-9B2F-661837B2E094}"/>
                </a:ext>
              </a:extLst>
            </p:cNvPr>
            <p:cNvSpPr txBox="1"/>
            <p:nvPr/>
          </p:nvSpPr>
          <p:spPr>
            <a:xfrm>
              <a:off x="2305770" y="2887748"/>
              <a:ext cx="5028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B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7">
            <a:extLst>
              <a:ext uri="{FF2B5EF4-FFF2-40B4-BE49-F238E27FC236}">
                <a16:creationId xmlns:a16="http://schemas.microsoft.com/office/drawing/2014/main" id="{8E0E59D1-88CA-4034-BFF7-26B52299876D}"/>
              </a:ext>
            </a:extLst>
          </p:cNvPr>
          <p:cNvGrpSpPr/>
          <p:nvPr/>
        </p:nvGrpSpPr>
        <p:grpSpPr>
          <a:xfrm>
            <a:off x="4489103" y="1854250"/>
            <a:ext cx="566454" cy="566454"/>
            <a:chOff x="3478813" y="2219644"/>
            <a:chExt cx="566454" cy="566454"/>
          </a:xfrm>
        </p:grpSpPr>
        <p:grpSp>
          <p:nvGrpSpPr>
            <p:cNvPr id="48" name="Group 48">
              <a:extLst>
                <a:ext uri="{FF2B5EF4-FFF2-40B4-BE49-F238E27FC236}">
                  <a16:creationId xmlns:a16="http://schemas.microsoft.com/office/drawing/2014/main" id="{BBF5545A-189F-48B1-8B2D-0C403B00FD88}"/>
                </a:ext>
              </a:extLst>
            </p:cNvPr>
            <p:cNvGrpSpPr/>
            <p:nvPr/>
          </p:nvGrpSpPr>
          <p:grpSpPr>
            <a:xfrm>
              <a:off x="3478813" y="2219644"/>
              <a:ext cx="566454" cy="566454"/>
              <a:chOff x="2571750" y="1085850"/>
              <a:chExt cx="566454" cy="566454"/>
            </a:xfrm>
          </p:grpSpPr>
          <p:sp>
            <p:nvSpPr>
              <p:cNvPr id="50" name="Teardrop 50">
                <a:extLst>
                  <a:ext uri="{FF2B5EF4-FFF2-40B4-BE49-F238E27FC236}">
                    <a16:creationId xmlns:a16="http://schemas.microsoft.com/office/drawing/2014/main" id="{C9FED6A3-8463-4274-BEA2-A411D4B2A27C}"/>
                  </a:ext>
                </a:extLst>
              </p:cNvPr>
              <p:cNvSpPr/>
              <p:nvPr/>
            </p:nvSpPr>
            <p:spPr>
              <a:xfrm rot="8100000">
                <a:off x="2571750" y="1085850"/>
                <a:ext cx="566454" cy="566454"/>
              </a:xfrm>
              <a:prstGeom prst="teardrop">
                <a:avLst>
                  <a:gd name="adj" fmla="val 121402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1">
                <a:extLst>
                  <a:ext uri="{FF2B5EF4-FFF2-40B4-BE49-F238E27FC236}">
                    <a16:creationId xmlns:a16="http://schemas.microsoft.com/office/drawing/2014/main" id="{43158C2F-7789-4AA0-BE68-C6ED4AF823FD}"/>
                  </a:ext>
                </a:extLst>
              </p:cNvPr>
              <p:cNvSpPr/>
              <p:nvPr/>
            </p:nvSpPr>
            <p:spPr>
              <a:xfrm>
                <a:off x="2603541" y="1117641"/>
                <a:ext cx="502871" cy="5028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D6207C9-E8C1-4363-A045-15689D915B6D}"/>
                </a:ext>
              </a:extLst>
            </p:cNvPr>
            <p:cNvSpPr txBox="1"/>
            <p:nvPr/>
          </p:nvSpPr>
          <p:spPr>
            <a:xfrm>
              <a:off x="3510603" y="2263029"/>
              <a:ext cx="5028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D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2">
            <a:extLst>
              <a:ext uri="{FF2B5EF4-FFF2-40B4-BE49-F238E27FC236}">
                <a16:creationId xmlns:a16="http://schemas.microsoft.com/office/drawing/2014/main" id="{36934B4C-0002-4213-8958-10029DDBDEAA}"/>
              </a:ext>
            </a:extLst>
          </p:cNvPr>
          <p:cNvGrpSpPr/>
          <p:nvPr/>
        </p:nvGrpSpPr>
        <p:grpSpPr>
          <a:xfrm>
            <a:off x="5487268" y="1293372"/>
            <a:ext cx="566454" cy="566454"/>
            <a:chOff x="4359335" y="1380321"/>
            <a:chExt cx="566454" cy="566454"/>
          </a:xfrm>
        </p:grpSpPr>
        <p:grpSp>
          <p:nvGrpSpPr>
            <p:cNvPr id="53" name="Group 53">
              <a:extLst>
                <a:ext uri="{FF2B5EF4-FFF2-40B4-BE49-F238E27FC236}">
                  <a16:creationId xmlns:a16="http://schemas.microsoft.com/office/drawing/2014/main" id="{3360E01E-E5F9-4406-982D-97DA1CB437C5}"/>
                </a:ext>
              </a:extLst>
            </p:cNvPr>
            <p:cNvGrpSpPr/>
            <p:nvPr/>
          </p:nvGrpSpPr>
          <p:grpSpPr>
            <a:xfrm>
              <a:off x="4359335" y="1380321"/>
              <a:ext cx="566454" cy="566454"/>
              <a:chOff x="2571750" y="1085850"/>
              <a:chExt cx="566454" cy="566454"/>
            </a:xfrm>
          </p:grpSpPr>
          <p:sp>
            <p:nvSpPr>
              <p:cNvPr id="55" name="Teardrop 55">
                <a:extLst>
                  <a:ext uri="{FF2B5EF4-FFF2-40B4-BE49-F238E27FC236}">
                    <a16:creationId xmlns:a16="http://schemas.microsoft.com/office/drawing/2014/main" id="{8519B366-EF95-42FE-A58E-1EA77DF9218F}"/>
                  </a:ext>
                </a:extLst>
              </p:cNvPr>
              <p:cNvSpPr/>
              <p:nvPr/>
            </p:nvSpPr>
            <p:spPr>
              <a:xfrm rot="8100000">
                <a:off x="2571750" y="1085850"/>
                <a:ext cx="566454" cy="566454"/>
              </a:xfrm>
              <a:prstGeom prst="teardrop">
                <a:avLst>
                  <a:gd name="adj" fmla="val 121402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6">
                <a:extLst>
                  <a:ext uri="{FF2B5EF4-FFF2-40B4-BE49-F238E27FC236}">
                    <a16:creationId xmlns:a16="http://schemas.microsoft.com/office/drawing/2014/main" id="{9A3BBBB7-3588-4407-8F2C-5F852B1C41E9}"/>
                  </a:ext>
                </a:extLst>
              </p:cNvPr>
              <p:cNvSpPr/>
              <p:nvPr/>
            </p:nvSpPr>
            <p:spPr>
              <a:xfrm>
                <a:off x="2603541" y="1117641"/>
                <a:ext cx="502871" cy="5028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B77FC7A-66FD-4532-A89A-95DBCEB2BADF}"/>
                </a:ext>
              </a:extLst>
            </p:cNvPr>
            <p:cNvSpPr txBox="1"/>
            <p:nvPr/>
          </p:nvSpPr>
          <p:spPr>
            <a:xfrm>
              <a:off x="4374013" y="1429665"/>
              <a:ext cx="5028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C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7">
            <a:extLst>
              <a:ext uri="{FF2B5EF4-FFF2-40B4-BE49-F238E27FC236}">
                <a16:creationId xmlns:a16="http://schemas.microsoft.com/office/drawing/2014/main" id="{D9DA7551-8DDF-4192-B566-06EABBBA6F11}"/>
              </a:ext>
            </a:extLst>
          </p:cNvPr>
          <p:cNvGrpSpPr/>
          <p:nvPr/>
        </p:nvGrpSpPr>
        <p:grpSpPr>
          <a:xfrm>
            <a:off x="2611296" y="807082"/>
            <a:ext cx="566454" cy="566454"/>
            <a:chOff x="5136535" y="1535873"/>
            <a:chExt cx="566454" cy="566454"/>
          </a:xfrm>
        </p:grpSpPr>
        <p:grpSp>
          <p:nvGrpSpPr>
            <p:cNvPr id="58" name="Group 58">
              <a:extLst>
                <a:ext uri="{FF2B5EF4-FFF2-40B4-BE49-F238E27FC236}">
                  <a16:creationId xmlns:a16="http://schemas.microsoft.com/office/drawing/2014/main" id="{E07064E9-3CDA-4647-B28C-5B0A524FD570}"/>
                </a:ext>
              </a:extLst>
            </p:cNvPr>
            <p:cNvGrpSpPr/>
            <p:nvPr/>
          </p:nvGrpSpPr>
          <p:grpSpPr>
            <a:xfrm>
              <a:off x="5136535" y="1535873"/>
              <a:ext cx="566454" cy="566454"/>
              <a:chOff x="2571750" y="1085850"/>
              <a:chExt cx="566454" cy="566454"/>
            </a:xfrm>
          </p:grpSpPr>
          <p:sp>
            <p:nvSpPr>
              <p:cNvPr id="60" name="Teardrop 60">
                <a:extLst>
                  <a:ext uri="{FF2B5EF4-FFF2-40B4-BE49-F238E27FC236}">
                    <a16:creationId xmlns:a16="http://schemas.microsoft.com/office/drawing/2014/main" id="{BFE246A3-FDF3-4932-8051-94C2FA1D9AF1}"/>
                  </a:ext>
                </a:extLst>
              </p:cNvPr>
              <p:cNvSpPr/>
              <p:nvPr/>
            </p:nvSpPr>
            <p:spPr>
              <a:xfrm rot="8100000">
                <a:off x="2571750" y="1085850"/>
                <a:ext cx="566454" cy="566454"/>
              </a:xfrm>
              <a:prstGeom prst="teardrop">
                <a:avLst>
                  <a:gd name="adj" fmla="val 121402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1">
                <a:extLst>
                  <a:ext uri="{FF2B5EF4-FFF2-40B4-BE49-F238E27FC236}">
                    <a16:creationId xmlns:a16="http://schemas.microsoft.com/office/drawing/2014/main" id="{2B9E95B4-059E-476E-8485-07A760D86392}"/>
                  </a:ext>
                </a:extLst>
              </p:cNvPr>
              <p:cNvSpPr/>
              <p:nvPr/>
            </p:nvSpPr>
            <p:spPr>
              <a:xfrm>
                <a:off x="2603541" y="1117641"/>
                <a:ext cx="502871" cy="5028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5646CBC-C9E2-418C-8973-D5BE56F5C721}"/>
                </a:ext>
              </a:extLst>
            </p:cNvPr>
            <p:cNvSpPr txBox="1"/>
            <p:nvPr/>
          </p:nvSpPr>
          <p:spPr>
            <a:xfrm>
              <a:off x="5169682" y="1586712"/>
              <a:ext cx="5028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5"/>
                  </a:solidFill>
                  <a:cs typeface="Arial" pitchFamily="34" charset="0"/>
                </a:rPr>
                <a:t>E</a:t>
              </a:r>
              <a:endParaRPr lang="ko-KR" altLang="en-US" sz="2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00C1E724-AEEA-4455-9017-BD1BE91C7F1E}"/>
              </a:ext>
            </a:extLst>
          </p:cNvPr>
          <p:cNvSpPr txBox="1"/>
          <p:nvPr/>
        </p:nvSpPr>
        <p:spPr>
          <a:xfrm>
            <a:off x="2296345" y="5602881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E12EC02-B3AF-49AC-8D5E-CB348FB3FA26}"/>
              </a:ext>
            </a:extLst>
          </p:cNvPr>
          <p:cNvSpPr txBox="1"/>
          <p:nvPr/>
        </p:nvSpPr>
        <p:spPr>
          <a:xfrm>
            <a:off x="3723100" y="5602881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16C264E-9973-4454-9889-AE6A39EAD646}"/>
              </a:ext>
            </a:extLst>
          </p:cNvPr>
          <p:cNvSpPr txBox="1"/>
          <p:nvPr/>
        </p:nvSpPr>
        <p:spPr>
          <a:xfrm>
            <a:off x="5149855" y="5602881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7096F3F-6F0E-4DAD-A7F5-15588FE4B610}"/>
              </a:ext>
            </a:extLst>
          </p:cNvPr>
          <p:cNvSpPr txBox="1"/>
          <p:nvPr/>
        </p:nvSpPr>
        <p:spPr>
          <a:xfrm>
            <a:off x="6576610" y="5602881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7996AAE-BCA8-45DB-8819-3B3BCAC5AFF1}"/>
              </a:ext>
            </a:extLst>
          </p:cNvPr>
          <p:cNvSpPr txBox="1"/>
          <p:nvPr/>
        </p:nvSpPr>
        <p:spPr>
          <a:xfrm>
            <a:off x="869590" y="5602881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50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F37DA02-81D0-4C54-BDCD-3067D000415E}"/>
              </a:ext>
            </a:extLst>
          </p:cNvPr>
          <p:cNvSpPr txBox="1"/>
          <p:nvPr/>
        </p:nvSpPr>
        <p:spPr>
          <a:xfrm>
            <a:off x="8639052" y="3653968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DABF56F-633C-4802-8818-A50EB39072DE}"/>
              </a:ext>
            </a:extLst>
          </p:cNvPr>
          <p:cNvSpPr txBox="1"/>
          <p:nvPr/>
        </p:nvSpPr>
        <p:spPr>
          <a:xfrm>
            <a:off x="8639052" y="2893146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70" name="Graphic 16">
            <a:extLst>
              <a:ext uri="{FF2B5EF4-FFF2-40B4-BE49-F238E27FC236}">
                <a16:creationId xmlns:a16="http://schemas.microsoft.com/office/drawing/2014/main" id="{1808E49F-A7CD-4E45-9F6D-EF90A72B0D53}"/>
              </a:ext>
            </a:extLst>
          </p:cNvPr>
          <p:cNvGrpSpPr/>
          <p:nvPr/>
        </p:nvGrpSpPr>
        <p:grpSpPr>
          <a:xfrm>
            <a:off x="8162714" y="5224856"/>
            <a:ext cx="719783" cy="614802"/>
            <a:chOff x="6610633" y="3871166"/>
            <a:chExt cx="1240353" cy="1059447"/>
          </a:xfrm>
          <a:solidFill>
            <a:schemeClr val="accent1"/>
          </a:solidFill>
        </p:grpSpPr>
        <p:sp>
          <p:nvSpPr>
            <p:cNvPr id="71" name="Graphic 16">
              <a:extLst>
                <a:ext uri="{FF2B5EF4-FFF2-40B4-BE49-F238E27FC236}">
                  <a16:creationId xmlns:a16="http://schemas.microsoft.com/office/drawing/2014/main" id="{6DE7C0B7-64EF-4309-B7CB-9BDBF16A7BA6}"/>
                </a:ext>
              </a:extLst>
            </p:cNvPr>
            <p:cNvSpPr/>
            <p:nvPr/>
          </p:nvSpPr>
          <p:spPr>
            <a:xfrm>
              <a:off x="6610633" y="4026149"/>
              <a:ext cx="850951" cy="904464"/>
            </a:xfrm>
            <a:custGeom>
              <a:avLst/>
              <a:gdLst>
                <a:gd name="connsiteX0" fmla="*/ 828896 w 850951"/>
                <a:gd name="connsiteY0" fmla="*/ 502657 h 904464"/>
                <a:gd name="connsiteX1" fmla="*/ 734512 w 850951"/>
                <a:gd name="connsiteY1" fmla="*/ 502657 h 904464"/>
                <a:gd name="connsiteX2" fmla="*/ 723128 w 850951"/>
                <a:gd name="connsiteY2" fmla="*/ 502657 h 904464"/>
                <a:gd name="connsiteX3" fmla="*/ 723128 w 850951"/>
                <a:gd name="connsiteY3" fmla="*/ 491111 h 904464"/>
                <a:gd name="connsiteX4" fmla="*/ 723128 w 850951"/>
                <a:gd name="connsiteY4" fmla="*/ 418123 h 904464"/>
                <a:gd name="connsiteX5" fmla="*/ 700844 w 850951"/>
                <a:gd name="connsiteY5" fmla="*/ 395355 h 904464"/>
                <a:gd name="connsiteX6" fmla="*/ 540254 w 850951"/>
                <a:gd name="connsiteY6" fmla="*/ 395355 h 904464"/>
                <a:gd name="connsiteX7" fmla="*/ 517809 w 850951"/>
                <a:gd name="connsiteY7" fmla="*/ 417962 h 904464"/>
                <a:gd name="connsiteX8" fmla="*/ 517728 w 850951"/>
                <a:gd name="connsiteY8" fmla="*/ 491919 h 904464"/>
                <a:gd name="connsiteX9" fmla="*/ 517243 w 850951"/>
                <a:gd name="connsiteY9" fmla="*/ 502334 h 904464"/>
                <a:gd name="connsiteX10" fmla="*/ 509412 w 850951"/>
                <a:gd name="connsiteY10" fmla="*/ 502657 h 904464"/>
                <a:gd name="connsiteX11" fmla="*/ 241843 w 850951"/>
                <a:gd name="connsiteY11" fmla="*/ 502495 h 904464"/>
                <a:gd name="connsiteX12" fmla="*/ 211808 w 850951"/>
                <a:gd name="connsiteY12" fmla="*/ 499993 h 904464"/>
                <a:gd name="connsiteX13" fmla="*/ 40318 w 850951"/>
                <a:gd name="connsiteY13" fmla="*/ 261328 h 904464"/>
                <a:gd name="connsiteX14" fmla="*/ 211808 w 850951"/>
                <a:gd name="connsiteY14" fmla="*/ 91937 h 904464"/>
                <a:gd name="connsiteX15" fmla="*/ 309906 w 850951"/>
                <a:gd name="connsiteY15" fmla="*/ 88869 h 904464"/>
                <a:gd name="connsiteX16" fmla="*/ 336227 w 850951"/>
                <a:gd name="connsiteY16" fmla="*/ 71591 h 904464"/>
                <a:gd name="connsiteX17" fmla="*/ 356896 w 850951"/>
                <a:gd name="connsiteY17" fmla="*/ 30898 h 904464"/>
                <a:gd name="connsiteX18" fmla="*/ 351890 w 850951"/>
                <a:gd name="connsiteY18" fmla="*/ 2801 h 904464"/>
                <a:gd name="connsiteX19" fmla="*/ 324761 w 850951"/>
                <a:gd name="connsiteY19" fmla="*/ 11521 h 904464"/>
                <a:gd name="connsiteX20" fmla="*/ 308856 w 850951"/>
                <a:gd name="connsiteY20" fmla="*/ 41556 h 904464"/>
                <a:gd name="connsiteX21" fmla="*/ 292789 w 850951"/>
                <a:gd name="connsiteY21" fmla="*/ 51406 h 904464"/>
                <a:gd name="connsiteX22" fmla="*/ 204541 w 850951"/>
                <a:gd name="connsiteY22" fmla="*/ 55201 h 904464"/>
                <a:gd name="connsiteX23" fmla="*/ 4954 w 850951"/>
                <a:gd name="connsiteY23" fmla="*/ 343520 h 904464"/>
                <a:gd name="connsiteX24" fmla="*/ 245314 w 850951"/>
                <a:gd name="connsiteY24" fmla="*/ 539635 h 904464"/>
                <a:gd name="connsiteX25" fmla="*/ 506102 w 850951"/>
                <a:gd name="connsiteY25" fmla="*/ 539635 h 904464"/>
                <a:gd name="connsiteX26" fmla="*/ 517405 w 850951"/>
                <a:gd name="connsiteY26" fmla="*/ 539635 h 904464"/>
                <a:gd name="connsiteX27" fmla="*/ 517405 w 850951"/>
                <a:gd name="connsiteY27" fmla="*/ 657434 h 904464"/>
                <a:gd name="connsiteX28" fmla="*/ 506586 w 850951"/>
                <a:gd name="connsiteY28" fmla="*/ 657434 h 904464"/>
                <a:gd name="connsiteX29" fmla="*/ 446274 w 850951"/>
                <a:gd name="connsiteY29" fmla="*/ 657434 h 904464"/>
                <a:gd name="connsiteX30" fmla="*/ 426251 w 850951"/>
                <a:gd name="connsiteY30" fmla="*/ 668333 h 904464"/>
                <a:gd name="connsiteX31" fmla="*/ 430934 w 850951"/>
                <a:gd name="connsiteY31" fmla="*/ 690617 h 904464"/>
                <a:gd name="connsiteX32" fmla="*/ 532180 w 850951"/>
                <a:gd name="connsiteY32" fmla="*/ 810192 h 904464"/>
                <a:gd name="connsiteX33" fmla="*/ 560923 w 850951"/>
                <a:gd name="connsiteY33" fmla="*/ 814713 h 904464"/>
                <a:gd name="connsiteX34" fmla="*/ 560843 w 850951"/>
                <a:gd name="connsiteY34" fmla="*/ 786212 h 904464"/>
                <a:gd name="connsiteX35" fmla="*/ 518132 w 850951"/>
                <a:gd name="connsiteY35" fmla="*/ 735670 h 904464"/>
                <a:gd name="connsiteX36" fmla="*/ 483656 w 850951"/>
                <a:gd name="connsiteY36" fmla="*/ 694735 h 904464"/>
                <a:gd name="connsiteX37" fmla="*/ 529354 w 850951"/>
                <a:gd name="connsiteY37" fmla="*/ 694735 h 904464"/>
                <a:gd name="connsiteX38" fmla="*/ 555352 w 850951"/>
                <a:gd name="connsiteY38" fmla="*/ 668656 h 904464"/>
                <a:gd name="connsiteX39" fmla="*/ 555352 w 850951"/>
                <a:gd name="connsiteY39" fmla="*/ 443879 h 904464"/>
                <a:gd name="connsiteX40" fmla="*/ 555837 w 850951"/>
                <a:gd name="connsiteY40" fmla="*/ 432818 h 904464"/>
                <a:gd name="connsiteX41" fmla="*/ 685262 w 850951"/>
                <a:gd name="connsiteY41" fmla="*/ 432818 h 904464"/>
                <a:gd name="connsiteX42" fmla="*/ 685262 w 850951"/>
                <a:gd name="connsiteY42" fmla="*/ 444767 h 904464"/>
                <a:gd name="connsiteX43" fmla="*/ 685262 w 850951"/>
                <a:gd name="connsiteY43" fmla="*/ 597525 h 904464"/>
                <a:gd name="connsiteX44" fmla="*/ 685262 w 850951"/>
                <a:gd name="connsiteY44" fmla="*/ 670513 h 904464"/>
                <a:gd name="connsiteX45" fmla="*/ 709160 w 850951"/>
                <a:gd name="connsiteY45" fmla="*/ 694735 h 904464"/>
                <a:gd name="connsiteX46" fmla="*/ 748077 w 850951"/>
                <a:gd name="connsiteY46" fmla="*/ 694816 h 904464"/>
                <a:gd name="connsiteX47" fmla="*/ 756231 w 850951"/>
                <a:gd name="connsiteY47" fmla="*/ 695785 h 904464"/>
                <a:gd name="connsiteX48" fmla="*/ 620267 w 850951"/>
                <a:gd name="connsiteY48" fmla="*/ 856536 h 904464"/>
                <a:gd name="connsiteX49" fmla="*/ 606460 w 850951"/>
                <a:gd name="connsiteY49" fmla="*/ 840389 h 904464"/>
                <a:gd name="connsiteX50" fmla="*/ 578202 w 850951"/>
                <a:gd name="connsiteY50" fmla="*/ 836755 h 904464"/>
                <a:gd name="connsiteX51" fmla="*/ 577798 w 850951"/>
                <a:gd name="connsiteY51" fmla="*/ 864449 h 904464"/>
                <a:gd name="connsiteX52" fmla="*/ 603554 w 850951"/>
                <a:gd name="connsiteY52" fmla="*/ 894968 h 904464"/>
                <a:gd name="connsiteX53" fmla="*/ 636899 w 850951"/>
                <a:gd name="connsiteY53" fmla="*/ 894887 h 904464"/>
                <a:gd name="connsiteX54" fmla="*/ 677753 w 850951"/>
                <a:gd name="connsiteY54" fmla="*/ 846605 h 904464"/>
                <a:gd name="connsiteX55" fmla="*/ 808469 w 850951"/>
                <a:gd name="connsiteY55" fmla="*/ 692151 h 904464"/>
                <a:gd name="connsiteX56" fmla="*/ 814283 w 850951"/>
                <a:gd name="connsiteY56" fmla="*/ 668333 h 904464"/>
                <a:gd name="connsiteX57" fmla="*/ 792321 w 850951"/>
                <a:gd name="connsiteY57" fmla="*/ 657514 h 904464"/>
                <a:gd name="connsiteX58" fmla="*/ 752436 w 850951"/>
                <a:gd name="connsiteY58" fmla="*/ 657514 h 904464"/>
                <a:gd name="connsiteX59" fmla="*/ 723532 w 850951"/>
                <a:gd name="connsiteY59" fmla="*/ 657514 h 904464"/>
                <a:gd name="connsiteX60" fmla="*/ 723532 w 850951"/>
                <a:gd name="connsiteY60" fmla="*/ 539716 h 904464"/>
                <a:gd name="connsiteX61" fmla="*/ 734674 w 850951"/>
                <a:gd name="connsiteY61" fmla="*/ 539716 h 904464"/>
                <a:gd name="connsiteX62" fmla="*/ 829058 w 850951"/>
                <a:gd name="connsiteY62" fmla="*/ 539716 h 904464"/>
                <a:gd name="connsiteX63" fmla="*/ 850938 w 850951"/>
                <a:gd name="connsiteY63" fmla="*/ 521550 h 904464"/>
                <a:gd name="connsiteX64" fmla="*/ 828896 w 850951"/>
                <a:gd name="connsiteY64" fmla="*/ 502657 h 90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850951" h="904464">
                  <a:moveTo>
                    <a:pt x="828896" y="502657"/>
                  </a:moveTo>
                  <a:cubicBezTo>
                    <a:pt x="797408" y="502576"/>
                    <a:pt x="766001" y="502657"/>
                    <a:pt x="734512" y="502657"/>
                  </a:cubicBezTo>
                  <a:cubicBezTo>
                    <a:pt x="731041" y="502657"/>
                    <a:pt x="727569" y="502657"/>
                    <a:pt x="723128" y="502657"/>
                  </a:cubicBezTo>
                  <a:cubicBezTo>
                    <a:pt x="723128" y="498055"/>
                    <a:pt x="723128" y="494583"/>
                    <a:pt x="723128" y="491111"/>
                  </a:cubicBezTo>
                  <a:cubicBezTo>
                    <a:pt x="723128" y="466809"/>
                    <a:pt x="723209" y="442426"/>
                    <a:pt x="723128" y="418123"/>
                  </a:cubicBezTo>
                  <a:cubicBezTo>
                    <a:pt x="723047" y="402137"/>
                    <a:pt x="716508" y="395355"/>
                    <a:pt x="700844" y="395355"/>
                  </a:cubicBezTo>
                  <a:cubicBezTo>
                    <a:pt x="647314" y="395274"/>
                    <a:pt x="593784" y="395274"/>
                    <a:pt x="540254" y="395355"/>
                  </a:cubicBezTo>
                  <a:cubicBezTo>
                    <a:pt x="524510" y="395355"/>
                    <a:pt x="517889" y="402056"/>
                    <a:pt x="517809" y="417962"/>
                  </a:cubicBezTo>
                  <a:cubicBezTo>
                    <a:pt x="517728" y="442587"/>
                    <a:pt x="517809" y="467293"/>
                    <a:pt x="517728" y="491919"/>
                  </a:cubicBezTo>
                  <a:cubicBezTo>
                    <a:pt x="517728" y="495310"/>
                    <a:pt x="517405" y="498701"/>
                    <a:pt x="517243" y="502334"/>
                  </a:cubicBezTo>
                  <a:cubicBezTo>
                    <a:pt x="513933" y="502495"/>
                    <a:pt x="511673" y="502657"/>
                    <a:pt x="509412" y="502657"/>
                  </a:cubicBezTo>
                  <a:cubicBezTo>
                    <a:pt x="420195" y="502657"/>
                    <a:pt x="330979" y="502738"/>
                    <a:pt x="241843" y="502495"/>
                  </a:cubicBezTo>
                  <a:cubicBezTo>
                    <a:pt x="231831" y="502495"/>
                    <a:pt x="221658" y="501769"/>
                    <a:pt x="211808" y="499993"/>
                  </a:cubicBezTo>
                  <a:cubicBezTo>
                    <a:pt x="96835" y="479888"/>
                    <a:pt x="22959" y="376865"/>
                    <a:pt x="40318" y="261328"/>
                  </a:cubicBezTo>
                  <a:cubicBezTo>
                    <a:pt x="53155" y="176148"/>
                    <a:pt x="126547" y="102353"/>
                    <a:pt x="211808" y="91937"/>
                  </a:cubicBezTo>
                  <a:cubicBezTo>
                    <a:pt x="244184" y="87981"/>
                    <a:pt x="277125" y="89030"/>
                    <a:pt x="309906" y="88869"/>
                  </a:cubicBezTo>
                  <a:cubicBezTo>
                    <a:pt x="323308" y="88788"/>
                    <a:pt x="330817" y="83056"/>
                    <a:pt x="336227" y="71591"/>
                  </a:cubicBezTo>
                  <a:cubicBezTo>
                    <a:pt x="342686" y="57784"/>
                    <a:pt x="349710" y="44301"/>
                    <a:pt x="356896" y="30898"/>
                  </a:cubicBezTo>
                  <a:cubicBezTo>
                    <a:pt x="363032" y="19433"/>
                    <a:pt x="361336" y="8534"/>
                    <a:pt x="351890" y="2801"/>
                  </a:cubicBezTo>
                  <a:cubicBezTo>
                    <a:pt x="342443" y="-3012"/>
                    <a:pt x="331301" y="379"/>
                    <a:pt x="324761" y="11521"/>
                  </a:cubicBezTo>
                  <a:cubicBezTo>
                    <a:pt x="319029" y="21290"/>
                    <a:pt x="313216" y="31141"/>
                    <a:pt x="308856" y="41556"/>
                  </a:cubicBezTo>
                  <a:cubicBezTo>
                    <a:pt x="305546" y="49549"/>
                    <a:pt x="300944" y="51245"/>
                    <a:pt x="292789" y="51406"/>
                  </a:cubicBezTo>
                  <a:cubicBezTo>
                    <a:pt x="263319" y="51971"/>
                    <a:pt x="233446" y="50760"/>
                    <a:pt x="204541" y="55201"/>
                  </a:cubicBezTo>
                  <a:cubicBezTo>
                    <a:pt x="68657" y="76112"/>
                    <a:pt x="-22739" y="209090"/>
                    <a:pt x="4954" y="343520"/>
                  </a:cubicBezTo>
                  <a:cubicBezTo>
                    <a:pt x="28611" y="458816"/>
                    <a:pt x="127032" y="539232"/>
                    <a:pt x="245314" y="539635"/>
                  </a:cubicBezTo>
                  <a:cubicBezTo>
                    <a:pt x="332270" y="539958"/>
                    <a:pt x="419145" y="539716"/>
                    <a:pt x="506102" y="539635"/>
                  </a:cubicBezTo>
                  <a:cubicBezTo>
                    <a:pt x="509816" y="539635"/>
                    <a:pt x="513529" y="539635"/>
                    <a:pt x="517405" y="539635"/>
                  </a:cubicBezTo>
                  <a:cubicBezTo>
                    <a:pt x="517405" y="579601"/>
                    <a:pt x="517405" y="617871"/>
                    <a:pt x="517405" y="657434"/>
                  </a:cubicBezTo>
                  <a:cubicBezTo>
                    <a:pt x="513529" y="657434"/>
                    <a:pt x="510058" y="657434"/>
                    <a:pt x="506586" y="657434"/>
                  </a:cubicBezTo>
                  <a:cubicBezTo>
                    <a:pt x="486482" y="657434"/>
                    <a:pt x="466378" y="657514"/>
                    <a:pt x="446274" y="657434"/>
                  </a:cubicBezTo>
                  <a:cubicBezTo>
                    <a:pt x="437554" y="657434"/>
                    <a:pt x="430207" y="659775"/>
                    <a:pt x="426251" y="668333"/>
                  </a:cubicBezTo>
                  <a:cubicBezTo>
                    <a:pt x="422375" y="676811"/>
                    <a:pt x="425282" y="683997"/>
                    <a:pt x="430934" y="690617"/>
                  </a:cubicBezTo>
                  <a:cubicBezTo>
                    <a:pt x="464682" y="730422"/>
                    <a:pt x="498350" y="770388"/>
                    <a:pt x="532180" y="810192"/>
                  </a:cubicBezTo>
                  <a:cubicBezTo>
                    <a:pt x="541142" y="820769"/>
                    <a:pt x="552365" y="822303"/>
                    <a:pt x="560923" y="814713"/>
                  </a:cubicBezTo>
                  <a:cubicBezTo>
                    <a:pt x="569401" y="807285"/>
                    <a:pt x="569401" y="796466"/>
                    <a:pt x="560843" y="786212"/>
                  </a:cubicBezTo>
                  <a:cubicBezTo>
                    <a:pt x="546713" y="769338"/>
                    <a:pt x="532342" y="752544"/>
                    <a:pt x="518132" y="735670"/>
                  </a:cubicBezTo>
                  <a:cubicBezTo>
                    <a:pt x="507151" y="722671"/>
                    <a:pt x="496171" y="709591"/>
                    <a:pt x="483656" y="694735"/>
                  </a:cubicBezTo>
                  <a:cubicBezTo>
                    <a:pt x="500531" y="694735"/>
                    <a:pt x="514902" y="694735"/>
                    <a:pt x="529354" y="694735"/>
                  </a:cubicBezTo>
                  <a:cubicBezTo>
                    <a:pt x="549539" y="694735"/>
                    <a:pt x="555352" y="688922"/>
                    <a:pt x="555352" y="668656"/>
                  </a:cubicBezTo>
                  <a:cubicBezTo>
                    <a:pt x="555352" y="593731"/>
                    <a:pt x="555352" y="518805"/>
                    <a:pt x="555352" y="443879"/>
                  </a:cubicBezTo>
                  <a:cubicBezTo>
                    <a:pt x="555352" y="440165"/>
                    <a:pt x="555675" y="436451"/>
                    <a:pt x="555837" y="432818"/>
                  </a:cubicBezTo>
                  <a:cubicBezTo>
                    <a:pt x="599436" y="432818"/>
                    <a:pt x="641824" y="432818"/>
                    <a:pt x="685262" y="432818"/>
                  </a:cubicBezTo>
                  <a:cubicBezTo>
                    <a:pt x="685262" y="437178"/>
                    <a:pt x="685262" y="440972"/>
                    <a:pt x="685262" y="444767"/>
                  </a:cubicBezTo>
                  <a:cubicBezTo>
                    <a:pt x="685262" y="495713"/>
                    <a:pt x="685262" y="546660"/>
                    <a:pt x="685262" y="597525"/>
                  </a:cubicBezTo>
                  <a:cubicBezTo>
                    <a:pt x="685262" y="621828"/>
                    <a:pt x="685262" y="646211"/>
                    <a:pt x="685262" y="670513"/>
                  </a:cubicBezTo>
                  <a:cubicBezTo>
                    <a:pt x="685342" y="688276"/>
                    <a:pt x="691721" y="694735"/>
                    <a:pt x="709160" y="694735"/>
                  </a:cubicBezTo>
                  <a:cubicBezTo>
                    <a:pt x="722159" y="694735"/>
                    <a:pt x="735078" y="694735"/>
                    <a:pt x="748077" y="694816"/>
                  </a:cubicBezTo>
                  <a:cubicBezTo>
                    <a:pt x="750337" y="694816"/>
                    <a:pt x="752679" y="695381"/>
                    <a:pt x="756231" y="695785"/>
                  </a:cubicBezTo>
                  <a:cubicBezTo>
                    <a:pt x="710452" y="749880"/>
                    <a:pt x="665723" y="802764"/>
                    <a:pt x="620267" y="856536"/>
                  </a:cubicBezTo>
                  <a:cubicBezTo>
                    <a:pt x="615180" y="850561"/>
                    <a:pt x="610901" y="845394"/>
                    <a:pt x="606460" y="840389"/>
                  </a:cubicBezTo>
                  <a:cubicBezTo>
                    <a:pt x="597740" y="830619"/>
                    <a:pt x="586679" y="829247"/>
                    <a:pt x="578202" y="836755"/>
                  </a:cubicBezTo>
                  <a:cubicBezTo>
                    <a:pt x="570047" y="844022"/>
                    <a:pt x="569805" y="854679"/>
                    <a:pt x="577798" y="864449"/>
                  </a:cubicBezTo>
                  <a:cubicBezTo>
                    <a:pt x="586275" y="874703"/>
                    <a:pt x="594915" y="884795"/>
                    <a:pt x="603554" y="894968"/>
                  </a:cubicBezTo>
                  <a:cubicBezTo>
                    <a:pt x="614373" y="907644"/>
                    <a:pt x="625999" y="907644"/>
                    <a:pt x="636899" y="894887"/>
                  </a:cubicBezTo>
                  <a:cubicBezTo>
                    <a:pt x="650544" y="878820"/>
                    <a:pt x="664108" y="862672"/>
                    <a:pt x="677753" y="846605"/>
                  </a:cubicBezTo>
                  <a:cubicBezTo>
                    <a:pt x="721352" y="795094"/>
                    <a:pt x="764870" y="743582"/>
                    <a:pt x="808469" y="692151"/>
                  </a:cubicBezTo>
                  <a:cubicBezTo>
                    <a:pt x="814525" y="685046"/>
                    <a:pt x="818643" y="677699"/>
                    <a:pt x="814283" y="668333"/>
                  </a:cubicBezTo>
                  <a:cubicBezTo>
                    <a:pt x="809923" y="658887"/>
                    <a:pt x="801526" y="657434"/>
                    <a:pt x="792321" y="657514"/>
                  </a:cubicBezTo>
                  <a:cubicBezTo>
                    <a:pt x="779000" y="657676"/>
                    <a:pt x="765758" y="657514"/>
                    <a:pt x="752436" y="657514"/>
                  </a:cubicBezTo>
                  <a:cubicBezTo>
                    <a:pt x="742828" y="657514"/>
                    <a:pt x="733220" y="657514"/>
                    <a:pt x="723532" y="657514"/>
                  </a:cubicBezTo>
                  <a:cubicBezTo>
                    <a:pt x="723532" y="617629"/>
                    <a:pt x="723532" y="579198"/>
                    <a:pt x="723532" y="539716"/>
                  </a:cubicBezTo>
                  <a:cubicBezTo>
                    <a:pt x="727650" y="539716"/>
                    <a:pt x="731202" y="539716"/>
                    <a:pt x="734674" y="539716"/>
                  </a:cubicBezTo>
                  <a:cubicBezTo>
                    <a:pt x="766162" y="539716"/>
                    <a:pt x="797569" y="539797"/>
                    <a:pt x="829058" y="539716"/>
                  </a:cubicBezTo>
                  <a:cubicBezTo>
                    <a:pt x="842541" y="539716"/>
                    <a:pt x="850777" y="532692"/>
                    <a:pt x="850938" y="521550"/>
                  </a:cubicBezTo>
                  <a:cubicBezTo>
                    <a:pt x="851342" y="510166"/>
                    <a:pt x="842622" y="502657"/>
                    <a:pt x="828896" y="502657"/>
                  </a:cubicBezTo>
                  <a:close/>
                </a:path>
              </a:pathLst>
            </a:custGeom>
            <a:grpFill/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16">
              <a:extLst>
                <a:ext uri="{FF2B5EF4-FFF2-40B4-BE49-F238E27FC236}">
                  <a16:creationId xmlns:a16="http://schemas.microsoft.com/office/drawing/2014/main" id="{D9113565-2939-4D31-809D-B3E669F3764D}"/>
                </a:ext>
              </a:extLst>
            </p:cNvPr>
            <p:cNvSpPr/>
            <p:nvPr/>
          </p:nvSpPr>
          <p:spPr>
            <a:xfrm>
              <a:off x="6966276" y="3871166"/>
              <a:ext cx="884710" cy="694823"/>
            </a:xfrm>
            <a:custGeom>
              <a:avLst/>
              <a:gdLst>
                <a:gd name="connsiteX0" fmla="*/ 881793 w 884710"/>
                <a:gd name="connsiteY0" fmla="*/ 410981 h 694823"/>
                <a:gd name="connsiteX1" fmla="*/ 682125 w 884710"/>
                <a:gd name="connsiteY1" fmla="*/ 210425 h 694823"/>
                <a:gd name="connsiteX2" fmla="*/ 584189 w 884710"/>
                <a:gd name="connsiteY2" fmla="*/ 206308 h 694823"/>
                <a:gd name="connsiteX3" fmla="*/ 572240 w 884710"/>
                <a:gd name="connsiteY3" fmla="*/ 199041 h 694823"/>
                <a:gd name="connsiteX4" fmla="*/ 531709 w 884710"/>
                <a:gd name="connsiteY4" fmla="*/ 136307 h 694823"/>
                <a:gd name="connsiteX5" fmla="*/ 228210 w 884710"/>
                <a:gd name="connsiteY5" fmla="*/ 1795 h 694823"/>
                <a:gd name="connsiteX6" fmla="*/ 6824 w 884710"/>
                <a:gd name="connsiteY6" fmla="*/ 115234 h 694823"/>
                <a:gd name="connsiteX7" fmla="*/ 6259 w 884710"/>
                <a:gd name="connsiteY7" fmla="*/ 144462 h 694823"/>
                <a:gd name="connsiteX8" fmla="*/ 35325 w 884710"/>
                <a:gd name="connsiteY8" fmla="*/ 139859 h 694823"/>
                <a:gd name="connsiteX9" fmla="*/ 77390 w 884710"/>
                <a:gd name="connsiteY9" fmla="*/ 101024 h 694823"/>
                <a:gd name="connsiteX10" fmla="*/ 378143 w 884710"/>
                <a:gd name="connsiteY10" fmla="*/ 62027 h 694823"/>
                <a:gd name="connsiteX11" fmla="*/ 544788 w 884710"/>
                <a:gd name="connsiteY11" fmla="*/ 227703 h 694823"/>
                <a:gd name="connsiteX12" fmla="*/ 568526 w 884710"/>
                <a:gd name="connsiteY12" fmla="*/ 243690 h 694823"/>
                <a:gd name="connsiteX13" fmla="*/ 612286 w 884710"/>
                <a:gd name="connsiteY13" fmla="*/ 243528 h 694823"/>
                <a:gd name="connsiteX14" fmla="*/ 612367 w 884710"/>
                <a:gd name="connsiteY14" fmla="*/ 242398 h 694823"/>
                <a:gd name="connsiteX15" fmla="*/ 674374 w 884710"/>
                <a:gd name="connsiteY15" fmla="*/ 246677 h 694823"/>
                <a:gd name="connsiteX16" fmla="*/ 846430 w 884710"/>
                <a:gd name="connsiteY16" fmla="*/ 475169 h 694823"/>
                <a:gd name="connsiteX17" fmla="*/ 635943 w 884710"/>
                <a:gd name="connsiteY17" fmla="*/ 657478 h 694823"/>
                <a:gd name="connsiteX18" fmla="*/ 594120 w 884710"/>
                <a:gd name="connsiteY18" fmla="*/ 657639 h 694823"/>
                <a:gd name="connsiteX19" fmla="*/ 576519 w 884710"/>
                <a:gd name="connsiteY19" fmla="*/ 676048 h 694823"/>
                <a:gd name="connsiteX20" fmla="*/ 592990 w 884710"/>
                <a:gd name="connsiteY20" fmla="*/ 694295 h 694823"/>
                <a:gd name="connsiteX21" fmla="*/ 692783 w 884710"/>
                <a:gd name="connsiteY21" fmla="*/ 689289 h 694823"/>
                <a:gd name="connsiteX22" fmla="*/ 881793 w 884710"/>
                <a:gd name="connsiteY22" fmla="*/ 410981 h 69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84710" h="694823">
                  <a:moveTo>
                    <a:pt x="881793" y="410981"/>
                  </a:moveTo>
                  <a:cubicBezTo>
                    <a:pt x="866775" y="310380"/>
                    <a:pt x="783211" y="225120"/>
                    <a:pt x="682125" y="210425"/>
                  </a:cubicBezTo>
                  <a:cubicBezTo>
                    <a:pt x="649910" y="205742"/>
                    <a:pt x="616888" y="207196"/>
                    <a:pt x="584189" y="206308"/>
                  </a:cubicBezTo>
                  <a:cubicBezTo>
                    <a:pt x="578214" y="206146"/>
                    <a:pt x="575308" y="204128"/>
                    <a:pt x="572240" y="199041"/>
                  </a:cubicBezTo>
                  <a:cubicBezTo>
                    <a:pt x="559240" y="177807"/>
                    <a:pt x="547372" y="155442"/>
                    <a:pt x="531709" y="136307"/>
                  </a:cubicBezTo>
                  <a:cubicBezTo>
                    <a:pt x="453311" y="40793"/>
                    <a:pt x="354163" y="-10477"/>
                    <a:pt x="228210" y="1795"/>
                  </a:cubicBezTo>
                  <a:cubicBezTo>
                    <a:pt x="139962" y="10354"/>
                    <a:pt x="66328" y="49674"/>
                    <a:pt x="6824" y="115234"/>
                  </a:cubicBezTo>
                  <a:cubicBezTo>
                    <a:pt x="-2219" y="125165"/>
                    <a:pt x="-2138" y="137276"/>
                    <a:pt x="6259" y="144462"/>
                  </a:cubicBezTo>
                  <a:cubicBezTo>
                    <a:pt x="15059" y="151890"/>
                    <a:pt x="25313" y="149709"/>
                    <a:pt x="35325" y="139859"/>
                  </a:cubicBezTo>
                  <a:cubicBezTo>
                    <a:pt x="48889" y="126457"/>
                    <a:pt x="62049" y="112085"/>
                    <a:pt x="77390" y="101024"/>
                  </a:cubicBezTo>
                  <a:cubicBezTo>
                    <a:pt x="170401" y="33526"/>
                    <a:pt x="270840" y="15844"/>
                    <a:pt x="378143" y="62027"/>
                  </a:cubicBezTo>
                  <a:cubicBezTo>
                    <a:pt x="454845" y="95049"/>
                    <a:pt x="509021" y="152616"/>
                    <a:pt x="544788" y="227703"/>
                  </a:cubicBezTo>
                  <a:cubicBezTo>
                    <a:pt x="549794" y="238280"/>
                    <a:pt x="556253" y="244174"/>
                    <a:pt x="568526" y="243690"/>
                  </a:cubicBezTo>
                  <a:cubicBezTo>
                    <a:pt x="583059" y="243125"/>
                    <a:pt x="597672" y="243528"/>
                    <a:pt x="612286" y="243528"/>
                  </a:cubicBezTo>
                  <a:cubicBezTo>
                    <a:pt x="612286" y="243125"/>
                    <a:pt x="612367" y="242802"/>
                    <a:pt x="612367" y="242398"/>
                  </a:cubicBezTo>
                  <a:cubicBezTo>
                    <a:pt x="633036" y="243770"/>
                    <a:pt x="653867" y="243851"/>
                    <a:pt x="674374" y="246677"/>
                  </a:cubicBezTo>
                  <a:cubicBezTo>
                    <a:pt x="781031" y="261372"/>
                    <a:pt x="861609" y="368835"/>
                    <a:pt x="846430" y="475169"/>
                  </a:cubicBezTo>
                  <a:cubicBezTo>
                    <a:pt x="831008" y="583198"/>
                    <a:pt x="745425" y="657397"/>
                    <a:pt x="635943" y="657478"/>
                  </a:cubicBezTo>
                  <a:cubicBezTo>
                    <a:pt x="621975" y="657478"/>
                    <a:pt x="608007" y="657155"/>
                    <a:pt x="594120" y="657639"/>
                  </a:cubicBezTo>
                  <a:cubicBezTo>
                    <a:pt x="583785" y="657962"/>
                    <a:pt x="576519" y="666036"/>
                    <a:pt x="576519" y="676048"/>
                  </a:cubicBezTo>
                  <a:cubicBezTo>
                    <a:pt x="576438" y="685736"/>
                    <a:pt x="583301" y="694214"/>
                    <a:pt x="592990" y="694295"/>
                  </a:cubicBezTo>
                  <a:cubicBezTo>
                    <a:pt x="626335" y="694537"/>
                    <a:pt x="659761" y="696878"/>
                    <a:pt x="692783" y="689289"/>
                  </a:cubicBezTo>
                  <a:cubicBezTo>
                    <a:pt x="820997" y="660061"/>
                    <a:pt x="901332" y="541859"/>
                    <a:pt x="881793" y="410981"/>
                  </a:cubicBezTo>
                  <a:close/>
                </a:path>
              </a:pathLst>
            </a:custGeom>
            <a:grpFill/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Graphic 16">
              <a:extLst>
                <a:ext uri="{FF2B5EF4-FFF2-40B4-BE49-F238E27FC236}">
                  <a16:creationId xmlns:a16="http://schemas.microsoft.com/office/drawing/2014/main" id="{76552391-65F8-4BB2-8C20-AF4B17538733}"/>
                </a:ext>
              </a:extLst>
            </p:cNvPr>
            <p:cNvSpPr/>
            <p:nvPr/>
          </p:nvSpPr>
          <p:spPr>
            <a:xfrm>
              <a:off x="7302743" y="4000783"/>
              <a:ext cx="443541" cy="306119"/>
            </a:xfrm>
            <a:custGeom>
              <a:avLst/>
              <a:gdLst>
                <a:gd name="connsiteX0" fmla="*/ 217041 w 443541"/>
                <a:gd name="connsiteY0" fmla="*/ 191179 h 306119"/>
                <a:gd name="connsiteX1" fmla="*/ 241343 w 443541"/>
                <a:gd name="connsiteY1" fmla="*/ 191179 h 306119"/>
                <a:gd name="connsiteX2" fmla="*/ 416144 w 443541"/>
                <a:gd name="connsiteY2" fmla="*/ 295736 h 306119"/>
                <a:gd name="connsiteX3" fmla="*/ 435682 w 443541"/>
                <a:gd name="connsiteY3" fmla="*/ 304698 h 306119"/>
                <a:gd name="connsiteX4" fmla="*/ 440850 w 443541"/>
                <a:gd name="connsiteY4" fmla="*/ 283141 h 306119"/>
                <a:gd name="connsiteX5" fmla="*/ 277595 w 443541"/>
                <a:gd name="connsiteY5" fmla="*/ 166311 h 306119"/>
                <a:gd name="connsiteX6" fmla="*/ 196049 w 443541"/>
                <a:gd name="connsiteY6" fmla="*/ 163889 h 306119"/>
                <a:gd name="connsiteX7" fmla="*/ 181839 w 443541"/>
                <a:gd name="connsiteY7" fmla="*/ 155492 h 306119"/>
                <a:gd name="connsiteX8" fmla="*/ 165610 w 443541"/>
                <a:gd name="connsiteY8" fmla="*/ 126749 h 306119"/>
                <a:gd name="connsiteX9" fmla="*/ 22460 w 443541"/>
                <a:gd name="connsiteY9" fmla="*/ 2249 h 306119"/>
                <a:gd name="connsiteX10" fmla="*/ 1548 w 443541"/>
                <a:gd name="connsiteY10" fmla="*/ 7497 h 306119"/>
                <a:gd name="connsiteX11" fmla="*/ 11156 w 443541"/>
                <a:gd name="connsiteY11" fmla="*/ 27521 h 306119"/>
                <a:gd name="connsiteX12" fmla="*/ 37962 w 443541"/>
                <a:gd name="connsiteY12" fmla="*/ 41246 h 306119"/>
                <a:gd name="connsiteX13" fmla="*/ 161977 w 443541"/>
                <a:gd name="connsiteY13" fmla="*/ 178099 h 306119"/>
                <a:gd name="connsiteX14" fmla="*/ 182969 w 443541"/>
                <a:gd name="connsiteY14" fmla="*/ 191421 h 306119"/>
                <a:gd name="connsiteX15" fmla="*/ 217041 w 443541"/>
                <a:gd name="connsiteY15" fmla="*/ 191179 h 30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3541" h="306119">
                  <a:moveTo>
                    <a:pt x="217041" y="191179"/>
                  </a:moveTo>
                  <a:cubicBezTo>
                    <a:pt x="225115" y="191179"/>
                    <a:pt x="233269" y="191098"/>
                    <a:pt x="241343" y="191179"/>
                  </a:cubicBezTo>
                  <a:cubicBezTo>
                    <a:pt x="319902" y="192067"/>
                    <a:pt x="378277" y="226704"/>
                    <a:pt x="416144" y="295736"/>
                  </a:cubicBezTo>
                  <a:cubicBezTo>
                    <a:pt x="421311" y="305102"/>
                    <a:pt x="428093" y="308250"/>
                    <a:pt x="435682" y="304698"/>
                  </a:cubicBezTo>
                  <a:cubicBezTo>
                    <a:pt x="443595" y="300984"/>
                    <a:pt x="445936" y="292668"/>
                    <a:pt x="440850" y="283141"/>
                  </a:cubicBezTo>
                  <a:cubicBezTo>
                    <a:pt x="405809" y="217177"/>
                    <a:pt x="351552" y="176969"/>
                    <a:pt x="277595" y="166311"/>
                  </a:cubicBezTo>
                  <a:cubicBezTo>
                    <a:pt x="250871" y="162436"/>
                    <a:pt x="223258" y="164131"/>
                    <a:pt x="196049" y="163889"/>
                  </a:cubicBezTo>
                  <a:cubicBezTo>
                    <a:pt x="189024" y="163808"/>
                    <a:pt x="184987" y="162113"/>
                    <a:pt x="181839" y="155492"/>
                  </a:cubicBezTo>
                  <a:cubicBezTo>
                    <a:pt x="177156" y="145561"/>
                    <a:pt x="171585" y="136034"/>
                    <a:pt x="165610" y="126749"/>
                  </a:cubicBezTo>
                  <a:cubicBezTo>
                    <a:pt x="129923" y="71443"/>
                    <a:pt x="82933" y="29055"/>
                    <a:pt x="22460" y="2249"/>
                  </a:cubicBezTo>
                  <a:cubicBezTo>
                    <a:pt x="12690" y="-2111"/>
                    <a:pt x="5101" y="-11"/>
                    <a:pt x="1548" y="7497"/>
                  </a:cubicBezTo>
                  <a:cubicBezTo>
                    <a:pt x="-2327" y="15571"/>
                    <a:pt x="1145" y="22596"/>
                    <a:pt x="11156" y="27521"/>
                  </a:cubicBezTo>
                  <a:cubicBezTo>
                    <a:pt x="20118" y="31961"/>
                    <a:pt x="29322" y="36160"/>
                    <a:pt x="37962" y="41246"/>
                  </a:cubicBezTo>
                  <a:cubicBezTo>
                    <a:pt x="93591" y="73865"/>
                    <a:pt x="134687" y="119805"/>
                    <a:pt x="161977" y="178099"/>
                  </a:cubicBezTo>
                  <a:cubicBezTo>
                    <a:pt x="166418" y="187626"/>
                    <a:pt x="172311" y="192067"/>
                    <a:pt x="182969" y="191421"/>
                  </a:cubicBezTo>
                  <a:cubicBezTo>
                    <a:pt x="194353" y="190694"/>
                    <a:pt x="205737" y="191179"/>
                    <a:pt x="217041" y="191179"/>
                  </a:cubicBezTo>
                  <a:close/>
                </a:path>
              </a:pathLst>
            </a:custGeom>
            <a:grpFill/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Graphic 16">
              <a:extLst>
                <a:ext uri="{FF2B5EF4-FFF2-40B4-BE49-F238E27FC236}">
                  <a16:creationId xmlns:a16="http://schemas.microsoft.com/office/drawing/2014/main" id="{FDD3AAB9-6061-46A4-8FC4-0207C44FC379}"/>
                </a:ext>
              </a:extLst>
            </p:cNvPr>
            <p:cNvSpPr/>
            <p:nvPr/>
          </p:nvSpPr>
          <p:spPr>
            <a:xfrm>
              <a:off x="7731296" y="4321562"/>
              <a:ext cx="36276" cy="75235"/>
            </a:xfrm>
            <a:custGeom>
              <a:avLst/>
              <a:gdLst>
                <a:gd name="connsiteX0" fmla="*/ 26911 w 36276"/>
                <a:gd name="connsiteY0" fmla="*/ 10320 h 75235"/>
                <a:gd name="connsiteX1" fmla="*/ 10602 w 36276"/>
                <a:gd name="connsiteY1" fmla="*/ 551 h 75235"/>
                <a:gd name="connsiteX2" fmla="*/ 267 w 36276"/>
                <a:gd name="connsiteY2" fmla="*/ 16699 h 75235"/>
                <a:gd name="connsiteX3" fmla="*/ 8099 w 36276"/>
                <a:gd name="connsiteY3" fmla="*/ 64577 h 75235"/>
                <a:gd name="connsiteX4" fmla="*/ 21259 w 36276"/>
                <a:gd name="connsiteY4" fmla="*/ 75235 h 75235"/>
                <a:gd name="connsiteX5" fmla="*/ 34662 w 36276"/>
                <a:gd name="connsiteY5" fmla="*/ 64900 h 75235"/>
                <a:gd name="connsiteX6" fmla="*/ 34743 w 36276"/>
                <a:gd name="connsiteY6" fmla="*/ 56180 h 75235"/>
                <a:gd name="connsiteX7" fmla="*/ 36277 w 36276"/>
                <a:gd name="connsiteY7" fmla="*/ 55938 h 75235"/>
                <a:gd name="connsiteX8" fmla="*/ 26911 w 36276"/>
                <a:gd name="connsiteY8" fmla="*/ 10320 h 75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276" h="75235">
                  <a:moveTo>
                    <a:pt x="26911" y="10320"/>
                  </a:moveTo>
                  <a:cubicBezTo>
                    <a:pt x="24973" y="2489"/>
                    <a:pt x="18917" y="-1548"/>
                    <a:pt x="10602" y="551"/>
                  </a:cubicBezTo>
                  <a:cubicBezTo>
                    <a:pt x="2366" y="2569"/>
                    <a:pt x="-1025" y="8544"/>
                    <a:pt x="267" y="16699"/>
                  </a:cubicBezTo>
                  <a:cubicBezTo>
                    <a:pt x="2689" y="32685"/>
                    <a:pt x="5192" y="48672"/>
                    <a:pt x="8099" y="64577"/>
                  </a:cubicBezTo>
                  <a:cubicBezTo>
                    <a:pt x="9310" y="71440"/>
                    <a:pt x="14235" y="75073"/>
                    <a:pt x="21259" y="75235"/>
                  </a:cubicBezTo>
                  <a:cubicBezTo>
                    <a:pt x="28364" y="75315"/>
                    <a:pt x="32967" y="71601"/>
                    <a:pt x="34662" y="64900"/>
                  </a:cubicBezTo>
                  <a:cubicBezTo>
                    <a:pt x="35389" y="62155"/>
                    <a:pt x="34743" y="59087"/>
                    <a:pt x="34743" y="56180"/>
                  </a:cubicBezTo>
                  <a:cubicBezTo>
                    <a:pt x="35227" y="56099"/>
                    <a:pt x="35711" y="56019"/>
                    <a:pt x="36277" y="55938"/>
                  </a:cubicBezTo>
                  <a:cubicBezTo>
                    <a:pt x="33208" y="40678"/>
                    <a:pt x="30544" y="25419"/>
                    <a:pt x="26911" y="10320"/>
                  </a:cubicBezTo>
                  <a:close/>
                </a:path>
              </a:pathLst>
            </a:custGeom>
            <a:grpFill/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Graphic 16">
              <a:extLst>
                <a:ext uri="{FF2B5EF4-FFF2-40B4-BE49-F238E27FC236}">
                  <a16:creationId xmlns:a16="http://schemas.microsoft.com/office/drawing/2014/main" id="{EEF591A4-CAB2-4A57-B0C4-58B02D7298A9}"/>
                </a:ext>
              </a:extLst>
            </p:cNvPr>
            <p:cNvSpPr/>
            <p:nvPr/>
          </p:nvSpPr>
          <p:spPr>
            <a:xfrm>
              <a:off x="7479002" y="4528805"/>
              <a:ext cx="43774" cy="37140"/>
            </a:xfrm>
            <a:custGeom>
              <a:avLst/>
              <a:gdLst>
                <a:gd name="connsiteX0" fmla="*/ 21889 w 43774"/>
                <a:gd name="connsiteY0" fmla="*/ 1 h 37140"/>
                <a:gd name="connsiteX1" fmla="*/ 9 w 43774"/>
                <a:gd name="connsiteY1" fmla="*/ 18248 h 37140"/>
                <a:gd name="connsiteX2" fmla="*/ 22050 w 43774"/>
                <a:gd name="connsiteY2" fmla="*/ 37141 h 37140"/>
                <a:gd name="connsiteX3" fmla="*/ 43769 w 43774"/>
                <a:gd name="connsiteY3" fmla="*/ 19055 h 37140"/>
                <a:gd name="connsiteX4" fmla="*/ 21889 w 43774"/>
                <a:gd name="connsiteY4" fmla="*/ 1 h 3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74" h="37140">
                  <a:moveTo>
                    <a:pt x="21889" y="1"/>
                  </a:moveTo>
                  <a:cubicBezTo>
                    <a:pt x="8890" y="1"/>
                    <a:pt x="331" y="7187"/>
                    <a:pt x="9" y="18248"/>
                  </a:cubicBezTo>
                  <a:cubicBezTo>
                    <a:pt x="-314" y="29632"/>
                    <a:pt x="8405" y="37141"/>
                    <a:pt x="22050" y="37141"/>
                  </a:cubicBezTo>
                  <a:cubicBezTo>
                    <a:pt x="35292" y="37141"/>
                    <a:pt x="43527" y="30278"/>
                    <a:pt x="43769" y="19055"/>
                  </a:cubicBezTo>
                  <a:cubicBezTo>
                    <a:pt x="44011" y="7348"/>
                    <a:pt x="35534" y="-80"/>
                    <a:pt x="21889" y="1"/>
                  </a:cubicBezTo>
                  <a:close/>
                </a:path>
              </a:pathLst>
            </a:custGeom>
            <a:grpFill/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5">
            <a:extLst>
              <a:ext uri="{FF2B5EF4-FFF2-40B4-BE49-F238E27FC236}">
                <a16:creationId xmlns:a16="http://schemas.microsoft.com/office/drawing/2014/main" id="{0F45C95A-1FAE-40F5-B097-283B81C7B7DB}"/>
              </a:ext>
            </a:extLst>
          </p:cNvPr>
          <p:cNvGrpSpPr/>
          <p:nvPr/>
        </p:nvGrpSpPr>
        <p:grpSpPr>
          <a:xfrm>
            <a:off x="4355307" y="4029334"/>
            <a:ext cx="3481386" cy="1912786"/>
            <a:chOff x="-548507" y="477868"/>
            <a:chExt cx="11570449" cy="6357177"/>
          </a:xfrm>
        </p:grpSpPr>
        <p:sp>
          <p:nvSpPr>
            <p:cNvPr id="4" name="Freeform: Shape 36">
              <a:extLst>
                <a:ext uri="{FF2B5EF4-FFF2-40B4-BE49-F238E27FC236}">
                  <a16:creationId xmlns:a16="http://schemas.microsoft.com/office/drawing/2014/main" id="{089E80FB-A3B5-4208-A4A8-7A2C63A56E9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Freeform: Shape 37">
              <a:extLst>
                <a:ext uri="{FF2B5EF4-FFF2-40B4-BE49-F238E27FC236}">
                  <a16:creationId xmlns:a16="http://schemas.microsoft.com/office/drawing/2014/main" id="{33A4D51B-749F-4353-AC82-871FE5C5B82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: Shape 38">
              <a:extLst>
                <a:ext uri="{FF2B5EF4-FFF2-40B4-BE49-F238E27FC236}">
                  <a16:creationId xmlns:a16="http://schemas.microsoft.com/office/drawing/2014/main" id="{90C1DFA0-2F0F-4264-B54B-24F904CA2EDD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: Shape 39">
              <a:extLst>
                <a:ext uri="{FF2B5EF4-FFF2-40B4-BE49-F238E27FC236}">
                  <a16:creationId xmlns:a16="http://schemas.microsoft.com/office/drawing/2014/main" id="{0FFFBB37-8152-410F-8194-C288494B3FA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Freeform: Shape 40">
              <a:extLst>
                <a:ext uri="{FF2B5EF4-FFF2-40B4-BE49-F238E27FC236}">
                  <a16:creationId xmlns:a16="http://schemas.microsoft.com/office/drawing/2014/main" id="{CCD5633E-7401-42F3-A213-4A9A248CF7C8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9" name="Group 41">
              <a:extLst>
                <a:ext uri="{FF2B5EF4-FFF2-40B4-BE49-F238E27FC236}">
                  <a16:creationId xmlns:a16="http://schemas.microsoft.com/office/drawing/2014/main" id="{85A82B9E-5F2B-4ABD-B2A2-29AE5FBB836B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46">
                <a:extLst>
                  <a:ext uri="{FF2B5EF4-FFF2-40B4-BE49-F238E27FC236}">
                    <a16:creationId xmlns:a16="http://schemas.microsoft.com/office/drawing/2014/main" id="{FFC0E34A-DAC0-4FFE-BD09-AD995D1A4B3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Rectangle: Rounded Corners 47">
                <a:extLst>
                  <a:ext uri="{FF2B5EF4-FFF2-40B4-BE49-F238E27FC236}">
                    <a16:creationId xmlns:a16="http://schemas.microsoft.com/office/drawing/2014/main" id="{639F22AD-C6B0-4C1A-93A0-F255D226D62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Group 42">
              <a:extLst>
                <a:ext uri="{FF2B5EF4-FFF2-40B4-BE49-F238E27FC236}">
                  <a16:creationId xmlns:a16="http://schemas.microsoft.com/office/drawing/2014/main" id="{13CF370A-DA29-473B-BF94-CE706223B3D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44">
                <a:extLst>
                  <a:ext uri="{FF2B5EF4-FFF2-40B4-BE49-F238E27FC236}">
                    <a16:creationId xmlns:a16="http://schemas.microsoft.com/office/drawing/2014/main" id="{C93E065F-EEED-4691-9809-0E270D9026E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ectangle: Rounded Corners 45">
                <a:extLst>
                  <a:ext uri="{FF2B5EF4-FFF2-40B4-BE49-F238E27FC236}">
                    <a16:creationId xmlns:a16="http://schemas.microsoft.com/office/drawing/2014/main" id="{5C875ACF-A18A-4C16-9589-192EBB42284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Freeform: Shape 43">
              <a:extLst>
                <a:ext uri="{FF2B5EF4-FFF2-40B4-BE49-F238E27FC236}">
                  <a16:creationId xmlns:a16="http://schemas.microsoft.com/office/drawing/2014/main" id="{0442F5A5-CD9F-450F-A610-6659D599430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6" name="Elbow Connector 11">
            <a:extLst>
              <a:ext uri="{FF2B5EF4-FFF2-40B4-BE49-F238E27FC236}">
                <a16:creationId xmlns:a16="http://schemas.microsoft.com/office/drawing/2014/main" id="{373468DB-FDFD-499D-BF18-09EB30553888}"/>
              </a:ext>
            </a:extLst>
          </p:cNvPr>
          <p:cNvCxnSpPr/>
          <p:nvPr/>
        </p:nvCxnSpPr>
        <p:spPr>
          <a:xfrm>
            <a:off x="3287690" y="4377452"/>
            <a:ext cx="1650685" cy="535038"/>
          </a:xfrm>
          <a:prstGeom prst="bentConnector3">
            <a:avLst>
              <a:gd name="adj1" fmla="val -202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53">
            <a:extLst>
              <a:ext uri="{FF2B5EF4-FFF2-40B4-BE49-F238E27FC236}">
                <a16:creationId xmlns:a16="http://schemas.microsoft.com/office/drawing/2014/main" id="{7297AFAA-D06C-45A6-B91D-3F79B79122C6}"/>
              </a:ext>
            </a:extLst>
          </p:cNvPr>
          <p:cNvCxnSpPr/>
          <p:nvPr/>
        </p:nvCxnSpPr>
        <p:spPr>
          <a:xfrm rot="10800000" flipV="1">
            <a:off x="7320140" y="4644970"/>
            <a:ext cx="1510938" cy="267520"/>
          </a:xfrm>
          <a:prstGeom prst="bentConnector3">
            <a:avLst>
              <a:gd name="adj1" fmla="val 198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63">
            <a:extLst>
              <a:ext uri="{FF2B5EF4-FFF2-40B4-BE49-F238E27FC236}">
                <a16:creationId xmlns:a16="http://schemas.microsoft.com/office/drawing/2014/main" id="{7670B858-9BC2-47AB-9238-033B4796B110}"/>
              </a:ext>
            </a:extLst>
          </p:cNvPr>
          <p:cNvCxnSpPr/>
          <p:nvPr/>
        </p:nvCxnSpPr>
        <p:spPr>
          <a:xfrm rot="5400000" flipH="1" flipV="1">
            <a:off x="6968092" y="2912940"/>
            <a:ext cx="1142724" cy="768653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39">
            <a:extLst>
              <a:ext uri="{FF2B5EF4-FFF2-40B4-BE49-F238E27FC236}">
                <a16:creationId xmlns:a16="http://schemas.microsoft.com/office/drawing/2014/main" id="{AA0A92BB-4FCC-4E6D-BF02-01D47A57C21C}"/>
              </a:ext>
            </a:extLst>
          </p:cNvPr>
          <p:cNvSpPr>
            <a:spLocks noChangeAspect="1"/>
          </p:cNvSpPr>
          <p:nvPr/>
        </p:nvSpPr>
        <p:spPr>
          <a:xfrm>
            <a:off x="2009218" y="3362196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223511" y="1089813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1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0" name="Freeform 44">
            <a:extLst>
              <a:ext uri="{FF2B5EF4-FFF2-40B4-BE49-F238E27FC236}">
                <a16:creationId xmlns:a16="http://schemas.microsoft.com/office/drawing/2014/main" id="{C603CCBF-239E-43C4-961B-470A87E9316C}"/>
              </a:ext>
            </a:extLst>
          </p:cNvPr>
          <p:cNvSpPr>
            <a:spLocks noChangeAspect="1"/>
          </p:cNvSpPr>
          <p:nvPr/>
        </p:nvSpPr>
        <p:spPr>
          <a:xfrm>
            <a:off x="3366546" y="1743569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2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1" name="Freeform 45">
            <a:extLst>
              <a:ext uri="{FF2B5EF4-FFF2-40B4-BE49-F238E27FC236}">
                <a16:creationId xmlns:a16="http://schemas.microsoft.com/office/drawing/2014/main" id="{5C374173-84F9-4458-8150-C1B2CB8EBF60}"/>
              </a:ext>
            </a:extLst>
          </p:cNvPr>
          <p:cNvSpPr>
            <a:spLocks noChangeAspect="1"/>
          </p:cNvSpPr>
          <p:nvPr/>
        </p:nvSpPr>
        <p:spPr>
          <a:xfrm>
            <a:off x="6787505" y="1743569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9016" y="108164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2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2" name="Freeform 46">
            <a:extLst>
              <a:ext uri="{FF2B5EF4-FFF2-40B4-BE49-F238E27FC236}">
                <a16:creationId xmlns:a16="http://schemas.microsoft.com/office/drawing/2014/main" id="{E4E762DB-627E-4E73-BBD6-6843ED72FE7E}"/>
              </a:ext>
            </a:extLst>
          </p:cNvPr>
          <p:cNvSpPr>
            <a:spLocks noChangeAspect="1"/>
          </p:cNvSpPr>
          <p:nvPr/>
        </p:nvSpPr>
        <p:spPr>
          <a:xfrm>
            <a:off x="7826060" y="3362196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82686" y="108164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4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EEEDA5-10CF-45DB-AFDF-8226FEFC525B}"/>
              </a:ext>
            </a:extLst>
          </p:cNvPr>
          <p:cNvSpPr txBox="1"/>
          <p:nvPr/>
        </p:nvSpPr>
        <p:spPr>
          <a:xfrm>
            <a:off x="2454228" y="399820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8BE2C5-238C-4C00-961D-1EBFFBB81782}"/>
              </a:ext>
            </a:extLst>
          </p:cNvPr>
          <p:cNvSpPr txBox="1"/>
          <p:nvPr/>
        </p:nvSpPr>
        <p:spPr>
          <a:xfrm>
            <a:off x="3798592" y="2399878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F3EA23-763B-426D-A063-FCEC5F8B011D}"/>
              </a:ext>
            </a:extLst>
          </p:cNvPr>
          <p:cNvSpPr txBox="1"/>
          <p:nvPr/>
        </p:nvSpPr>
        <p:spPr>
          <a:xfrm>
            <a:off x="7219552" y="2399878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512518-A986-4420-8306-11F6588DE9A8}"/>
              </a:ext>
            </a:extLst>
          </p:cNvPr>
          <p:cNvSpPr txBox="1"/>
          <p:nvPr/>
        </p:nvSpPr>
        <p:spPr>
          <a:xfrm>
            <a:off x="8284786" y="399820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8" name="Straight Connector 19">
            <a:extLst>
              <a:ext uri="{FF2B5EF4-FFF2-40B4-BE49-F238E27FC236}">
                <a16:creationId xmlns:a16="http://schemas.microsoft.com/office/drawing/2014/main" id="{7102B1C7-A461-42D2-9C35-065785BE4308}"/>
              </a:ext>
            </a:extLst>
          </p:cNvPr>
          <p:cNvCxnSpPr/>
          <p:nvPr/>
        </p:nvCxnSpPr>
        <p:spPr>
          <a:xfrm>
            <a:off x="5131657" y="2926423"/>
            <a:ext cx="0" cy="942205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0">
            <a:extLst>
              <a:ext uri="{FF2B5EF4-FFF2-40B4-BE49-F238E27FC236}">
                <a16:creationId xmlns:a16="http://schemas.microsoft.com/office/drawing/2014/main" id="{DA96C46A-674C-4146-9172-B7BE3D8FD979}"/>
              </a:ext>
            </a:extLst>
          </p:cNvPr>
          <p:cNvGrpSpPr/>
          <p:nvPr/>
        </p:nvGrpSpPr>
        <p:grpSpPr>
          <a:xfrm>
            <a:off x="4828648" y="3039568"/>
            <a:ext cx="2541458" cy="902211"/>
            <a:chOff x="-475010" y="1083846"/>
            <a:chExt cx="3584916" cy="90221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1186CA9-FF6A-4A4F-8757-9E2970BCA716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9B15292-15BF-465D-827F-AD2C181DE277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2" name="Group 95">
            <a:extLst>
              <a:ext uri="{FF2B5EF4-FFF2-40B4-BE49-F238E27FC236}">
                <a16:creationId xmlns:a16="http://schemas.microsoft.com/office/drawing/2014/main" id="{E10829D1-DB59-404C-9865-102DA027D29F}"/>
              </a:ext>
            </a:extLst>
          </p:cNvPr>
          <p:cNvGrpSpPr/>
          <p:nvPr/>
        </p:nvGrpSpPr>
        <p:grpSpPr>
          <a:xfrm>
            <a:off x="8807926" y="4713473"/>
            <a:ext cx="2541458" cy="902211"/>
            <a:chOff x="-475010" y="1083846"/>
            <a:chExt cx="3584916" cy="90221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7BD3BED-3501-498E-A71C-EAE0EEA6FDB1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78E6F50-AC25-4779-A819-D8859B5244A2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5" name="Group 95">
            <a:extLst>
              <a:ext uri="{FF2B5EF4-FFF2-40B4-BE49-F238E27FC236}">
                <a16:creationId xmlns:a16="http://schemas.microsoft.com/office/drawing/2014/main" id="{76F6642C-48CE-4FC6-A5E5-91F8C639FBBF}"/>
              </a:ext>
            </a:extLst>
          </p:cNvPr>
          <p:cNvGrpSpPr/>
          <p:nvPr/>
        </p:nvGrpSpPr>
        <p:grpSpPr>
          <a:xfrm>
            <a:off x="9158116" y="2438062"/>
            <a:ext cx="2541458" cy="902211"/>
            <a:chOff x="-475010" y="1083846"/>
            <a:chExt cx="3584916" cy="90221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6F4E7BA-45D9-4E08-A26F-5E0FD28D5BEE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8AA1DA4-D963-4FF9-991A-8EA4A5B9B60B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8" name="Group 95">
            <a:extLst>
              <a:ext uri="{FF2B5EF4-FFF2-40B4-BE49-F238E27FC236}">
                <a16:creationId xmlns:a16="http://schemas.microsoft.com/office/drawing/2014/main" id="{5D7082E8-67C5-4D42-B0A0-3E8456E9EB69}"/>
              </a:ext>
            </a:extLst>
          </p:cNvPr>
          <p:cNvGrpSpPr/>
          <p:nvPr/>
        </p:nvGrpSpPr>
        <p:grpSpPr>
          <a:xfrm>
            <a:off x="640834" y="2438062"/>
            <a:ext cx="2541458" cy="902211"/>
            <a:chOff x="-475010" y="1083846"/>
            <a:chExt cx="3584916" cy="90221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D59F31E-2F11-4DE8-AED1-D5349275FB01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91B9C5E-FFE5-457A-B5E0-ABADCDBAF11F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41" name="Group 95">
            <a:extLst>
              <a:ext uri="{FF2B5EF4-FFF2-40B4-BE49-F238E27FC236}">
                <a16:creationId xmlns:a16="http://schemas.microsoft.com/office/drawing/2014/main" id="{3D49FEC2-4048-4B40-830A-8FBC51E92498}"/>
              </a:ext>
            </a:extLst>
          </p:cNvPr>
          <p:cNvGrpSpPr/>
          <p:nvPr/>
        </p:nvGrpSpPr>
        <p:grpSpPr>
          <a:xfrm>
            <a:off x="799362" y="4723283"/>
            <a:ext cx="2541458" cy="902211"/>
            <a:chOff x="-475010" y="1083846"/>
            <a:chExt cx="3584916" cy="90221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7067815-0C9A-44CA-AB92-98C3D3D777D1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0FBBE7A-72DD-4262-80F5-C38D645729CF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9221F6D0-53A4-44C4-B4D4-D40B5973918C}"/>
              </a:ext>
            </a:extLst>
          </p:cNvPr>
          <p:cNvGrpSpPr/>
          <p:nvPr/>
        </p:nvGrpSpPr>
        <p:grpSpPr>
          <a:xfrm>
            <a:off x="5125369" y="4540871"/>
            <a:ext cx="1969516" cy="684738"/>
            <a:chOff x="5100351" y="4418717"/>
            <a:chExt cx="2801110" cy="973858"/>
          </a:xfrm>
          <a:solidFill>
            <a:schemeClr val="accent1">
              <a:lumMod val="50000"/>
            </a:schemeClr>
          </a:solidFill>
        </p:grpSpPr>
        <p:sp>
          <p:nvSpPr>
            <p:cNvPr id="44" name="Freeform: Shape 17">
              <a:extLst>
                <a:ext uri="{FF2B5EF4-FFF2-40B4-BE49-F238E27FC236}">
                  <a16:creationId xmlns:a16="http://schemas.microsoft.com/office/drawing/2014/main" id="{B0D81665-FF3C-4C85-8B25-983FE1FAB9A2}"/>
                </a:ext>
              </a:extLst>
            </p:cNvPr>
            <p:cNvSpPr/>
            <p:nvPr/>
          </p:nvSpPr>
          <p:spPr>
            <a:xfrm rot="10800000">
              <a:off x="6435159" y="4418717"/>
              <a:ext cx="1466302" cy="973858"/>
            </a:xfrm>
            <a:custGeom>
              <a:avLst/>
              <a:gdLst>
                <a:gd name="connsiteX0" fmla="*/ 425736 w 1466302"/>
                <a:gd name="connsiteY0" fmla="*/ 177363 h 973858"/>
                <a:gd name="connsiteX1" fmla="*/ 397889 w 1466302"/>
                <a:gd name="connsiteY1" fmla="*/ 154707 h 973858"/>
                <a:gd name="connsiteX2" fmla="*/ 424155 w 1466302"/>
                <a:gd name="connsiteY2" fmla="*/ 131555 h 973858"/>
                <a:gd name="connsiteX3" fmla="*/ 451743 w 1466302"/>
                <a:gd name="connsiteY3" fmla="*/ 154849 h 973858"/>
                <a:gd name="connsiteX4" fmla="*/ 425736 w 1466302"/>
                <a:gd name="connsiteY4" fmla="*/ 177363 h 973858"/>
                <a:gd name="connsiteX5" fmla="*/ 132932 w 1466302"/>
                <a:gd name="connsiteY5" fmla="*/ 440501 h 973858"/>
                <a:gd name="connsiteX6" fmla="*/ 112022 w 1466302"/>
                <a:gd name="connsiteY6" fmla="*/ 426648 h 973858"/>
                <a:gd name="connsiteX7" fmla="*/ 102630 w 1466302"/>
                <a:gd name="connsiteY7" fmla="*/ 372486 h 973858"/>
                <a:gd name="connsiteX8" fmla="*/ 103503 w 1466302"/>
                <a:gd name="connsiteY8" fmla="*/ 360734 h 973858"/>
                <a:gd name="connsiteX9" fmla="*/ 121510 w 1466302"/>
                <a:gd name="connsiteY9" fmla="*/ 349028 h 973858"/>
                <a:gd name="connsiteX10" fmla="*/ 136638 w 1466302"/>
                <a:gd name="connsiteY10" fmla="*/ 364179 h 973858"/>
                <a:gd name="connsiteX11" fmla="*/ 145369 w 1466302"/>
                <a:gd name="connsiteY11" fmla="*/ 418601 h 973858"/>
                <a:gd name="connsiteX12" fmla="*/ 132932 w 1466302"/>
                <a:gd name="connsiteY12" fmla="*/ 440501 h 973858"/>
                <a:gd name="connsiteX13" fmla="*/ 751827 w 1466302"/>
                <a:gd name="connsiteY13" fmla="*/ 617837 h 973858"/>
                <a:gd name="connsiteX14" fmla="*/ 728841 w 1466302"/>
                <a:gd name="connsiteY14" fmla="*/ 603073 h 973858"/>
                <a:gd name="connsiteX15" fmla="*/ 699270 w 1466302"/>
                <a:gd name="connsiteY15" fmla="*/ 567885 h 973858"/>
                <a:gd name="connsiteX16" fmla="*/ 701158 w 1466302"/>
                <a:gd name="connsiteY16" fmla="*/ 534350 h 973858"/>
                <a:gd name="connsiteX17" fmla="*/ 733797 w 1466302"/>
                <a:gd name="connsiteY17" fmla="*/ 537536 h 973858"/>
                <a:gd name="connsiteX18" fmla="*/ 746753 w 1466302"/>
                <a:gd name="connsiteY18" fmla="*/ 552805 h 973858"/>
                <a:gd name="connsiteX19" fmla="*/ 756405 w 1466302"/>
                <a:gd name="connsiteY19" fmla="*/ 553512 h 973858"/>
                <a:gd name="connsiteX20" fmla="*/ 914242 w 1466302"/>
                <a:gd name="connsiteY20" fmla="*/ 366153 h 973858"/>
                <a:gd name="connsiteX21" fmla="*/ 914077 w 1466302"/>
                <a:gd name="connsiteY21" fmla="*/ 363651 h 973858"/>
                <a:gd name="connsiteX22" fmla="*/ 860741 w 1466302"/>
                <a:gd name="connsiteY22" fmla="*/ 363651 h 973858"/>
                <a:gd name="connsiteX23" fmla="*/ 830132 w 1466302"/>
                <a:gd name="connsiteY23" fmla="*/ 333443 h 973858"/>
                <a:gd name="connsiteX24" fmla="*/ 830368 w 1466302"/>
                <a:gd name="connsiteY24" fmla="*/ 58811 h 973858"/>
                <a:gd name="connsiteX25" fmla="*/ 816939 w 1466302"/>
                <a:gd name="connsiteY25" fmla="*/ 45382 h 973858"/>
                <a:gd name="connsiteX26" fmla="*/ 684921 w 1466302"/>
                <a:gd name="connsiteY26" fmla="*/ 45406 h 973858"/>
                <a:gd name="connsiteX27" fmla="*/ 673452 w 1466302"/>
                <a:gd name="connsiteY27" fmla="*/ 57159 h 973858"/>
                <a:gd name="connsiteX28" fmla="*/ 673641 w 1466302"/>
                <a:gd name="connsiteY28" fmla="*/ 331791 h 973858"/>
                <a:gd name="connsiteX29" fmla="*/ 642299 w 1466302"/>
                <a:gd name="connsiteY29" fmla="*/ 363651 h 973858"/>
                <a:gd name="connsiteX30" fmla="*/ 590451 w 1466302"/>
                <a:gd name="connsiteY30" fmla="*/ 363911 h 973858"/>
                <a:gd name="connsiteX31" fmla="*/ 588870 w 1466302"/>
                <a:gd name="connsiteY31" fmla="*/ 365776 h 973858"/>
                <a:gd name="connsiteX32" fmla="*/ 630735 w 1466302"/>
                <a:gd name="connsiteY32" fmla="*/ 415429 h 973858"/>
                <a:gd name="connsiteX33" fmla="*/ 680131 w 1466302"/>
                <a:gd name="connsiteY33" fmla="*/ 473934 h 973858"/>
                <a:gd name="connsiteX34" fmla="*/ 679635 w 1466302"/>
                <a:gd name="connsiteY34" fmla="*/ 509310 h 973858"/>
                <a:gd name="connsiteX35" fmla="*/ 644731 w 1466302"/>
                <a:gd name="connsiteY35" fmla="*/ 503458 h 973858"/>
                <a:gd name="connsiteX36" fmla="*/ 522128 w 1466302"/>
                <a:gd name="connsiteY36" fmla="*/ 358695 h 973858"/>
                <a:gd name="connsiteX37" fmla="*/ 516370 w 1466302"/>
                <a:gd name="connsiteY37" fmla="*/ 330682 h 973858"/>
                <a:gd name="connsiteX38" fmla="*/ 541835 w 1466302"/>
                <a:gd name="connsiteY38" fmla="*/ 317254 h 973858"/>
                <a:gd name="connsiteX39" fmla="*/ 616104 w 1466302"/>
                <a:gd name="connsiteY39" fmla="*/ 317466 h 973858"/>
                <a:gd name="connsiteX40" fmla="*/ 627408 w 1466302"/>
                <a:gd name="connsiteY40" fmla="*/ 306728 h 973858"/>
                <a:gd name="connsiteX41" fmla="*/ 627385 w 1466302"/>
                <a:gd name="connsiteY41" fmla="*/ 186510 h 973858"/>
                <a:gd name="connsiteX42" fmla="*/ 625252 w 1466302"/>
                <a:gd name="connsiteY42" fmla="*/ 178584 h 973858"/>
                <a:gd name="connsiteX43" fmla="*/ 616212 w 1466302"/>
                <a:gd name="connsiteY43" fmla="*/ 177126 h 973858"/>
                <a:gd name="connsiteX44" fmla="*/ 495970 w 1466302"/>
                <a:gd name="connsiteY44" fmla="*/ 177386 h 973858"/>
                <a:gd name="connsiteX45" fmla="*/ 473551 w 1466302"/>
                <a:gd name="connsiteY45" fmla="*/ 163297 h 973858"/>
                <a:gd name="connsiteX46" fmla="*/ 478342 w 1466302"/>
                <a:gd name="connsiteY46" fmla="*/ 138305 h 973858"/>
                <a:gd name="connsiteX47" fmla="*/ 498897 w 1466302"/>
                <a:gd name="connsiteY47" fmla="*/ 131531 h 973858"/>
                <a:gd name="connsiteX48" fmla="*/ 615598 w 1466302"/>
                <a:gd name="connsiteY48" fmla="*/ 131744 h 973858"/>
                <a:gd name="connsiteX49" fmla="*/ 624430 w 1466302"/>
                <a:gd name="connsiteY49" fmla="*/ 130034 h 973858"/>
                <a:gd name="connsiteX50" fmla="*/ 627361 w 1466302"/>
                <a:gd name="connsiteY50" fmla="*/ 118920 h 973858"/>
                <a:gd name="connsiteX51" fmla="*/ 627125 w 1466302"/>
                <a:gd name="connsiteY51" fmla="*/ 26975 h 973858"/>
                <a:gd name="connsiteX52" fmla="*/ 653581 w 1466302"/>
                <a:gd name="connsiteY52" fmla="*/ 0 h 973858"/>
                <a:gd name="connsiteX53" fmla="*/ 850428 w 1466302"/>
                <a:gd name="connsiteY53" fmla="*/ 0 h 973858"/>
                <a:gd name="connsiteX54" fmla="*/ 876576 w 1466302"/>
                <a:gd name="connsiteY54" fmla="*/ 26078 h 973858"/>
                <a:gd name="connsiteX55" fmla="*/ 876411 w 1466302"/>
                <a:gd name="connsiteY55" fmla="*/ 119204 h 973858"/>
                <a:gd name="connsiteX56" fmla="*/ 878358 w 1466302"/>
                <a:gd name="connsiteY56" fmla="*/ 128039 h 973858"/>
                <a:gd name="connsiteX57" fmla="*/ 887328 w 1466302"/>
                <a:gd name="connsiteY57" fmla="*/ 131814 h 973858"/>
                <a:gd name="connsiteX58" fmla="*/ 1029611 w 1466302"/>
                <a:gd name="connsiteY58" fmla="*/ 131740 h 973858"/>
                <a:gd name="connsiteX59" fmla="*/ 1028264 w 1466302"/>
                <a:gd name="connsiteY59" fmla="*/ 177332 h 973858"/>
                <a:gd name="connsiteX60" fmla="*/ 887848 w 1466302"/>
                <a:gd name="connsiteY60" fmla="*/ 177174 h 973858"/>
                <a:gd name="connsiteX61" fmla="*/ 878537 w 1466302"/>
                <a:gd name="connsiteY61" fmla="*/ 179259 h 973858"/>
                <a:gd name="connsiteX62" fmla="*/ 876364 w 1466302"/>
                <a:gd name="connsiteY62" fmla="*/ 186345 h 973858"/>
                <a:gd name="connsiteX63" fmla="*/ 876435 w 1466302"/>
                <a:gd name="connsiteY63" fmla="*/ 307743 h 973858"/>
                <a:gd name="connsiteX64" fmla="*/ 886276 w 1466302"/>
                <a:gd name="connsiteY64" fmla="*/ 317489 h 973858"/>
                <a:gd name="connsiteX65" fmla="*/ 960522 w 1466302"/>
                <a:gd name="connsiteY65" fmla="*/ 317277 h 973858"/>
                <a:gd name="connsiteX66" fmla="*/ 987708 w 1466302"/>
                <a:gd name="connsiteY66" fmla="*/ 331626 h 973858"/>
                <a:gd name="connsiteX67" fmla="*/ 980227 w 1466302"/>
                <a:gd name="connsiteY67" fmla="*/ 360395 h 973858"/>
                <a:gd name="connsiteX68" fmla="*/ 774742 w 1466302"/>
                <a:gd name="connsiteY68" fmla="*/ 603238 h 973858"/>
                <a:gd name="connsiteX69" fmla="*/ 751827 w 1466302"/>
                <a:gd name="connsiteY69" fmla="*/ 617837 h 973858"/>
                <a:gd name="connsiteX70" fmla="*/ 1094831 w 1466302"/>
                <a:gd name="connsiteY70" fmla="*/ 785536 h 973858"/>
                <a:gd name="connsiteX71" fmla="*/ 1077567 w 1466302"/>
                <a:gd name="connsiteY71" fmla="*/ 783433 h 973858"/>
                <a:gd name="connsiteX72" fmla="*/ 1069213 w 1466302"/>
                <a:gd name="connsiteY72" fmla="*/ 751006 h 973858"/>
                <a:gd name="connsiteX73" fmla="*/ 1096777 w 1466302"/>
                <a:gd name="connsiteY73" fmla="*/ 696490 h 973858"/>
                <a:gd name="connsiteX74" fmla="*/ 1127599 w 1466302"/>
                <a:gd name="connsiteY74" fmla="*/ 677634 h 973858"/>
                <a:gd name="connsiteX75" fmla="*/ 1220701 w 1466302"/>
                <a:gd name="connsiteY75" fmla="*/ 677091 h 973858"/>
                <a:gd name="connsiteX76" fmla="*/ 1369192 w 1466302"/>
                <a:gd name="connsiteY76" fmla="*/ 618002 h 973858"/>
                <a:gd name="connsiteX77" fmla="*/ 1416606 w 1466302"/>
                <a:gd name="connsiteY77" fmla="*/ 562489 h 973858"/>
                <a:gd name="connsiteX78" fmla="*/ 1466302 w 1466302"/>
                <a:gd name="connsiteY78" fmla="*/ 562489 h 973858"/>
                <a:gd name="connsiteX79" fmla="*/ 1457225 w 1466302"/>
                <a:gd name="connsiteY79" fmla="*/ 586397 h 973858"/>
                <a:gd name="connsiteX80" fmla="*/ 1257021 w 1466302"/>
                <a:gd name="connsiteY80" fmla="*/ 719901 h 973858"/>
                <a:gd name="connsiteX81" fmla="*/ 1146526 w 1466302"/>
                <a:gd name="connsiteY81" fmla="*/ 724008 h 973858"/>
                <a:gd name="connsiteX82" fmla="*/ 1130030 w 1466302"/>
                <a:gd name="connsiteY82" fmla="*/ 734675 h 973858"/>
                <a:gd name="connsiteX83" fmla="*/ 1109050 w 1466302"/>
                <a:gd name="connsiteY83" fmla="*/ 774063 h 973858"/>
                <a:gd name="connsiteX84" fmla="*/ 1094831 w 1466302"/>
                <a:gd name="connsiteY84" fmla="*/ 785536 h 973858"/>
                <a:gd name="connsiteX85" fmla="*/ 653611 w 1466302"/>
                <a:gd name="connsiteY85" fmla="*/ 816476 h 973858"/>
                <a:gd name="connsiteX86" fmla="*/ 637688 w 1466302"/>
                <a:gd name="connsiteY86" fmla="*/ 814585 h 973858"/>
                <a:gd name="connsiteX87" fmla="*/ 445537 w 1466302"/>
                <a:gd name="connsiteY87" fmla="*/ 631543 h 973858"/>
                <a:gd name="connsiteX88" fmla="*/ 424368 w 1466302"/>
                <a:gd name="connsiteY88" fmla="*/ 618375 h 973858"/>
                <a:gd name="connsiteX89" fmla="*/ 311702 w 1466302"/>
                <a:gd name="connsiteY89" fmla="*/ 613371 h 973858"/>
                <a:gd name="connsiteX90" fmla="*/ 129793 w 1466302"/>
                <a:gd name="connsiteY90" fmla="*/ 473188 h 973858"/>
                <a:gd name="connsiteX91" fmla="*/ 144614 w 1466302"/>
                <a:gd name="connsiteY91" fmla="*/ 445600 h 973858"/>
                <a:gd name="connsiteX92" fmla="*/ 161818 w 1466302"/>
                <a:gd name="connsiteY92" fmla="*/ 459429 h 973858"/>
                <a:gd name="connsiteX93" fmla="*/ 273375 w 1466302"/>
                <a:gd name="connsiteY93" fmla="*/ 564755 h 973858"/>
                <a:gd name="connsiteX94" fmla="*/ 363457 w 1466302"/>
                <a:gd name="connsiteY94" fmla="*/ 584415 h 973858"/>
                <a:gd name="connsiteX95" fmla="*/ 444735 w 1466302"/>
                <a:gd name="connsiteY95" fmla="*/ 584415 h 973858"/>
                <a:gd name="connsiteX96" fmla="*/ 467721 w 1466302"/>
                <a:gd name="connsiteY96" fmla="*/ 598574 h 973858"/>
                <a:gd name="connsiteX97" fmla="*/ 652367 w 1466302"/>
                <a:gd name="connsiteY97" fmla="*/ 783385 h 973858"/>
                <a:gd name="connsiteX98" fmla="*/ 663624 w 1466302"/>
                <a:gd name="connsiteY98" fmla="*/ 807057 h 973858"/>
                <a:gd name="connsiteX99" fmla="*/ 653611 w 1466302"/>
                <a:gd name="connsiteY99" fmla="*/ 816476 h 973858"/>
                <a:gd name="connsiteX100" fmla="*/ 739128 w 1466302"/>
                <a:gd name="connsiteY100" fmla="*/ 973657 h 973858"/>
                <a:gd name="connsiteX101" fmla="*/ 411671 w 1466302"/>
                <a:gd name="connsiteY101" fmla="*/ 787775 h 973858"/>
                <a:gd name="connsiteX102" fmla="*/ 378962 w 1466302"/>
                <a:gd name="connsiteY102" fmla="*/ 733401 h 973858"/>
                <a:gd name="connsiteX103" fmla="*/ 363881 w 1466302"/>
                <a:gd name="connsiteY103" fmla="*/ 723960 h 973858"/>
                <a:gd name="connsiteX104" fmla="*/ 267310 w 1466302"/>
                <a:gd name="connsiteY104" fmla="*/ 722568 h 973858"/>
                <a:gd name="connsiteX105" fmla="*/ 3746 w 1466302"/>
                <a:gd name="connsiteY105" fmla="*/ 476090 h 973858"/>
                <a:gd name="connsiteX106" fmla="*/ 190280 w 1466302"/>
                <a:gd name="connsiteY106" fmla="*/ 150954 h 973858"/>
                <a:gd name="connsiteX107" fmla="*/ 301932 w 1466302"/>
                <a:gd name="connsiteY107" fmla="*/ 131484 h 973858"/>
                <a:gd name="connsiteX108" fmla="*/ 350264 w 1466302"/>
                <a:gd name="connsiteY108" fmla="*/ 131626 h 973858"/>
                <a:gd name="connsiteX109" fmla="*/ 374430 w 1466302"/>
                <a:gd name="connsiteY109" fmla="*/ 154683 h 973858"/>
                <a:gd name="connsiteX110" fmla="*/ 349815 w 1466302"/>
                <a:gd name="connsiteY110" fmla="*/ 177339 h 973858"/>
                <a:gd name="connsiteX111" fmla="*/ 249941 w 1466302"/>
                <a:gd name="connsiteY111" fmla="*/ 181800 h 973858"/>
                <a:gd name="connsiteX112" fmla="*/ 48610 w 1466302"/>
                <a:gd name="connsiteY112" fmla="*/ 390682 h 973858"/>
                <a:gd name="connsiteX113" fmla="*/ 249893 w 1466302"/>
                <a:gd name="connsiteY113" fmla="*/ 673575 h 973858"/>
                <a:gd name="connsiteX114" fmla="*/ 270850 w 1466302"/>
                <a:gd name="connsiteY114" fmla="*/ 676572 h 973858"/>
                <a:gd name="connsiteX115" fmla="*/ 330936 w 1466302"/>
                <a:gd name="connsiteY115" fmla="*/ 676714 h 973858"/>
                <a:gd name="connsiteX116" fmla="*/ 330960 w 1466302"/>
                <a:gd name="connsiteY116" fmla="*/ 677823 h 973858"/>
                <a:gd name="connsiteX117" fmla="*/ 380448 w 1466302"/>
                <a:gd name="connsiteY117" fmla="*/ 677634 h 973858"/>
                <a:gd name="connsiteX118" fmla="*/ 413347 w 1466302"/>
                <a:gd name="connsiteY118" fmla="*/ 698260 h 973858"/>
                <a:gd name="connsiteX119" fmla="*/ 612176 w 1466302"/>
                <a:gd name="connsiteY119" fmla="*/ 896925 h 973858"/>
                <a:gd name="connsiteX120" fmla="*/ 980336 w 1466302"/>
                <a:gd name="connsiteY120" fmla="*/ 849701 h 973858"/>
                <a:gd name="connsiteX121" fmla="*/ 1032633 w 1466302"/>
                <a:gd name="connsiteY121" fmla="*/ 800566 h 973858"/>
                <a:gd name="connsiteX122" fmla="*/ 1060457 w 1466302"/>
                <a:gd name="connsiteY122" fmla="*/ 795232 h 973858"/>
                <a:gd name="connsiteX123" fmla="*/ 1072540 w 1466302"/>
                <a:gd name="connsiteY123" fmla="*/ 819847 h 973858"/>
                <a:gd name="connsiteX124" fmla="*/ 1066310 w 1466302"/>
                <a:gd name="connsiteY124" fmla="*/ 832260 h 973858"/>
                <a:gd name="connsiteX125" fmla="*/ 799276 w 1466302"/>
                <a:gd name="connsiteY125" fmla="*/ 971453 h 973858"/>
                <a:gd name="connsiteX126" fmla="*/ 739128 w 1466302"/>
                <a:gd name="connsiteY126" fmla="*/ 973657 h 97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466302" h="973858">
                  <a:moveTo>
                    <a:pt x="425736" y="177363"/>
                  </a:moveTo>
                  <a:cubicBezTo>
                    <a:pt x="408249" y="177552"/>
                    <a:pt x="398007" y="169221"/>
                    <a:pt x="397889" y="154707"/>
                  </a:cubicBezTo>
                  <a:cubicBezTo>
                    <a:pt x="397747" y="140570"/>
                    <a:pt x="407847" y="131673"/>
                    <a:pt x="424155" y="131555"/>
                  </a:cubicBezTo>
                  <a:cubicBezTo>
                    <a:pt x="440959" y="131437"/>
                    <a:pt x="452003" y="140759"/>
                    <a:pt x="451743" y="154849"/>
                  </a:cubicBezTo>
                  <a:cubicBezTo>
                    <a:pt x="451484" y="168230"/>
                    <a:pt x="441124" y="177198"/>
                    <a:pt x="425736" y="177363"/>
                  </a:cubicBezTo>
                  <a:close/>
                  <a:moveTo>
                    <a:pt x="132932" y="440501"/>
                  </a:moveTo>
                  <a:cubicBezTo>
                    <a:pt x="123658" y="443026"/>
                    <a:pt x="115445" y="437811"/>
                    <a:pt x="112022" y="426648"/>
                  </a:cubicBezTo>
                  <a:cubicBezTo>
                    <a:pt x="106760" y="409373"/>
                    <a:pt x="104046" y="391602"/>
                    <a:pt x="102630" y="372486"/>
                  </a:cubicBezTo>
                  <a:cubicBezTo>
                    <a:pt x="102819" y="369253"/>
                    <a:pt x="102276" y="364722"/>
                    <a:pt x="103503" y="360734"/>
                  </a:cubicBezTo>
                  <a:cubicBezTo>
                    <a:pt x="106123" y="352191"/>
                    <a:pt x="112565" y="348131"/>
                    <a:pt x="121510" y="349028"/>
                  </a:cubicBezTo>
                  <a:cubicBezTo>
                    <a:pt x="130478" y="349925"/>
                    <a:pt x="135764" y="355188"/>
                    <a:pt x="136638" y="364179"/>
                  </a:cubicBezTo>
                  <a:cubicBezTo>
                    <a:pt x="138431" y="382493"/>
                    <a:pt x="140767" y="400689"/>
                    <a:pt x="145369" y="418601"/>
                  </a:cubicBezTo>
                  <a:cubicBezTo>
                    <a:pt x="148177" y="429527"/>
                    <a:pt x="142726" y="437834"/>
                    <a:pt x="132932" y="440501"/>
                  </a:cubicBezTo>
                  <a:close/>
                  <a:moveTo>
                    <a:pt x="751827" y="617837"/>
                  </a:moveTo>
                  <a:cubicBezTo>
                    <a:pt x="744487" y="617811"/>
                    <a:pt x="737136" y="612890"/>
                    <a:pt x="728841" y="603073"/>
                  </a:cubicBezTo>
                  <a:cubicBezTo>
                    <a:pt x="718952" y="591367"/>
                    <a:pt x="708898" y="579803"/>
                    <a:pt x="699270" y="567885"/>
                  </a:cubicBezTo>
                  <a:cubicBezTo>
                    <a:pt x="690019" y="556439"/>
                    <a:pt x="691010" y="542798"/>
                    <a:pt x="701158" y="534350"/>
                  </a:cubicBezTo>
                  <a:cubicBezTo>
                    <a:pt x="711070" y="526113"/>
                    <a:pt x="723979" y="527246"/>
                    <a:pt x="733797" y="537536"/>
                  </a:cubicBezTo>
                  <a:cubicBezTo>
                    <a:pt x="738399" y="542350"/>
                    <a:pt x="742693" y="547518"/>
                    <a:pt x="746753" y="552805"/>
                  </a:cubicBezTo>
                  <a:cubicBezTo>
                    <a:pt x="749939" y="556982"/>
                    <a:pt x="752157" y="558563"/>
                    <a:pt x="756405" y="553512"/>
                  </a:cubicBezTo>
                  <a:lnTo>
                    <a:pt x="914242" y="366153"/>
                  </a:lnTo>
                  <a:cubicBezTo>
                    <a:pt x="914478" y="365987"/>
                    <a:pt x="914266" y="365492"/>
                    <a:pt x="914077" y="363651"/>
                  </a:cubicBezTo>
                  <a:lnTo>
                    <a:pt x="860741" y="363651"/>
                  </a:lnTo>
                  <a:cubicBezTo>
                    <a:pt x="837943" y="363651"/>
                    <a:pt x="830132" y="355982"/>
                    <a:pt x="830132" y="333443"/>
                  </a:cubicBezTo>
                  <a:cubicBezTo>
                    <a:pt x="830108" y="241899"/>
                    <a:pt x="829919" y="150355"/>
                    <a:pt x="830368" y="58811"/>
                  </a:cubicBezTo>
                  <a:cubicBezTo>
                    <a:pt x="830415" y="48073"/>
                    <a:pt x="827748" y="45217"/>
                    <a:pt x="816939" y="45382"/>
                  </a:cubicBezTo>
                  <a:cubicBezTo>
                    <a:pt x="772949" y="46043"/>
                    <a:pt x="728935" y="45972"/>
                    <a:pt x="684921" y="45406"/>
                  </a:cubicBezTo>
                  <a:cubicBezTo>
                    <a:pt x="675387" y="45288"/>
                    <a:pt x="673404" y="48120"/>
                    <a:pt x="673452" y="57159"/>
                  </a:cubicBezTo>
                  <a:cubicBezTo>
                    <a:pt x="673782" y="148703"/>
                    <a:pt x="673664" y="240247"/>
                    <a:pt x="673641" y="331791"/>
                  </a:cubicBezTo>
                  <a:cubicBezTo>
                    <a:pt x="673641" y="356312"/>
                    <a:pt x="666418" y="363604"/>
                    <a:pt x="642299" y="363651"/>
                  </a:cubicBezTo>
                  <a:lnTo>
                    <a:pt x="590451" y="363911"/>
                  </a:lnTo>
                  <a:cubicBezTo>
                    <a:pt x="590214" y="363911"/>
                    <a:pt x="590002" y="364430"/>
                    <a:pt x="588870" y="365776"/>
                  </a:cubicBezTo>
                  <a:lnTo>
                    <a:pt x="630735" y="415429"/>
                  </a:lnTo>
                  <a:lnTo>
                    <a:pt x="680131" y="473934"/>
                  </a:lnTo>
                  <a:cubicBezTo>
                    <a:pt x="690869" y="486819"/>
                    <a:pt x="690514" y="500318"/>
                    <a:pt x="679635" y="509310"/>
                  </a:cubicBezTo>
                  <a:cubicBezTo>
                    <a:pt x="668897" y="518160"/>
                    <a:pt x="655374" y="516036"/>
                    <a:pt x="644731" y="503458"/>
                  </a:cubicBezTo>
                  <a:lnTo>
                    <a:pt x="522128" y="358695"/>
                  </a:lnTo>
                  <a:cubicBezTo>
                    <a:pt x="514978" y="350270"/>
                    <a:pt x="511179" y="341349"/>
                    <a:pt x="516370" y="330682"/>
                  </a:cubicBezTo>
                  <a:cubicBezTo>
                    <a:pt x="521491" y="320133"/>
                    <a:pt x="530861" y="317206"/>
                    <a:pt x="541835" y="317254"/>
                  </a:cubicBezTo>
                  <a:lnTo>
                    <a:pt x="616104" y="317466"/>
                  </a:lnTo>
                  <a:cubicBezTo>
                    <a:pt x="624505" y="317655"/>
                    <a:pt x="627550" y="316073"/>
                    <a:pt x="627408" y="306728"/>
                  </a:cubicBezTo>
                  <a:cubicBezTo>
                    <a:pt x="626818" y="266655"/>
                    <a:pt x="626842" y="226583"/>
                    <a:pt x="627385" y="186510"/>
                  </a:cubicBezTo>
                  <a:lnTo>
                    <a:pt x="625252" y="178584"/>
                  </a:lnTo>
                  <a:lnTo>
                    <a:pt x="616212" y="177126"/>
                  </a:lnTo>
                  <a:cubicBezTo>
                    <a:pt x="576139" y="177693"/>
                    <a:pt x="536067" y="177315"/>
                    <a:pt x="495970" y="177386"/>
                  </a:cubicBezTo>
                  <a:cubicBezTo>
                    <a:pt x="485444" y="177409"/>
                    <a:pt x="477822" y="172831"/>
                    <a:pt x="473551" y="163297"/>
                  </a:cubicBezTo>
                  <a:cubicBezTo>
                    <a:pt x="469397" y="154022"/>
                    <a:pt x="471804" y="145573"/>
                    <a:pt x="478342" y="138305"/>
                  </a:cubicBezTo>
                  <a:cubicBezTo>
                    <a:pt x="483793" y="132239"/>
                    <a:pt x="491203" y="131508"/>
                    <a:pt x="498897" y="131531"/>
                  </a:cubicBezTo>
                  <a:lnTo>
                    <a:pt x="615598" y="131744"/>
                  </a:lnTo>
                  <a:lnTo>
                    <a:pt x="624430" y="130034"/>
                  </a:lnTo>
                  <a:lnTo>
                    <a:pt x="627361" y="118920"/>
                  </a:lnTo>
                  <a:cubicBezTo>
                    <a:pt x="626676" y="88287"/>
                    <a:pt x="627031" y="57631"/>
                    <a:pt x="627125" y="26975"/>
                  </a:cubicBezTo>
                  <a:cubicBezTo>
                    <a:pt x="627172" y="8684"/>
                    <a:pt x="635526" y="23"/>
                    <a:pt x="653581" y="0"/>
                  </a:cubicBezTo>
                  <a:lnTo>
                    <a:pt x="850428" y="0"/>
                  </a:lnTo>
                  <a:cubicBezTo>
                    <a:pt x="867821" y="23"/>
                    <a:pt x="876506" y="8779"/>
                    <a:pt x="876576" y="26078"/>
                  </a:cubicBezTo>
                  <a:cubicBezTo>
                    <a:pt x="876717" y="57112"/>
                    <a:pt x="876930" y="88169"/>
                    <a:pt x="876411" y="119204"/>
                  </a:cubicBezTo>
                  <a:cubicBezTo>
                    <a:pt x="876340" y="123499"/>
                    <a:pt x="876771" y="126313"/>
                    <a:pt x="878358" y="128039"/>
                  </a:cubicBezTo>
                  <a:lnTo>
                    <a:pt x="887328" y="131814"/>
                  </a:lnTo>
                  <a:lnTo>
                    <a:pt x="1029611" y="131740"/>
                  </a:lnTo>
                  <a:lnTo>
                    <a:pt x="1028264" y="177332"/>
                  </a:lnTo>
                  <a:lnTo>
                    <a:pt x="887848" y="177174"/>
                  </a:lnTo>
                  <a:cubicBezTo>
                    <a:pt x="883375" y="177162"/>
                    <a:pt x="880384" y="177610"/>
                    <a:pt x="878537" y="179259"/>
                  </a:cubicBezTo>
                  <a:lnTo>
                    <a:pt x="876364" y="186345"/>
                  </a:lnTo>
                  <a:cubicBezTo>
                    <a:pt x="876954" y="226795"/>
                    <a:pt x="876812" y="267292"/>
                    <a:pt x="876435" y="307743"/>
                  </a:cubicBezTo>
                  <a:cubicBezTo>
                    <a:pt x="876364" y="315555"/>
                    <a:pt x="878629" y="317632"/>
                    <a:pt x="886276" y="317489"/>
                  </a:cubicBezTo>
                  <a:cubicBezTo>
                    <a:pt x="911008" y="317018"/>
                    <a:pt x="935765" y="317419"/>
                    <a:pt x="960522" y="317277"/>
                  </a:cubicBezTo>
                  <a:cubicBezTo>
                    <a:pt x="972250" y="317206"/>
                    <a:pt x="982422" y="319708"/>
                    <a:pt x="987708" y="331626"/>
                  </a:cubicBezTo>
                  <a:cubicBezTo>
                    <a:pt x="992853" y="343190"/>
                    <a:pt x="987425" y="351875"/>
                    <a:pt x="980227" y="360395"/>
                  </a:cubicBezTo>
                  <a:lnTo>
                    <a:pt x="774742" y="603238"/>
                  </a:lnTo>
                  <a:cubicBezTo>
                    <a:pt x="766494" y="612997"/>
                    <a:pt x="759166" y="617864"/>
                    <a:pt x="751827" y="617837"/>
                  </a:cubicBezTo>
                  <a:close/>
                  <a:moveTo>
                    <a:pt x="1094831" y="785536"/>
                  </a:moveTo>
                  <a:cubicBezTo>
                    <a:pt x="1089232" y="787149"/>
                    <a:pt x="1083125" y="786501"/>
                    <a:pt x="1077567" y="783433"/>
                  </a:cubicBezTo>
                  <a:cubicBezTo>
                    <a:pt x="1065979" y="777037"/>
                    <a:pt x="1062086" y="763514"/>
                    <a:pt x="1069213" y="751006"/>
                  </a:cubicBezTo>
                  <a:cubicBezTo>
                    <a:pt x="1079314" y="733282"/>
                    <a:pt x="1088612" y="715205"/>
                    <a:pt x="1096777" y="696490"/>
                  </a:cubicBezTo>
                  <a:cubicBezTo>
                    <a:pt x="1102536" y="683298"/>
                    <a:pt x="1112637" y="677398"/>
                    <a:pt x="1127599" y="677634"/>
                  </a:cubicBezTo>
                  <a:cubicBezTo>
                    <a:pt x="1158633" y="678130"/>
                    <a:pt x="1189691" y="678130"/>
                    <a:pt x="1220701" y="677091"/>
                  </a:cubicBezTo>
                  <a:cubicBezTo>
                    <a:pt x="1275618" y="675262"/>
                    <a:pt x="1327910" y="653154"/>
                    <a:pt x="1369192" y="618002"/>
                  </a:cubicBezTo>
                  <a:lnTo>
                    <a:pt x="1416606" y="562489"/>
                  </a:lnTo>
                  <a:lnTo>
                    <a:pt x="1466302" y="562489"/>
                  </a:lnTo>
                  <a:lnTo>
                    <a:pt x="1457225" y="586397"/>
                  </a:lnTo>
                  <a:cubicBezTo>
                    <a:pt x="1413890" y="654612"/>
                    <a:pt x="1343090" y="705482"/>
                    <a:pt x="1257021" y="719901"/>
                  </a:cubicBezTo>
                  <a:cubicBezTo>
                    <a:pt x="1220276" y="726061"/>
                    <a:pt x="1183366" y="723842"/>
                    <a:pt x="1146526" y="724008"/>
                  </a:cubicBezTo>
                  <a:cubicBezTo>
                    <a:pt x="1137747" y="724055"/>
                    <a:pt x="1133593" y="726580"/>
                    <a:pt x="1130030" y="734675"/>
                  </a:cubicBezTo>
                  <a:cubicBezTo>
                    <a:pt x="1124036" y="748268"/>
                    <a:pt x="1116602" y="761248"/>
                    <a:pt x="1109050" y="774063"/>
                  </a:cubicBezTo>
                  <a:cubicBezTo>
                    <a:pt x="1105521" y="780046"/>
                    <a:pt x="1100430" y="783922"/>
                    <a:pt x="1094831" y="785536"/>
                  </a:cubicBezTo>
                  <a:close/>
                  <a:moveTo>
                    <a:pt x="653611" y="816476"/>
                  </a:moveTo>
                  <a:cubicBezTo>
                    <a:pt x="649128" y="817812"/>
                    <a:pt x="643659" y="817263"/>
                    <a:pt x="637688" y="814585"/>
                  </a:cubicBezTo>
                  <a:cubicBezTo>
                    <a:pt x="552091" y="776211"/>
                    <a:pt x="488961" y="714049"/>
                    <a:pt x="445537" y="631543"/>
                  </a:cubicBezTo>
                  <a:cubicBezTo>
                    <a:pt x="440487" y="621962"/>
                    <a:pt x="435341" y="618399"/>
                    <a:pt x="424368" y="618375"/>
                  </a:cubicBezTo>
                  <a:cubicBezTo>
                    <a:pt x="386773" y="618280"/>
                    <a:pt x="348919" y="621891"/>
                    <a:pt x="311702" y="613371"/>
                  </a:cubicBezTo>
                  <a:cubicBezTo>
                    <a:pt x="229574" y="594562"/>
                    <a:pt x="168828" y="547858"/>
                    <a:pt x="129793" y="473188"/>
                  </a:cubicBezTo>
                  <a:cubicBezTo>
                    <a:pt x="122572" y="459335"/>
                    <a:pt x="129510" y="446024"/>
                    <a:pt x="144614" y="445600"/>
                  </a:cubicBezTo>
                  <a:cubicBezTo>
                    <a:pt x="153417" y="445056"/>
                    <a:pt x="157854" y="451759"/>
                    <a:pt x="161818" y="459429"/>
                  </a:cubicBezTo>
                  <a:cubicBezTo>
                    <a:pt x="186716" y="507526"/>
                    <a:pt x="224052" y="542477"/>
                    <a:pt x="273375" y="564755"/>
                  </a:cubicBezTo>
                  <a:cubicBezTo>
                    <a:pt x="302026" y="577688"/>
                    <a:pt x="332163" y="583919"/>
                    <a:pt x="363457" y="584415"/>
                  </a:cubicBezTo>
                  <a:cubicBezTo>
                    <a:pt x="390549" y="584839"/>
                    <a:pt x="417665" y="584910"/>
                    <a:pt x="444735" y="584415"/>
                  </a:cubicBezTo>
                  <a:cubicBezTo>
                    <a:pt x="456015" y="584202"/>
                    <a:pt x="462859" y="588285"/>
                    <a:pt x="467721" y="598574"/>
                  </a:cubicBezTo>
                  <a:cubicBezTo>
                    <a:pt x="507109" y="682236"/>
                    <a:pt x="567643" y="744918"/>
                    <a:pt x="652367" y="783385"/>
                  </a:cubicBezTo>
                  <a:cubicBezTo>
                    <a:pt x="663577" y="788483"/>
                    <a:pt x="667612" y="797522"/>
                    <a:pt x="663624" y="807057"/>
                  </a:cubicBezTo>
                  <a:cubicBezTo>
                    <a:pt x="661594" y="811918"/>
                    <a:pt x="658096" y="815140"/>
                    <a:pt x="653611" y="816476"/>
                  </a:cubicBezTo>
                  <a:close/>
                  <a:moveTo>
                    <a:pt x="739128" y="973657"/>
                  </a:moveTo>
                  <a:cubicBezTo>
                    <a:pt x="603036" y="969496"/>
                    <a:pt x="496377" y="901123"/>
                    <a:pt x="411671" y="787775"/>
                  </a:cubicBezTo>
                  <a:cubicBezTo>
                    <a:pt x="398974" y="770783"/>
                    <a:pt x="388189" y="752493"/>
                    <a:pt x="378962" y="733401"/>
                  </a:cubicBezTo>
                  <a:cubicBezTo>
                    <a:pt x="375611" y="726439"/>
                    <a:pt x="371811" y="724008"/>
                    <a:pt x="363881" y="723960"/>
                  </a:cubicBezTo>
                  <a:lnTo>
                    <a:pt x="267310" y="722568"/>
                  </a:lnTo>
                  <a:cubicBezTo>
                    <a:pt x="134868" y="710532"/>
                    <a:pt x="24136" y="607141"/>
                    <a:pt x="3746" y="476090"/>
                  </a:cubicBezTo>
                  <a:cubicBezTo>
                    <a:pt x="-18202" y="335010"/>
                    <a:pt x="57884" y="202355"/>
                    <a:pt x="190280" y="150954"/>
                  </a:cubicBezTo>
                  <a:cubicBezTo>
                    <a:pt x="226199" y="137006"/>
                    <a:pt x="263463" y="130870"/>
                    <a:pt x="301932" y="131484"/>
                  </a:cubicBezTo>
                  <a:cubicBezTo>
                    <a:pt x="318026" y="131744"/>
                    <a:pt x="334145" y="131295"/>
                    <a:pt x="350264" y="131626"/>
                  </a:cubicBezTo>
                  <a:cubicBezTo>
                    <a:pt x="365132" y="131932"/>
                    <a:pt x="374549" y="141208"/>
                    <a:pt x="374430" y="154683"/>
                  </a:cubicBezTo>
                  <a:cubicBezTo>
                    <a:pt x="374336" y="168182"/>
                    <a:pt x="364801" y="177056"/>
                    <a:pt x="349815" y="177339"/>
                  </a:cubicBezTo>
                  <a:cubicBezTo>
                    <a:pt x="316492" y="177976"/>
                    <a:pt x="283122" y="175947"/>
                    <a:pt x="249941" y="181800"/>
                  </a:cubicBezTo>
                  <a:cubicBezTo>
                    <a:pt x="147588" y="199853"/>
                    <a:pt x="63195" y="288353"/>
                    <a:pt x="48610" y="390682"/>
                  </a:cubicBezTo>
                  <a:cubicBezTo>
                    <a:pt x="29139" y="527255"/>
                    <a:pt x="121179" y="649385"/>
                    <a:pt x="249893" y="673575"/>
                  </a:cubicBezTo>
                  <a:cubicBezTo>
                    <a:pt x="256832" y="674872"/>
                    <a:pt x="263841" y="676431"/>
                    <a:pt x="270850" y="676572"/>
                  </a:cubicBezTo>
                  <a:cubicBezTo>
                    <a:pt x="290863" y="676973"/>
                    <a:pt x="310900" y="676714"/>
                    <a:pt x="330936" y="676714"/>
                  </a:cubicBezTo>
                  <a:cubicBezTo>
                    <a:pt x="330960" y="677115"/>
                    <a:pt x="330960" y="677469"/>
                    <a:pt x="330960" y="677823"/>
                  </a:cubicBezTo>
                  <a:cubicBezTo>
                    <a:pt x="347455" y="677823"/>
                    <a:pt x="363999" y="678460"/>
                    <a:pt x="380448" y="677634"/>
                  </a:cubicBezTo>
                  <a:cubicBezTo>
                    <a:pt x="396732" y="676808"/>
                    <a:pt x="406267" y="683369"/>
                    <a:pt x="413347" y="698260"/>
                  </a:cubicBezTo>
                  <a:cubicBezTo>
                    <a:pt x="455968" y="787987"/>
                    <a:pt x="520750" y="856922"/>
                    <a:pt x="612176" y="896925"/>
                  </a:cubicBezTo>
                  <a:cubicBezTo>
                    <a:pt x="743510" y="954367"/>
                    <a:pt x="866301" y="932655"/>
                    <a:pt x="980336" y="849701"/>
                  </a:cubicBezTo>
                  <a:cubicBezTo>
                    <a:pt x="999758" y="835565"/>
                    <a:pt x="1016490" y="818337"/>
                    <a:pt x="1032633" y="800566"/>
                  </a:cubicBezTo>
                  <a:cubicBezTo>
                    <a:pt x="1040279" y="792141"/>
                    <a:pt x="1050073" y="789993"/>
                    <a:pt x="1060457" y="795232"/>
                  </a:cubicBezTo>
                  <a:cubicBezTo>
                    <a:pt x="1070393" y="800259"/>
                    <a:pt x="1073814" y="808967"/>
                    <a:pt x="1072540" y="819847"/>
                  </a:cubicBezTo>
                  <a:cubicBezTo>
                    <a:pt x="1071950" y="824803"/>
                    <a:pt x="1069472" y="828744"/>
                    <a:pt x="1066310" y="832260"/>
                  </a:cubicBezTo>
                  <a:cubicBezTo>
                    <a:pt x="994684" y="912005"/>
                    <a:pt x="905995" y="960692"/>
                    <a:pt x="799276" y="971453"/>
                  </a:cubicBezTo>
                  <a:cubicBezTo>
                    <a:pt x="778611" y="973536"/>
                    <a:pt x="758569" y="974252"/>
                    <a:pt x="739128" y="973657"/>
                  </a:cubicBezTo>
                  <a:close/>
                </a:path>
              </a:pathLst>
            </a:custGeom>
            <a:grpFill/>
            <a:ln w="2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12">
              <a:extLst>
                <a:ext uri="{FF2B5EF4-FFF2-40B4-BE49-F238E27FC236}">
                  <a16:creationId xmlns:a16="http://schemas.microsoft.com/office/drawing/2014/main" id="{9596D040-5123-4396-9200-BF3828CE35D4}"/>
                </a:ext>
              </a:extLst>
            </p:cNvPr>
            <p:cNvSpPr/>
            <p:nvPr/>
          </p:nvSpPr>
          <p:spPr>
            <a:xfrm>
              <a:off x="5100351" y="4818564"/>
              <a:ext cx="1772858" cy="574011"/>
            </a:xfrm>
            <a:custGeom>
              <a:avLst/>
              <a:gdLst/>
              <a:ahLst/>
              <a:cxnLst/>
              <a:rect l="l" t="t" r="r" b="b"/>
              <a:pathLst>
                <a:path w="1168004" h="378173">
                  <a:moveTo>
                    <a:pt x="1046783" y="77242"/>
                  </a:moveTo>
                  <a:lnTo>
                    <a:pt x="1046783" y="301154"/>
                  </a:lnTo>
                  <a:cubicBezTo>
                    <a:pt x="1055173" y="301154"/>
                    <a:pt x="1060582" y="299040"/>
                    <a:pt x="1063010" y="294813"/>
                  </a:cubicBezTo>
                  <a:cubicBezTo>
                    <a:pt x="1065438" y="290585"/>
                    <a:pt x="1066652" y="277061"/>
                    <a:pt x="1066652" y="254242"/>
                  </a:cubicBezTo>
                  <a:lnTo>
                    <a:pt x="1066652" y="116721"/>
                  </a:lnTo>
                  <a:cubicBezTo>
                    <a:pt x="1066652" y="101180"/>
                    <a:pt x="1066225" y="91517"/>
                    <a:pt x="1065371" y="87733"/>
                  </a:cubicBezTo>
                  <a:cubicBezTo>
                    <a:pt x="1064518" y="83948"/>
                    <a:pt x="1062711" y="81253"/>
                    <a:pt x="1059949" y="79649"/>
                  </a:cubicBezTo>
                  <a:cubicBezTo>
                    <a:pt x="1057188" y="78044"/>
                    <a:pt x="1052799" y="77242"/>
                    <a:pt x="1046783" y="77242"/>
                  </a:cubicBezTo>
                  <a:close/>
                  <a:moveTo>
                    <a:pt x="549534" y="68982"/>
                  </a:moveTo>
                  <a:cubicBezTo>
                    <a:pt x="546428" y="68982"/>
                    <a:pt x="543979" y="70300"/>
                    <a:pt x="542188" y="72936"/>
                  </a:cubicBezTo>
                  <a:cubicBezTo>
                    <a:pt x="540398" y="75572"/>
                    <a:pt x="539502" y="85599"/>
                    <a:pt x="539502" y="103016"/>
                  </a:cubicBezTo>
                  <a:lnTo>
                    <a:pt x="539502" y="268379"/>
                  </a:lnTo>
                  <a:cubicBezTo>
                    <a:pt x="539502" y="288576"/>
                    <a:pt x="540107" y="300427"/>
                    <a:pt x="541316" y="303932"/>
                  </a:cubicBezTo>
                  <a:cubicBezTo>
                    <a:pt x="542525" y="307438"/>
                    <a:pt x="545049" y="309191"/>
                    <a:pt x="548886" y="309191"/>
                  </a:cubicBezTo>
                  <a:cubicBezTo>
                    <a:pt x="552862" y="309191"/>
                    <a:pt x="555529" y="307017"/>
                    <a:pt x="556887" y="302670"/>
                  </a:cubicBezTo>
                  <a:cubicBezTo>
                    <a:pt x="558245" y="298322"/>
                    <a:pt x="558924" y="286017"/>
                    <a:pt x="558924" y="265753"/>
                  </a:cubicBezTo>
                  <a:lnTo>
                    <a:pt x="558924" y="103016"/>
                  </a:lnTo>
                  <a:cubicBezTo>
                    <a:pt x="558924" y="87180"/>
                    <a:pt x="558251" y="77548"/>
                    <a:pt x="556905" y="74122"/>
                  </a:cubicBezTo>
                  <a:cubicBezTo>
                    <a:pt x="555558" y="70695"/>
                    <a:pt x="553102" y="68982"/>
                    <a:pt x="549534" y="68982"/>
                  </a:cubicBezTo>
                  <a:close/>
                  <a:moveTo>
                    <a:pt x="945431" y="7591"/>
                  </a:moveTo>
                  <a:lnTo>
                    <a:pt x="1018846" y="7591"/>
                  </a:lnTo>
                  <a:cubicBezTo>
                    <a:pt x="1063602" y="7591"/>
                    <a:pt x="1094213" y="9734"/>
                    <a:pt x="1110679" y="14021"/>
                  </a:cubicBezTo>
                  <a:cubicBezTo>
                    <a:pt x="1127146" y="18308"/>
                    <a:pt x="1139749" y="25445"/>
                    <a:pt x="1148489" y="35431"/>
                  </a:cubicBezTo>
                  <a:cubicBezTo>
                    <a:pt x="1157229" y="45418"/>
                    <a:pt x="1162667" y="56397"/>
                    <a:pt x="1164801" y="68368"/>
                  </a:cubicBezTo>
                  <a:cubicBezTo>
                    <a:pt x="1166936" y="80340"/>
                    <a:pt x="1168004" y="103220"/>
                    <a:pt x="1168004" y="137008"/>
                  </a:cubicBezTo>
                  <a:lnTo>
                    <a:pt x="1168004" y="261082"/>
                  </a:lnTo>
                  <a:cubicBezTo>
                    <a:pt x="1168004" y="293199"/>
                    <a:pt x="1166412" y="314961"/>
                    <a:pt x="1163228" y="326370"/>
                  </a:cubicBezTo>
                  <a:cubicBezTo>
                    <a:pt x="1160045" y="337778"/>
                    <a:pt x="1154402" y="346779"/>
                    <a:pt x="1146300" y="353370"/>
                  </a:cubicBezTo>
                  <a:cubicBezTo>
                    <a:pt x="1138198" y="359961"/>
                    <a:pt x="1128425" y="364515"/>
                    <a:pt x="1116981" y="367031"/>
                  </a:cubicBezTo>
                  <a:cubicBezTo>
                    <a:pt x="1105536" y="369547"/>
                    <a:pt x="1088585" y="370806"/>
                    <a:pt x="1066128" y="370806"/>
                  </a:cubicBezTo>
                  <a:lnTo>
                    <a:pt x="945431" y="370806"/>
                  </a:lnTo>
                  <a:close/>
                  <a:moveTo>
                    <a:pt x="696442" y="7591"/>
                  </a:moveTo>
                  <a:lnTo>
                    <a:pt x="797794" y="7591"/>
                  </a:lnTo>
                  <a:lnTo>
                    <a:pt x="797794" y="277567"/>
                  </a:lnTo>
                  <a:cubicBezTo>
                    <a:pt x="797794" y="292578"/>
                    <a:pt x="798388" y="301601"/>
                    <a:pt x="799576" y="304637"/>
                  </a:cubicBezTo>
                  <a:cubicBezTo>
                    <a:pt x="800764" y="307673"/>
                    <a:pt x="802853" y="309191"/>
                    <a:pt x="805841" y="309191"/>
                  </a:cubicBezTo>
                  <a:cubicBezTo>
                    <a:pt x="809568" y="309191"/>
                    <a:pt x="812061" y="307419"/>
                    <a:pt x="813319" y="303876"/>
                  </a:cubicBezTo>
                  <a:cubicBezTo>
                    <a:pt x="814577" y="300334"/>
                    <a:pt x="815206" y="290034"/>
                    <a:pt x="815206" y="272977"/>
                  </a:cubicBezTo>
                  <a:lnTo>
                    <a:pt x="815206" y="7591"/>
                  </a:lnTo>
                  <a:lnTo>
                    <a:pt x="916558" y="7591"/>
                  </a:lnTo>
                  <a:lnTo>
                    <a:pt x="916558" y="248783"/>
                  </a:lnTo>
                  <a:cubicBezTo>
                    <a:pt x="916558" y="275828"/>
                    <a:pt x="915643" y="295025"/>
                    <a:pt x="913813" y="306376"/>
                  </a:cubicBezTo>
                  <a:cubicBezTo>
                    <a:pt x="911983" y="317726"/>
                    <a:pt x="906524" y="329440"/>
                    <a:pt x="897435" y="341517"/>
                  </a:cubicBezTo>
                  <a:cubicBezTo>
                    <a:pt x="888346" y="353594"/>
                    <a:pt x="876430" y="362723"/>
                    <a:pt x="861688" y="368903"/>
                  </a:cubicBezTo>
                  <a:cubicBezTo>
                    <a:pt x="846946" y="375083"/>
                    <a:pt x="829644" y="378173"/>
                    <a:pt x="809782" y="378173"/>
                  </a:cubicBezTo>
                  <a:cubicBezTo>
                    <a:pt x="787937" y="378173"/>
                    <a:pt x="768572" y="374527"/>
                    <a:pt x="751687" y="367237"/>
                  </a:cubicBezTo>
                  <a:cubicBezTo>
                    <a:pt x="734802" y="359947"/>
                    <a:pt x="722127" y="350382"/>
                    <a:pt x="713663" y="338544"/>
                  </a:cubicBezTo>
                  <a:cubicBezTo>
                    <a:pt x="705198" y="326705"/>
                    <a:pt x="700212" y="314349"/>
                    <a:pt x="698704" y="301475"/>
                  </a:cubicBezTo>
                  <a:cubicBezTo>
                    <a:pt x="697196" y="288601"/>
                    <a:pt x="696442" y="261994"/>
                    <a:pt x="696442" y="221652"/>
                  </a:cubicBezTo>
                  <a:close/>
                  <a:moveTo>
                    <a:pt x="269156" y="7591"/>
                  </a:moveTo>
                  <a:lnTo>
                    <a:pt x="370508" y="7591"/>
                  </a:lnTo>
                  <a:lnTo>
                    <a:pt x="370508" y="290885"/>
                  </a:lnTo>
                  <a:lnTo>
                    <a:pt x="426542" y="290885"/>
                  </a:lnTo>
                  <a:lnTo>
                    <a:pt x="426542" y="370806"/>
                  </a:lnTo>
                  <a:lnTo>
                    <a:pt x="269156" y="370806"/>
                  </a:lnTo>
                  <a:close/>
                  <a:moveTo>
                    <a:pt x="549102" y="0"/>
                  </a:moveTo>
                  <a:cubicBezTo>
                    <a:pt x="568659" y="0"/>
                    <a:pt x="586336" y="3247"/>
                    <a:pt x="602134" y="9741"/>
                  </a:cubicBezTo>
                  <a:cubicBezTo>
                    <a:pt x="617932" y="16235"/>
                    <a:pt x="630662" y="26006"/>
                    <a:pt x="640324" y="39054"/>
                  </a:cubicBezTo>
                  <a:cubicBezTo>
                    <a:pt x="649986" y="52102"/>
                    <a:pt x="655727" y="66216"/>
                    <a:pt x="657547" y="81396"/>
                  </a:cubicBezTo>
                  <a:cubicBezTo>
                    <a:pt x="659367" y="96577"/>
                    <a:pt x="660276" y="122368"/>
                    <a:pt x="660276" y="158771"/>
                  </a:cubicBezTo>
                  <a:lnTo>
                    <a:pt x="660276" y="219402"/>
                  </a:lnTo>
                  <a:cubicBezTo>
                    <a:pt x="660276" y="254944"/>
                    <a:pt x="659406" y="280401"/>
                    <a:pt x="657665" y="295773"/>
                  </a:cubicBezTo>
                  <a:cubicBezTo>
                    <a:pt x="655925" y="311146"/>
                    <a:pt x="650408" y="325290"/>
                    <a:pt x="641114" y="338207"/>
                  </a:cubicBezTo>
                  <a:cubicBezTo>
                    <a:pt x="631821" y="351124"/>
                    <a:pt x="619327" y="361014"/>
                    <a:pt x="603634" y="367877"/>
                  </a:cubicBezTo>
                  <a:cubicBezTo>
                    <a:pt x="587941" y="374741"/>
                    <a:pt x="569763" y="378173"/>
                    <a:pt x="549102" y="378173"/>
                  </a:cubicBezTo>
                  <a:cubicBezTo>
                    <a:pt x="529443" y="378173"/>
                    <a:pt x="511765" y="374947"/>
                    <a:pt x="496068" y="368495"/>
                  </a:cubicBezTo>
                  <a:cubicBezTo>
                    <a:pt x="480371" y="362043"/>
                    <a:pt x="467693" y="352294"/>
                    <a:pt x="458033" y="339250"/>
                  </a:cubicBezTo>
                  <a:cubicBezTo>
                    <a:pt x="448373" y="326205"/>
                    <a:pt x="442644" y="312182"/>
                    <a:pt x="440847" y="297179"/>
                  </a:cubicBezTo>
                  <a:cubicBezTo>
                    <a:pt x="439049" y="282177"/>
                    <a:pt x="438150" y="256251"/>
                    <a:pt x="438150" y="219402"/>
                  </a:cubicBezTo>
                  <a:lnTo>
                    <a:pt x="438150" y="158771"/>
                  </a:lnTo>
                  <a:cubicBezTo>
                    <a:pt x="438150" y="122843"/>
                    <a:pt x="439010" y="97290"/>
                    <a:pt x="440728" y="82112"/>
                  </a:cubicBezTo>
                  <a:cubicBezTo>
                    <a:pt x="442447" y="66933"/>
                    <a:pt x="447952" y="52887"/>
                    <a:pt x="457243" y="39973"/>
                  </a:cubicBezTo>
                  <a:cubicBezTo>
                    <a:pt x="466534" y="27058"/>
                    <a:pt x="479032" y="17168"/>
                    <a:pt x="494735" y="10301"/>
                  </a:cubicBezTo>
                  <a:cubicBezTo>
                    <a:pt x="510439" y="3434"/>
                    <a:pt x="528561" y="0"/>
                    <a:pt x="549102" y="0"/>
                  </a:cubicBezTo>
                  <a:close/>
                  <a:moveTo>
                    <a:pt x="111873" y="0"/>
                  </a:moveTo>
                  <a:cubicBezTo>
                    <a:pt x="139857" y="0"/>
                    <a:pt x="163104" y="5506"/>
                    <a:pt x="181615" y="16518"/>
                  </a:cubicBezTo>
                  <a:cubicBezTo>
                    <a:pt x="200125" y="27531"/>
                    <a:pt x="212286" y="41256"/>
                    <a:pt x="218098" y="57694"/>
                  </a:cubicBezTo>
                  <a:cubicBezTo>
                    <a:pt x="223909" y="74133"/>
                    <a:pt x="226814" y="99113"/>
                    <a:pt x="226814" y="132634"/>
                  </a:cubicBezTo>
                  <a:lnTo>
                    <a:pt x="226814" y="170781"/>
                  </a:lnTo>
                  <a:lnTo>
                    <a:pt x="125463" y="170781"/>
                  </a:lnTo>
                  <a:lnTo>
                    <a:pt x="125463" y="104711"/>
                  </a:lnTo>
                  <a:cubicBezTo>
                    <a:pt x="125463" y="87480"/>
                    <a:pt x="124737" y="77217"/>
                    <a:pt x="123286" y="73923"/>
                  </a:cubicBezTo>
                  <a:cubicBezTo>
                    <a:pt x="121835" y="70629"/>
                    <a:pt x="118758" y="68982"/>
                    <a:pt x="114056" y="68982"/>
                  </a:cubicBezTo>
                  <a:cubicBezTo>
                    <a:pt x="108685" y="68982"/>
                    <a:pt x="105224" y="71041"/>
                    <a:pt x="103676" y="75158"/>
                  </a:cubicBezTo>
                  <a:cubicBezTo>
                    <a:pt x="102127" y="79275"/>
                    <a:pt x="101352" y="90091"/>
                    <a:pt x="101352" y="107606"/>
                  </a:cubicBezTo>
                  <a:lnTo>
                    <a:pt x="101352" y="272098"/>
                  </a:lnTo>
                  <a:cubicBezTo>
                    <a:pt x="101352" y="288866"/>
                    <a:pt x="102122" y="299241"/>
                    <a:pt x="103660" y="303221"/>
                  </a:cubicBezTo>
                  <a:cubicBezTo>
                    <a:pt x="105198" y="307201"/>
                    <a:pt x="108446" y="309191"/>
                    <a:pt x="113404" y="309191"/>
                  </a:cubicBezTo>
                  <a:cubicBezTo>
                    <a:pt x="118190" y="309191"/>
                    <a:pt x="121396" y="307157"/>
                    <a:pt x="123023" y="303090"/>
                  </a:cubicBezTo>
                  <a:cubicBezTo>
                    <a:pt x="124649" y="299023"/>
                    <a:pt x="125463" y="287589"/>
                    <a:pt x="125463" y="268787"/>
                  </a:cubicBezTo>
                  <a:lnTo>
                    <a:pt x="125463" y="219894"/>
                  </a:lnTo>
                  <a:lnTo>
                    <a:pt x="226814" y="219894"/>
                  </a:lnTo>
                  <a:lnTo>
                    <a:pt x="226814" y="238154"/>
                  </a:lnTo>
                  <a:cubicBezTo>
                    <a:pt x="226814" y="275196"/>
                    <a:pt x="224100" y="301754"/>
                    <a:pt x="218671" y="317827"/>
                  </a:cubicBezTo>
                  <a:cubicBezTo>
                    <a:pt x="213243" y="333901"/>
                    <a:pt x="201250" y="347977"/>
                    <a:pt x="182693" y="360055"/>
                  </a:cubicBezTo>
                  <a:cubicBezTo>
                    <a:pt x="164136" y="372133"/>
                    <a:pt x="141405" y="378173"/>
                    <a:pt x="114499" y="378173"/>
                  </a:cubicBezTo>
                  <a:cubicBezTo>
                    <a:pt x="86696" y="378173"/>
                    <a:pt x="63634" y="373055"/>
                    <a:pt x="45313" y="362819"/>
                  </a:cubicBezTo>
                  <a:cubicBezTo>
                    <a:pt x="26992" y="352584"/>
                    <a:pt x="14860" y="338433"/>
                    <a:pt x="8916" y="320367"/>
                  </a:cubicBezTo>
                  <a:cubicBezTo>
                    <a:pt x="2972" y="302300"/>
                    <a:pt x="0" y="275649"/>
                    <a:pt x="0" y="240411"/>
                  </a:cubicBezTo>
                  <a:lnTo>
                    <a:pt x="0" y="136886"/>
                  </a:lnTo>
                  <a:cubicBezTo>
                    <a:pt x="0" y="110978"/>
                    <a:pt x="900" y="91460"/>
                    <a:pt x="2699" y="78332"/>
                  </a:cubicBezTo>
                  <a:cubicBezTo>
                    <a:pt x="4497" y="65204"/>
                    <a:pt x="9970" y="52409"/>
                    <a:pt x="19117" y="39948"/>
                  </a:cubicBezTo>
                  <a:cubicBezTo>
                    <a:pt x="28264" y="27488"/>
                    <a:pt x="40872" y="17714"/>
                    <a:pt x="56941" y="10629"/>
                  </a:cubicBezTo>
                  <a:cubicBezTo>
                    <a:pt x="73010" y="3543"/>
                    <a:pt x="91320" y="0"/>
                    <a:pt x="1118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2">
            <a:extLst>
              <a:ext uri="{FF2B5EF4-FFF2-40B4-BE49-F238E27FC236}">
                <a16:creationId xmlns:a16="http://schemas.microsoft.com/office/drawing/2014/main" id="{DEEEC836-C73D-43C5-9153-2C052BC710F1}"/>
              </a:ext>
            </a:extLst>
          </p:cNvPr>
          <p:cNvSpPr/>
          <p:nvPr/>
        </p:nvSpPr>
        <p:spPr>
          <a:xfrm rot="21359542">
            <a:off x="3878461" y="3227201"/>
            <a:ext cx="1246532" cy="403598"/>
          </a:xfrm>
          <a:custGeom>
            <a:avLst/>
            <a:gdLst/>
            <a:ahLst/>
            <a:cxnLst/>
            <a:rect l="l" t="t" r="r" b="b"/>
            <a:pathLst>
              <a:path w="1168004" h="378173">
                <a:moveTo>
                  <a:pt x="1046783" y="77242"/>
                </a:moveTo>
                <a:lnTo>
                  <a:pt x="1046783" y="301154"/>
                </a:lnTo>
                <a:cubicBezTo>
                  <a:pt x="1055173" y="301154"/>
                  <a:pt x="1060582" y="299040"/>
                  <a:pt x="1063010" y="294813"/>
                </a:cubicBezTo>
                <a:cubicBezTo>
                  <a:pt x="1065438" y="290585"/>
                  <a:pt x="1066652" y="277061"/>
                  <a:pt x="1066652" y="254242"/>
                </a:cubicBezTo>
                <a:lnTo>
                  <a:pt x="1066652" y="116721"/>
                </a:lnTo>
                <a:cubicBezTo>
                  <a:pt x="1066652" y="101180"/>
                  <a:pt x="1066225" y="91517"/>
                  <a:pt x="1065371" y="87733"/>
                </a:cubicBezTo>
                <a:cubicBezTo>
                  <a:pt x="1064518" y="83948"/>
                  <a:pt x="1062711" y="81253"/>
                  <a:pt x="1059949" y="79649"/>
                </a:cubicBezTo>
                <a:cubicBezTo>
                  <a:pt x="1057188" y="78044"/>
                  <a:pt x="1052799" y="77242"/>
                  <a:pt x="1046783" y="77242"/>
                </a:cubicBezTo>
                <a:close/>
                <a:moveTo>
                  <a:pt x="549534" y="68982"/>
                </a:moveTo>
                <a:cubicBezTo>
                  <a:pt x="546428" y="68982"/>
                  <a:pt x="543979" y="70300"/>
                  <a:pt x="542188" y="72936"/>
                </a:cubicBezTo>
                <a:cubicBezTo>
                  <a:pt x="540398" y="75572"/>
                  <a:pt x="539502" y="85599"/>
                  <a:pt x="539502" y="103016"/>
                </a:cubicBezTo>
                <a:lnTo>
                  <a:pt x="539502" y="268379"/>
                </a:lnTo>
                <a:cubicBezTo>
                  <a:pt x="539502" y="288576"/>
                  <a:pt x="540107" y="300427"/>
                  <a:pt x="541316" y="303932"/>
                </a:cubicBezTo>
                <a:cubicBezTo>
                  <a:pt x="542525" y="307438"/>
                  <a:pt x="545049" y="309191"/>
                  <a:pt x="548886" y="309191"/>
                </a:cubicBezTo>
                <a:cubicBezTo>
                  <a:pt x="552862" y="309191"/>
                  <a:pt x="555529" y="307017"/>
                  <a:pt x="556887" y="302670"/>
                </a:cubicBezTo>
                <a:cubicBezTo>
                  <a:pt x="558245" y="298322"/>
                  <a:pt x="558924" y="286017"/>
                  <a:pt x="558924" y="265753"/>
                </a:cubicBezTo>
                <a:lnTo>
                  <a:pt x="558924" y="103016"/>
                </a:lnTo>
                <a:cubicBezTo>
                  <a:pt x="558924" y="87180"/>
                  <a:pt x="558251" y="77548"/>
                  <a:pt x="556905" y="74122"/>
                </a:cubicBezTo>
                <a:cubicBezTo>
                  <a:pt x="555558" y="70695"/>
                  <a:pt x="553102" y="68982"/>
                  <a:pt x="549534" y="68982"/>
                </a:cubicBezTo>
                <a:close/>
                <a:moveTo>
                  <a:pt x="945431" y="7591"/>
                </a:moveTo>
                <a:lnTo>
                  <a:pt x="1018846" y="7591"/>
                </a:lnTo>
                <a:cubicBezTo>
                  <a:pt x="1063602" y="7591"/>
                  <a:pt x="1094213" y="9734"/>
                  <a:pt x="1110679" y="14021"/>
                </a:cubicBezTo>
                <a:cubicBezTo>
                  <a:pt x="1127146" y="18308"/>
                  <a:pt x="1139749" y="25445"/>
                  <a:pt x="1148489" y="35431"/>
                </a:cubicBezTo>
                <a:cubicBezTo>
                  <a:pt x="1157229" y="45418"/>
                  <a:pt x="1162667" y="56397"/>
                  <a:pt x="1164801" y="68368"/>
                </a:cubicBezTo>
                <a:cubicBezTo>
                  <a:pt x="1166936" y="80340"/>
                  <a:pt x="1168004" y="103220"/>
                  <a:pt x="1168004" y="137008"/>
                </a:cubicBezTo>
                <a:lnTo>
                  <a:pt x="1168004" y="261082"/>
                </a:lnTo>
                <a:cubicBezTo>
                  <a:pt x="1168004" y="293199"/>
                  <a:pt x="1166412" y="314961"/>
                  <a:pt x="1163228" y="326370"/>
                </a:cubicBezTo>
                <a:cubicBezTo>
                  <a:pt x="1160045" y="337778"/>
                  <a:pt x="1154402" y="346779"/>
                  <a:pt x="1146300" y="353370"/>
                </a:cubicBezTo>
                <a:cubicBezTo>
                  <a:pt x="1138198" y="359961"/>
                  <a:pt x="1128425" y="364515"/>
                  <a:pt x="1116981" y="367031"/>
                </a:cubicBezTo>
                <a:cubicBezTo>
                  <a:pt x="1105536" y="369547"/>
                  <a:pt x="1088585" y="370806"/>
                  <a:pt x="1066128" y="370806"/>
                </a:cubicBezTo>
                <a:lnTo>
                  <a:pt x="945431" y="370806"/>
                </a:lnTo>
                <a:close/>
                <a:moveTo>
                  <a:pt x="696442" y="7591"/>
                </a:moveTo>
                <a:lnTo>
                  <a:pt x="797794" y="7591"/>
                </a:lnTo>
                <a:lnTo>
                  <a:pt x="797794" y="277567"/>
                </a:lnTo>
                <a:cubicBezTo>
                  <a:pt x="797794" y="292578"/>
                  <a:pt x="798388" y="301601"/>
                  <a:pt x="799576" y="304637"/>
                </a:cubicBezTo>
                <a:cubicBezTo>
                  <a:pt x="800764" y="307673"/>
                  <a:pt x="802853" y="309191"/>
                  <a:pt x="805841" y="309191"/>
                </a:cubicBezTo>
                <a:cubicBezTo>
                  <a:pt x="809568" y="309191"/>
                  <a:pt x="812061" y="307419"/>
                  <a:pt x="813319" y="303876"/>
                </a:cubicBezTo>
                <a:cubicBezTo>
                  <a:pt x="814577" y="300334"/>
                  <a:pt x="815206" y="290034"/>
                  <a:pt x="815206" y="272977"/>
                </a:cubicBezTo>
                <a:lnTo>
                  <a:pt x="815206" y="7591"/>
                </a:lnTo>
                <a:lnTo>
                  <a:pt x="916558" y="7591"/>
                </a:lnTo>
                <a:lnTo>
                  <a:pt x="916558" y="248783"/>
                </a:lnTo>
                <a:cubicBezTo>
                  <a:pt x="916558" y="275828"/>
                  <a:pt x="915643" y="295025"/>
                  <a:pt x="913813" y="306376"/>
                </a:cubicBezTo>
                <a:cubicBezTo>
                  <a:pt x="911983" y="317726"/>
                  <a:pt x="906524" y="329440"/>
                  <a:pt x="897435" y="341517"/>
                </a:cubicBezTo>
                <a:cubicBezTo>
                  <a:pt x="888346" y="353594"/>
                  <a:pt x="876430" y="362723"/>
                  <a:pt x="861688" y="368903"/>
                </a:cubicBezTo>
                <a:cubicBezTo>
                  <a:pt x="846946" y="375083"/>
                  <a:pt x="829644" y="378173"/>
                  <a:pt x="809782" y="378173"/>
                </a:cubicBezTo>
                <a:cubicBezTo>
                  <a:pt x="787937" y="378173"/>
                  <a:pt x="768572" y="374527"/>
                  <a:pt x="751687" y="367237"/>
                </a:cubicBezTo>
                <a:cubicBezTo>
                  <a:pt x="734802" y="359947"/>
                  <a:pt x="722127" y="350382"/>
                  <a:pt x="713663" y="338544"/>
                </a:cubicBezTo>
                <a:cubicBezTo>
                  <a:pt x="705198" y="326705"/>
                  <a:pt x="700212" y="314349"/>
                  <a:pt x="698704" y="301475"/>
                </a:cubicBezTo>
                <a:cubicBezTo>
                  <a:pt x="697196" y="288601"/>
                  <a:pt x="696442" y="261994"/>
                  <a:pt x="696442" y="221652"/>
                </a:cubicBezTo>
                <a:close/>
                <a:moveTo>
                  <a:pt x="269156" y="7591"/>
                </a:moveTo>
                <a:lnTo>
                  <a:pt x="370508" y="7591"/>
                </a:lnTo>
                <a:lnTo>
                  <a:pt x="370508" y="290885"/>
                </a:lnTo>
                <a:lnTo>
                  <a:pt x="426542" y="290885"/>
                </a:lnTo>
                <a:lnTo>
                  <a:pt x="426542" y="370806"/>
                </a:lnTo>
                <a:lnTo>
                  <a:pt x="269156" y="370806"/>
                </a:lnTo>
                <a:close/>
                <a:moveTo>
                  <a:pt x="549102" y="0"/>
                </a:moveTo>
                <a:cubicBezTo>
                  <a:pt x="568659" y="0"/>
                  <a:pt x="586336" y="3247"/>
                  <a:pt x="602134" y="9741"/>
                </a:cubicBezTo>
                <a:cubicBezTo>
                  <a:pt x="617932" y="16235"/>
                  <a:pt x="630662" y="26006"/>
                  <a:pt x="640324" y="39054"/>
                </a:cubicBezTo>
                <a:cubicBezTo>
                  <a:pt x="649986" y="52102"/>
                  <a:pt x="655727" y="66216"/>
                  <a:pt x="657547" y="81396"/>
                </a:cubicBezTo>
                <a:cubicBezTo>
                  <a:pt x="659367" y="96577"/>
                  <a:pt x="660276" y="122368"/>
                  <a:pt x="660276" y="158771"/>
                </a:cubicBezTo>
                <a:lnTo>
                  <a:pt x="660276" y="219402"/>
                </a:lnTo>
                <a:cubicBezTo>
                  <a:pt x="660276" y="254944"/>
                  <a:pt x="659406" y="280401"/>
                  <a:pt x="657665" y="295773"/>
                </a:cubicBezTo>
                <a:cubicBezTo>
                  <a:pt x="655925" y="311146"/>
                  <a:pt x="650408" y="325290"/>
                  <a:pt x="641114" y="338207"/>
                </a:cubicBezTo>
                <a:cubicBezTo>
                  <a:pt x="631821" y="351124"/>
                  <a:pt x="619327" y="361014"/>
                  <a:pt x="603634" y="367877"/>
                </a:cubicBezTo>
                <a:cubicBezTo>
                  <a:pt x="587941" y="374741"/>
                  <a:pt x="569763" y="378173"/>
                  <a:pt x="549102" y="378173"/>
                </a:cubicBezTo>
                <a:cubicBezTo>
                  <a:pt x="529443" y="378173"/>
                  <a:pt x="511765" y="374947"/>
                  <a:pt x="496068" y="368495"/>
                </a:cubicBezTo>
                <a:cubicBezTo>
                  <a:pt x="480371" y="362043"/>
                  <a:pt x="467693" y="352294"/>
                  <a:pt x="458033" y="339250"/>
                </a:cubicBezTo>
                <a:cubicBezTo>
                  <a:pt x="448373" y="326205"/>
                  <a:pt x="442644" y="312182"/>
                  <a:pt x="440847" y="297179"/>
                </a:cubicBezTo>
                <a:cubicBezTo>
                  <a:pt x="439049" y="282177"/>
                  <a:pt x="438150" y="256251"/>
                  <a:pt x="438150" y="219402"/>
                </a:cubicBezTo>
                <a:lnTo>
                  <a:pt x="438150" y="158771"/>
                </a:lnTo>
                <a:cubicBezTo>
                  <a:pt x="438150" y="122843"/>
                  <a:pt x="439010" y="97290"/>
                  <a:pt x="440728" y="82112"/>
                </a:cubicBezTo>
                <a:cubicBezTo>
                  <a:pt x="442447" y="66933"/>
                  <a:pt x="447952" y="52887"/>
                  <a:pt x="457243" y="39973"/>
                </a:cubicBezTo>
                <a:cubicBezTo>
                  <a:pt x="466534" y="27058"/>
                  <a:pt x="479032" y="17168"/>
                  <a:pt x="494735" y="10301"/>
                </a:cubicBezTo>
                <a:cubicBezTo>
                  <a:pt x="510439" y="3434"/>
                  <a:pt x="528561" y="0"/>
                  <a:pt x="549102" y="0"/>
                </a:cubicBezTo>
                <a:close/>
                <a:moveTo>
                  <a:pt x="111873" y="0"/>
                </a:moveTo>
                <a:cubicBezTo>
                  <a:pt x="139857" y="0"/>
                  <a:pt x="163104" y="5506"/>
                  <a:pt x="181615" y="16518"/>
                </a:cubicBezTo>
                <a:cubicBezTo>
                  <a:pt x="200125" y="27531"/>
                  <a:pt x="212286" y="41256"/>
                  <a:pt x="218098" y="57694"/>
                </a:cubicBezTo>
                <a:cubicBezTo>
                  <a:pt x="223909" y="74133"/>
                  <a:pt x="226814" y="99113"/>
                  <a:pt x="226814" y="132634"/>
                </a:cubicBezTo>
                <a:lnTo>
                  <a:pt x="226814" y="170781"/>
                </a:lnTo>
                <a:lnTo>
                  <a:pt x="125463" y="170781"/>
                </a:lnTo>
                <a:lnTo>
                  <a:pt x="125463" y="104711"/>
                </a:lnTo>
                <a:cubicBezTo>
                  <a:pt x="125463" y="87480"/>
                  <a:pt x="124737" y="77217"/>
                  <a:pt x="123286" y="73923"/>
                </a:cubicBezTo>
                <a:cubicBezTo>
                  <a:pt x="121835" y="70629"/>
                  <a:pt x="118758" y="68982"/>
                  <a:pt x="114056" y="68982"/>
                </a:cubicBezTo>
                <a:cubicBezTo>
                  <a:pt x="108685" y="68982"/>
                  <a:pt x="105224" y="71041"/>
                  <a:pt x="103676" y="75158"/>
                </a:cubicBezTo>
                <a:cubicBezTo>
                  <a:pt x="102127" y="79275"/>
                  <a:pt x="101352" y="90091"/>
                  <a:pt x="101352" y="107606"/>
                </a:cubicBezTo>
                <a:lnTo>
                  <a:pt x="101352" y="272098"/>
                </a:lnTo>
                <a:cubicBezTo>
                  <a:pt x="101352" y="288866"/>
                  <a:pt x="102122" y="299241"/>
                  <a:pt x="103660" y="303221"/>
                </a:cubicBezTo>
                <a:cubicBezTo>
                  <a:pt x="105198" y="307201"/>
                  <a:pt x="108446" y="309191"/>
                  <a:pt x="113404" y="309191"/>
                </a:cubicBezTo>
                <a:cubicBezTo>
                  <a:pt x="118190" y="309191"/>
                  <a:pt x="121396" y="307157"/>
                  <a:pt x="123023" y="303090"/>
                </a:cubicBezTo>
                <a:cubicBezTo>
                  <a:pt x="124649" y="299023"/>
                  <a:pt x="125463" y="287589"/>
                  <a:pt x="125463" y="268787"/>
                </a:cubicBezTo>
                <a:lnTo>
                  <a:pt x="125463" y="219894"/>
                </a:lnTo>
                <a:lnTo>
                  <a:pt x="226814" y="219894"/>
                </a:lnTo>
                <a:lnTo>
                  <a:pt x="226814" y="238154"/>
                </a:lnTo>
                <a:cubicBezTo>
                  <a:pt x="226814" y="275196"/>
                  <a:pt x="224100" y="301754"/>
                  <a:pt x="218671" y="317827"/>
                </a:cubicBezTo>
                <a:cubicBezTo>
                  <a:pt x="213243" y="333901"/>
                  <a:pt x="201250" y="347977"/>
                  <a:pt x="182693" y="360055"/>
                </a:cubicBezTo>
                <a:cubicBezTo>
                  <a:pt x="164136" y="372133"/>
                  <a:pt x="141405" y="378173"/>
                  <a:pt x="114499" y="378173"/>
                </a:cubicBezTo>
                <a:cubicBezTo>
                  <a:pt x="86696" y="378173"/>
                  <a:pt x="63634" y="373055"/>
                  <a:pt x="45313" y="362819"/>
                </a:cubicBezTo>
                <a:cubicBezTo>
                  <a:pt x="26992" y="352584"/>
                  <a:pt x="14860" y="338433"/>
                  <a:pt x="8916" y="320367"/>
                </a:cubicBezTo>
                <a:cubicBezTo>
                  <a:pt x="2972" y="302300"/>
                  <a:pt x="0" y="275649"/>
                  <a:pt x="0" y="240411"/>
                </a:cubicBezTo>
                <a:lnTo>
                  <a:pt x="0" y="136886"/>
                </a:lnTo>
                <a:cubicBezTo>
                  <a:pt x="0" y="110978"/>
                  <a:pt x="900" y="91460"/>
                  <a:pt x="2699" y="78332"/>
                </a:cubicBezTo>
                <a:cubicBezTo>
                  <a:pt x="4497" y="65204"/>
                  <a:pt x="9970" y="52409"/>
                  <a:pt x="19117" y="39948"/>
                </a:cubicBezTo>
                <a:cubicBezTo>
                  <a:pt x="28264" y="27488"/>
                  <a:pt x="40872" y="17714"/>
                  <a:pt x="56941" y="10629"/>
                </a:cubicBezTo>
                <a:cubicBezTo>
                  <a:pt x="73010" y="3543"/>
                  <a:pt x="91320" y="0"/>
                  <a:pt x="1118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E13F18-4977-42B7-A502-BAD70D410B11}"/>
              </a:ext>
            </a:extLst>
          </p:cNvPr>
          <p:cNvSpPr txBox="1"/>
          <p:nvPr/>
        </p:nvSpPr>
        <p:spPr>
          <a:xfrm>
            <a:off x="1586139" y="261056"/>
            <a:ext cx="9019722" cy="98488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We Create Quality Professional </a:t>
            </a:r>
          </a:p>
          <a:p>
            <a:pPr algn="ctr"/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1AD4D8D-2BDC-4F63-9B05-D348FC315118}"/>
              </a:ext>
            </a:extLst>
          </p:cNvPr>
          <p:cNvSpPr/>
          <p:nvPr/>
        </p:nvSpPr>
        <p:spPr>
          <a:xfrm>
            <a:off x="1757991" y="5286375"/>
            <a:ext cx="2628900" cy="157162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EAC77DD-DD36-4A43-8191-2CBAD3DD0330}"/>
              </a:ext>
            </a:extLst>
          </p:cNvPr>
          <p:cNvSpPr/>
          <p:nvPr/>
        </p:nvSpPr>
        <p:spPr>
          <a:xfrm>
            <a:off x="4781546" y="5286375"/>
            <a:ext cx="2628900" cy="15716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5B5299D-C412-4E1F-B492-3E5700103804}"/>
              </a:ext>
            </a:extLst>
          </p:cNvPr>
          <p:cNvSpPr/>
          <p:nvPr/>
        </p:nvSpPr>
        <p:spPr>
          <a:xfrm>
            <a:off x="7805101" y="5286375"/>
            <a:ext cx="2628900" cy="1571625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37E760DD-2729-4ADE-AD24-218A2ED969F1}"/>
              </a:ext>
            </a:extLst>
          </p:cNvPr>
          <p:cNvSpPr>
            <a:spLocks noChangeAspect="1"/>
          </p:cNvSpPr>
          <p:nvPr/>
        </p:nvSpPr>
        <p:spPr>
          <a:xfrm>
            <a:off x="2046124" y="5816795"/>
            <a:ext cx="428625" cy="51078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0C8BF0CE-8088-40EA-A43B-EA97B45BC3D4}"/>
              </a:ext>
            </a:extLst>
          </p:cNvPr>
          <p:cNvSpPr/>
          <p:nvPr/>
        </p:nvSpPr>
        <p:spPr>
          <a:xfrm>
            <a:off x="8055067" y="5816795"/>
            <a:ext cx="627505" cy="510784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9" name="Trapezoid 18">
            <a:extLst>
              <a:ext uri="{FF2B5EF4-FFF2-40B4-BE49-F238E27FC236}">
                <a16:creationId xmlns:a16="http://schemas.microsoft.com/office/drawing/2014/main" id="{273839A2-DD14-4BD3-9ED8-CFE0114415E3}"/>
              </a:ext>
            </a:extLst>
          </p:cNvPr>
          <p:cNvSpPr/>
          <p:nvPr/>
        </p:nvSpPr>
        <p:spPr>
          <a:xfrm rot="10800000">
            <a:off x="5007773" y="5847187"/>
            <a:ext cx="813253" cy="450000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0AB0F3-51F3-41A7-8FB3-6D4F97D7BB60}"/>
              </a:ext>
            </a:extLst>
          </p:cNvPr>
          <p:cNvSpPr txBox="1"/>
          <p:nvPr/>
        </p:nvSpPr>
        <p:spPr>
          <a:xfrm>
            <a:off x="2791668" y="5602385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0934A0-8A52-48E8-B8FB-14AE8CBF6E12}"/>
              </a:ext>
            </a:extLst>
          </p:cNvPr>
          <p:cNvSpPr txBox="1"/>
          <p:nvPr/>
        </p:nvSpPr>
        <p:spPr>
          <a:xfrm>
            <a:off x="5995743" y="5602383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641D6E-8D4B-435C-9703-76E6B758187F}"/>
              </a:ext>
            </a:extLst>
          </p:cNvPr>
          <p:cNvSpPr txBox="1"/>
          <p:nvPr/>
        </p:nvSpPr>
        <p:spPr>
          <a:xfrm>
            <a:off x="8857289" y="5602383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794EF6-A606-4351-876A-B49CD776B1B6}"/>
              </a:ext>
            </a:extLst>
          </p:cNvPr>
          <p:cNvSpPr txBox="1"/>
          <p:nvPr/>
        </p:nvSpPr>
        <p:spPr>
          <a:xfrm>
            <a:off x="8055067" y="1702471"/>
            <a:ext cx="3980015" cy="138499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FD52D50F-332C-472B-8F25-C78DC438D7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5499446"/>
              </p:ext>
            </p:extLst>
          </p:nvPr>
        </p:nvGraphicFramePr>
        <p:xfrm>
          <a:off x="914401" y="2184245"/>
          <a:ext cx="10380615" cy="3327208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076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6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61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7142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</a:rPr>
                        <a:t>Tittle A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Bebas Neu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spc="0" dirty="0"/>
                        <a:t>Tittle B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Bebas Neu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spc="0" dirty="0"/>
                        <a:t>Tittle C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Bebas Neu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/>
                        <a:t>Tittle D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Bebas Neu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spc="0" dirty="0"/>
                        <a:t>Tittle E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Bebas Neu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16">
                <a:tc>
                  <a:txBody>
                    <a:bodyPr/>
                    <a:lstStyle/>
                    <a:p>
                      <a:r>
                        <a:rPr lang="en-US" altLang="ko-KR" sz="1300" b="1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="1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="1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r>
                        <a:rPr lang="en-US" altLang="ko-KR" sz="1300" b="1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="1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="1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r>
                        <a:rPr lang="en-US" altLang="ko-KR" sz="1300" b="1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578141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="1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="1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4">
            <a:extLst>
              <a:ext uri="{FF2B5EF4-FFF2-40B4-BE49-F238E27FC236}">
                <a16:creationId xmlns:a16="http://schemas.microsoft.com/office/drawing/2014/main" id="{940C33DD-88DB-4B4C-B9E6-069B16038B08}"/>
              </a:ext>
            </a:extLst>
          </p:cNvPr>
          <p:cNvSpPr/>
          <p:nvPr/>
        </p:nvSpPr>
        <p:spPr>
          <a:xfrm>
            <a:off x="2552366" y="5726532"/>
            <a:ext cx="7662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 This text can be replaced with your own text. This text can be replaced with your own text.</a:t>
            </a: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889AB906-C742-4F0F-AECB-73E47AAAAA36}"/>
              </a:ext>
            </a:extLst>
          </p:cNvPr>
          <p:cNvSpPr/>
          <p:nvPr/>
        </p:nvSpPr>
        <p:spPr>
          <a:xfrm>
            <a:off x="1909627" y="5693195"/>
            <a:ext cx="528341" cy="52834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61B5188-DBE7-40B7-8549-7F3B117307F7}"/>
              </a:ext>
            </a:extLst>
          </p:cNvPr>
          <p:cNvSpPr/>
          <p:nvPr/>
        </p:nvSpPr>
        <p:spPr>
          <a:xfrm>
            <a:off x="942970" y="1781885"/>
            <a:ext cx="79072" cy="3176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938D89-A04C-4CFC-80A6-C05F01A70A32}"/>
              </a:ext>
            </a:extLst>
          </p:cNvPr>
          <p:cNvSpPr txBox="1"/>
          <p:nvPr/>
        </p:nvSpPr>
        <p:spPr>
          <a:xfrm>
            <a:off x="1047042" y="1749880"/>
            <a:ext cx="202120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Content Title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8" name="Block Arc 14">
            <a:extLst>
              <a:ext uri="{FF2B5EF4-FFF2-40B4-BE49-F238E27FC236}">
                <a16:creationId xmlns:a16="http://schemas.microsoft.com/office/drawing/2014/main" id="{A9DE5032-E8AB-437F-B8D8-710C6737391D}"/>
              </a:ext>
            </a:extLst>
          </p:cNvPr>
          <p:cNvSpPr/>
          <p:nvPr/>
        </p:nvSpPr>
        <p:spPr>
          <a:xfrm rot="16200000">
            <a:off x="2036019" y="5819494"/>
            <a:ext cx="275557" cy="27573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86482B-9173-454B-8711-777BC6F64C69}"/>
              </a:ext>
            </a:extLst>
          </p:cNvPr>
          <p:cNvGrpSpPr/>
          <p:nvPr/>
        </p:nvGrpSpPr>
        <p:grpSpPr>
          <a:xfrm>
            <a:off x="5220589" y="3089309"/>
            <a:ext cx="1759518" cy="1759516"/>
            <a:chOff x="5216241" y="2465715"/>
            <a:chExt cx="1759518" cy="1759516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88B6CD85-9994-4A9B-842B-4DFDF692DEB3}"/>
                </a:ext>
              </a:extLst>
            </p:cNvPr>
            <p:cNvGrpSpPr/>
            <p:nvPr/>
          </p:nvGrpSpPr>
          <p:grpSpPr>
            <a:xfrm>
              <a:off x="5216241" y="2465715"/>
              <a:ext cx="1759518" cy="1759516"/>
              <a:chOff x="5323215" y="2866292"/>
              <a:chExt cx="1345223" cy="1345223"/>
            </a:xfrm>
          </p:grpSpPr>
          <p:sp>
            <p:nvSpPr>
              <p:cNvPr id="6" name="Oval 6">
                <a:extLst>
                  <a:ext uri="{FF2B5EF4-FFF2-40B4-BE49-F238E27FC236}">
                    <a16:creationId xmlns:a16="http://schemas.microsoft.com/office/drawing/2014/main" id="{D08302A8-89DE-4D1F-AE89-AC56DABA04FF}"/>
                  </a:ext>
                </a:extLst>
              </p:cNvPr>
              <p:cNvSpPr/>
              <p:nvPr/>
            </p:nvSpPr>
            <p:spPr>
              <a:xfrm>
                <a:off x="5323215" y="2866292"/>
                <a:ext cx="1345223" cy="134522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2B11A0BB-2ED0-4891-AF50-D59428DC32B8}"/>
                  </a:ext>
                </a:extLst>
              </p:cNvPr>
              <p:cNvSpPr/>
              <p:nvPr/>
            </p:nvSpPr>
            <p:spPr>
              <a:xfrm>
                <a:off x="5399415" y="2942492"/>
                <a:ext cx="1192823" cy="11928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67729D-183F-4690-BCEE-CFDF46AD9854}"/>
                </a:ext>
              </a:extLst>
            </p:cNvPr>
            <p:cNvSpPr txBox="1"/>
            <p:nvPr/>
          </p:nvSpPr>
          <p:spPr>
            <a:xfrm>
              <a:off x="5282341" y="2890070"/>
              <a:ext cx="16273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Simple PowerPoint Design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8A207F5B-FF60-49D6-9996-58F3382D7438}"/>
              </a:ext>
            </a:extLst>
          </p:cNvPr>
          <p:cNvGrpSpPr/>
          <p:nvPr/>
        </p:nvGrpSpPr>
        <p:grpSpPr>
          <a:xfrm>
            <a:off x="735527" y="1694753"/>
            <a:ext cx="10729643" cy="4548629"/>
            <a:chOff x="735527" y="1694753"/>
            <a:chExt cx="10729643" cy="4548629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47C24C75-FB74-4350-98F1-C6DF6BBD3590}"/>
                </a:ext>
              </a:extLst>
            </p:cNvPr>
            <p:cNvGrpSpPr/>
            <p:nvPr/>
          </p:nvGrpSpPr>
          <p:grpSpPr>
            <a:xfrm>
              <a:off x="8174017" y="1694753"/>
              <a:ext cx="3291153" cy="1124888"/>
              <a:chOff x="8696325" y="1793281"/>
              <a:chExt cx="2561860" cy="1188127"/>
            </a:xfrm>
          </p:grpSpPr>
          <p:sp>
            <p:nvSpPr>
              <p:cNvPr id="9" name="Rectangle: Rounded Corners 9">
                <a:extLst>
                  <a:ext uri="{FF2B5EF4-FFF2-40B4-BE49-F238E27FC236}">
                    <a16:creationId xmlns:a16="http://schemas.microsoft.com/office/drawing/2014/main" id="{AD23E879-3A15-4AF1-B2BC-151089A6C83F}"/>
                  </a:ext>
                </a:extLst>
              </p:cNvPr>
              <p:cNvSpPr/>
              <p:nvPr/>
            </p:nvSpPr>
            <p:spPr>
              <a:xfrm>
                <a:off x="8782774" y="1948927"/>
                <a:ext cx="2388963" cy="1032481"/>
              </a:xfrm>
              <a:prstGeom prst="roundRect">
                <a:avLst>
                  <a:gd name="adj" fmla="val 15218"/>
                </a:avLst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: Rounded Corners 10">
                <a:extLst>
                  <a:ext uri="{FF2B5EF4-FFF2-40B4-BE49-F238E27FC236}">
                    <a16:creationId xmlns:a16="http://schemas.microsoft.com/office/drawing/2014/main" id="{D6D01D7B-5A6B-49D9-A737-CB26527F1A96}"/>
                  </a:ext>
                </a:extLst>
              </p:cNvPr>
              <p:cNvSpPr/>
              <p:nvPr/>
            </p:nvSpPr>
            <p:spPr>
              <a:xfrm>
                <a:off x="8696325" y="1793281"/>
                <a:ext cx="2561860" cy="38615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5FBC47-1B06-4538-8FA0-19CB079C16EC}"/>
                  </a:ext>
                </a:extLst>
              </p:cNvPr>
              <p:cNvSpPr txBox="1"/>
              <p:nvPr/>
            </p:nvSpPr>
            <p:spPr>
              <a:xfrm>
                <a:off x="8956198" y="2225926"/>
                <a:ext cx="2042116" cy="682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983F73-C442-4D74-831B-0E2685568E4D}"/>
                  </a:ext>
                </a:extLst>
              </p:cNvPr>
              <p:cNvSpPr txBox="1"/>
              <p:nvPr/>
            </p:nvSpPr>
            <p:spPr>
              <a:xfrm>
                <a:off x="8962410" y="1847856"/>
                <a:ext cx="2029690" cy="292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FD66DBDE-C45D-4929-9871-77878CA76356}"/>
                </a:ext>
              </a:extLst>
            </p:cNvPr>
            <p:cNvGrpSpPr/>
            <p:nvPr/>
          </p:nvGrpSpPr>
          <p:grpSpPr>
            <a:xfrm>
              <a:off x="8174017" y="2940079"/>
              <a:ext cx="3291153" cy="955450"/>
              <a:chOff x="8696325" y="1793281"/>
              <a:chExt cx="2561860" cy="1009164"/>
            </a:xfrm>
          </p:grpSpPr>
          <p:sp>
            <p:nvSpPr>
              <p:cNvPr id="14" name="Rectangle: Rounded Corners 14">
                <a:extLst>
                  <a:ext uri="{FF2B5EF4-FFF2-40B4-BE49-F238E27FC236}">
                    <a16:creationId xmlns:a16="http://schemas.microsoft.com/office/drawing/2014/main" id="{91A19878-0D9B-4215-8BAD-EE94277FF78C}"/>
                  </a:ext>
                </a:extLst>
              </p:cNvPr>
              <p:cNvSpPr/>
              <p:nvPr/>
            </p:nvSpPr>
            <p:spPr>
              <a:xfrm>
                <a:off x="8782774" y="1948927"/>
                <a:ext cx="2388963" cy="853518"/>
              </a:xfrm>
              <a:prstGeom prst="roundRect">
                <a:avLst>
                  <a:gd name="adj" fmla="val 15218"/>
                </a:avLst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5">
                <a:extLst>
                  <a:ext uri="{FF2B5EF4-FFF2-40B4-BE49-F238E27FC236}">
                    <a16:creationId xmlns:a16="http://schemas.microsoft.com/office/drawing/2014/main" id="{E1F879F2-1ED4-4C87-8329-2D7034D4A27F}"/>
                  </a:ext>
                </a:extLst>
              </p:cNvPr>
              <p:cNvSpPr/>
              <p:nvPr/>
            </p:nvSpPr>
            <p:spPr>
              <a:xfrm>
                <a:off x="8696325" y="1793281"/>
                <a:ext cx="2561860" cy="38615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820FA49-129C-4D2F-B98F-D5854534B337}"/>
                  </a:ext>
                </a:extLst>
              </p:cNvPr>
              <p:cNvSpPr txBox="1"/>
              <p:nvPr/>
            </p:nvSpPr>
            <p:spPr>
              <a:xfrm>
                <a:off x="9120654" y="2225926"/>
                <a:ext cx="1713205" cy="487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D7362D-D84E-451D-B9B2-7C9561B56189}"/>
                  </a:ext>
                </a:extLst>
              </p:cNvPr>
              <p:cNvSpPr txBox="1"/>
              <p:nvPr/>
            </p:nvSpPr>
            <p:spPr>
              <a:xfrm>
                <a:off x="8962410" y="1847856"/>
                <a:ext cx="2029690" cy="292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B014B351-D5A6-4C42-A973-2FD6A8909790}"/>
                </a:ext>
              </a:extLst>
            </p:cNvPr>
            <p:cNvGrpSpPr/>
            <p:nvPr/>
          </p:nvGrpSpPr>
          <p:grpSpPr>
            <a:xfrm>
              <a:off x="8174017" y="4015967"/>
              <a:ext cx="3291153" cy="1347686"/>
              <a:chOff x="8696325" y="1793281"/>
              <a:chExt cx="2561860" cy="1423450"/>
            </a:xfrm>
          </p:grpSpPr>
          <p:sp>
            <p:nvSpPr>
              <p:cNvPr id="19" name="Rectangle: Rounded Corners 19">
                <a:extLst>
                  <a:ext uri="{FF2B5EF4-FFF2-40B4-BE49-F238E27FC236}">
                    <a16:creationId xmlns:a16="http://schemas.microsoft.com/office/drawing/2014/main" id="{738FC280-DDA9-4556-9BBB-A1712DDF344D}"/>
                  </a:ext>
                </a:extLst>
              </p:cNvPr>
              <p:cNvSpPr/>
              <p:nvPr/>
            </p:nvSpPr>
            <p:spPr>
              <a:xfrm>
                <a:off x="8782774" y="1948926"/>
                <a:ext cx="2388963" cy="1267805"/>
              </a:xfrm>
              <a:prstGeom prst="roundRect">
                <a:avLst>
                  <a:gd name="adj" fmla="val 15218"/>
                </a:avLst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Rounded Corners 20">
                <a:extLst>
                  <a:ext uri="{FF2B5EF4-FFF2-40B4-BE49-F238E27FC236}">
                    <a16:creationId xmlns:a16="http://schemas.microsoft.com/office/drawing/2014/main" id="{490CD755-F4D6-4AEF-85A7-37FB7175B929}"/>
                  </a:ext>
                </a:extLst>
              </p:cNvPr>
              <p:cNvSpPr/>
              <p:nvPr/>
            </p:nvSpPr>
            <p:spPr>
              <a:xfrm>
                <a:off x="8696325" y="1793281"/>
                <a:ext cx="2561860" cy="38615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DA70EE9-FF38-4DD1-A926-37566554C445}"/>
                  </a:ext>
                </a:extLst>
              </p:cNvPr>
              <p:cNvSpPr txBox="1"/>
              <p:nvPr/>
            </p:nvSpPr>
            <p:spPr>
              <a:xfrm>
                <a:off x="8901015" y="2225926"/>
                <a:ext cx="2158695" cy="877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600DEA5-122B-45FF-98B4-0F9A33EF04E0}"/>
                  </a:ext>
                </a:extLst>
              </p:cNvPr>
              <p:cNvSpPr txBox="1"/>
              <p:nvPr/>
            </p:nvSpPr>
            <p:spPr>
              <a:xfrm>
                <a:off x="8962410" y="1847856"/>
                <a:ext cx="2029690" cy="292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3" name="Group 23">
              <a:extLst>
                <a:ext uri="{FF2B5EF4-FFF2-40B4-BE49-F238E27FC236}">
                  <a16:creationId xmlns:a16="http://schemas.microsoft.com/office/drawing/2014/main" id="{3B5BD5D4-C04C-47B6-8F28-466A9B5D1B6E}"/>
                </a:ext>
              </a:extLst>
            </p:cNvPr>
            <p:cNvGrpSpPr/>
            <p:nvPr/>
          </p:nvGrpSpPr>
          <p:grpSpPr>
            <a:xfrm>
              <a:off x="8174017" y="5484091"/>
              <a:ext cx="3291153" cy="759291"/>
              <a:chOff x="8696325" y="1793281"/>
              <a:chExt cx="2561860" cy="801977"/>
            </a:xfrm>
          </p:grpSpPr>
          <p:sp>
            <p:nvSpPr>
              <p:cNvPr id="24" name="Rectangle: Rounded Corners 24">
                <a:extLst>
                  <a:ext uri="{FF2B5EF4-FFF2-40B4-BE49-F238E27FC236}">
                    <a16:creationId xmlns:a16="http://schemas.microsoft.com/office/drawing/2014/main" id="{F11CE284-9632-40F0-8962-E9B4F7D38BCC}"/>
                  </a:ext>
                </a:extLst>
              </p:cNvPr>
              <p:cNvSpPr/>
              <p:nvPr/>
            </p:nvSpPr>
            <p:spPr>
              <a:xfrm>
                <a:off x="8782774" y="1948927"/>
                <a:ext cx="2388963" cy="646331"/>
              </a:xfrm>
              <a:prstGeom prst="roundRect">
                <a:avLst>
                  <a:gd name="adj" fmla="val 15218"/>
                </a:avLst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25">
                <a:extLst>
                  <a:ext uri="{FF2B5EF4-FFF2-40B4-BE49-F238E27FC236}">
                    <a16:creationId xmlns:a16="http://schemas.microsoft.com/office/drawing/2014/main" id="{6E8AFD6F-0762-4F0C-8C85-87A8A5264F91}"/>
                  </a:ext>
                </a:extLst>
              </p:cNvPr>
              <p:cNvSpPr/>
              <p:nvPr/>
            </p:nvSpPr>
            <p:spPr>
              <a:xfrm>
                <a:off x="8696325" y="1793281"/>
                <a:ext cx="2561860" cy="38615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385CA2-B3D3-4C67-992C-F77095E4E0CF}"/>
                  </a:ext>
                </a:extLst>
              </p:cNvPr>
              <p:cNvSpPr txBox="1"/>
              <p:nvPr/>
            </p:nvSpPr>
            <p:spPr>
              <a:xfrm>
                <a:off x="8962411" y="2225926"/>
                <a:ext cx="2029693" cy="292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Presentations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C7B4E1D-8DE4-42AE-BD2F-DA0E61243F38}"/>
                  </a:ext>
                </a:extLst>
              </p:cNvPr>
              <p:cNvSpPr txBox="1"/>
              <p:nvPr/>
            </p:nvSpPr>
            <p:spPr>
              <a:xfrm>
                <a:off x="8962410" y="1847856"/>
                <a:ext cx="2029690" cy="292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8" name="Group 29">
              <a:extLst>
                <a:ext uri="{FF2B5EF4-FFF2-40B4-BE49-F238E27FC236}">
                  <a16:creationId xmlns:a16="http://schemas.microsoft.com/office/drawing/2014/main" id="{B5D19647-1C4E-429E-B2B1-A7E23D37BFC9}"/>
                </a:ext>
              </a:extLst>
            </p:cNvPr>
            <p:cNvGrpSpPr/>
            <p:nvPr/>
          </p:nvGrpSpPr>
          <p:grpSpPr>
            <a:xfrm>
              <a:off x="735527" y="3650370"/>
              <a:ext cx="3291153" cy="1124888"/>
              <a:chOff x="8696325" y="1793281"/>
              <a:chExt cx="2561860" cy="1188127"/>
            </a:xfrm>
          </p:grpSpPr>
          <p:sp>
            <p:nvSpPr>
              <p:cNvPr id="29" name="Rectangle: Rounded Corners 45">
                <a:extLst>
                  <a:ext uri="{FF2B5EF4-FFF2-40B4-BE49-F238E27FC236}">
                    <a16:creationId xmlns:a16="http://schemas.microsoft.com/office/drawing/2014/main" id="{9193C807-C02B-48B3-8205-F713C5C15B60}"/>
                  </a:ext>
                </a:extLst>
              </p:cNvPr>
              <p:cNvSpPr/>
              <p:nvPr/>
            </p:nvSpPr>
            <p:spPr>
              <a:xfrm>
                <a:off x="8782774" y="1948927"/>
                <a:ext cx="2388963" cy="1032481"/>
              </a:xfrm>
              <a:prstGeom prst="roundRect">
                <a:avLst>
                  <a:gd name="adj" fmla="val 15218"/>
                </a:avLst>
              </a:prstGeom>
              <a:noFill/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46">
                <a:extLst>
                  <a:ext uri="{FF2B5EF4-FFF2-40B4-BE49-F238E27FC236}">
                    <a16:creationId xmlns:a16="http://schemas.microsoft.com/office/drawing/2014/main" id="{9BEE3B43-AE82-4B39-B28E-E6DAACF3BC46}"/>
                  </a:ext>
                </a:extLst>
              </p:cNvPr>
              <p:cNvSpPr/>
              <p:nvPr/>
            </p:nvSpPr>
            <p:spPr>
              <a:xfrm>
                <a:off x="8696325" y="1793281"/>
                <a:ext cx="2561860" cy="38615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9AF30B6-3BC5-4B0C-B658-A6F6A5096D27}"/>
                  </a:ext>
                </a:extLst>
              </p:cNvPr>
              <p:cNvSpPr txBox="1"/>
              <p:nvPr/>
            </p:nvSpPr>
            <p:spPr>
              <a:xfrm>
                <a:off x="8956198" y="2225926"/>
                <a:ext cx="2042116" cy="682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2FDCF53-9192-4D9E-8BC8-0A9147A860A1}"/>
                  </a:ext>
                </a:extLst>
              </p:cNvPr>
              <p:cNvSpPr txBox="1"/>
              <p:nvPr/>
            </p:nvSpPr>
            <p:spPr>
              <a:xfrm>
                <a:off x="8962410" y="1847856"/>
                <a:ext cx="2029690" cy="292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3" name="Group 30">
              <a:extLst>
                <a:ext uri="{FF2B5EF4-FFF2-40B4-BE49-F238E27FC236}">
                  <a16:creationId xmlns:a16="http://schemas.microsoft.com/office/drawing/2014/main" id="{F8AB21C2-2FAA-4134-BB2C-5E467FC0A7CA}"/>
                </a:ext>
              </a:extLst>
            </p:cNvPr>
            <p:cNvGrpSpPr/>
            <p:nvPr/>
          </p:nvGrpSpPr>
          <p:grpSpPr>
            <a:xfrm>
              <a:off x="735527" y="2574482"/>
              <a:ext cx="3291153" cy="955450"/>
              <a:chOff x="8696325" y="1793281"/>
              <a:chExt cx="2561860" cy="1009164"/>
            </a:xfrm>
          </p:grpSpPr>
          <p:sp>
            <p:nvSpPr>
              <p:cNvPr id="34" name="Rectangle: Rounded Corners 41">
                <a:extLst>
                  <a:ext uri="{FF2B5EF4-FFF2-40B4-BE49-F238E27FC236}">
                    <a16:creationId xmlns:a16="http://schemas.microsoft.com/office/drawing/2014/main" id="{D5110A3C-1FEA-41EC-B252-27FC62CBBD63}"/>
                  </a:ext>
                </a:extLst>
              </p:cNvPr>
              <p:cNvSpPr/>
              <p:nvPr/>
            </p:nvSpPr>
            <p:spPr>
              <a:xfrm>
                <a:off x="8782774" y="1948927"/>
                <a:ext cx="2388963" cy="853518"/>
              </a:xfrm>
              <a:prstGeom prst="roundRect">
                <a:avLst>
                  <a:gd name="adj" fmla="val 15218"/>
                </a:avLst>
              </a:prstGeom>
              <a:noFill/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42">
                <a:extLst>
                  <a:ext uri="{FF2B5EF4-FFF2-40B4-BE49-F238E27FC236}">
                    <a16:creationId xmlns:a16="http://schemas.microsoft.com/office/drawing/2014/main" id="{CCF808D0-4BB5-4581-98F3-285AD6A4AD84}"/>
                  </a:ext>
                </a:extLst>
              </p:cNvPr>
              <p:cNvSpPr/>
              <p:nvPr/>
            </p:nvSpPr>
            <p:spPr>
              <a:xfrm>
                <a:off x="8696325" y="1793281"/>
                <a:ext cx="2561860" cy="38615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958F24B-99C5-4752-A642-A370BB8683BD}"/>
                  </a:ext>
                </a:extLst>
              </p:cNvPr>
              <p:cNvSpPr txBox="1"/>
              <p:nvPr/>
            </p:nvSpPr>
            <p:spPr>
              <a:xfrm>
                <a:off x="9120654" y="2225926"/>
                <a:ext cx="1713205" cy="487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9713AEB-E8B6-46B1-B5E3-09C855E1A9D9}"/>
                  </a:ext>
                </a:extLst>
              </p:cNvPr>
              <p:cNvSpPr txBox="1"/>
              <p:nvPr/>
            </p:nvSpPr>
            <p:spPr>
              <a:xfrm>
                <a:off x="8962410" y="1847856"/>
                <a:ext cx="2029690" cy="292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8" name="Group 31">
              <a:extLst>
                <a:ext uri="{FF2B5EF4-FFF2-40B4-BE49-F238E27FC236}">
                  <a16:creationId xmlns:a16="http://schemas.microsoft.com/office/drawing/2014/main" id="{14F0826F-AEC3-4F3D-8375-06B61325CF7B}"/>
                </a:ext>
              </a:extLst>
            </p:cNvPr>
            <p:cNvGrpSpPr/>
            <p:nvPr/>
          </p:nvGrpSpPr>
          <p:grpSpPr>
            <a:xfrm>
              <a:off x="735527" y="4895696"/>
              <a:ext cx="3291153" cy="1347686"/>
              <a:chOff x="8696325" y="1793281"/>
              <a:chExt cx="2561860" cy="1423450"/>
            </a:xfrm>
          </p:grpSpPr>
          <p:sp>
            <p:nvSpPr>
              <p:cNvPr id="39" name="Rectangle: Rounded Corners 37">
                <a:extLst>
                  <a:ext uri="{FF2B5EF4-FFF2-40B4-BE49-F238E27FC236}">
                    <a16:creationId xmlns:a16="http://schemas.microsoft.com/office/drawing/2014/main" id="{8C8DF1E3-10A8-46DA-B7BF-3B9CAAA6F28B}"/>
                  </a:ext>
                </a:extLst>
              </p:cNvPr>
              <p:cNvSpPr/>
              <p:nvPr/>
            </p:nvSpPr>
            <p:spPr>
              <a:xfrm>
                <a:off x="8782774" y="1948926"/>
                <a:ext cx="2388963" cy="1267805"/>
              </a:xfrm>
              <a:prstGeom prst="roundRect">
                <a:avLst>
                  <a:gd name="adj" fmla="val 15218"/>
                </a:avLst>
              </a:prstGeom>
              <a:noFill/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Rounded Corners 38">
                <a:extLst>
                  <a:ext uri="{FF2B5EF4-FFF2-40B4-BE49-F238E27FC236}">
                    <a16:creationId xmlns:a16="http://schemas.microsoft.com/office/drawing/2014/main" id="{75194286-CB01-42C7-8479-387986F59283}"/>
                  </a:ext>
                </a:extLst>
              </p:cNvPr>
              <p:cNvSpPr/>
              <p:nvPr/>
            </p:nvSpPr>
            <p:spPr>
              <a:xfrm>
                <a:off x="8696325" y="1793281"/>
                <a:ext cx="2561860" cy="38615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3A73ED7-4D4C-4DBA-A576-98F6A4BEA14C}"/>
                  </a:ext>
                </a:extLst>
              </p:cNvPr>
              <p:cNvSpPr txBox="1"/>
              <p:nvPr/>
            </p:nvSpPr>
            <p:spPr>
              <a:xfrm>
                <a:off x="8901015" y="2225926"/>
                <a:ext cx="2158695" cy="877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E762B5A-AB21-4EAA-8C29-6A3824C00A10}"/>
                  </a:ext>
                </a:extLst>
              </p:cNvPr>
              <p:cNvSpPr txBox="1"/>
              <p:nvPr/>
            </p:nvSpPr>
            <p:spPr>
              <a:xfrm>
                <a:off x="8962410" y="1847856"/>
                <a:ext cx="2029690" cy="292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3" name="Group 32">
              <a:extLst>
                <a:ext uri="{FF2B5EF4-FFF2-40B4-BE49-F238E27FC236}">
                  <a16:creationId xmlns:a16="http://schemas.microsoft.com/office/drawing/2014/main" id="{B49E6D76-692F-4EE4-B54A-EF8980C25207}"/>
                </a:ext>
              </a:extLst>
            </p:cNvPr>
            <p:cNvGrpSpPr/>
            <p:nvPr/>
          </p:nvGrpSpPr>
          <p:grpSpPr>
            <a:xfrm>
              <a:off x="735527" y="1694753"/>
              <a:ext cx="3291153" cy="759291"/>
              <a:chOff x="8696325" y="1793281"/>
              <a:chExt cx="2561860" cy="801977"/>
            </a:xfrm>
          </p:grpSpPr>
          <p:sp>
            <p:nvSpPr>
              <p:cNvPr id="44" name="Rectangle: Rounded Corners 33">
                <a:extLst>
                  <a:ext uri="{FF2B5EF4-FFF2-40B4-BE49-F238E27FC236}">
                    <a16:creationId xmlns:a16="http://schemas.microsoft.com/office/drawing/2014/main" id="{24956EFD-5A3D-4BBF-A350-656E9ED31DC5}"/>
                  </a:ext>
                </a:extLst>
              </p:cNvPr>
              <p:cNvSpPr/>
              <p:nvPr/>
            </p:nvSpPr>
            <p:spPr>
              <a:xfrm>
                <a:off x="8782774" y="1948927"/>
                <a:ext cx="2388963" cy="646331"/>
              </a:xfrm>
              <a:prstGeom prst="roundRect">
                <a:avLst>
                  <a:gd name="adj" fmla="val 15218"/>
                </a:avLst>
              </a:prstGeom>
              <a:noFill/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34">
                <a:extLst>
                  <a:ext uri="{FF2B5EF4-FFF2-40B4-BE49-F238E27FC236}">
                    <a16:creationId xmlns:a16="http://schemas.microsoft.com/office/drawing/2014/main" id="{CF79410D-C30F-4A4A-B1F4-A1C7E0BFCF98}"/>
                  </a:ext>
                </a:extLst>
              </p:cNvPr>
              <p:cNvSpPr/>
              <p:nvPr/>
            </p:nvSpPr>
            <p:spPr>
              <a:xfrm>
                <a:off x="8696325" y="1793281"/>
                <a:ext cx="2561860" cy="38615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B516196-C94E-4495-AF11-02B79061553A}"/>
                  </a:ext>
                </a:extLst>
              </p:cNvPr>
              <p:cNvSpPr txBox="1"/>
              <p:nvPr/>
            </p:nvSpPr>
            <p:spPr>
              <a:xfrm>
                <a:off x="8962411" y="2225926"/>
                <a:ext cx="2029693" cy="292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Presentations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C5B9320-EECC-40BE-9DE6-81EE7273B3A5}"/>
                  </a:ext>
                </a:extLst>
              </p:cNvPr>
              <p:cNvSpPr txBox="1"/>
              <p:nvPr/>
            </p:nvSpPr>
            <p:spPr>
              <a:xfrm>
                <a:off x="8962410" y="1847856"/>
                <a:ext cx="2029690" cy="292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8" name="Arrow: Chevron 50">
            <a:extLst>
              <a:ext uri="{FF2B5EF4-FFF2-40B4-BE49-F238E27FC236}">
                <a16:creationId xmlns:a16="http://schemas.microsoft.com/office/drawing/2014/main" id="{7B51378F-E3D3-40CE-8696-398F33AF8968}"/>
              </a:ext>
            </a:extLst>
          </p:cNvPr>
          <p:cNvSpPr/>
          <p:nvPr/>
        </p:nvSpPr>
        <p:spPr>
          <a:xfrm>
            <a:off x="4380080" y="3725513"/>
            <a:ext cx="487109" cy="487109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Arrow: Chevron 51">
            <a:extLst>
              <a:ext uri="{FF2B5EF4-FFF2-40B4-BE49-F238E27FC236}">
                <a16:creationId xmlns:a16="http://schemas.microsoft.com/office/drawing/2014/main" id="{D6170E92-5831-4C54-8D65-F0B89FB82AF1}"/>
              </a:ext>
            </a:extLst>
          </p:cNvPr>
          <p:cNvSpPr/>
          <p:nvPr/>
        </p:nvSpPr>
        <p:spPr>
          <a:xfrm flipH="1">
            <a:off x="7333507" y="3725513"/>
            <a:ext cx="487109" cy="487109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0" name="Group 52">
            <a:extLst>
              <a:ext uri="{FF2B5EF4-FFF2-40B4-BE49-F238E27FC236}">
                <a16:creationId xmlns:a16="http://schemas.microsoft.com/office/drawing/2014/main" id="{EAD78AA5-9FDD-4581-8EFD-9A6D1F72DB5D}"/>
              </a:ext>
            </a:extLst>
          </p:cNvPr>
          <p:cNvGrpSpPr/>
          <p:nvPr/>
        </p:nvGrpSpPr>
        <p:grpSpPr>
          <a:xfrm flipH="1">
            <a:off x="4862530" y="2143973"/>
            <a:ext cx="2832511" cy="579492"/>
            <a:chOff x="4679744" y="4046685"/>
            <a:chExt cx="2832511" cy="579492"/>
          </a:xfrm>
        </p:grpSpPr>
        <p:sp>
          <p:nvSpPr>
            <p:cNvPr id="51" name="Chevron 50">
              <a:extLst>
                <a:ext uri="{FF2B5EF4-FFF2-40B4-BE49-F238E27FC236}">
                  <a16:creationId xmlns:a16="http://schemas.microsoft.com/office/drawing/2014/main" id="{1D954D9A-C0D3-4E0F-A276-92517B3EEFF9}"/>
                </a:ext>
              </a:extLst>
            </p:cNvPr>
            <p:cNvSpPr/>
            <p:nvPr/>
          </p:nvSpPr>
          <p:spPr>
            <a:xfrm>
              <a:off x="4679744" y="4059184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175E53C-9063-43D1-BCC2-537165686119}"/>
                </a:ext>
              </a:extLst>
            </p:cNvPr>
            <p:cNvSpPr txBox="1"/>
            <p:nvPr/>
          </p:nvSpPr>
          <p:spPr>
            <a:xfrm>
              <a:off x="4931744" y="4046685"/>
              <a:ext cx="2580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Presentations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Chevron 56">
              <a:extLst>
                <a:ext uri="{FF2B5EF4-FFF2-40B4-BE49-F238E27FC236}">
                  <a16:creationId xmlns:a16="http://schemas.microsoft.com/office/drawing/2014/main" id="{287E7129-4736-43E2-BB75-48ECB2C95A47}"/>
                </a:ext>
              </a:extLst>
            </p:cNvPr>
            <p:cNvSpPr/>
            <p:nvPr/>
          </p:nvSpPr>
          <p:spPr>
            <a:xfrm>
              <a:off x="4679744" y="4361677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D3E02EA-03E7-4F0B-BE39-2DECAB93DF6E}"/>
                </a:ext>
              </a:extLst>
            </p:cNvPr>
            <p:cNvSpPr txBox="1"/>
            <p:nvPr/>
          </p:nvSpPr>
          <p:spPr>
            <a:xfrm>
              <a:off x="4931744" y="4349178"/>
              <a:ext cx="2580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Presentations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7">
            <a:extLst>
              <a:ext uri="{FF2B5EF4-FFF2-40B4-BE49-F238E27FC236}">
                <a16:creationId xmlns:a16="http://schemas.microsoft.com/office/drawing/2014/main" id="{AEAA49AB-0159-4A9F-9879-4E624A6D7A1A}"/>
              </a:ext>
            </a:extLst>
          </p:cNvPr>
          <p:cNvGrpSpPr/>
          <p:nvPr/>
        </p:nvGrpSpPr>
        <p:grpSpPr>
          <a:xfrm>
            <a:off x="4862530" y="5215509"/>
            <a:ext cx="2832511" cy="579492"/>
            <a:chOff x="8178555" y="4046685"/>
            <a:chExt cx="2832511" cy="579492"/>
          </a:xfrm>
        </p:grpSpPr>
        <p:sp>
          <p:nvSpPr>
            <p:cNvPr id="56" name="Chevron 50">
              <a:extLst>
                <a:ext uri="{FF2B5EF4-FFF2-40B4-BE49-F238E27FC236}">
                  <a16:creationId xmlns:a16="http://schemas.microsoft.com/office/drawing/2014/main" id="{94FBD67C-D7F8-4A61-99E9-D28E68E4CEE4}"/>
                </a:ext>
              </a:extLst>
            </p:cNvPr>
            <p:cNvSpPr/>
            <p:nvPr/>
          </p:nvSpPr>
          <p:spPr>
            <a:xfrm>
              <a:off x="8178555" y="4059184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1BFB324-4927-43B8-964A-7D7C212B0B05}"/>
                </a:ext>
              </a:extLst>
            </p:cNvPr>
            <p:cNvSpPr txBox="1"/>
            <p:nvPr/>
          </p:nvSpPr>
          <p:spPr>
            <a:xfrm>
              <a:off x="8430555" y="4046685"/>
              <a:ext cx="2580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Presentations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8" name="Chevron 56">
              <a:extLst>
                <a:ext uri="{FF2B5EF4-FFF2-40B4-BE49-F238E27FC236}">
                  <a16:creationId xmlns:a16="http://schemas.microsoft.com/office/drawing/2014/main" id="{C7BFDF62-7AE8-4CBA-AE36-04F7F838A9E1}"/>
                </a:ext>
              </a:extLst>
            </p:cNvPr>
            <p:cNvSpPr/>
            <p:nvPr/>
          </p:nvSpPr>
          <p:spPr>
            <a:xfrm>
              <a:off x="8178555" y="4361677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B52C44D-4033-47B6-9B78-7A6476BDB66B}"/>
                </a:ext>
              </a:extLst>
            </p:cNvPr>
            <p:cNvSpPr txBox="1"/>
            <p:nvPr/>
          </p:nvSpPr>
          <p:spPr>
            <a:xfrm>
              <a:off x="8430555" y="4349178"/>
              <a:ext cx="2580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Presentations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8DA999DD-36BA-4C82-BFD6-6DC642153390}"/>
              </a:ext>
            </a:extLst>
          </p:cNvPr>
          <p:cNvGrpSpPr/>
          <p:nvPr/>
        </p:nvGrpSpPr>
        <p:grpSpPr>
          <a:xfrm>
            <a:off x="6096000" y="2841091"/>
            <a:ext cx="6095999" cy="1175819"/>
            <a:chOff x="6665543" y="2749602"/>
            <a:chExt cx="2777847" cy="11758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678CFD9-CD43-486C-8F67-42DB09531149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217418F-BF1C-4247-ABBB-BBFDEA381246}"/>
                </a:ext>
              </a:extLst>
            </p:cNvPr>
            <p:cNvSpPr txBox="1"/>
            <p:nvPr/>
          </p:nvSpPr>
          <p:spPr>
            <a:xfrm>
              <a:off x="6665543" y="3545765"/>
              <a:ext cx="277784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759BFCC-92FD-4B5F-9125-6602C666B9D6}"/>
              </a:ext>
            </a:extLst>
          </p:cNvPr>
          <p:cNvSpPr/>
          <p:nvPr/>
        </p:nvSpPr>
        <p:spPr>
          <a:xfrm>
            <a:off x="4941202" y="5506278"/>
            <a:ext cx="6644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FF6A5A66-8996-45FE-ADFF-5F4D99FD7243}"/>
              </a:ext>
            </a:extLst>
          </p:cNvPr>
          <p:cNvSpPr/>
          <p:nvPr/>
        </p:nvSpPr>
        <p:spPr>
          <a:xfrm>
            <a:off x="4941202" y="6089113"/>
            <a:ext cx="6644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42F8BB-6B10-4167-8458-A0C761054575}"/>
              </a:ext>
            </a:extLst>
          </p:cNvPr>
          <p:cNvSpPr txBox="1"/>
          <p:nvPr/>
        </p:nvSpPr>
        <p:spPr>
          <a:xfrm>
            <a:off x="412530" y="41560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4B5E5C-4E93-4BEA-82AE-12DB834A55D2}"/>
              </a:ext>
            </a:extLst>
          </p:cNvPr>
          <p:cNvSpPr txBox="1"/>
          <p:nvPr/>
        </p:nvSpPr>
        <p:spPr>
          <a:xfrm>
            <a:off x="423158" y="2863407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DC1B62-CE1B-4DC7-8BDA-05376732446C}"/>
              </a:ext>
            </a:extLst>
          </p:cNvPr>
          <p:cNvSpPr txBox="1"/>
          <p:nvPr/>
        </p:nvSpPr>
        <p:spPr>
          <a:xfrm>
            <a:off x="412528" y="2102585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FB9B28-63DA-4518-8E2A-CA637D068D9B}"/>
              </a:ext>
            </a:extLst>
          </p:cNvPr>
          <p:cNvSpPr txBox="1"/>
          <p:nvPr/>
        </p:nvSpPr>
        <p:spPr>
          <a:xfrm>
            <a:off x="4941202" y="4400223"/>
            <a:ext cx="6644438" cy="98488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</a:rPr>
              <a:t>We Create Quality Professional </a:t>
            </a:r>
          </a:p>
          <a:p>
            <a:r>
              <a:rPr lang="en-US" altLang="ko-KR" sz="3200" dirty="0">
                <a:solidFill>
                  <a:schemeClr val="bg1"/>
                </a:solidFill>
              </a:rPr>
              <a:t>PPT Presentation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57DD3575-1FEB-43EB-82A4-BC47BD33F76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8B5DF571-7885-41DD-B06A-BD9A8B03370B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6E8A9657-ADF4-4AF4-9ADF-CC92997E982E}"/>
              </a:ext>
            </a:extLst>
          </p:cNvPr>
          <p:cNvGrpSpPr/>
          <p:nvPr/>
        </p:nvGrpSpPr>
        <p:grpSpPr>
          <a:xfrm>
            <a:off x="946528" y="1795044"/>
            <a:ext cx="10308374" cy="4243818"/>
            <a:chOff x="946528" y="1545254"/>
            <a:chExt cx="10308374" cy="4743396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190940A4-FA7D-45FB-9C90-7E8017B4F217}"/>
                </a:ext>
              </a:extLst>
            </p:cNvPr>
            <p:cNvSpPr/>
            <p:nvPr/>
          </p:nvSpPr>
          <p:spPr>
            <a:xfrm>
              <a:off x="946528" y="1545254"/>
              <a:ext cx="5091726" cy="2320927"/>
            </a:xfrm>
            <a:prstGeom prst="roundRect">
              <a:avLst>
                <a:gd name="adj" fmla="val 12588"/>
              </a:avLst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4DB33678-BDB1-4B36-9385-20301FFCC461}"/>
                </a:ext>
              </a:extLst>
            </p:cNvPr>
            <p:cNvSpPr/>
            <p:nvPr/>
          </p:nvSpPr>
          <p:spPr>
            <a:xfrm>
              <a:off x="6146916" y="1545254"/>
              <a:ext cx="5107986" cy="2320927"/>
            </a:xfrm>
            <a:prstGeom prst="roundRect">
              <a:avLst>
                <a:gd name="adj" fmla="val 12588"/>
              </a:avLst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52575FA1-F67C-4D01-9002-E99C20106BD8}"/>
                </a:ext>
              </a:extLst>
            </p:cNvPr>
            <p:cNvSpPr/>
            <p:nvPr/>
          </p:nvSpPr>
          <p:spPr>
            <a:xfrm>
              <a:off x="946528" y="3967723"/>
              <a:ext cx="5091726" cy="2320927"/>
            </a:xfrm>
            <a:prstGeom prst="roundRect">
              <a:avLst>
                <a:gd name="adj" fmla="val 12588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E8A73FFC-737B-4E20-966C-49D3941FF4BC}"/>
                </a:ext>
              </a:extLst>
            </p:cNvPr>
            <p:cNvSpPr/>
            <p:nvPr/>
          </p:nvSpPr>
          <p:spPr>
            <a:xfrm>
              <a:off x="6146916" y="3967723"/>
              <a:ext cx="5107986" cy="2320927"/>
            </a:xfrm>
            <a:prstGeom prst="roundRect">
              <a:avLst>
                <a:gd name="adj" fmla="val 12588"/>
              </a:avLst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Block Arc 33">
            <a:extLst>
              <a:ext uri="{FF2B5EF4-FFF2-40B4-BE49-F238E27FC236}">
                <a16:creationId xmlns:a16="http://schemas.microsoft.com/office/drawing/2014/main" id="{0D572A32-0D78-4A50-96DF-4F8552C46460}"/>
              </a:ext>
            </a:extLst>
          </p:cNvPr>
          <p:cNvSpPr/>
          <p:nvPr/>
        </p:nvSpPr>
        <p:spPr>
          <a:xfrm rot="5400000">
            <a:off x="4239239" y="2078435"/>
            <a:ext cx="3709895" cy="3709895"/>
          </a:xfrm>
          <a:prstGeom prst="blockArc">
            <a:avLst>
              <a:gd name="adj1" fmla="val 16229915"/>
              <a:gd name="adj2" fmla="val 21506646"/>
              <a:gd name="adj3" fmla="val 1547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Block Arc 34">
            <a:extLst>
              <a:ext uri="{FF2B5EF4-FFF2-40B4-BE49-F238E27FC236}">
                <a16:creationId xmlns:a16="http://schemas.microsoft.com/office/drawing/2014/main" id="{45D8C578-D134-43E1-9799-DEFE4B489519}"/>
              </a:ext>
            </a:extLst>
          </p:cNvPr>
          <p:cNvSpPr/>
          <p:nvPr/>
        </p:nvSpPr>
        <p:spPr>
          <a:xfrm>
            <a:off x="4239239" y="2060850"/>
            <a:ext cx="3709895" cy="3709895"/>
          </a:xfrm>
          <a:prstGeom prst="blockArc">
            <a:avLst>
              <a:gd name="adj1" fmla="val 16267252"/>
              <a:gd name="adj2" fmla="val 21557561"/>
              <a:gd name="adj3" fmla="val 152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Block Arc 35">
            <a:extLst>
              <a:ext uri="{FF2B5EF4-FFF2-40B4-BE49-F238E27FC236}">
                <a16:creationId xmlns:a16="http://schemas.microsoft.com/office/drawing/2014/main" id="{E7C80684-9CF5-48D2-9006-01669A466498}"/>
              </a:ext>
            </a:extLst>
          </p:cNvPr>
          <p:cNvSpPr/>
          <p:nvPr/>
        </p:nvSpPr>
        <p:spPr>
          <a:xfrm rot="10800000">
            <a:off x="4239239" y="2078434"/>
            <a:ext cx="3709895" cy="3709895"/>
          </a:xfrm>
          <a:prstGeom prst="blockArc">
            <a:avLst>
              <a:gd name="adj1" fmla="val 16302188"/>
              <a:gd name="adj2" fmla="val 21556929"/>
              <a:gd name="adj3" fmla="val 157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Block Arc 36">
            <a:extLst>
              <a:ext uri="{FF2B5EF4-FFF2-40B4-BE49-F238E27FC236}">
                <a16:creationId xmlns:a16="http://schemas.microsoft.com/office/drawing/2014/main" id="{171B5491-CC80-469C-9506-3C4BE357E8F1}"/>
              </a:ext>
            </a:extLst>
          </p:cNvPr>
          <p:cNvSpPr/>
          <p:nvPr/>
        </p:nvSpPr>
        <p:spPr>
          <a:xfrm rot="16200000">
            <a:off x="4239239" y="2060851"/>
            <a:ext cx="3709895" cy="3709895"/>
          </a:xfrm>
          <a:prstGeom prst="blockArc">
            <a:avLst>
              <a:gd name="adj1" fmla="val 16302188"/>
              <a:gd name="adj2" fmla="val 21530925"/>
              <a:gd name="adj3" fmla="val 159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12" name="Group 37">
            <a:extLst>
              <a:ext uri="{FF2B5EF4-FFF2-40B4-BE49-F238E27FC236}">
                <a16:creationId xmlns:a16="http://schemas.microsoft.com/office/drawing/2014/main" id="{F8F20FF1-DE81-4BCB-96CB-5CD7E92D0A3F}"/>
              </a:ext>
            </a:extLst>
          </p:cNvPr>
          <p:cNvGrpSpPr/>
          <p:nvPr/>
        </p:nvGrpSpPr>
        <p:grpSpPr>
          <a:xfrm>
            <a:off x="4491711" y="2309860"/>
            <a:ext cx="3218009" cy="3200946"/>
            <a:chOff x="2958282" y="2168932"/>
            <a:chExt cx="3218009" cy="320094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6D0DF1B-DDEE-4FFE-B9B3-A66ED9C1CCDE}"/>
                </a:ext>
              </a:extLst>
            </p:cNvPr>
            <p:cNvSpPr txBox="1"/>
            <p:nvPr/>
          </p:nvSpPr>
          <p:spPr>
            <a:xfrm rot="2979303">
              <a:off x="3821466" y="24013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5C095C3-F3ED-4722-99FE-EF69E3AF19F2}"/>
                </a:ext>
              </a:extLst>
            </p:cNvPr>
            <p:cNvSpPr txBox="1"/>
            <p:nvPr/>
          </p:nvSpPr>
          <p:spPr>
            <a:xfrm rot="18900000">
              <a:off x="2958282" y="2437888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138C8EE-6BEE-4437-97B0-1D8EA26A14D2}"/>
                </a:ext>
              </a:extLst>
            </p:cNvPr>
            <p:cNvSpPr txBox="1"/>
            <p:nvPr/>
          </p:nvSpPr>
          <p:spPr>
            <a:xfrm rot="13500000">
              <a:off x="2958282" y="3301984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77BD9E9-DC87-40CF-9D11-DA0AE1523C57}"/>
                </a:ext>
              </a:extLst>
            </p:cNvPr>
            <p:cNvSpPr txBox="1"/>
            <p:nvPr/>
          </p:nvSpPr>
          <p:spPr>
            <a:xfrm rot="8100000">
              <a:off x="3875930" y="3274102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타원 16">
            <a:extLst>
              <a:ext uri="{FF2B5EF4-FFF2-40B4-BE49-F238E27FC236}">
                <a16:creationId xmlns:a16="http://schemas.microsoft.com/office/drawing/2014/main" id="{0D0495BA-322C-44E8-8390-90BF2C16D0CC}"/>
              </a:ext>
            </a:extLst>
          </p:cNvPr>
          <p:cNvSpPr/>
          <p:nvPr/>
        </p:nvSpPr>
        <p:spPr>
          <a:xfrm>
            <a:off x="4812546" y="2617126"/>
            <a:ext cx="2596900" cy="2596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8" name="Group 51">
            <a:extLst>
              <a:ext uri="{FF2B5EF4-FFF2-40B4-BE49-F238E27FC236}">
                <a16:creationId xmlns:a16="http://schemas.microsoft.com/office/drawing/2014/main" id="{8FFDDD01-DCD0-4FEA-9467-0CD0F49B5526}"/>
              </a:ext>
            </a:extLst>
          </p:cNvPr>
          <p:cNvGrpSpPr/>
          <p:nvPr/>
        </p:nvGrpSpPr>
        <p:grpSpPr>
          <a:xfrm>
            <a:off x="1386250" y="2141772"/>
            <a:ext cx="2936722" cy="1470776"/>
            <a:chOff x="270023" y="1638319"/>
            <a:chExt cx="2605242" cy="148548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6B14892-94EB-45D6-90F4-1314083E1BA5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9417D8C-C77C-44D7-A9BF-420D217E6825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9">
            <a:extLst>
              <a:ext uri="{FF2B5EF4-FFF2-40B4-BE49-F238E27FC236}">
                <a16:creationId xmlns:a16="http://schemas.microsoft.com/office/drawing/2014/main" id="{DC846EB1-FD77-4870-9928-F5515263B5CD}"/>
              </a:ext>
            </a:extLst>
          </p:cNvPr>
          <p:cNvGrpSpPr/>
          <p:nvPr/>
        </p:nvGrpSpPr>
        <p:grpSpPr>
          <a:xfrm>
            <a:off x="1386250" y="4249900"/>
            <a:ext cx="2936722" cy="1470776"/>
            <a:chOff x="270023" y="1638319"/>
            <a:chExt cx="2605242" cy="148548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46C05F8-D13E-46FA-8428-39CE1EB8F79E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9AA87C9-73DB-4950-A5C9-2755F9D1B186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62">
            <a:extLst>
              <a:ext uri="{FF2B5EF4-FFF2-40B4-BE49-F238E27FC236}">
                <a16:creationId xmlns:a16="http://schemas.microsoft.com/office/drawing/2014/main" id="{8A3FCA6C-AFBA-482F-B2D9-6E4E6FBAB800}"/>
              </a:ext>
            </a:extLst>
          </p:cNvPr>
          <p:cNvGrpSpPr/>
          <p:nvPr/>
        </p:nvGrpSpPr>
        <p:grpSpPr>
          <a:xfrm>
            <a:off x="7854124" y="2141772"/>
            <a:ext cx="2936722" cy="1470776"/>
            <a:chOff x="270023" y="1638319"/>
            <a:chExt cx="2605242" cy="148548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7A39BB2-37DE-4457-B0F9-7D0E2C36B272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9C76412-06BB-4EA0-A17B-FD2691A29A86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74">
            <a:extLst>
              <a:ext uri="{FF2B5EF4-FFF2-40B4-BE49-F238E27FC236}">
                <a16:creationId xmlns:a16="http://schemas.microsoft.com/office/drawing/2014/main" id="{04213645-321C-4E09-AC20-679F893035F4}"/>
              </a:ext>
            </a:extLst>
          </p:cNvPr>
          <p:cNvGrpSpPr/>
          <p:nvPr/>
        </p:nvGrpSpPr>
        <p:grpSpPr>
          <a:xfrm>
            <a:off x="7858316" y="4249900"/>
            <a:ext cx="2936722" cy="1470776"/>
            <a:chOff x="270023" y="1638319"/>
            <a:chExt cx="2605242" cy="148548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F173335-538D-4225-B181-007AE6B5F6B3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D5FA219-F970-4482-8A7D-0253D30AD0FF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DE08DC4-F0BC-425F-B493-EBB78F76C005}"/>
              </a:ext>
            </a:extLst>
          </p:cNvPr>
          <p:cNvSpPr txBox="1"/>
          <p:nvPr/>
        </p:nvSpPr>
        <p:spPr>
          <a:xfrm>
            <a:off x="5205233" y="4010177"/>
            <a:ext cx="178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SWOT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32" name="Graphic 95">
            <a:extLst>
              <a:ext uri="{FF2B5EF4-FFF2-40B4-BE49-F238E27FC236}">
                <a16:creationId xmlns:a16="http://schemas.microsoft.com/office/drawing/2014/main" id="{79BA0B0B-4D00-43CF-B8D7-728148C34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2986" y="3121715"/>
            <a:ext cx="1706029" cy="94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자유형: 도형 34">
            <a:extLst>
              <a:ext uri="{FF2B5EF4-FFF2-40B4-BE49-F238E27FC236}">
                <a16:creationId xmlns:a16="http://schemas.microsoft.com/office/drawing/2014/main" id="{77F04349-8A46-403D-B606-E8086AEC773B}"/>
              </a:ext>
            </a:extLst>
          </p:cNvPr>
          <p:cNvSpPr/>
          <p:nvPr/>
        </p:nvSpPr>
        <p:spPr>
          <a:xfrm>
            <a:off x="6259374" y="3361126"/>
            <a:ext cx="9525" cy="792000"/>
          </a:xfrm>
          <a:custGeom>
            <a:avLst/>
            <a:gdLst>
              <a:gd name="connsiteX0" fmla="*/ 0 w 9525"/>
              <a:gd name="connsiteY0" fmla="*/ 0 h 1104900"/>
              <a:gd name="connsiteX1" fmla="*/ 9525 w 9525"/>
              <a:gd name="connsiteY1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" h="1104900">
                <a:moveTo>
                  <a:pt x="0" y="0"/>
                </a:moveTo>
                <a:lnTo>
                  <a:pt x="9525" y="1104900"/>
                </a:ln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Freeform 13">
            <a:extLst>
              <a:ext uri="{FF2B5EF4-FFF2-40B4-BE49-F238E27FC236}">
                <a16:creationId xmlns:a16="http://schemas.microsoft.com/office/drawing/2014/main" id="{AC72F277-0C86-4145-8887-26D3E6F1D4E9}"/>
              </a:ext>
            </a:extLst>
          </p:cNvPr>
          <p:cNvSpPr>
            <a:spLocks noChangeAspect="1"/>
          </p:cNvSpPr>
          <p:nvPr/>
        </p:nvSpPr>
        <p:spPr>
          <a:xfrm flipH="1">
            <a:off x="996539" y="4137767"/>
            <a:ext cx="1468553" cy="791233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9" name="Freeform 13">
            <a:extLst>
              <a:ext uri="{FF2B5EF4-FFF2-40B4-BE49-F238E27FC236}">
                <a16:creationId xmlns:a16="http://schemas.microsoft.com/office/drawing/2014/main" id="{C46456FC-B32B-4817-963F-BDAB21BADBDF}"/>
              </a:ext>
            </a:extLst>
          </p:cNvPr>
          <p:cNvSpPr>
            <a:spLocks noChangeAspect="1"/>
          </p:cNvSpPr>
          <p:nvPr/>
        </p:nvSpPr>
        <p:spPr>
          <a:xfrm flipH="1">
            <a:off x="3157671" y="4137767"/>
            <a:ext cx="1468553" cy="791233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0" name="Freeform 13">
            <a:extLst>
              <a:ext uri="{FF2B5EF4-FFF2-40B4-BE49-F238E27FC236}">
                <a16:creationId xmlns:a16="http://schemas.microsoft.com/office/drawing/2014/main" id="{8E4D7F10-909F-4E93-ACB8-C2FF4A33ADDF}"/>
              </a:ext>
            </a:extLst>
          </p:cNvPr>
          <p:cNvSpPr>
            <a:spLocks noChangeAspect="1"/>
          </p:cNvSpPr>
          <p:nvPr/>
        </p:nvSpPr>
        <p:spPr>
          <a:xfrm flipH="1">
            <a:off x="5366384" y="4137767"/>
            <a:ext cx="1468553" cy="791233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1" name="Freeform 13">
            <a:extLst>
              <a:ext uri="{FF2B5EF4-FFF2-40B4-BE49-F238E27FC236}">
                <a16:creationId xmlns:a16="http://schemas.microsoft.com/office/drawing/2014/main" id="{A25098BC-D982-49C6-9FD1-31C54EA33434}"/>
              </a:ext>
            </a:extLst>
          </p:cNvPr>
          <p:cNvSpPr>
            <a:spLocks noChangeAspect="1"/>
          </p:cNvSpPr>
          <p:nvPr/>
        </p:nvSpPr>
        <p:spPr>
          <a:xfrm flipH="1">
            <a:off x="7575097" y="4137767"/>
            <a:ext cx="1468553" cy="791233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2" name="Freeform 13">
            <a:extLst>
              <a:ext uri="{FF2B5EF4-FFF2-40B4-BE49-F238E27FC236}">
                <a16:creationId xmlns:a16="http://schemas.microsoft.com/office/drawing/2014/main" id="{830C6486-AA6E-4943-9865-FFEBFABC74D1}"/>
              </a:ext>
            </a:extLst>
          </p:cNvPr>
          <p:cNvSpPr>
            <a:spLocks noChangeAspect="1"/>
          </p:cNvSpPr>
          <p:nvPr/>
        </p:nvSpPr>
        <p:spPr>
          <a:xfrm flipH="1">
            <a:off x="9736231" y="4137767"/>
            <a:ext cx="1468553" cy="791233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1" name="Isosceles Triangle 51">
            <a:extLst>
              <a:ext uri="{FF2B5EF4-FFF2-40B4-BE49-F238E27FC236}">
                <a16:creationId xmlns:a16="http://schemas.microsoft.com/office/drawing/2014/main" id="{67734F55-DAEB-4861-B597-D499F89B8A7A}"/>
              </a:ext>
            </a:extLst>
          </p:cNvPr>
          <p:cNvSpPr/>
          <p:nvPr/>
        </p:nvSpPr>
        <p:spPr>
          <a:xfrm>
            <a:off x="10303986" y="451286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57B56743-EA1F-4EE7-9110-7C361BCC5B31}"/>
              </a:ext>
            </a:extLst>
          </p:cNvPr>
          <p:cNvSpPr/>
          <p:nvPr/>
        </p:nvSpPr>
        <p:spPr>
          <a:xfrm>
            <a:off x="1603735" y="446680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ectangle 130">
            <a:extLst>
              <a:ext uri="{FF2B5EF4-FFF2-40B4-BE49-F238E27FC236}">
                <a16:creationId xmlns:a16="http://schemas.microsoft.com/office/drawing/2014/main" id="{E0C17813-142B-473B-A417-7DA4F002A57B}"/>
              </a:ext>
            </a:extLst>
          </p:cNvPr>
          <p:cNvSpPr/>
          <p:nvPr/>
        </p:nvSpPr>
        <p:spPr>
          <a:xfrm>
            <a:off x="8133378" y="4458185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Rectangle 36">
            <a:extLst>
              <a:ext uri="{FF2B5EF4-FFF2-40B4-BE49-F238E27FC236}">
                <a16:creationId xmlns:a16="http://schemas.microsoft.com/office/drawing/2014/main" id="{CDACA85F-3CF8-45E6-85A2-2D1D07C9257F}"/>
              </a:ext>
            </a:extLst>
          </p:cNvPr>
          <p:cNvSpPr/>
          <p:nvPr/>
        </p:nvSpPr>
        <p:spPr>
          <a:xfrm>
            <a:off x="3697262" y="447223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6218A04B-BE98-45CC-A6E0-6C54856665FD}"/>
              </a:ext>
            </a:extLst>
          </p:cNvPr>
          <p:cNvSpPr/>
          <p:nvPr/>
        </p:nvSpPr>
        <p:spPr>
          <a:xfrm>
            <a:off x="5903601" y="4505469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8" name="Group 71">
            <a:extLst>
              <a:ext uri="{FF2B5EF4-FFF2-40B4-BE49-F238E27FC236}">
                <a16:creationId xmlns:a16="http://schemas.microsoft.com/office/drawing/2014/main" id="{BF3A332C-A793-4480-A8EE-C9FFA7D9DB82}"/>
              </a:ext>
            </a:extLst>
          </p:cNvPr>
          <p:cNvGrpSpPr/>
          <p:nvPr/>
        </p:nvGrpSpPr>
        <p:grpSpPr>
          <a:xfrm>
            <a:off x="915100" y="5118169"/>
            <a:ext cx="1631431" cy="1111394"/>
            <a:chOff x="575693" y="4067337"/>
            <a:chExt cx="1626989" cy="129993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98FE4B-9434-448A-9018-6E6252562CDF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971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ABC0CEC-65F8-4A89-BFF4-F1F47ACD32E3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71">
            <a:extLst>
              <a:ext uri="{FF2B5EF4-FFF2-40B4-BE49-F238E27FC236}">
                <a16:creationId xmlns:a16="http://schemas.microsoft.com/office/drawing/2014/main" id="{FFAB82F3-EDB6-4470-AE95-53EE01F61082}"/>
              </a:ext>
            </a:extLst>
          </p:cNvPr>
          <p:cNvGrpSpPr/>
          <p:nvPr/>
        </p:nvGrpSpPr>
        <p:grpSpPr>
          <a:xfrm>
            <a:off x="5237364" y="5118169"/>
            <a:ext cx="1726593" cy="1111393"/>
            <a:chOff x="575693" y="4067337"/>
            <a:chExt cx="1626989" cy="129993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0AFEE9E-D2C9-44B0-AAA2-68B49534791E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971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4348798-743F-457D-B840-A81AA598B5B9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71">
            <a:extLst>
              <a:ext uri="{FF2B5EF4-FFF2-40B4-BE49-F238E27FC236}">
                <a16:creationId xmlns:a16="http://schemas.microsoft.com/office/drawing/2014/main" id="{B1262622-93A9-43D6-B37B-06F3B17443CA}"/>
              </a:ext>
            </a:extLst>
          </p:cNvPr>
          <p:cNvGrpSpPr/>
          <p:nvPr/>
        </p:nvGrpSpPr>
        <p:grpSpPr>
          <a:xfrm>
            <a:off x="7446077" y="5118169"/>
            <a:ext cx="1726593" cy="1111393"/>
            <a:chOff x="575693" y="4067337"/>
            <a:chExt cx="1626989" cy="129993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CF8443F-8986-43D3-B696-D1053FBD7CCF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971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D02EE6B-6D44-4FD5-AE71-DA2D89059019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71">
            <a:extLst>
              <a:ext uri="{FF2B5EF4-FFF2-40B4-BE49-F238E27FC236}">
                <a16:creationId xmlns:a16="http://schemas.microsoft.com/office/drawing/2014/main" id="{F13905FA-6755-48AA-9BD3-3DDB6E5ED271}"/>
              </a:ext>
            </a:extLst>
          </p:cNvPr>
          <p:cNvGrpSpPr/>
          <p:nvPr/>
        </p:nvGrpSpPr>
        <p:grpSpPr>
          <a:xfrm>
            <a:off x="9654792" y="5118169"/>
            <a:ext cx="1631431" cy="1111394"/>
            <a:chOff x="575693" y="4067337"/>
            <a:chExt cx="1626989" cy="129993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3E3748E-D7A4-47A2-81D2-65BCDC532CC0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971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C6CC5A1-FD6E-4C76-90C1-C1AF70D100C3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71">
            <a:extLst>
              <a:ext uri="{FF2B5EF4-FFF2-40B4-BE49-F238E27FC236}">
                <a16:creationId xmlns:a16="http://schemas.microsoft.com/office/drawing/2014/main" id="{41DBC78E-8282-40F9-B3ED-633DA62FA9C2}"/>
              </a:ext>
            </a:extLst>
          </p:cNvPr>
          <p:cNvGrpSpPr/>
          <p:nvPr/>
        </p:nvGrpSpPr>
        <p:grpSpPr>
          <a:xfrm>
            <a:off x="3028651" y="5118169"/>
            <a:ext cx="1726593" cy="1111393"/>
            <a:chOff x="575693" y="4067337"/>
            <a:chExt cx="1626989" cy="129993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6089E84-17F1-414B-9F00-C9D2304A498C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971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 beautifully designed.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822811A-107D-4A18-B958-40E818232726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3" name="Freeform 13">
            <a:extLst>
              <a:ext uri="{FF2B5EF4-FFF2-40B4-BE49-F238E27FC236}">
                <a16:creationId xmlns:a16="http://schemas.microsoft.com/office/drawing/2014/main" id="{412EC55D-0B88-4D07-A577-609BF8ED7FEB}"/>
              </a:ext>
            </a:extLst>
          </p:cNvPr>
          <p:cNvSpPr>
            <a:spLocks noChangeAspect="1"/>
          </p:cNvSpPr>
          <p:nvPr/>
        </p:nvSpPr>
        <p:spPr>
          <a:xfrm flipH="1">
            <a:off x="4442656" y="1394599"/>
            <a:ext cx="3655843" cy="1969710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grpSp>
        <p:nvGrpSpPr>
          <p:cNvPr id="44" name="Group 70">
            <a:extLst>
              <a:ext uri="{FF2B5EF4-FFF2-40B4-BE49-F238E27FC236}">
                <a16:creationId xmlns:a16="http://schemas.microsoft.com/office/drawing/2014/main" id="{D813DC8D-CD63-4580-824D-5C4670559EED}"/>
              </a:ext>
            </a:extLst>
          </p:cNvPr>
          <p:cNvGrpSpPr/>
          <p:nvPr/>
        </p:nvGrpSpPr>
        <p:grpSpPr>
          <a:xfrm>
            <a:off x="4768482" y="1929895"/>
            <a:ext cx="3031942" cy="1398477"/>
            <a:chOff x="184430" y="2543562"/>
            <a:chExt cx="4527702" cy="2088397"/>
          </a:xfrm>
        </p:grpSpPr>
        <p:sp>
          <p:nvSpPr>
            <p:cNvPr id="60" name="Graphic 16">
              <a:extLst>
                <a:ext uri="{FF2B5EF4-FFF2-40B4-BE49-F238E27FC236}">
                  <a16:creationId xmlns:a16="http://schemas.microsoft.com/office/drawing/2014/main" id="{2358D0FC-16E3-446E-9423-D0D2EA1726CA}"/>
                </a:ext>
              </a:extLst>
            </p:cNvPr>
            <p:cNvSpPr/>
            <p:nvPr/>
          </p:nvSpPr>
          <p:spPr>
            <a:xfrm>
              <a:off x="184430" y="4504486"/>
              <a:ext cx="1182721" cy="69905"/>
            </a:xfrm>
            <a:custGeom>
              <a:avLst/>
              <a:gdLst>
                <a:gd name="connsiteX0" fmla="*/ 897641 w 897640"/>
                <a:gd name="connsiteY0" fmla="*/ 308 h 69905"/>
                <a:gd name="connsiteX1" fmla="*/ 897641 w 897640"/>
                <a:gd name="connsiteY1" fmla="*/ 69663 h 69905"/>
                <a:gd name="connsiteX2" fmla="*/ 15405 w 897640"/>
                <a:gd name="connsiteY2" fmla="*/ 69906 h 69905"/>
                <a:gd name="connsiteX3" fmla="*/ 145 w 897640"/>
                <a:gd name="connsiteY3" fmla="*/ 55130 h 69905"/>
                <a:gd name="connsiteX4" fmla="*/ 226 w 897640"/>
                <a:gd name="connsiteY4" fmla="*/ 9836 h 69905"/>
                <a:gd name="connsiteX5" fmla="*/ 10318 w 897640"/>
                <a:gd name="connsiteY5" fmla="*/ 147 h 69905"/>
                <a:gd name="connsiteX6" fmla="*/ 22913 w 897640"/>
                <a:gd name="connsiteY6" fmla="*/ 228 h 69905"/>
                <a:gd name="connsiteX7" fmla="*/ 897641 w 897640"/>
                <a:gd name="connsiteY7" fmla="*/ 308 h 6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640" h="69905">
                  <a:moveTo>
                    <a:pt x="897641" y="308"/>
                  </a:moveTo>
                  <a:cubicBezTo>
                    <a:pt x="897641" y="23400"/>
                    <a:pt x="897641" y="46572"/>
                    <a:pt x="897641" y="69663"/>
                  </a:cubicBezTo>
                  <a:cubicBezTo>
                    <a:pt x="603589" y="69663"/>
                    <a:pt x="309456" y="69583"/>
                    <a:pt x="15405" y="69906"/>
                  </a:cubicBezTo>
                  <a:cubicBezTo>
                    <a:pt x="3698" y="69906"/>
                    <a:pt x="-905" y="67887"/>
                    <a:pt x="145" y="55130"/>
                  </a:cubicBezTo>
                  <a:cubicBezTo>
                    <a:pt x="1437" y="40113"/>
                    <a:pt x="872" y="24934"/>
                    <a:pt x="226" y="9836"/>
                  </a:cubicBezTo>
                  <a:cubicBezTo>
                    <a:pt x="-97" y="1762"/>
                    <a:pt x="2809" y="-660"/>
                    <a:pt x="10318" y="147"/>
                  </a:cubicBezTo>
                  <a:cubicBezTo>
                    <a:pt x="14436" y="631"/>
                    <a:pt x="18715" y="228"/>
                    <a:pt x="22913" y="228"/>
                  </a:cubicBezTo>
                  <a:cubicBezTo>
                    <a:pt x="314543" y="308"/>
                    <a:pt x="606092" y="308"/>
                    <a:pt x="897641" y="308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16">
              <a:extLst>
                <a:ext uri="{FF2B5EF4-FFF2-40B4-BE49-F238E27FC236}">
                  <a16:creationId xmlns:a16="http://schemas.microsoft.com/office/drawing/2014/main" id="{64AB9DE2-F8DF-42AB-B629-603B4063A4E3}"/>
                </a:ext>
              </a:extLst>
            </p:cNvPr>
            <p:cNvSpPr/>
            <p:nvPr/>
          </p:nvSpPr>
          <p:spPr>
            <a:xfrm>
              <a:off x="897177" y="2656016"/>
              <a:ext cx="1415752" cy="314253"/>
            </a:xfrm>
            <a:custGeom>
              <a:avLst/>
              <a:gdLst>
                <a:gd name="connsiteX0" fmla="*/ 10810 w 1415752"/>
                <a:gd name="connsiteY0" fmla="*/ 314091 h 314253"/>
                <a:gd name="connsiteX1" fmla="*/ 72 w 1415752"/>
                <a:gd name="connsiteY1" fmla="*/ 303837 h 314253"/>
                <a:gd name="connsiteX2" fmla="*/ 314 w 1415752"/>
                <a:gd name="connsiteY2" fmla="*/ 11642 h 314253"/>
                <a:gd name="connsiteX3" fmla="*/ 2494 w 1415752"/>
                <a:gd name="connsiteY3" fmla="*/ 2438 h 314253"/>
                <a:gd name="connsiteX4" fmla="*/ 28734 w 1415752"/>
                <a:gd name="connsiteY4" fmla="*/ 16 h 314253"/>
                <a:gd name="connsiteX5" fmla="*/ 1387331 w 1415752"/>
                <a:gd name="connsiteY5" fmla="*/ 16 h 314253"/>
                <a:gd name="connsiteX6" fmla="*/ 1414459 w 1415752"/>
                <a:gd name="connsiteY6" fmla="*/ 3891 h 314253"/>
                <a:gd name="connsiteX7" fmla="*/ 1415509 w 1415752"/>
                <a:gd name="connsiteY7" fmla="*/ 16325 h 314253"/>
                <a:gd name="connsiteX8" fmla="*/ 1415751 w 1415752"/>
                <a:gd name="connsiteY8" fmla="*/ 300850 h 314253"/>
                <a:gd name="connsiteX9" fmla="*/ 1402832 w 1415752"/>
                <a:gd name="connsiteY9" fmla="*/ 314253 h 314253"/>
                <a:gd name="connsiteX10" fmla="*/ 10810 w 1415752"/>
                <a:gd name="connsiteY10" fmla="*/ 314091 h 314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5752" h="314253">
                  <a:moveTo>
                    <a:pt x="10810" y="314091"/>
                  </a:moveTo>
                  <a:cubicBezTo>
                    <a:pt x="2978" y="314091"/>
                    <a:pt x="-9" y="312557"/>
                    <a:pt x="72" y="303837"/>
                  </a:cubicBezTo>
                  <a:cubicBezTo>
                    <a:pt x="395" y="206466"/>
                    <a:pt x="233" y="109014"/>
                    <a:pt x="314" y="11642"/>
                  </a:cubicBezTo>
                  <a:cubicBezTo>
                    <a:pt x="314" y="8494"/>
                    <a:pt x="-1220" y="4780"/>
                    <a:pt x="2494" y="2438"/>
                  </a:cubicBezTo>
                  <a:cubicBezTo>
                    <a:pt x="11133" y="258"/>
                    <a:pt x="19853" y="16"/>
                    <a:pt x="28734" y="16"/>
                  </a:cubicBezTo>
                  <a:cubicBezTo>
                    <a:pt x="481600" y="97"/>
                    <a:pt x="934465" y="16"/>
                    <a:pt x="1387331" y="16"/>
                  </a:cubicBezTo>
                  <a:cubicBezTo>
                    <a:pt x="1396535" y="16"/>
                    <a:pt x="1405901" y="-468"/>
                    <a:pt x="1414459" y="3891"/>
                  </a:cubicBezTo>
                  <a:cubicBezTo>
                    <a:pt x="1414782" y="8009"/>
                    <a:pt x="1415428" y="12127"/>
                    <a:pt x="1415509" y="16325"/>
                  </a:cubicBezTo>
                  <a:cubicBezTo>
                    <a:pt x="1415589" y="111194"/>
                    <a:pt x="1415428" y="205981"/>
                    <a:pt x="1415751" y="300850"/>
                  </a:cubicBezTo>
                  <a:cubicBezTo>
                    <a:pt x="1415831" y="310942"/>
                    <a:pt x="1413651" y="314333"/>
                    <a:pt x="1402832" y="314253"/>
                  </a:cubicBezTo>
                  <a:cubicBezTo>
                    <a:pt x="1353743" y="313607"/>
                    <a:pt x="62887" y="313930"/>
                    <a:pt x="10810" y="314091"/>
                  </a:cubicBezTo>
                  <a:close/>
                </a:path>
              </a:pathLst>
            </a:custGeom>
            <a:solidFill>
              <a:srgbClr val="C32227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16">
              <a:extLst>
                <a:ext uri="{FF2B5EF4-FFF2-40B4-BE49-F238E27FC236}">
                  <a16:creationId xmlns:a16="http://schemas.microsoft.com/office/drawing/2014/main" id="{5E1C9DDD-73AE-474A-B531-AB05F6947014}"/>
                </a:ext>
              </a:extLst>
            </p:cNvPr>
            <p:cNvSpPr/>
            <p:nvPr/>
          </p:nvSpPr>
          <p:spPr>
            <a:xfrm>
              <a:off x="897117" y="3931710"/>
              <a:ext cx="1416074" cy="314803"/>
            </a:xfrm>
            <a:custGeom>
              <a:avLst/>
              <a:gdLst>
                <a:gd name="connsiteX0" fmla="*/ 1412662 w 1416074"/>
                <a:gd name="connsiteY0" fmla="*/ 2422 h 314803"/>
                <a:gd name="connsiteX1" fmla="*/ 1415487 w 1416074"/>
                <a:gd name="connsiteY1" fmla="*/ 16309 h 314803"/>
                <a:gd name="connsiteX2" fmla="*/ 1415891 w 1416074"/>
                <a:gd name="connsiteY2" fmla="*/ 299623 h 314803"/>
                <a:gd name="connsiteX3" fmla="*/ 1401197 w 1416074"/>
                <a:gd name="connsiteY3" fmla="*/ 314802 h 314803"/>
                <a:gd name="connsiteX4" fmla="*/ 13050 w 1416074"/>
                <a:gd name="connsiteY4" fmla="*/ 314721 h 314803"/>
                <a:gd name="connsiteX5" fmla="*/ 131 w 1416074"/>
                <a:gd name="connsiteY5" fmla="*/ 301641 h 314803"/>
                <a:gd name="connsiteX6" fmla="*/ 454 w 1416074"/>
                <a:gd name="connsiteY6" fmla="*/ 15825 h 314803"/>
                <a:gd name="connsiteX7" fmla="*/ 2150 w 1416074"/>
                <a:gd name="connsiteY7" fmla="*/ 3875 h 314803"/>
                <a:gd name="connsiteX8" fmla="*/ 1389005 w 1416074"/>
                <a:gd name="connsiteY8" fmla="*/ 0 h 314803"/>
                <a:gd name="connsiteX9" fmla="*/ 1412662 w 1416074"/>
                <a:gd name="connsiteY9" fmla="*/ 2422 h 314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6074" h="314803">
                  <a:moveTo>
                    <a:pt x="1412662" y="2422"/>
                  </a:moveTo>
                  <a:cubicBezTo>
                    <a:pt x="1417990" y="6136"/>
                    <a:pt x="1415487" y="11707"/>
                    <a:pt x="1415487" y="16309"/>
                  </a:cubicBezTo>
                  <a:cubicBezTo>
                    <a:pt x="1415649" y="110774"/>
                    <a:pt x="1415407" y="205158"/>
                    <a:pt x="1415891" y="299623"/>
                  </a:cubicBezTo>
                  <a:cubicBezTo>
                    <a:pt x="1415972" y="311330"/>
                    <a:pt x="1413711" y="314882"/>
                    <a:pt x="1401197" y="314802"/>
                  </a:cubicBezTo>
                  <a:cubicBezTo>
                    <a:pt x="1187077" y="314317"/>
                    <a:pt x="153697" y="314317"/>
                    <a:pt x="13050" y="314721"/>
                  </a:cubicBezTo>
                  <a:cubicBezTo>
                    <a:pt x="2473" y="314721"/>
                    <a:pt x="51" y="311976"/>
                    <a:pt x="131" y="301641"/>
                  </a:cubicBezTo>
                  <a:cubicBezTo>
                    <a:pt x="535" y="206369"/>
                    <a:pt x="374" y="111097"/>
                    <a:pt x="454" y="15825"/>
                  </a:cubicBezTo>
                  <a:cubicBezTo>
                    <a:pt x="454" y="11869"/>
                    <a:pt x="-1322" y="7428"/>
                    <a:pt x="2150" y="3875"/>
                  </a:cubicBezTo>
                  <a:cubicBezTo>
                    <a:pt x="10062" y="565"/>
                    <a:pt x="935009" y="81"/>
                    <a:pt x="1389005" y="0"/>
                  </a:cubicBezTo>
                  <a:cubicBezTo>
                    <a:pt x="1396998" y="0"/>
                    <a:pt x="1404830" y="969"/>
                    <a:pt x="1412662" y="2422"/>
                  </a:cubicBezTo>
                  <a:close/>
                </a:path>
              </a:pathLst>
            </a:custGeom>
            <a:solidFill>
              <a:srgbClr val="C32227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16">
              <a:extLst>
                <a:ext uri="{FF2B5EF4-FFF2-40B4-BE49-F238E27FC236}">
                  <a16:creationId xmlns:a16="http://schemas.microsoft.com/office/drawing/2014/main" id="{B09F1CF8-30C2-45F3-9B29-7DF56CFA4DDD}"/>
                </a:ext>
              </a:extLst>
            </p:cNvPr>
            <p:cNvSpPr/>
            <p:nvPr/>
          </p:nvSpPr>
          <p:spPr>
            <a:xfrm>
              <a:off x="897058" y="3082047"/>
              <a:ext cx="1416031" cy="313637"/>
            </a:xfrm>
            <a:custGeom>
              <a:avLst/>
              <a:gdLst>
                <a:gd name="connsiteX0" fmla="*/ 14077 w 1416031"/>
                <a:gd name="connsiteY0" fmla="*/ 313555 h 313637"/>
                <a:gd name="connsiteX1" fmla="*/ 29 w 1416031"/>
                <a:gd name="connsiteY1" fmla="*/ 300072 h 313637"/>
                <a:gd name="connsiteX2" fmla="*/ 432 w 1416031"/>
                <a:gd name="connsiteY2" fmla="*/ 13125 h 313637"/>
                <a:gd name="connsiteX3" fmla="*/ 4631 w 1416031"/>
                <a:gd name="connsiteY3" fmla="*/ 45 h 313637"/>
                <a:gd name="connsiteX4" fmla="*/ 36038 w 1416031"/>
                <a:gd name="connsiteY4" fmla="*/ 126 h 313637"/>
                <a:gd name="connsiteX5" fmla="*/ 1387772 w 1416031"/>
                <a:gd name="connsiteY5" fmla="*/ 126 h 313637"/>
                <a:gd name="connsiteX6" fmla="*/ 1414820 w 1416031"/>
                <a:gd name="connsiteY6" fmla="*/ 4002 h 313637"/>
                <a:gd name="connsiteX7" fmla="*/ 1415627 w 1416031"/>
                <a:gd name="connsiteY7" fmla="*/ 16516 h 313637"/>
                <a:gd name="connsiteX8" fmla="*/ 1416031 w 1416031"/>
                <a:gd name="connsiteY8" fmla="*/ 298780 h 313637"/>
                <a:gd name="connsiteX9" fmla="*/ 1400529 w 1416031"/>
                <a:gd name="connsiteY9" fmla="*/ 313636 h 313637"/>
                <a:gd name="connsiteX10" fmla="*/ 14077 w 1416031"/>
                <a:gd name="connsiteY10" fmla="*/ 313555 h 31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6031" h="313637">
                  <a:moveTo>
                    <a:pt x="14077" y="313555"/>
                  </a:moveTo>
                  <a:cubicBezTo>
                    <a:pt x="3581" y="313636"/>
                    <a:pt x="29" y="311779"/>
                    <a:pt x="29" y="300072"/>
                  </a:cubicBezTo>
                  <a:cubicBezTo>
                    <a:pt x="594" y="204396"/>
                    <a:pt x="352" y="108801"/>
                    <a:pt x="432" y="13125"/>
                  </a:cubicBezTo>
                  <a:cubicBezTo>
                    <a:pt x="432" y="8523"/>
                    <a:pt x="-1990" y="2710"/>
                    <a:pt x="4631" y="45"/>
                  </a:cubicBezTo>
                  <a:cubicBezTo>
                    <a:pt x="15127" y="207"/>
                    <a:pt x="25542" y="126"/>
                    <a:pt x="36038" y="126"/>
                  </a:cubicBezTo>
                  <a:cubicBezTo>
                    <a:pt x="486643" y="126"/>
                    <a:pt x="937167" y="126"/>
                    <a:pt x="1387772" y="126"/>
                  </a:cubicBezTo>
                  <a:cubicBezTo>
                    <a:pt x="1396976" y="126"/>
                    <a:pt x="1406342" y="-1085"/>
                    <a:pt x="1414820" y="4002"/>
                  </a:cubicBezTo>
                  <a:cubicBezTo>
                    <a:pt x="1415062" y="8200"/>
                    <a:pt x="1415627" y="12318"/>
                    <a:pt x="1415627" y="16516"/>
                  </a:cubicBezTo>
                  <a:cubicBezTo>
                    <a:pt x="1415708" y="110577"/>
                    <a:pt x="1415385" y="204719"/>
                    <a:pt x="1416031" y="298780"/>
                  </a:cubicBezTo>
                  <a:cubicBezTo>
                    <a:pt x="1416111" y="311456"/>
                    <a:pt x="1412236" y="313717"/>
                    <a:pt x="1400529" y="313636"/>
                  </a:cubicBezTo>
                  <a:cubicBezTo>
                    <a:pt x="1347564" y="313151"/>
                    <a:pt x="65266" y="313232"/>
                    <a:pt x="14077" y="313555"/>
                  </a:cubicBezTo>
                  <a:close/>
                </a:path>
              </a:pathLst>
            </a:custGeom>
            <a:solidFill>
              <a:srgbClr val="C32227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16">
              <a:extLst>
                <a:ext uri="{FF2B5EF4-FFF2-40B4-BE49-F238E27FC236}">
                  <a16:creationId xmlns:a16="http://schemas.microsoft.com/office/drawing/2014/main" id="{6AFFEF4F-A821-4DC3-BB57-3E0042B3BFF8}"/>
                </a:ext>
              </a:extLst>
            </p:cNvPr>
            <p:cNvSpPr/>
            <p:nvPr/>
          </p:nvSpPr>
          <p:spPr>
            <a:xfrm>
              <a:off x="901689" y="2969996"/>
              <a:ext cx="1410188" cy="116819"/>
            </a:xfrm>
            <a:custGeom>
              <a:avLst/>
              <a:gdLst>
                <a:gd name="connsiteX0" fmla="*/ 1410189 w 1410188"/>
                <a:gd name="connsiteY0" fmla="*/ 116133 h 116819"/>
                <a:gd name="connsiteX1" fmla="*/ 1211005 w 1410188"/>
                <a:gd name="connsiteY1" fmla="*/ 116294 h 116819"/>
                <a:gd name="connsiteX2" fmla="*/ 15825 w 1410188"/>
                <a:gd name="connsiteY2" fmla="*/ 116133 h 116819"/>
                <a:gd name="connsiteX3" fmla="*/ 0 w 1410188"/>
                <a:gd name="connsiteY3" fmla="*/ 112096 h 116819"/>
                <a:gd name="connsiteX4" fmla="*/ 152839 w 1410188"/>
                <a:gd name="connsiteY4" fmla="*/ 8023 h 116819"/>
                <a:gd name="connsiteX5" fmla="*/ 162528 w 1410188"/>
                <a:gd name="connsiteY5" fmla="*/ 353 h 116819"/>
                <a:gd name="connsiteX6" fmla="*/ 663918 w 1410188"/>
                <a:gd name="connsiteY6" fmla="*/ 192 h 116819"/>
                <a:gd name="connsiteX7" fmla="*/ 1220775 w 1410188"/>
                <a:gd name="connsiteY7" fmla="*/ 192 h 116819"/>
                <a:gd name="connsiteX8" fmla="*/ 1237972 w 1410188"/>
                <a:gd name="connsiteY8" fmla="*/ 2291 h 116819"/>
                <a:gd name="connsiteX9" fmla="*/ 1408412 w 1410188"/>
                <a:gd name="connsiteY9" fmla="*/ 113065 h 116819"/>
                <a:gd name="connsiteX10" fmla="*/ 1410189 w 1410188"/>
                <a:gd name="connsiteY10" fmla="*/ 116133 h 11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0188" h="116819">
                  <a:moveTo>
                    <a:pt x="1410189" y="116133"/>
                  </a:moveTo>
                  <a:cubicBezTo>
                    <a:pt x="1343821" y="116214"/>
                    <a:pt x="1277373" y="116294"/>
                    <a:pt x="1211005" y="116294"/>
                  </a:cubicBezTo>
                  <a:cubicBezTo>
                    <a:pt x="812639" y="116294"/>
                    <a:pt x="414191" y="116294"/>
                    <a:pt x="15825" y="116133"/>
                  </a:cubicBezTo>
                  <a:cubicBezTo>
                    <a:pt x="10496" y="116133"/>
                    <a:pt x="3795" y="119282"/>
                    <a:pt x="0" y="112096"/>
                  </a:cubicBezTo>
                  <a:cubicBezTo>
                    <a:pt x="50946" y="77378"/>
                    <a:pt x="101893" y="42741"/>
                    <a:pt x="152839" y="8023"/>
                  </a:cubicBezTo>
                  <a:cubicBezTo>
                    <a:pt x="156230" y="5682"/>
                    <a:pt x="159298" y="2937"/>
                    <a:pt x="162528" y="353"/>
                  </a:cubicBezTo>
                  <a:cubicBezTo>
                    <a:pt x="329658" y="272"/>
                    <a:pt x="496788" y="272"/>
                    <a:pt x="663918" y="192"/>
                  </a:cubicBezTo>
                  <a:cubicBezTo>
                    <a:pt x="849537" y="192"/>
                    <a:pt x="1035156" y="192"/>
                    <a:pt x="1220775" y="192"/>
                  </a:cubicBezTo>
                  <a:cubicBezTo>
                    <a:pt x="1226588" y="192"/>
                    <a:pt x="1232563" y="-939"/>
                    <a:pt x="1237972" y="2291"/>
                  </a:cubicBezTo>
                  <a:cubicBezTo>
                    <a:pt x="1294813" y="39189"/>
                    <a:pt x="1351653" y="76086"/>
                    <a:pt x="1408412" y="113065"/>
                  </a:cubicBezTo>
                  <a:cubicBezTo>
                    <a:pt x="1409301" y="113630"/>
                    <a:pt x="1409624" y="115083"/>
                    <a:pt x="1410189" y="116133"/>
                  </a:cubicBezTo>
                  <a:close/>
                </a:path>
              </a:pathLst>
            </a:custGeom>
            <a:solidFill>
              <a:srgbClr val="79151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16">
              <a:extLst>
                <a:ext uri="{FF2B5EF4-FFF2-40B4-BE49-F238E27FC236}">
                  <a16:creationId xmlns:a16="http://schemas.microsoft.com/office/drawing/2014/main" id="{66CF7045-5100-49CB-9A29-832DDA95F9E3}"/>
                </a:ext>
              </a:extLst>
            </p:cNvPr>
            <p:cNvSpPr/>
            <p:nvPr/>
          </p:nvSpPr>
          <p:spPr>
            <a:xfrm>
              <a:off x="899590" y="2543562"/>
              <a:ext cx="1412045" cy="117053"/>
            </a:xfrm>
            <a:custGeom>
              <a:avLst/>
              <a:gdLst>
                <a:gd name="connsiteX0" fmla="*/ 1412046 w 1412045"/>
                <a:gd name="connsiteY0" fmla="*/ 116427 h 117053"/>
                <a:gd name="connsiteX1" fmla="*/ 1391861 w 1412045"/>
                <a:gd name="connsiteY1" fmla="*/ 116830 h 117053"/>
                <a:gd name="connsiteX2" fmla="*/ 15986 w 1412045"/>
                <a:gd name="connsiteY2" fmla="*/ 116669 h 117053"/>
                <a:gd name="connsiteX3" fmla="*/ 0 w 1412045"/>
                <a:gd name="connsiteY3" fmla="*/ 114893 h 117053"/>
                <a:gd name="connsiteX4" fmla="*/ 136611 w 1412045"/>
                <a:gd name="connsiteY4" fmla="*/ 20670 h 117053"/>
                <a:gd name="connsiteX5" fmla="*/ 203785 w 1412045"/>
                <a:gd name="connsiteY5" fmla="*/ 1 h 117053"/>
                <a:gd name="connsiteX6" fmla="*/ 1223197 w 1412045"/>
                <a:gd name="connsiteY6" fmla="*/ 324 h 117053"/>
                <a:gd name="connsiteX7" fmla="*/ 1248872 w 1412045"/>
                <a:gd name="connsiteY7" fmla="*/ 7994 h 117053"/>
                <a:gd name="connsiteX8" fmla="*/ 1402518 w 1412045"/>
                <a:gd name="connsiteY8" fmla="*/ 108676 h 117053"/>
                <a:gd name="connsiteX9" fmla="*/ 1412046 w 1412045"/>
                <a:gd name="connsiteY9" fmla="*/ 116427 h 1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2045" h="117053">
                  <a:moveTo>
                    <a:pt x="1412046" y="116427"/>
                  </a:moveTo>
                  <a:cubicBezTo>
                    <a:pt x="1405344" y="116588"/>
                    <a:pt x="1398643" y="116830"/>
                    <a:pt x="1391861" y="116830"/>
                  </a:cubicBezTo>
                  <a:cubicBezTo>
                    <a:pt x="933263" y="116830"/>
                    <a:pt x="474584" y="116830"/>
                    <a:pt x="15986" y="116669"/>
                  </a:cubicBezTo>
                  <a:cubicBezTo>
                    <a:pt x="10658" y="116669"/>
                    <a:pt x="5006" y="118284"/>
                    <a:pt x="0" y="114893"/>
                  </a:cubicBezTo>
                  <a:cubicBezTo>
                    <a:pt x="45618" y="83647"/>
                    <a:pt x="91881" y="53208"/>
                    <a:pt x="136611" y="20670"/>
                  </a:cubicBezTo>
                  <a:cubicBezTo>
                    <a:pt x="157360" y="5572"/>
                    <a:pt x="178191" y="-80"/>
                    <a:pt x="203785" y="1"/>
                  </a:cubicBezTo>
                  <a:cubicBezTo>
                    <a:pt x="543616" y="728"/>
                    <a:pt x="883366" y="566"/>
                    <a:pt x="1223197" y="324"/>
                  </a:cubicBezTo>
                  <a:cubicBezTo>
                    <a:pt x="1232886" y="324"/>
                    <a:pt x="1240798" y="2585"/>
                    <a:pt x="1248872" y="7994"/>
                  </a:cubicBezTo>
                  <a:cubicBezTo>
                    <a:pt x="1299899" y="41824"/>
                    <a:pt x="1351249" y="75169"/>
                    <a:pt x="1402518" y="108676"/>
                  </a:cubicBezTo>
                  <a:cubicBezTo>
                    <a:pt x="1405910" y="111017"/>
                    <a:pt x="1410350" y="112067"/>
                    <a:pt x="1412046" y="116427"/>
                  </a:cubicBezTo>
                  <a:close/>
                </a:path>
              </a:pathLst>
            </a:custGeom>
            <a:solidFill>
              <a:srgbClr val="79151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16">
              <a:extLst>
                <a:ext uri="{FF2B5EF4-FFF2-40B4-BE49-F238E27FC236}">
                  <a16:creationId xmlns:a16="http://schemas.microsoft.com/office/drawing/2014/main" id="{21AEB306-1392-46C5-8446-3A8E2B740EA4}"/>
                </a:ext>
              </a:extLst>
            </p:cNvPr>
            <p:cNvSpPr/>
            <p:nvPr/>
          </p:nvSpPr>
          <p:spPr>
            <a:xfrm>
              <a:off x="2752875" y="2544187"/>
              <a:ext cx="1410027" cy="120293"/>
            </a:xfrm>
            <a:custGeom>
              <a:avLst/>
              <a:gdLst>
                <a:gd name="connsiteX0" fmla="*/ 0 w 1410027"/>
                <a:gd name="connsiteY0" fmla="*/ 113783 h 120293"/>
                <a:gd name="connsiteX1" fmla="*/ 163012 w 1410027"/>
                <a:gd name="connsiteY1" fmla="*/ 2283 h 120293"/>
                <a:gd name="connsiteX2" fmla="*/ 175123 w 1410027"/>
                <a:gd name="connsiteY2" fmla="*/ 22 h 120293"/>
                <a:gd name="connsiteX3" fmla="*/ 1227718 w 1410027"/>
                <a:gd name="connsiteY3" fmla="*/ 22 h 120293"/>
                <a:gd name="connsiteX4" fmla="*/ 1239749 w 1410027"/>
                <a:gd name="connsiteY4" fmla="*/ 2363 h 120293"/>
                <a:gd name="connsiteX5" fmla="*/ 1410027 w 1410027"/>
                <a:gd name="connsiteY5" fmla="*/ 114429 h 120293"/>
                <a:gd name="connsiteX6" fmla="*/ 1399693 w 1410027"/>
                <a:gd name="connsiteY6" fmla="*/ 119919 h 120293"/>
                <a:gd name="connsiteX7" fmla="*/ 1387098 w 1410027"/>
                <a:gd name="connsiteY7" fmla="*/ 120242 h 120293"/>
                <a:gd name="connsiteX8" fmla="*/ 23576 w 1410027"/>
                <a:gd name="connsiteY8" fmla="*/ 120242 h 120293"/>
                <a:gd name="connsiteX9" fmla="*/ 9769 w 1410027"/>
                <a:gd name="connsiteY9" fmla="*/ 119839 h 120293"/>
                <a:gd name="connsiteX10" fmla="*/ 0 w 1410027"/>
                <a:gd name="connsiteY10" fmla="*/ 113783 h 12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0027" h="120293">
                  <a:moveTo>
                    <a:pt x="0" y="113783"/>
                  </a:moveTo>
                  <a:cubicBezTo>
                    <a:pt x="54337" y="76643"/>
                    <a:pt x="108756" y="39503"/>
                    <a:pt x="163012" y="2283"/>
                  </a:cubicBezTo>
                  <a:cubicBezTo>
                    <a:pt x="166888" y="-382"/>
                    <a:pt x="170925" y="22"/>
                    <a:pt x="175123" y="22"/>
                  </a:cubicBezTo>
                  <a:cubicBezTo>
                    <a:pt x="526015" y="22"/>
                    <a:pt x="876907" y="22"/>
                    <a:pt x="1227718" y="22"/>
                  </a:cubicBezTo>
                  <a:cubicBezTo>
                    <a:pt x="1231836" y="22"/>
                    <a:pt x="1235873" y="-220"/>
                    <a:pt x="1239749" y="2363"/>
                  </a:cubicBezTo>
                  <a:cubicBezTo>
                    <a:pt x="1296508" y="39826"/>
                    <a:pt x="1353268" y="77128"/>
                    <a:pt x="1410027" y="114429"/>
                  </a:cubicBezTo>
                  <a:cubicBezTo>
                    <a:pt x="1408332" y="119516"/>
                    <a:pt x="1403730" y="119354"/>
                    <a:pt x="1399693" y="119919"/>
                  </a:cubicBezTo>
                  <a:cubicBezTo>
                    <a:pt x="1395494" y="120485"/>
                    <a:pt x="1391296" y="120242"/>
                    <a:pt x="1387098" y="120242"/>
                  </a:cubicBezTo>
                  <a:cubicBezTo>
                    <a:pt x="932617" y="120242"/>
                    <a:pt x="478056" y="120242"/>
                    <a:pt x="23576" y="120242"/>
                  </a:cubicBezTo>
                  <a:cubicBezTo>
                    <a:pt x="18974" y="120242"/>
                    <a:pt x="14291" y="120485"/>
                    <a:pt x="9769" y="119839"/>
                  </a:cubicBezTo>
                  <a:cubicBezTo>
                    <a:pt x="5813" y="119193"/>
                    <a:pt x="1050" y="119273"/>
                    <a:pt x="0" y="113783"/>
                  </a:cubicBezTo>
                  <a:close/>
                </a:path>
              </a:pathLst>
            </a:custGeom>
            <a:solidFill>
              <a:srgbClr val="123D63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16">
              <a:extLst>
                <a:ext uri="{FF2B5EF4-FFF2-40B4-BE49-F238E27FC236}">
                  <a16:creationId xmlns:a16="http://schemas.microsoft.com/office/drawing/2014/main" id="{AF75F1ED-6786-4CA1-926B-96A93C16067D}"/>
                </a:ext>
              </a:extLst>
            </p:cNvPr>
            <p:cNvSpPr/>
            <p:nvPr/>
          </p:nvSpPr>
          <p:spPr>
            <a:xfrm>
              <a:off x="2752310" y="2965824"/>
              <a:ext cx="1408819" cy="124748"/>
            </a:xfrm>
            <a:custGeom>
              <a:avLst/>
              <a:gdLst>
                <a:gd name="connsiteX0" fmla="*/ 0 w 1408819"/>
                <a:gd name="connsiteY0" fmla="*/ 117883 h 124748"/>
                <a:gd name="connsiteX1" fmla="*/ 154616 w 1408819"/>
                <a:gd name="connsiteY1" fmla="*/ 12196 h 124748"/>
                <a:gd name="connsiteX2" fmla="*/ 164627 w 1408819"/>
                <a:gd name="connsiteY2" fmla="*/ 4687 h 124748"/>
                <a:gd name="connsiteX3" fmla="*/ 177384 w 1408819"/>
                <a:gd name="connsiteY3" fmla="*/ 488 h 124748"/>
                <a:gd name="connsiteX4" fmla="*/ 189979 w 1408819"/>
                <a:gd name="connsiteY4" fmla="*/ 327 h 124748"/>
                <a:gd name="connsiteX5" fmla="*/ 1213751 w 1408819"/>
                <a:gd name="connsiteY5" fmla="*/ 408 h 124748"/>
                <a:gd name="connsiteX6" fmla="*/ 1239183 w 1408819"/>
                <a:gd name="connsiteY6" fmla="*/ 4606 h 124748"/>
                <a:gd name="connsiteX7" fmla="*/ 1383787 w 1408819"/>
                <a:gd name="connsiteY7" fmla="*/ 99959 h 124748"/>
                <a:gd name="connsiteX8" fmla="*/ 1408816 w 1408819"/>
                <a:gd name="connsiteY8" fmla="*/ 116753 h 124748"/>
                <a:gd name="connsiteX9" fmla="*/ 1399208 w 1408819"/>
                <a:gd name="connsiteY9" fmla="*/ 124100 h 124748"/>
                <a:gd name="connsiteX10" fmla="*/ 1382818 w 1408819"/>
                <a:gd name="connsiteY10" fmla="*/ 124665 h 124748"/>
                <a:gd name="connsiteX11" fmla="*/ 123612 w 1408819"/>
                <a:gd name="connsiteY11" fmla="*/ 124261 h 124748"/>
                <a:gd name="connsiteX12" fmla="*/ 14049 w 1408819"/>
                <a:gd name="connsiteY12" fmla="*/ 122001 h 124748"/>
                <a:gd name="connsiteX13" fmla="*/ 0 w 1408819"/>
                <a:gd name="connsiteY13" fmla="*/ 117883 h 12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8819" h="124748">
                  <a:moveTo>
                    <a:pt x="0" y="117883"/>
                  </a:moveTo>
                  <a:cubicBezTo>
                    <a:pt x="51512" y="82681"/>
                    <a:pt x="103104" y="47479"/>
                    <a:pt x="154616" y="12196"/>
                  </a:cubicBezTo>
                  <a:cubicBezTo>
                    <a:pt x="158006" y="9854"/>
                    <a:pt x="161236" y="7190"/>
                    <a:pt x="164627" y="4687"/>
                  </a:cubicBezTo>
                  <a:cubicBezTo>
                    <a:pt x="168099" y="811"/>
                    <a:pt x="172782" y="811"/>
                    <a:pt x="177384" y="488"/>
                  </a:cubicBezTo>
                  <a:cubicBezTo>
                    <a:pt x="181582" y="246"/>
                    <a:pt x="185781" y="327"/>
                    <a:pt x="189979" y="327"/>
                  </a:cubicBezTo>
                  <a:cubicBezTo>
                    <a:pt x="531263" y="327"/>
                    <a:pt x="872466" y="327"/>
                    <a:pt x="1213751" y="408"/>
                  </a:cubicBezTo>
                  <a:cubicBezTo>
                    <a:pt x="1222309" y="408"/>
                    <a:pt x="1231513" y="-1934"/>
                    <a:pt x="1239183" y="4606"/>
                  </a:cubicBezTo>
                  <a:cubicBezTo>
                    <a:pt x="1287385" y="36337"/>
                    <a:pt x="1335586" y="68148"/>
                    <a:pt x="1383787" y="99959"/>
                  </a:cubicBezTo>
                  <a:cubicBezTo>
                    <a:pt x="1392184" y="105449"/>
                    <a:pt x="1400500" y="111101"/>
                    <a:pt x="1408816" y="116753"/>
                  </a:cubicBezTo>
                  <a:cubicBezTo>
                    <a:pt x="1408978" y="123535"/>
                    <a:pt x="1403488" y="123373"/>
                    <a:pt x="1399208" y="124100"/>
                  </a:cubicBezTo>
                  <a:cubicBezTo>
                    <a:pt x="1393799" y="125069"/>
                    <a:pt x="1388309" y="124665"/>
                    <a:pt x="1382818" y="124665"/>
                  </a:cubicBezTo>
                  <a:cubicBezTo>
                    <a:pt x="963056" y="124665"/>
                    <a:pt x="543293" y="124907"/>
                    <a:pt x="123612" y="124261"/>
                  </a:cubicBezTo>
                  <a:cubicBezTo>
                    <a:pt x="87118" y="124181"/>
                    <a:pt x="50624" y="122081"/>
                    <a:pt x="14049" y="122001"/>
                  </a:cubicBezTo>
                  <a:cubicBezTo>
                    <a:pt x="9043" y="122001"/>
                    <a:pt x="3876" y="122081"/>
                    <a:pt x="0" y="117883"/>
                  </a:cubicBezTo>
                  <a:close/>
                </a:path>
              </a:pathLst>
            </a:custGeom>
            <a:solidFill>
              <a:srgbClr val="133D63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16">
              <a:extLst>
                <a:ext uri="{FF2B5EF4-FFF2-40B4-BE49-F238E27FC236}">
                  <a16:creationId xmlns:a16="http://schemas.microsoft.com/office/drawing/2014/main" id="{94C69910-3F1C-4540-91AB-7BBD091DC312}"/>
                </a:ext>
              </a:extLst>
            </p:cNvPr>
            <p:cNvSpPr/>
            <p:nvPr/>
          </p:nvSpPr>
          <p:spPr>
            <a:xfrm>
              <a:off x="899186" y="3815383"/>
              <a:ext cx="1410592" cy="120868"/>
            </a:xfrm>
            <a:custGeom>
              <a:avLst/>
              <a:gdLst>
                <a:gd name="connsiteX0" fmla="*/ 1410592 w 1410592"/>
                <a:gd name="connsiteY0" fmla="*/ 118749 h 120868"/>
                <a:gd name="connsiteX1" fmla="*/ 1397190 w 1410592"/>
                <a:gd name="connsiteY1" fmla="*/ 120606 h 120868"/>
                <a:gd name="connsiteX2" fmla="*/ 12595 w 1410592"/>
                <a:gd name="connsiteY2" fmla="*/ 120606 h 120868"/>
                <a:gd name="connsiteX3" fmla="*/ 0 w 1410592"/>
                <a:gd name="connsiteY3" fmla="*/ 120121 h 120868"/>
                <a:gd name="connsiteX4" fmla="*/ 94626 w 1410592"/>
                <a:gd name="connsiteY4" fmla="*/ 54803 h 120868"/>
                <a:gd name="connsiteX5" fmla="*/ 165031 w 1410592"/>
                <a:gd name="connsiteY5" fmla="*/ 7006 h 120868"/>
                <a:gd name="connsiteX6" fmla="*/ 176415 w 1410592"/>
                <a:gd name="connsiteY6" fmla="*/ 708 h 120868"/>
                <a:gd name="connsiteX7" fmla="*/ 190221 w 1410592"/>
                <a:gd name="connsiteY7" fmla="*/ 304 h 120868"/>
                <a:gd name="connsiteX8" fmla="*/ 1215527 w 1410592"/>
                <a:gd name="connsiteY8" fmla="*/ 385 h 120868"/>
                <a:gd name="connsiteX9" fmla="*/ 1239426 w 1410592"/>
                <a:gd name="connsiteY9" fmla="*/ 4907 h 120868"/>
                <a:gd name="connsiteX10" fmla="*/ 1284801 w 1410592"/>
                <a:gd name="connsiteY10" fmla="*/ 35910 h 120868"/>
                <a:gd name="connsiteX11" fmla="*/ 1410592 w 1410592"/>
                <a:gd name="connsiteY11" fmla="*/ 118749 h 12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0592" h="120868">
                  <a:moveTo>
                    <a:pt x="1410592" y="118749"/>
                  </a:moveTo>
                  <a:cubicBezTo>
                    <a:pt x="1406475" y="121898"/>
                    <a:pt x="1401711" y="120606"/>
                    <a:pt x="1397190" y="120606"/>
                  </a:cubicBezTo>
                  <a:cubicBezTo>
                    <a:pt x="935685" y="120686"/>
                    <a:pt x="474100" y="120686"/>
                    <a:pt x="12595" y="120606"/>
                  </a:cubicBezTo>
                  <a:cubicBezTo>
                    <a:pt x="8397" y="120606"/>
                    <a:pt x="4198" y="120283"/>
                    <a:pt x="0" y="120121"/>
                  </a:cubicBezTo>
                  <a:cubicBezTo>
                    <a:pt x="30439" y="96788"/>
                    <a:pt x="63138" y="76684"/>
                    <a:pt x="94626" y="54803"/>
                  </a:cubicBezTo>
                  <a:cubicBezTo>
                    <a:pt x="117960" y="38656"/>
                    <a:pt x="141536" y="22911"/>
                    <a:pt x="165031" y="7006"/>
                  </a:cubicBezTo>
                  <a:cubicBezTo>
                    <a:pt x="167049" y="1677"/>
                    <a:pt x="171813" y="1273"/>
                    <a:pt x="176415" y="708"/>
                  </a:cubicBezTo>
                  <a:cubicBezTo>
                    <a:pt x="181017" y="143"/>
                    <a:pt x="185619" y="304"/>
                    <a:pt x="190221" y="304"/>
                  </a:cubicBezTo>
                  <a:cubicBezTo>
                    <a:pt x="531990" y="304"/>
                    <a:pt x="873758" y="304"/>
                    <a:pt x="1215527" y="385"/>
                  </a:cubicBezTo>
                  <a:cubicBezTo>
                    <a:pt x="1223601" y="385"/>
                    <a:pt x="1232482" y="-1956"/>
                    <a:pt x="1239426" y="4907"/>
                  </a:cubicBezTo>
                  <a:cubicBezTo>
                    <a:pt x="1253232" y="17179"/>
                    <a:pt x="1269541" y="25818"/>
                    <a:pt x="1284801" y="35910"/>
                  </a:cubicBezTo>
                  <a:cubicBezTo>
                    <a:pt x="1326705" y="63765"/>
                    <a:pt x="1368689" y="91217"/>
                    <a:pt x="1410592" y="118749"/>
                  </a:cubicBezTo>
                  <a:close/>
                </a:path>
              </a:pathLst>
            </a:custGeom>
            <a:solidFill>
              <a:srgbClr val="79151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6">
              <a:extLst>
                <a:ext uri="{FF2B5EF4-FFF2-40B4-BE49-F238E27FC236}">
                  <a16:creationId xmlns:a16="http://schemas.microsoft.com/office/drawing/2014/main" id="{71EB9683-A1D8-4246-AEB0-F8F296D8FB81}"/>
                </a:ext>
              </a:extLst>
            </p:cNvPr>
            <p:cNvSpPr/>
            <p:nvPr/>
          </p:nvSpPr>
          <p:spPr>
            <a:xfrm>
              <a:off x="2752875" y="3815479"/>
              <a:ext cx="1410430" cy="125166"/>
            </a:xfrm>
            <a:custGeom>
              <a:avLst/>
              <a:gdLst>
                <a:gd name="connsiteX0" fmla="*/ 1238376 w 1410430"/>
                <a:gd name="connsiteY0" fmla="*/ 6668 h 125166"/>
                <a:gd name="connsiteX1" fmla="*/ 1401630 w 1410430"/>
                <a:gd name="connsiteY1" fmla="*/ 113405 h 125166"/>
                <a:gd name="connsiteX2" fmla="*/ 1410431 w 1410430"/>
                <a:gd name="connsiteY2" fmla="*/ 120187 h 125166"/>
                <a:gd name="connsiteX3" fmla="*/ 1397755 w 1410430"/>
                <a:gd name="connsiteY3" fmla="*/ 124467 h 125166"/>
                <a:gd name="connsiteX4" fmla="*/ 1385160 w 1410430"/>
                <a:gd name="connsiteY4" fmla="*/ 124628 h 125166"/>
                <a:gd name="connsiteX5" fmla="*/ 25514 w 1410430"/>
                <a:gd name="connsiteY5" fmla="*/ 124467 h 125166"/>
                <a:gd name="connsiteX6" fmla="*/ 0 w 1410430"/>
                <a:gd name="connsiteY6" fmla="*/ 118815 h 125166"/>
                <a:gd name="connsiteX7" fmla="*/ 164465 w 1410430"/>
                <a:gd name="connsiteY7" fmla="*/ 6749 h 125166"/>
                <a:gd name="connsiteX8" fmla="*/ 176173 w 1410430"/>
                <a:gd name="connsiteY8" fmla="*/ 774 h 125166"/>
                <a:gd name="connsiteX9" fmla="*/ 189979 w 1410430"/>
                <a:gd name="connsiteY9" fmla="*/ 451 h 125166"/>
                <a:gd name="connsiteX10" fmla="*/ 1212862 w 1410430"/>
                <a:gd name="connsiteY10" fmla="*/ 613 h 125166"/>
                <a:gd name="connsiteX11" fmla="*/ 1238376 w 1410430"/>
                <a:gd name="connsiteY11" fmla="*/ 6668 h 1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0430" h="125166">
                  <a:moveTo>
                    <a:pt x="1238376" y="6668"/>
                  </a:moveTo>
                  <a:cubicBezTo>
                    <a:pt x="1292794" y="42193"/>
                    <a:pt x="1347212" y="77799"/>
                    <a:pt x="1401630" y="113405"/>
                  </a:cubicBezTo>
                  <a:cubicBezTo>
                    <a:pt x="1404699" y="115424"/>
                    <a:pt x="1407524" y="117927"/>
                    <a:pt x="1410431" y="120187"/>
                  </a:cubicBezTo>
                  <a:cubicBezTo>
                    <a:pt x="1407040" y="124144"/>
                    <a:pt x="1402357" y="124144"/>
                    <a:pt x="1397755" y="124467"/>
                  </a:cubicBezTo>
                  <a:cubicBezTo>
                    <a:pt x="1393557" y="124709"/>
                    <a:pt x="1389358" y="124628"/>
                    <a:pt x="1385160" y="124628"/>
                  </a:cubicBezTo>
                  <a:cubicBezTo>
                    <a:pt x="931971" y="124628"/>
                    <a:pt x="478702" y="124628"/>
                    <a:pt x="25514" y="124467"/>
                  </a:cubicBezTo>
                  <a:cubicBezTo>
                    <a:pt x="16874" y="124467"/>
                    <a:pt x="6782" y="128100"/>
                    <a:pt x="0" y="118815"/>
                  </a:cubicBezTo>
                  <a:cubicBezTo>
                    <a:pt x="54822" y="81433"/>
                    <a:pt x="109644" y="44050"/>
                    <a:pt x="164465" y="6749"/>
                  </a:cubicBezTo>
                  <a:cubicBezTo>
                    <a:pt x="166968" y="1985"/>
                    <a:pt x="171571" y="1259"/>
                    <a:pt x="176173" y="774"/>
                  </a:cubicBezTo>
                  <a:cubicBezTo>
                    <a:pt x="180775" y="290"/>
                    <a:pt x="185377" y="451"/>
                    <a:pt x="189979" y="451"/>
                  </a:cubicBezTo>
                  <a:cubicBezTo>
                    <a:pt x="530940" y="451"/>
                    <a:pt x="871901" y="451"/>
                    <a:pt x="1212862" y="613"/>
                  </a:cubicBezTo>
                  <a:cubicBezTo>
                    <a:pt x="1221582" y="451"/>
                    <a:pt x="1231594" y="-2617"/>
                    <a:pt x="1238376" y="6668"/>
                  </a:cubicBezTo>
                  <a:close/>
                </a:path>
              </a:pathLst>
            </a:custGeom>
            <a:solidFill>
              <a:srgbClr val="133D63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6">
              <a:extLst>
                <a:ext uri="{FF2B5EF4-FFF2-40B4-BE49-F238E27FC236}">
                  <a16:creationId xmlns:a16="http://schemas.microsoft.com/office/drawing/2014/main" id="{6C7D8888-770A-4896-BE41-787D906852BB}"/>
                </a:ext>
              </a:extLst>
            </p:cNvPr>
            <p:cNvSpPr/>
            <p:nvPr/>
          </p:nvSpPr>
          <p:spPr>
            <a:xfrm>
              <a:off x="899509" y="3393845"/>
              <a:ext cx="1410996" cy="120474"/>
            </a:xfrm>
            <a:custGeom>
              <a:avLst/>
              <a:gdLst>
                <a:gd name="connsiteX0" fmla="*/ 165192 w 1410996"/>
                <a:gd name="connsiteY0" fmla="*/ 2161 h 120474"/>
                <a:gd name="connsiteX1" fmla="*/ 179967 w 1410996"/>
                <a:gd name="connsiteY1" fmla="*/ 142 h 120474"/>
                <a:gd name="connsiteX2" fmla="*/ 1225781 w 1410996"/>
                <a:gd name="connsiteY2" fmla="*/ 142 h 120474"/>
                <a:gd name="connsiteX3" fmla="*/ 1239264 w 1410996"/>
                <a:gd name="connsiteY3" fmla="*/ 1918 h 120474"/>
                <a:gd name="connsiteX4" fmla="*/ 1394687 w 1410996"/>
                <a:gd name="connsiteY4" fmla="*/ 104134 h 120474"/>
                <a:gd name="connsiteX5" fmla="*/ 1410996 w 1410996"/>
                <a:gd name="connsiteY5" fmla="*/ 115599 h 120474"/>
                <a:gd name="connsiteX6" fmla="*/ 1399612 w 1410996"/>
                <a:gd name="connsiteY6" fmla="*/ 119959 h 120474"/>
                <a:gd name="connsiteX7" fmla="*/ 1387017 w 1410996"/>
                <a:gd name="connsiteY7" fmla="*/ 120201 h 120474"/>
                <a:gd name="connsiteX8" fmla="*/ 24141 w 1410996"/>
                <a:gd name="connsiteY8" fmla="*/ 120120 h 120474"/>
                <a:gd name="connsiteX9" fmla="*/ 0 w 1410996"/>
                <a:gd name="connsiteY9" fmla="*/ 115841 h 120474"/>
                <a:gd name="connsiteX10" fmla="*/ 110451 w 1410996"/>
                <a:gd name="connsiteY10" fmla="*/ 39866 h 120474"/>
                <a:gd name="connsiteX11" fmla="*/ 165192 w 1410996"/>
                <a:gd name="connsiteY11" fmla="*/ 2161 h 120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0996" h="120474">
                  <a:moveTo>
                    <a:pt x="165192" y="2161"/>
                  </a:moveTo>
                  <a:cubicBezTo>
                    <a:pt x="169794" y="-665"/>
                    <a:pt x="174962" y="142"/>
                    <a:pt x="179967" y="142"/>
                  </a:cubicBezTo>
                  <a:cubicBezTo>
                    <a:pt x="528599" y="142"/>
                    <a:pt x="877149" y="142"/>
                    <a:pt x="1225781" y="142"/>
                  </a:cubicBezTo>
                  <a:cubicBezTo>
                    <a:pt x="1230302" y="142"/>
                    <a:pt x="1235066" y="-746"/>
                    <a:pt x="1239264" y="1918"/>
                  </a:cubicBezTo>
                  <a:cubicBezTo>
                    <a:pt x="1291099" y="35990"/>
                    <a:pt x="1342933" y="70062"/>
                    <a:pt x="1394687" y="104134"/>
                  </a:cubicBezTo>
                  <a:cubicBezTo>
                    <a:pt x="1400258" y="107767"/>
                    <a:pt x="1405587" y="111804"/>
                    <a:pt x="1410996" y="115599"/>
                  </a:cubicBezTo>
                  <a:cubicBezTo>
                    <a:pt x="1408090" y="119313"/>
                    <a:pt x="1403810" y="119555"/>
                    <a:pt x="1399612" y="119959"/>
                  </a:cubicBezTo>
                  <a:cubicBezTo>
                    <a:pt x="1395413" y="120282"/>
                    <a:pt x="1391215" y="120201"/>
                    <a:pt x="1387017" y="120201"/>
                  </a:cubicBezTo>
                  <a:cubicBezTo>
                    <a:pt x="932698" y="120201"/>
                    <a:pt x="478460" y="120201"/>
                    <a:pt x="24141" y="120120"/>
                  </a:cubicBezTo>
                  <a:cubicBezTo>
                    <a:pt x="15986" y="120120"/>
                    <a:pt x="7186" y="122300"/>
                    <a:pt x="0" y="115841"/>
                  </a:cubicBezTo>
                  <a:cubicBezTo>
                    <a:pt x="36817" y="90570"/>
                    <a:pt x="73634" y="65218"/>
                    <a:pt x="110451" y="39866"/>
                  </a:cubicBezTo>
                  <a:cubicBezTo>
                    <a:pt x="128779" y="27351"/>
                    <a:pt x="146945" y="14756"/>
                    <a:pt x="165192" y="2161"/>
                  </a:cubicBezTo>
                  <a:close/>
                </a:path>
              </a:pathLst>
            </a:custGeom>
            <a:solidFill>
              <a:srgbClr val="79151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Graphic 16">
              <a:extLst>
                <a:ext uri="{FF2B5EF4-FFF2-40B4-BE49-F238E27FC236}">
                  <a16:creationId xmlns:a16="http://schemas.microsoft.com/office/drawing/2014/main" id="{72AB225B-F6CA-4D99-BDB5-B0A552D66434}"/>
                </a:ext>
              </a:extLst>
            </p:cNvPr>
            <p:cNvSpPr/>
            <p:nvPr/>
          </p:nvSpPr>
          <p:spPr>
            <a:xfrm>
              <a:off x="2752713" y="3389742"/>
              <a:ext cx="1410027" cy="124721"/>
            </a:xfrm>
            <a:custGeom>
              <a:avLst/>
              <a:gdLst>
                <a:gd name="connsiteX0" fmla="*/ 1239910 w 1410027"/>
                <a:gd name="connsiteY0" fmla="*/ 8605 h 124721"/>
                <a:gd name="connsiteX1" fmla="*/ 1410027 w 1410027"/>
                <a:gd name="connsiteY1" fmla="*/ 119864 h 124721"/>
                <a:gd name="connsiteX2" fmla="*/ 1397270 w 1410027"/>
                <a:gd name="connsiteY2" fmla="*/ 124143 h 124721"/>
                <a:gd name="connsiteX3" fmla="*/ 1384675 w 1410027"/>
                <a:gd name="connsiteY3" fmla="*/ 124304 h 124721"/>
                <a:gd name="connsiteX4" fmla="*/ 25998 w 1410027"/>
                <a:gd name="connsiteY4" fmla="*/ 124143 h 124721"/>
                <a:gd name="connsiteX5" fmla="*/ 0 w 1410027"/>
                <a:gd name="connsiteY5" fmla="*/ 118895 h 124721"/>
                <a:gd name="connsiteX6" fmla="*/ 163012 w 1410027"/>
                <a:gd name="connsiteY6" fmla="*/ 8605 h 124721"/>
                <a:gd name="connsiteX7" fmla="*/ 176496 w 1410027"/>
                <a:gd name="connsiteY7" fmla="*/ 773 h 124721"/>
                <a:gd name="connsiteX8" fmla="*/ 194097 w 1410027"/>
                <a:gd name="connsiteY8" fmla="*/ 47 h 124721"/>
                <a:gd name="connsiteX9" fmla="*/ 1213347 w 1410027"/>
                <a:gd name="connsiteY9" fmla="*/ 47 h 124721"/>
                <a:gd name="connsiteX10" fmla="*/ 1228445 w 1410027"/>
                <a:gd name="connsiteY10" fmla="*/ 531 h 124721"/>
                <a:gd name="connsiteX11" fmla="*/ 1239910 w 1410027"/>
                <a:gd name="connsiteY11" fmla="*/ 8605 h 1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0027" h="124721">
                  <a:moveTo>
                    <a:pt x="1239910" y="8605"/>
                  </a:moveTo>
                  <a:cubicBezTo>
                    <a:pt x="1297154" y="44857"/>
                    <a:pt x="1353994" y="81755"/>
                    <a:pt x="1410027" y="119864"/>
                  </a:cubicBezTo>
                  <a:cubicBezTo>
                    <a:pt x="1406636" y="123820"/>
                    <a:pt x="1401873" y="123820"/>
                    <a:pt x="1397270" y="124143"/>
                  </a:cubicBezTo>
                  <a:cubicBezTo>
                    <a:pt x="1393072" y="124385"/>
                    <a:pt x="1388874" y="124304"/>
                    <a:pt x="1384675" y="124304"/>
                  </a:cubicBezTo>
                  <a:cubicBezTo>
                    <a:pt x="931810" y="124304"/>
                    <a:pt x="478863" y="124304"/>
                    <a:pt x="25998" y="124143"/>
                  </a:cubicBezTo>
                  <a:cubicBezTo>
                    <a:pt x="17197" y="124143"/>
                    <a:pt x="7266" y="127292"/>
                    <a:pt x="0" y="118895"/>
                  </a:cubicBezTo>
                  <a:cubicBezTo>
                    <a:pt x="54337" y="82159"/>
                    <a:pt x="108675" y="45342"/>
                    <a:pt x="163012" y="8605"/>
                  </a:cubicBezTo>
                  <a:cubicBezTo>
                    <a:pt x="165596" y="2711"/>
                    <a:pt x="171086" y="1742"/>
                    <a:pt x="176496" y="773"/>
                  </a:cubicBezTo>
                  <a:cubicBezTo>
                    <a:pt x="182309" y="-276"/>
                    <a:pt x="188203" y="47"/>
                    <a:pt x="194097" y="47"/>
                  </a:cubicBezTo>
                  <a:cubicBezTo>
                    <a:pt x="533847" y="47"/>
                    <a:pt x="873597" y="47"/>
                    <a:pt x="1213347" y="47"/>
                  </a:cubicBezTo>
                  <a:cubicBezTo>
                    <a:pt x="1218353" y="47"/>
                    <a:pt x="1223439" y="-115"/>
                    <a:pt x="1228445" y="531"/>
                  </a:cubicBezTo>
                  <a:cubicBezTo>
                    <a:pt x="1233612" y="1258"/>
                    <a:pt x="1238457" y="2550"/>
                    <a:pt x="1239910" y="8605"/>
                  </a:cubicBezTo>
                  <a:close/>
                </a:path>
              </a:pathLst>
            </a:custGeom>
            <a:solidFill>
              <a:srgbClr val="133D63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16">
              <a:extLst>
                <a:ext uri="{FF2B5EF4-FFF2-40B4-BE49-F238E27FC236}">
                  <a16:creationId xmlns:a16="http://schemas.microsoft.com/office/drawing/2014/main" id="{4FAFC1E6-239B-41C6-AC13-09340C849E95}"/>
                </a:ext>
              </a:extLst>
            </p:cNvPr>
            <p:cNvSpPr/>
            <p:nvPr/>
          </p:nvSpPr>
          <p:spPr>
            <a:xfrm>
              <a:off x="3099210" y="4434270"/>
              <a:ext cx="715586" cy="197689"/>
            </a:xfrm>
            <a:custGeom>
              <a:avLst/>
              <a:gdLst>
                <a:gd name="connsiteX0" fmla="*/ 715384 w 715586"/>
                <a:gd name="connsiteY0" fmla="*/ 188889 h 197689"/>
                <a:gd name="connsiteX1" fmla="*/ 706906 w 715586"/>
                <a:gd name="connsiteY1" fmla="*/ 197448 h 197689"/>
                <a:gd name="connsiteX2" fmla="*/ 700609 w 715586"/>
                <a:gd name="connsiteY2" fmla="*/ 197448 h 197689"/>
                <a:gd name="connsiteX3" fmla="*/ 15295 w 715586"/>
                <a:gd name="connsiteY3" fmla="*/ 197690 h 197689"/>
                <a:gd name="connsiteX4" fmla="*/ 1327 w 715586"/>
                <a:gd name="connsiteY4" fmla="*/ 184368 h 197689"/>
                <a:gd name="connsiteX5" fmla="*/ 439 w 715586"/>
                <a:gd name="connsiteY5" fmla="*/ 36050 h 197689"/>
                <a:gd name="connsiteX6" fmla="*/ 3588 w 715586"/>
                <a:gd name="connsiteY6" fmla="*/ 3674 h 197689"/>
                <a:gd name="connsiteX7" fmla="*/ 702143 w 715586"/>
                <a:gd name="connsiteY7" fmla="*/ 1252 h 197689"/>
                <a:gd name="connsiteX8" fmla="*/ 715545 w 715586"/>
                <a:gd name="connsiteY8" fmla="*/ 14170 h 197689"/>
                <a:gd name="connsiteX9" fmla="*/ 715384 w 715586"/>
                <a:gd name="connsiteY9" fmla="*/ 188889 h 19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5586" h="197689">
                  <a:moveTo>
                    <a:pt x="715384" y="188889"/>
                  </a:moveTo>
                  <a:cubicBezTo>
                    <a:pt x="715465" y="195429"/>
                    <a:pt x="713527" y="198255"/>
                    <a:pt x="706906" y="197448"/>
                  </a:cubicBezTo>
                  <a:cubicBezTo>
                    <a:pt x="704807" y="197205"/>
                    <a:pt x="702708" y="197448"/>
                    <a:pt x="700609" y="197448"/>
                  </a:cubicBezTo>
                  <a:cubicBezTo>
                    <a:pt x="472198" y="197448"/>
                    <a:pt x="243787" y="197367"/>
                    <a:pt x="15295" y="197690"/>
                  </a:cubicBezTo>
                  <a:cubicBezTo>
                    <a:pt x="4880" y="197690"/>
                    <a:pt x="358" y="196156"/>
                    <a:pt x="1327" y="184368"/>
                  </a:cubicBezTo>
                  <a:cubicBezTo>
                    <a:pt x="2538" y="169754"/>
                    <a:pt x="-691" y="48323"/>
                    <a:pt x="439" y="36050"/>
                  </a:cubicBezTo>
                  <a:cubicBezTo>
                    <a:pt x="1408" y="25716"/>
                    <a:pt x="-2710" y="10294"/>
                    <a:pt x="3588" y="3674"/>
                  </a:cubicBezTo>
                  <a:cubicBezTo>
                    <a:pt x="9966" y="-3108"/>
                    <a:pt x="608647" y="1655"/>
                    <a:pt x="702143" y="1252"/>
                  </a:cubicBezTo>
                  <a:cubicBezTo>
                    <a:pt x="712235" y="1171"/>
                    <a:pt x="716030" y="3351"/>
                    <a:pt x="715545" y="14170"/>
                  </a:cubicBezTo>
                  <a:cubicBezTo>
                    <a:pt x="714738" y="32901"/>
                    <a:pt x="715141" y="172580"/>
                    <a:pt x="715384" y="188889"/>
                  </a:cubicBezTo>
                  <a:close/>
                </a:path>
              </a:pathLst>
            </a:custGeom>
            <a:solidFill>
              <a:srgbClr val="133D63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16">
              <a:extLst>
                <a:ext uri="{FF2B5EF4-FFF2-40B4-BE49-F238E27FC236}">
                  <a16:creationId xmlns:a16="http://schemas.microsoft.com/office/drawing/2014/main" id="{3630093D-ACD1-44B6-B770-94290D9090C2}"/>
                </a:ext>
              </a:extLst>
            </p:cNvPr>
            <p:cNvSpPr/>
            <p:nvPr/>
          </p:nvSpPr>
          <p:spPr>
            <a:xfrm>
              <a:off x="1247717" y="4435279"/>
              <a:ext cx="714424" cy="196680"/>
            </a:xfrm>
            <a:custGeom>
              <a:avLst/>
              <a:gdLst>
                <a:gd name="connsiteX0" fmla="*/ 695103 w 714424"/>
                <a:gd name="connsiteY0" fmla="*/ 323 h 196680"/>
                <a:gd name="connsiteX1" fmla="*/ 714157 w 714424"/>
                <a:gd name="connsiteY1" fmla="*/ 19620 h 196680"/>
                <a:gd name="connsiteX2" fmla="*/ 714399 w 714424"/>
                <a:gd name="connsiteY2" fmla="*/ 187072 h 196680"/>
                <a:gd name="connsiteX3" fmla="*/ 704388 w 714424"/>
                <a:gd name="connsiteY3" fmla="*/ 196600 h 196680"/>
                <a:gd name="connsiteX4" fmla="*/ 13827 w 714424"/>
                <a:gd name="connsiteY4" fmla="*/ 196680 h 196680"/>
                <a:gd name="connsiteX5" fmla="*/ 182 w 714424"/>
                <a:gd name="connsiteY5" fmla="*/ 182874 h 196680"/>
                <a:gd name="connsiteX6" fmla="*/ 182 w 714424"/>
                <a:gd name="connsiteY6" fmla="*/ 11626 h 196680"/>
                <a:gd name="connsiteX7" fmla="*/ 12293 w 714424"/>
                <a:gd name="connsiteY7" fmla="*/ 0 h 196680"/>
                <a:gd name="connsiteX8" fmla="*/ 695103 w 714424"/>
                <a:gd name="connsiteY8" fmla="*/ 323 h 19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424" h="196680">
                  <a:moveTo>
                    <a:pt x="695103" y="323"/>
                  </a:moveTo>
                  <a:cubicBezTo>
                    <a:pt x="714157" y="323"/>
                    <a:pt x="714157" y="323"/>
                    <a:pt x="714157" y="19620"/>
                  </a:cubicBezTo>
                  <a:cubicBezTo>
                    <a:pt x="714157" y="36010"/>
                    <a:pt x="713754" y="171167"/>
                    <a:pt x="714399" y="187072"/>
                  </a:cubicBezTo>
                  <a:cubicBezTo>
                    <a:pt x="714722" y="195227"/>
                    <a:pt x="711897" y="196761"/>
                    <a:pt x="704388" y="196600"/>
                  </a:cubicBezTo>
                  <a:cubicBezTo>
                    <a:pt x="678794" y="196196"/>
                    <a:pt x="218339" y="196357"/>
                    <a:pt x="13827" y="196680"/>
                  </a:cubicBezTo>
                  <a:cubicBezTo>
                    <a:pt x="2685" y="196680"/>
                    <a:pt x="-545" y="194016"/>
                    <a:pt x="182" y="182874"/>
                  </a:cubicBezTo>
                  <a:cubicBezTo>
                    <a:pt x="-61" y="166484"/>
                    <a:pt x="-61" y="32861"/>
                    <a:pt x="182" y="11626"/>
                  </a:cubicBezTo>
                  <a:cubicBezTo>
                    <a:pt x="-141" y="1776"/>
                    <a:pt x="3169" y="0"/>
                    <a:pt x="12293" y="0"/>
                  </a:cubicBezTo>
                  <a:cubicBezTo>
                    <a:pt x="110713" y="404"/>
                    <a:pt x="594260" y="162"/>
                    <a:pt x="695103" y="323"/>
                  </a:cubicBezTo>
                  <a:close/>
                </a:path>
              </a:pathLst>
            </a:custGeom>
            <a:solidFill>
              <a:srgbClr val="79151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Graphic 16">
              <a:extLst>
                <a:ext uri="{FF2B5EF4-FFF2-40B4-BE49-F238E27FC236}">
                  <a16:creationId xmlns:a16="http://schemas.microsoft.com/office/drawing/2014/main" id="{FC39E5AA-A247-4106-A388-CA0D95384D61}"/>
                </a:ext>
              </a:extLst>
            </p:cNvPr>
            <p:cNvSpPr/>
            <p:nvPr/>
          </p:nvSpPr>
          <p:spPr>
            <a:xfrm>
              <a:off x="1961955" y="4503988"/>
              <a:ext cx="1139302" cy="70565"/>
            </a:xfrm>
            <a:custGeom>
              <a:avLst/>
              <a:gdLst>
                <a:gd name="connsiteX0" fmla="*/ 242 w 1139302"/>
                <a:gd name="connsiteY0" fmla="*/ 70485 h 70565"/>
                <a:gd name="connsiteX1" fmla="*/ 0 w 1139302"/>
                <a:gd name="connsiteY1" fmla="*/ 0 h 70565"/>
                <a:gd name="connsiteX2" fmla="*/ 17601 w 1139302"/>
                <a:gd name="connsiteY2" fmla="*/ 727 h 70565"/>
                <a:gd name="connsiteX3" fmla="*/ 674090 w 1139302"/>
                <a:gd name="connsiteY3" fmla="*/ 565 h 70565"/>
                <a:gd name="connsiteX4" fmla="*/ 1126472 w 1139302"/>
                <a:gd name="connsiteY4" fmla="*/ 807 h 70565"/>
                <a:gd name="connsiteX5" fmla="*/ 1138905 w 1139302"/>
                <a:gd name="connsiteY5" fmla="*/ 323 h 70565"/>
                <a:gd name="connsiteX6" fmla="*/ 1138905 w 1139302"/>
                <a:gd name="connsiteY6" fmla="*/ 70566 h 70565"/>
                <a:gd name="connsiteX7" fmla="*/ 1022883 w 1139302"/>
                <a:gd name="connsiteY7" fmla="*/ 70243 h 70565"/>
                <a:gd name="connsiteX8" fmla="*/ 21719 w 1139302"/>
                <a:gd name="connsiteY8" fmla="*/ 70243 h 70565"/>
                <a:gd name="connsiteX9" fmla="*/ 242 w 1139302"/>
                <a:gd name="connsiteY9" fmla="*/ 70485 h 70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9302" h="70565">
                  <a:moveTo>
                    <a:pt x="242" y="70485"/>
                  </a:moveTo>
                  <a:cubicBezTo>
                    <a:pt x="161" y="46990"/>
                    <a:pt x="81" y="23495"/>
                    <a:pt x="0" y="0"/>
                  </a:cubicBezTo>
                  <a:cubicBezTo>
                    <a:pt x="5894" y="242"/>
                    <a:pt x="11707" y="727"/>
                    <a:pt x="17601" y="727"/>
                  </a:cubicBezTo>
                  <a:cubicBezTo>
                    <a:pt x="236404" y="646"/>
                    <a:pt x="455288" y="565"/>
                    <a:pt x="674090" y="565"/>
                  </a:cubicBezTo>
                  <a:cubicBezTo>
                    <a:pt x="824911" y="565"/>
                    <a:pt x="975651" y="727"/>
                    <a:pt x="1126472" y="807"/>
                  </a:cubicBezTo>
                  <a:cubicBezTo>
                    <a:pt x="1129782" y="807"/>
                    <a:pt x="1135514" y="162"/>
                    <a:pt x="1138905" y="323"/>
                  </a:cubicBezTo>
                  <a:cubicBezTo>
                    <a:pt x="1139713" y="11949"/>
                    <a:pt x="1139067" y="52561"/>
                    <a:pt x="1138905" y="70566"/>
                  </a:cubicBezTo>
                  <a:cubicBezTo>
                    <a:pt x="1100231" y="70404"/>
                    <a:pt x="1061557" y="70243"/>
                    <a:pt x="1022883" y="70243"/>
                  </a:cubicBezTo>
                  <a:cubicBezTo>
                    <a:pt x="689189" y="70243"/>
                    <a:pt x="355494" y="70243"/>
                    <a:pt x="21719" y="70243"/>
                  </a:cubicBezTo>
                  <a:cubicBezTo>
                    <a:pt x="14533" y="70162"/>
                    <a:pt x="7347" y="70404"/>
                    <a:pt x="242" y="70485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Graphic 16">
              <a:extLst>
                <a:ext uri="{FF2B5EF4-FFF2-40B4-BE49-F238E27FC236}">
                  <a16:creationId xmlns:a16="http://schemas.microsoft.com/office/drawing/2014/main" id="{097252A5-9C78-4494-B76F-DE211D7CE7EB}"/>
                </a:ext>
              </a:extLst>
            </p:cNvPr>
            <p:cNvSpPr/>
            <p:nvPr/>
          </p:nvSpPr>
          <p:spPr>
            <a:xfrm>
              <a:off x="3814755" y="4504311"/>
              <a:ext cx="897377" cy="69902"/>
            </a:xfrm>
            <a:custGeom>
              <a:avLst/>
              <a:gdLst>
                <a:gd name="connsiteX0" fmla="*/ 0 w 897377"/>
                <a:gd name="connsiteY0" fmla="*/ 69516 h 69902"/>
                <a:gd name="connsiteX1" fmla="*/ 81 w 897377"/>
                <a:gd name="connsiteY1" fmla="*/ 323 h 69902"/>
                <a:gd name="connsiteX2" fmla="*/ 886031 w 897377"/>
                <a:gd name="connsiteY2" fmla="*/ 0 h 69902"/>
                <a:gd name="connsiteX3" fmla="*/ 897334 w 897377"/>
                <a:gd name="connsiteY3" fmla="*/ 11061 h 69902"/>
                <a:gd name="connsiteX4" fmla="*/ 897334 w 897377"/>
                <a:gd name="connsiteY4" fmla="*/ 58940 h 69902"/>
                <a:gd name="connsiteX5" fmla="*/ 885869 w 897377"/>
                <a:gd name="connsiteY5" fmla="*/ 69597 h 69902"/>
                <a:gd name="connsiteX6" fmla="*/ 884577 w 897377"/>
                <a:gd name="connsiteY6" fmla="*/ 69597 h 69902"/>
                <a:gd name="connsiteX7" fmla="*/ 0 w 897377"/>
                <a:gd name="connsiteY7" fmla="*/ 69516 h 6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377" h="69902">
                  <a:moveTo>
                    <a:pt x="0" y="69516"/>
                  </a:moveTo>
                  <a:cubicBezTo>
                    <a:pt x="0" y="46425"/>
                    <a:pt x="81" y="23334"/>
                    <a:pt x="81" y="323"/>
                  </a:cubicBezTo>
                  <a:cubicBezTo>
                    <a:pt x="295424" y="323"/>
                    <a:pt x="590768" y="323"/>
                    <a:pt x="886031" y="0"/>
                  </a:cubicBezTo>
                  <a:cubicBezTo>
                    <a:pt x="894670" y="0"/>
                    <a:pt x="897738" y="2018"/>
                    <a:pt x="897334" y="11061"/>
                  </a:cubicBezTo>
                  <a:cubicBezTo>
                    <a:pt x="896607" y="26967"/>
                    <a:pt x="896527" y="43034"/>
                    <a:pt x="897334" y="58940"/>
                  </a:cubicBezTo>
                  <a:cubicBezTo>
                    <a:pt x="897819" y="68224"/>
                    <a:pt x="894266" y="70889"/>
                    <a:pt x="885869" y="69597"/>
                  </a:cubicBezTo>
                  <a:cubicBezTo>
                    <a:pt x="885465" y="69516"/>
                    <a:pt x="885062" y="69597"/>
                    <a:pt x="884577" y="69597"/>
                  </a:cubicBezTo>
                  <a:cubicBezTo>
                    <a:pt x="589799" y="69516"/>
                    <a:pt x="294940" y="69516"/>
                    <a:pt x="0" y="69516"/>
                  </a:cubicBezTo>
                  <a:close/>
                </a:path>
              </a:pathLst>
            </a:custGeom>
            <a:solidFill>
              <a:srgbClr val="09243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16">
              <a:extLst>
                <a:ext uri="{FF2B5EF4-FFF2-40B4-BE49-F238E27FC236}">
                  <a16:creationId xmlns:a16="http://schemas.microsoft.com/office/drawing/2014/main" id="{2BECB348-93EC-4716-A9FC-EDBEF6C780D0}"/>
                </a:ext>
              </a:extLst>
            </p:cNvPr>
            <p:cNvSpPr/>
            <p:nvPr/>
          </p:nvSpPr>
          <p:spPr>
            <a:xfrm>
              <a:off x="2749812" y="3508637"/>
              <a:ext cx="1415765" cy="311977"/>
            </a:xfrm>
            <a:custGeom>
              <a:avLst/>
              <a:gdLst>
                <a:gd name="connsiteX0" fmla="*/ 2901 w 1415765"/>
                <a:gd name="connsiteY0" fmla="*/ 0 h 311977"/>
                <a:gd name="connsiteX1" fmla="*/ 17838 w 1415765"/>
                <a:gd name="connsiteY1" fmla="*/ 1292 h 311977"/>
                <a:gd name="connsiteX2" fmla="*/ 1400333 w 1415765"/>
                <a:gd name="connsiteY2" fmla="*/ 1373 h 311977"/>
                <a:gd name="connsiteX3" fmla="*/ 1412928 w 1415765"/>
                <a:gd name="connsiteY3" fmla="*/ 969 h 311977"/>
                <a:gd name="connsiteX4" fmla="*/ 1415270 w 1415765"/>
                <a:gd name="connsiteY4" fmla="*/ 11142 h 311977"/>
                <a:gd name="connsiteX5" fmla="*/ 1415593 w 1415765"/>
                <a:gd name="connsiteY5" fmla="*/ 300753 h 311977"/>
                <a:gd name="connsiteX6" fmla="*/ 1404612 w 1415765"/>
                <a:gd name="connsiteY6" fmla="*/ 311976 h 311977"/>
                <a:gd name="connsiteX7" fmla="*/ 11783 w 1415765"/>
                <a:gd name="connsiteY7" fmla="*/ 311895 h 311977"/>
                <a:gd name="connsiteX8" fmla="*/ 75 w 1415765"/>
                <a:gd name="connsiteY8" fmla="*/ 301318 h 311977"/>
                <a:gd name="connsiteX9" fmla="*/ 398 w 1415765"/>
                <a:gd name="connsiteY9" fmla="*/ 10254 h 311977"/>
                <a:gd name="connsiteX10" fmla="*/ 2901 w 1415765"/>
                <a:gd name="connsiteY10" fmla="*/ 0 h 31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5765" h="311977">
                  <a:moveTo>
                    <a:pt x="2901" y="0"/>
                  </a:moveTo>
                  <a:cubicBezTo>
                    <a:pt x="7746" y="2099"/>
                    <a:pt x="12832" y="1292"/>
                    <a:pt x="17838" y="1292"/>
                  </a:cubicBezTo>
                  <a:cubicBezTo>
                    <a:pt x="478697" y="1373"/>
                    <a:pt x="939475" y="1373"/>
                    <a:pt x="1400333" y="1373"/>
                  </a:cubicBezTo>
                  <a:cubicBezTo>
                    <a:pt x="1404532" y="1373"/>
                    <a:pt x="1408730" y="1130"/>
                    <a:pt x="1412928" y="969"/>
                  </a:cubicBezTo>
                  <a:cubicBezTo>
                    <a:pt x="1417369" y="3472"/>
                    <a:pt x="1415270" y="7751"/>
                    <a:pt x="1415270" y="11142"/>
                  </a:cubicBezTo>
                  <a:cubicBezTo>
                    <a:pt x="1415431" y="107706"/>
                    <a:pt x="1415270" y="204189"/>
                    <a:pt x="1415593" y="300753"/>
                  </a:cubicBezTo>
                  <a:cubicBezTo>
                    <a:pt x="1415593" y="309473"/>
                    <a:pt x="1413494" y="312057"/>
                    <a:pt x="1404612" y="311976"/>
                  </a:cubicBezTo>
                  <a:cubicBezTo>
                    <a:pt x="1354231" y="311572"/>
                    <a:pt x="59661" y="311572"/>
                    <a:pt x="11783" y="311895"/>
                  </a:cubicBezTo>
                  <a:cubicBezTo>
                    <a:pt x="3709" y="311976"/>
                    <a:pt x="75" y="310846"/>
                    <a:pt x="75" y="301318"/>
                  </a:cubicBezTo>
                  <a:cubicBezTo>
                    <a:pt x="479" y="204270"/>
                    <a:pt x="318" y="107302"/>
                    <a:pt x="398" y="10254"/>
                  </a:cubicBezTo>
                  <a:cubicBezTo>
                    <a:pt x="318" y="6782"/>
                    <a:pt x="-1378" y="2584"/>
                    <a:pt x="2901" y="0"/>
                  </a:cubicBezTo>
                  <a:close/>
                </a:path>
              </a:pathLst>
            </a:custGeom>
            <a:solidFill>
              <a:srgbClr val="1E468C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Graphic 16">
              <a:extLst>
                <a:ext uri="{FF2B5EF4-FFF2-40B4-BE49-F238E27FC236}">
                  <a16:creationId xmlns:a16="http://schemas.microsoft.com/office/drawing/2014/main" id="{D249BC72-A409-4FA9-AF4A-86AABA18AE06}"/>
                </a:ext>
              </a:extLst>
            </p:cNvPr>
            <p:cNvSpPr/>
            <p:nvPr/>
          </p:nvSpPr>
          <p:spPr>
            <a:xfrm>
              <a:off x="2749663" y="2658051"/>
              <a:ext cx="1415883" cy="312219"/>
            </a:xfrm>
            <a:custGeom>
              <a:avLst/>
              <a:gdLst>
                <a:gd name="connsiteX0" fmla="*/ 13788 w 1415883"/>
                <a:gd name="connsiteY0" fmla="*/ 312218 h 312219"/>
                <a:gd name="connsiteX1" fmla="*/ 224 w 1415883"/>
                <a:gd name="connsiteY1" fmla="*/ 298169 h 312219"/>
                <a:gd name="connsiteX2" fmla="*/ 547 w 1415883"/>
                <a:gd name="connsiteY2" fmla="*/ 12595 h 312219"/>
                <a:gd name="connsiteX3" fmla="*/ 3211 w 1415883"/>
                <a:gd name="connsiteY3" fmla="*/ 0 h 312219"/>
                <a:gd name="connsiteX4" fmla="*/ 16533 w 1415883"/>
                <a:gd name="connsiteY4" fmla="*/ 2099 h 312219"/>
                <a:gd name="connsiteX5" fmla="*/ 1399755 w 1415883"/>
                <a:gd name="connsiteY5" fmla="*/ 2180 h 312219"/>
                <a:gd name="connsiteX6" fmla="*/ 1413319 w 1415883"/>
                <a:gd name="connsiteY6" fmla="*/ 646 h 312219"/>
                <a:gd name="connsiteX7" fmla="*/ 1415419 w 1415883"/>
                <a:gd name="connsiteY7" fmla="*/ 12434 h 312219"/>
                <a:gd name="connsiteX8" fmla="*/ 1415742 w 1415883"/>
                <a:gd name="connsiteY8" fmla="*/ 299784 h 312219"/>
                <a:gd name="connsiteX9" fmla="*/ 1403146 w 1415883"/>
                <a:gd name="connsiteY9" fmla="*/ 312218 h 312219"/>
                <a:gd name="connsiteX10" fmla="*/ 13788 w 1415883"/>
                <a:gd name="connsiteY10" fmla="*/ 312218 h 31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5883" h="312219">
                  <a:moveTo>
                    <a:pt x="13788" y="312218"/>
                  </a:moveTo>
                  <a:cubicBezTo>
                    <a:pt x="2242" y="312299"/>
                    <a:pt x="143" y="308827"/>
                    <a:pt x="224" y="298169"/>
                  </a:cubicBezTo>
                  <a:cubicBezTo>
                    <a:pt x="628" y="202978"/>
                    <a:pt x="466" y="107787"/>
                    <a:pt x="547" y="12595"/>
                  </a:cubicBezTo>
                  <a:cubicBezTo>
                    <a:pt x="547" y="8397"/>
                    <a:pt x="-1794" y="3310"/>
                    <a:pt x="3211" y="0"/>
                  </a:cubicBezTo>
                  <a:cubicBezTo>
                    <a:pt x="7248" y="3391"/>
                    <a:pt x="12012" y="2099"/>
                    <a:pt x="16533" y="2099"/>
                  </a:cubicBezTo>
                  <a:cubicBezTo>
                    <a:pt x="477634" y="2180"/>
                    <a:pt x="938735" y="2180"/>
                    <a:pt x="1399755" y="2180"/>
                  </a:cubicBezTo>
                  <a:cubicBezTo>
                    <a:pt x="1404277" y="2180"/>
                    <a:pt x="1409040" y="3230"/>
                    <a:pt x="1413319" y="646"/>
                  </a:cubicBezTo>
                  <a:cubicBezTo>
                    <a:pt x="1417356" y="3956"/>
                    <a:pt x="1415419" y="8478"/>
                    <a:pt x="1415419" y="12434"/>
                  </a:cubicBezTo>
                  <a:cubicBezTo>
                    <a:pt x="1415580" y="108190"/>
                    <a:pt x="1415338" y="204028"/>
                    <a:pt x="1415742" y="299784"/>
                  </a:cubicBezTo>
                  <a:cubicBezTo>
                    <a:pt x="1415822" y="309957"/>
                    <a:pt x="1412916" y="312218"/>
                    <a:pt x="1403146" y="312218"/>
                  </a:cubicBezTo>
                  <a:cubicBezTo>
                    <a:pt x="1349374" y="311814"/>
                    <a:pt x="64896" y="311653"/>
                    <a:pt x="13788" y="312218"/>
                  </a:cubicBezTo>
                  <a:close/>
                </a:path>
              </a:pathLst>
            </a:custGeom>
            <a:solidFill>
              <a:srgbClr val="1E458A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Graphic 16">
              <a:extLst>
                <a:ext uri="{FF2B5EF4-FFF2-40B4-BE49-F238E27FC236}">
                  <a16:creationId xmlns:a16="http://schemas.microsoft.com/office/drawing/2014/main" id="{320082C6-00B8-4E5A-AEF1-31D927355F4F}"/>
                </a:ext>
              </a:extLst>
            </p:cNvPr>
            <p:cNvSpPr/>
            <p:nvPr/>
          </p:nvSpPr>
          <p:spPr>
            <a:xfrm>
              <a:off x="897762" y="3509444"/>
              <a:ext cx="1415228" cy="311249"/>
            </a:xfrm>
            <a:custGeom>
              <a:avLst/>
              <a:gdLst>
                <a:gd name="connsiteX0" fmla="*/ 1828 w 1415228"/>
                <a:gd name="connsiteY0" fmla="*/ 242 h 311249"/>
                <a:gd name="connsiteX1" fmla="*/ 22013 w 1415228"/>
                <a:gd name="connsiteY1" fmla="*/ 404 h 311249"/>
                <a:gd name="connsiteX2" fmla="*/ 1392720 w 1415228"/>
                <a:gd name="connsiteY2" fmla="*/ 404 h 311249"/>
                <a:gd name="connsiteX3" fmla="*/ 1412824 w 1415228"/>
                <a:gd name="connsiteY3" fmla="*/ 0 h 311249"/>
                <a:gd name="connsiteX4" fmla="*/ 1414843 w 1415228"/>
                <a:gd name="connsiteY4" fmla="*/ 10496 h 311249"/>
                <a:gd name="connsiteX5" fmla="*/ 1415166 w 1415228"/>
                <a:gd name="connsiteY5" fmla="*/ 299703 h 311249"/>
                <a:gd name="connsiteX6" fmla="*/ 1403216 w 1415228"/>
                <a:gd name="connsiteY6" fmla="*/ 311249 h 311249"/>
                <a:gd name="connsiteX7" fmla="*/ 2070 w 1415228"/>
                <a:gd name="connsiteY7" fmla="*/ 310280 h 311249"/>
                <a:gd name="connsiteX8" fmla="*/ 859 w 1415228"/>
                <a:gd name="connsiteY8" fmla="*/ 296716 h 311249"/>
                <a:gd name="connsiteX9" fmla="*/ 778 w 1415228"/>
                <a:gd name="connsiteY9" fmla="*/ 16794 h 311249"/>
                <a:gd name="connsiteX10" fmla="*/ 213 w 1415228"/>
                <a:gd name="connsiteY10" fmla="*/ 3068 h 311249"/>
                <a:gd name="connsiteX11" fmla="*/ 1828 w 1415228"/>
                <a:gd name="connsiteY11" fmla="*/ 242 h 31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5228" h="311249">
                  <a:moveTo>
                    <a:pt x="1828" y="242"/>
                  </a:moveTo>
                  <a:cubicBezTo>
                    <a:pt x="8529" y="323"/>
                    <a:pt x="15231" y="404"/>
                    <a:pt x="22013" y="404"/>
                  </a:cubicBezTo>
                  <a:cubicBezTo>
                    <a:pt x="478915" y="404"/>
                    <a:pt x="935818" y="404"/>
                    <a:pt x="1392720" y="404"/>
                  </a:cubicBezTo>
                  <a:cubicBezTo>
                    <a:pt x="1399421" y="404"/>
                    <a:pt x="1406123" y="161"/>
                    <a:pt x="1412824" y="0"/>
                  </a:cubicBezTo>
                  <a:cubicBezTo>
                    <a:pt x="1416538" y="2907"/>
                    <a:pt x="1414843" y="7024"/>
                    <a:pt x="1414843" y="10496"/>
                  </a:cubicBezTo>
                  <a:cubicBezTo>
                    <a:pt x="1414923" y="106899"/>
                    <a:pt x="1414762" y="203301"/>
                    <a:pt x="1415166" y="299703"/>
                  </a:cubicBezTo>
                  <a:cubicBezTo>
                    <a:pt x="1415246" y="309473"/>
                    <a:pt x="1412259" y="311249"/>
                    <a:pt x="1403216" y="311249"/>
                  </a:cubicBezTo>
                  <a:cubicBezTo>
                    <a:pt x="1349121" y="310845"/>
                    <a:pt x="52532" y="310522"/>
                    <a:pt x="2070" y="310280"/>
                  </a:cubicBezTo>
                  <a:cubicBezTo>
                    <a:pt x="-271" y="305920"/>
                    <a:pt x="859" y="301237"/>
                    <a:pt x="859" y="296716"/>
                  </a:cubicBezTo>
                  <a:cubicBezTo>
                    <a:pt x="778" y="203382"/>
                    <a:pt x="778" y="110047"/>
                    <a:pt x="778" y="16794"/>
                  </a:cubicBezTo>
                  <a:cubicBezTo>
                    <a:pt x="778" y="12192"/>
                    <a:pt x="1344" y="7589"/>
                    <a:pt x="213" y="3068"/>
                  </a:cubicBezTo>
                  <a:cubicBezTo>
                    <a:pt x="-352" y="1453"/>
                    <a:pt x="213" y="565"/>
                    <a:pt x="1828" y="242"/>
                  </a:cubicBezTo>
                  <a:close/>
                </a:path>
              </a:pathLst>
            </a:custGeom>
            <a:solidFill>
              <a:srgbClr val="AD2024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Graphic 16">
              <a:extLst>
                <a:ext uri="{FF2B5EF4-FFF2-40B4-BE49-F238E27FC236}">
                  <a16:creationId xmlns:a16="http://schemas.microsoft.com/office/drawing/2014/main" id="{AB151332-2C35-45DD-A87C-103D8EA413F5}"/>
                </a:ext>
              </a:extLst>
            </p:cNvPr>
            <p:cNvSpPr/>
            <p:nvPr/>
          </p:nvSpPr>
          <p:spPr>
            <a:xfrm>
              <a:off x="2749760" y="3082577"/>
              <a:ext cx="1415563" cy="312944"/>
            </a:xfrm>
            <a:custGeom>
              <a:avLst/>
              <a:gdLst>
                <a:gd name="connsiteX0" fmla="*/ 12319 w 1415563"/>
                <a:gd name="connsiteY0" fmla="*/ 312864 h 312944"/>
                <a:gd name="connsiteX1" fmla="*/ 46 w 1415563"/>
                <a:gd name="connsiteY1" fmla="*/ 301237 h 312944"/>
                <a:gd name="connsiteX2" fmla="*/ 369 w 1415563"/>
                <a:gd name="connsiteY2" fmla="*/ 11546 h 312944"/>
                <a:gd name="connsiteX3" fmla="*/ 2549 w 1415563"/>
                <a:gd name="connsiteY3" fmla="*/ 1130 h 312944"/>
                <a:gd name="connsiteX4" fmla="*/ 7555 w 1415563"/>
                <a:gd name="connsiteY4" fmla="*/ 1373 h 312944"/>
                <a:gd name="connsiteX5" fmla="*/ 1395056 w 1415563"/>
                <a:gd name="connsiteY5" fmla="*/ 3391 h 312944"/>
                <a:gd name="connsiteX6" fmla="*/ 1411365 w 1415563"/>
                <a:gd name="connsiteY6" fmla="*/ 0 h 312944"/>
                <a:gd name="connsiteX7" fmla="*/ 1415322 w 1415563"/>
                <a:gd name="connsiteY7" fmla="*/ 10738 h 312944"/>
                <a:gd name="connsiteX8" fmla="*/ 1415564 w 1415563"/>
                <a:gd name="connsiteY8" fmla="*/ 302449 h 312944"/>
                <a:gd name="connsiteX9" fmla="*/ 1405068 w 1415563"/>
                <a:gd name="connsiteY9" fmla="*/ 312945 h 312944"/>
                <a:gd name="connsiteX10" fmla="*/ 12319 w 1415563"/>
                <a:gd name="connsiteY10" fmla="*/ 312864 h 31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5563" h="312944">
                  <a:moveTo>
                    <a:pt x="12319" y="312864"/>
                  </a:moveTo>
                  <a:cubicBezTo>
                    <a:pt x="3357" y="312945"/>
                    <a:pt x="46" y="311249"/>
                    <a:pt x="46" y="301237"/>
                  </a:cubicBezTo>
                  <a:cubicBezTo>
                    <a:pt x="450" y="204674"/>
                    <a:pt x="288" y="108110"/>
                    <a:pt x="369" y="11546"/>
                  </a:cubicBezTo>
                  <a:cubicBezTo>
                    <a:pt x="369" y="8074"/>
                    <a:pt x="-1326" y="3876"/>
                    <a:pt x="2549" y="1130"/>
                  </a:cubicBezTo>
                  <a:cubicBezTo>
                    <a:pt x="4245" y="1211"/>
                    <a:pt x="5940" y="1373"/>
                    <a:pt x="7555" y="1373"/>
                  </a:cubicBezTo>
                  <a:cubicBezTo>
                    <a:pt x="76829" y="2099"/>
                    <a:pt x="1001776" y="3553"/>
                    <a:pt x="1395056" y="3391"/>
                  </a:cubicBezTo>
                  <a:cubicBezTo>
                    <a:pt x="1400546" y="3391"/>
                    <a:pt x="1407005" y="6136"/>
                    <a:pt x="1411365" y="0"/>
                  </a:cubicBezTo>
                  <a:cubicBezTo>
                    <a:pt x="1416936" y="2018"/>
                    <a:pt x="1415322" y="6782"/>
                    <a:pt x="1415322" y="10738"/>
                  </a:cubicBezTo>
                  <a:cubicBezTo>
                    <a:pt x="1415402" y="107948"/>
                    <a:pt x="1415241" y="205158"/>
                    <a:pt x="1415564" y="302449"/>
                  </a:cubicBezTo>
                  <a:cubicBezTo>
                    <a:pt x="1415564" y="311007"/>
                    <a:pt x="1412980" y="312945"/>
                    <a:pt x="1405068" y="312945"/>
                  </a:cubicBezTo>
                  <a:cubicBezTo>
                    <a:pt x="1355656" y="312541"/>
                    <a:pt x="59389" y="312460"/>
                    <a:pt x="12319" y="312864"/>
                  </a:cubicBezTo>
                  <a:close/>
                </a:path>
              </a:pathLst>
            </a:custGeom>
            <a:solidFill>
              <a:srgbClr val="1E458B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16">
              <a:extLst>
                <a:ext uri="{FF2B5EF4-FFF2-40B4-BE49-F238E27FC236}">
                  <a16:creationId xmlns:a16="http://schemas.microsoft.com/office/drawing/2014/main" id="{3A96527C-2DB2-42AD-93FB-B60209330CD9}"/>
                </a:ext>
              </a:extLst>
            </p:cNvPr>
            <p:cNvSpPr/>
            <p:nvPr/>
          </p:nvSpPr>
          <p:spPr>
            <a:xfrm>
              <a:off x="2749603" y="3934293"/>
              <a:ext cx="1415903" cy="314687"/>
            </a:xfrm>
            <a:custGeom>
              <a:avLst/>
              <a:gdLst>
                <a:gd name="connsiteX0" fmla="*/ 674698 w 1415903"/>
                <a:gd name="connsiteY0" fmla="*/ 312218 h 314687"/>
                <a:gd name="connsiteX1" fmla="*/ 14091 w 1415903"/>
                <a:gd name="connsiteY1" fmla="*/ 312137 h 314687"/>
                <a:gd name="connsiteX2" fmla="*/ 123 w 1415903"/>
                <a:gd name="connsiteY2" fmla="*/ 298735 h 314687"/>
                <a:gd name="connsiteX3" fmla="*/ 527 w 1415903"/>
                <a:gd name="connsiteY3" fmla="*/ 12757 h 314687"/>
                <a:gd name="connsiteX4" fmla="*/ 3111 w 1415903"/>
                <a:gd name="connsiteY4" fmla="*/ 0 h 314687"/>
                <a:gd name="connsiteX5" fmla="*/ 15383 w 1415903"/>
                <a:gd name="connsiteY5" fmla="*/ 1615 h 314687"/>
                <a:gd name="connsiteX6" fmla="*/ 1403530 w 1415903"/>
                <a:gd name="connsiteY6" fmla="*/ 1615 h 314687"/>
                <a:gd name="connsiteX7" fmla="*/ 1413622 w 1415903"/>
                <a:gd name="connsiteY7" fmla="*/ 1373 h 314687"/>
                <a:gd name="connsiteX8" fmla="*/ 1415398 w 1415903"/>
                <a:gd name="connsiteY8" fmla="*/ 13241 h 314687"/>
                <a:gd name="connsiteX9" fmla="*/ 1415721 w 1415903"/>
                <a:gd name="connsiteY9" fmla="*/ 299138 h 314687"/>
                <a:gd name="connsiteX10" fmla="*/ 1402723 w 1415903"/>
                <a:gd name="connsiteY10" fmla="*/ 312218 h 314687"/>
                <a:gd name="connsiteX11" fmla="*/ 757698 w 1415903"/>
                <a:gd name="connsiteY11" fmla="*/ 311976 h 314687"/>
                <a:gd name="connsiteX12" fmla="*/ 674698 w 1415903"/>
                <a:gd name="connsiteY12" fmla="*/ 312218 h 31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15903" h="314687">
                  <a:moveTo>
                    <a:pt x="674698" y="312218"/>
                  </a:moveTo>
                  <a:cubicBezTo>
                    <a:pt x="673810" y="312137"/>
                    <a:pt x="233459" y="311814"/>
                    <a:pt x="14091" y="312137"/>
                  </a:cubicBezTo>
                  <a:cubicBezTo>
                    <a:pt x="3514" y="312137"/>
                    <a:pt x="42" y="310280"/>
                    <a:pt x="123" y="298735"/>
                  </a:cubicBezTo>
                  <a:cubicBezTo>
                    <a:pt x="688" y="203382"/>
                    <a:pt x="365" y="108029"/>
                    <a:pt x="527" y="12757"/>
                  </a:cubicBezTo>
                  <a:cubicBezTo>
                    <a:pt x="527" y="8478"/>
                    <a:pt x="-1734" y="3391"/>
                    <a:pt x="3111" y="0"/>
                  </a:cubicBezTo>
                  <a:cubicBezTo>
                    <a:pt x="6905" y="2422"/>
                    <a:pt x="11265" y="1615"/>
                    <a:pt x="15383" y="1615"/>
                  </a:cubicBezTo>
                  <a:cubicBezTo>
                    <a:pt x="478098" y="1615"/>
                    <a:pt x="940814" y="1615"/>
                    <a:pt x="1403530" y="1615"/>
                  </a:cubicBezTo>
                  <a:cubicBezTo>
                    <a:pt x="1406921" y="1615"/>
                    <a:pt x="1410231" y="1453"/>
                    <a:pt x="1413622" y="1373"/>
                  </a:cubicBezTo>
                  <a:cubicBezTo>
                    <a:pt x="1417336" y="4844"/>
                    <a:pt x="1415398" y="9285"/>
                    <a:pt x="1415398" y="13241"/>
                  </a:cubicBezTo>
                  <a:cubicBezTo>
                    <a:pt x="1415560" y="108513"/>
                    <a:pt x="1415318" y="203785"/>
                    <a:pt x="1415721" y="299138"/>
                  </a:cubicBezTo>
                  <a:cubicBezTo>
                    <a:pt x="1415802" y="309554"/>
                    <a:pt x="1413219" y="312218"/>
                    <a:pt x="1402723" y="312218"/>
                  </a:cubicBezTo>
                  <a:cubicBezTo>
                    <a:pt x="1187714" y="311895"/>
                    <a:pt x="972706" y="311976"/>
                    <a:pt x="757698" y="311976"/>
                  </a:cubicBezTo>
                  <a:cubicBezTo>
                    <a:pt x="752773" y="311895"/>
                    <a:pt x="682933" y="317950"/>
                    <a:pt x="674698" y="312218"/>
                  </a:cubicBezTo>
                  <a:close/>
                </a:path>
              </a:pathLst>
            </a:custGeom>
            <a:solidFill>
              <a:srgbClr val="1F458A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16">
              <a:extLst>
                <a:ext uri="{FF2B5EF4-FFF2-40B4-BE49-F238E27FC236}">
                  <a16:creationId xmlns:a16="http://schemas.microsoft.com/office/drawing/2014/main" id="{04E5D886-526C-4814-BE90-84C1A3897C51}"/>
                </a:ext>
              </a:extLst>
            </p:cNvPr>
            <p:cNvSpPr/>
            <p:nvPr/>
          </p:nvSpPr>
          <p:spPr>
            <a:xfrm>
              <a:off x="1570209" y="4246431"/>
              <a:ext cx="70565" cy="188767"/>
            </a:xfrm>
            <a:custGeom>
              <a:avLst/>
              <a:gdLst>
                <a:gd name="connsiteX0" fmla="*/ 70162 w 70565"/>
                <a:gd name="connsiteY0" fmla="*/ 188768 h 188767"/>
                <a:gd name="connsiteX1" fmla="*/ 323 w 70565"/>
                <a:gd name="connsiteY1" fmla="*/ 188606 h 188767"/>
                <a:gd name="connsiteX2" fmla="*/ 0 w 70565"/>
                <a:gd name="connsiteY2" fmla="*/ 81 h 188767"/>
                <a:gd name="connsiteX3" fmla="*/ 70566 w 70565"/>
                <a:gd name="connsiteY3" fmla="*/ 0 h 188767"/>
                <a:gd name="connsiteX4" fmla="*/ 70162 w 70565"/>
                <a:gd name="connsiteY4" fmla="*/ 188768 h 18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65" h="188767">
                  <a:moveTo>
                    <a:pt x="70162" y="188768"/>
                  </a:moveTo>
                  <a:cubicBezTo>
                    <a:pt x="46909" y="188687"/>
                    <a:pt x="23657" y="188687"/>
                    <a:pt x="323" y="188606"/>
                  </a:cubicBezTo>
                  <a:cubicBezTo>
                    <a:pt x="242" y="125791"/>
                    <a:pt x="81" y="62896"/>
                    <a:pt x="0" y="81"/>
                  </a:cubicBezTo>
                  <a:cubicBezTo>
                    <a:pt x="23495" y="81"/>
                    <a:pt x="47071" y="0"/>
                    <a:pt x="70566" y="0"/>
                  </a:cubicBezTo>
                  <a:cubicBezTo>
                    <a:pt x="70404" y="62896"/>
                    <a:pt x="70243" y="125791"/>
                    <a:pt x="70162" y="188768"/>
                  </a:cubicBezTo>
                  <a:close/>
                </a:path>
              </a:pathLst>
            </a:custGeom>
            <a:solidFill>
              <a:srgbClr val="09253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Graphic 16">
              <a:extLst>
                <a:ext uri="{FF2B5EF4-FFF2-40B4-BE49-F238E27FC236}">
                  <a16:creationId xmlns:a16="http://schemas.microsoft.com/office/drawing/2014/main" id="{74ED6993-147B-4C91-A0A7-4402BFE9C630}"/>
                </a:ext>
              </a:extLst>
            </p:cNvPr>
            <p:cNvSpPr/>
            <p:nvPr/>
          </p:nvSpPr>
          <p:spPr>
            <a:xfrm>
              <a:off x="3424220" y="4246511"/>
              <a:ext cx="68063" cy="188528"/>
            </a:xfrm>
            <a:custGeom>
              <a:avLst/>
              <a:gdLst>
                <a:gd name="connsiteX0" fmla="*/ 81 w 68063"/>
                <a:gd name="connsiteY0" fmla="*/ 0 h 188528"/>
                <a:gd name="connsiteX1" fmla="*/ 68063 w 68063"/>
                <a:gd name="connsiteY1" fmla="*/ 81 h 188528"/>
                <a:gd name="connsiteX2" fmla="*/ 67821 w 68063"/>
                <a:gd name="connsiteY2" fmla="*/ 188526 h 188528"/>
                <a:gd name="connsiteX3" fmla="*/ 0 w 68063"/>
                <a:gd name="connsiteY3" fmla="*/ 187718 h 188528"/>
                <a:gd name="connsiteX4" fmla="*/ 81 w 68063"/>
                <a:gd name="connsiteY4" fmla="*/ 0 h 18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063" h="188528">
                  <a:moveTo>
                    <a:pt x="81" y="0"/>
                  </a:moveTo>
                  <a:cubicBezTo>
                    <a:pt x="22768" y="0"/>
                    <a:pt x="45456" y="81"/>
                    <a:pt x="68063" y="81"/>
                  </a:cubicBezTo>
                  <a:cubicBezTo>
                    <a:pt x="67982" y="62896"/>
                    <a:pt x="67902" y="125711"/>
                    <a:pt x="67821" y="188526"/>
                  </a:cubicBezTo>
                  <a:cubicBezTo>
                    <a:pt x="48928" y="188606"/>
                    <a:pt x="18893" y="187153"/>
                    <a:pt x="0" y="187718"/>
                  </a:cubicBezTo>
                  <a:cubicBezTo>
                    <a:pt x="404" y="169391"/>
                    <a:pt x="0" y="59101"/>
                    <a:pt x="81" y="0"/>
                  </a:cubicBezTo>
                  <a:close/>
                </a:path>
              </a:pathLst>
            </a:custGeom>
            <a:solidFill>
              <a:srgbClr val="09253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16">
              <a:extLst>
                <a:ext uri="{FF2B5EF4-FFF2-40B4-BE49-F238E27FC236}">
                  <a16:creationId xmlns:a16="http://schemas.microsoft.com/office/drawing/2014/main" id="{08A9E6A2-095D-4B07-837C-3C2A9519ADD4}"/>
                </a:ext>
              </a:extLst>
            </p:cNvPr>
            <p:cNvSpPr/>
            <p:nvPr/>
          </p:nvSpPr>
          <p:spPr>
            <a:xfrm>
              <a:off x="897073" y="3512512"/>
              <a:ext cx="2952" cy="307212"/>
            </a:xfrm>
            <a:custGeom>
              <a:avLst/>
              <a:gdLst>
                <a:gd name="connsiteX0" fmla="*/ 821 w 2952"/>
                <a:gd name="connsiteY0" fmla="*/ 0 h 307212"/>
                <a:gd name="connsiteX1" fmla="*/ 2598 w 2952"/>
                <a:gd name="connsiteY1" fmla="*/ 14614 h 307212"/>
                <a:gd name="connsiteX2" fmla="*/ 2678 w 2952"/>
                <a:gd name="connsiteY2" fmla="*/ 307212 h 307212"/>
                <a:gd name="connsiteX3" fmla="*/ 418 w 2952"/>
                <a:gd name="connsiteY3" fmla="*/ 299703 h 307212"/>
                <a:gd name="connsiteX4" fmla="*/ 337 w 2952"/>
                <a:gd name="connsiteY4" fmla="*/ 3714 h 307212"/>
                <a:gd name="connsiteX5" fmla="*/ 821 w 2952"/>
                <a:gd name="connsiteY5" fmla="*/ 0 h 30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2" h="307212">
                  <a:moveTo>
                    <a:pt x="821" y="0"/>
                  </a:moveTo>
                  <a:cubicBezTo>
                    <a:pt x="4132" y="4521"/>
                    <a:pt x="2598" y="9769"/>
                    <a:pt x="2598" y="14614"/>
                  </a:cubicBezTo>
                  <a:cubicBezTo>
                    <a:pt x="2678" y="112147"/>
                    <a:pt x="2678" y="209679"/>
                    <a:pt x="2678" y="307212"/>
                  </a:cubicBezTo>
                  <a:cubicBezTo>
                    <a:pt x="-1439" y="305759"/>
                    <a:pt x="418" y="302206"/>
                    <a:pt x="418" y="299703"/>
                  </a:cubicBezTo>
                  <a:cubicBezTo>
                    <a:pt x="337" y="201040"/>
                    <a:pt x="337" y="102377"/>
                    <a:pt x="337" y="3714"/>
                  </a:cubicBezTo>
                  <a:cubicBezTo>
                    <a:pt x="418" y="2422"/>
                    <a:pt x="660" y="1211"/>
                    <a:pt x="821" y="0"/>
                  </a:cubicBezTo>
                  <a:close/>
                </a:path>
              </a:pathLst>
            </a:custGeom>
            <a:solidFill>
              <a:srgbClr val="C32227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16">
              <a:extLst>
                <a:ext uri="{FF2B5EF4-FFF2-40B4-BE49-F238E27FC236}">
                  <a16:creationId xmlns:a16="http://schemas.microsoft.com/office/drawing/2014/main" id="{172D6DA9-B450-4A8B-B2D6-3C82937D2C07}"/>
                </a:ext>
              </a:extLst>
            </p:cNvPr>
            <p:cNvSpPr/>
            <p:nvPr/>
          </p:nvSpPr>
          <p:spPr>
            <a:xfrm>
              <a:off x="994995" y="2768258"/>
              <a:ext cx="553108" cy="69438"/>
            </a:xfrm>
            <a:custGeom>
              <a:avLst/>
              <a:gdLst>
                <a:gd name="connsiteX0" fmla="*/ 277852 w 553108"/>
                <a:gd name="connsiteY0" fmla="*/ 244 h 69438"/>
                <a:gd name="connsiteX1" fmla="*/ 539931 w 553108"/>
                <a:gd name="connsiteY1" fmla="*/ 2 h 69438"/>
                <a:gd name="connsiteX2" fmla="*/ 553010 w 553108"/>
                <a:gd name="connsiteY2" fmla="*/ 13243 h 69438"/>
                <a:gd name="connsiteX3" fmla="*/ 553010 w 553108"/>
                <a:gd name="connsiteY3" fmla="*/ 57326 h 69438"/>
                <a:gd name="connsiteX4" fmla="*/ 541223 w 553108"/>
                <a:gd name="connsiteY4" fmla="*/ 69437 h 69438"/>
                <a:gd name="connsiteX5" fmla="*/ 401382 w 553108"/>
                <a:gd name="connsiteY5" fmla="*/ 69195 h 69438"/>
                <a:gd name="connsiteX6" fmla="*/ 14562 w 553108"/>
                <a:gd name="connsiteY6" fmla="*/ 69437 h 69438"/>
                <a:gd name="connsiteX7" fmla="*/ 109 w 553108"/>
                <a:gd name="connsiteY7" fmla="*/ 54824 h 69438"/>
                <a:gd name="connsiteX8" fmla="*/ 109 w 553108"/>
                <a:gd name="connsiteY8" fmla="*/ 12032 h 69438"/>
                <a:gd name="connsiteX9" fmla="*/ 11978 w 553108"/>
                <a:gd name="connsiteY9" fmla="*/ 82 h 69438"/>
                <a:gd name="connsiteX10" fmla="*/ 161910 w 553108"/>
                <a:gd name="connsiteY10" fmla="*/ 325 h 69438"/>
                <a:gd name="connsiteX11" fmla="*/ 277852 w 553108"/>
                <a:gd name="connsiteY11" fmla="*/ 244 h 6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3108" h="69438">
                  <a:moveTo>
                    <a:pt x="277852" y="244"/>
                  </a:moveTo>
                  <a:cubicBezTo>
                    <a:pt x="365211" y="244"/>
                    <a:pt x="452571" y="405"/>
                    <a:pt x="539931" y="2"/>
                  </a:cubicBezTo>
                  <a:cubicBezTo>
                    <a:pt x="550508" y="-79"/>
                    <a:pt x="553737" y="2747"/>
                    <a:pt x="553010" y="13243"/>
                  </a:cubicBezTo>
                  <a:cubicBezTo>
                    <a:pt x="552122" y="27857"/>
                    <a:pt x="552203" y="42632"/>
                    <a:pt x="553010" y="57326"/>
                  </a:cubicBezTo>
                  <a:cubicBezTo>
                    <a:pt x="553495" y="66611"/>
                    <a:pt x="550830" y="69518"/>
                    <a:pt x="541223" y="69437"/>
                  </a:cubicBezTo>
                  <a:cubicBezTo>
                    <a:pt x="494636" y="68953"/>
                    <a:pt x="447969" y="69195"/>
                    <a:pt x="401382" y="69195"/>
                  </a:cubicBezTo>
                  <a:cubicBezTo>
                    <a:pt x="272442" y="69195"/>
                    <a:pt x="143502" y="69034"/>
                    <a:pt x="14562" y="69437"/>
                  </a:cubicBezTo>
                  <a:cubicBezTo>
                    <a:pt x="2854" y="69437"/>
                    <a:pt x="-698" y="66288"/>
                    <a:pt x="109" y="54824"/>
                  </a:cubicBezTo>
                  <a:cubicBezTo>
                    <a:pt x="1078" y="40613"/>
                    <a:pt x="917" y="26242"/>
                    <a:pt x="109" y="12032"/>
                  </a:cubicBezTo>
                  <a:cubicBezTo>
                    <a:pt x="-456" y="2585"/>
                    <a:pt x="2451" y="2"/>
                    <a:pt x="11978" y="82"/>
                  </a:cubicBezTo>
                  <a:cubicBezTo>
                    <a:pt x="61955" y="567"/>
                    <a:pt x="111933" y="325"/>
                    <a:pt x="161910" y="325"/>
                  </a:cubicBezTo>
                  <a:cubicBezTo>
                    <a:pt x="200584" y="244"/>
                    <a:pt x="239258" y="244"/>
                    <a:pt x="277852" y="244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16">
              <a:extLst>
                <a:ext uri="{FF2B5EF4-FFF2-40B4-BE49-F238E27FC236}">
                  <a16:creationId xmlns:a16="http://schemas.microsoft.com/office/drawing/2014/main" id="{85ACC3AC-1A71-4A3B-9CD4-C99AF5B393CE}"/>
                </a:ext>
              </a:extLst>
            </p:cNvPr>
            <p:cNvSpPr/>
            <p:nvPr/>
          </p:nvSpPr>
          <p:spPr>
            <a:xfrm>
              <a:off x="2110670" y="2768331"/>
              <a:ext cx="92943" cy="81074"/>
            </a:xfrm>
            <a:custGeom>
              <a:avLst/>
              <a:gdLst>
                <a:gd name="connsiteX0" fmla="*/ 47481 w 92943"/>
                <a:gd name="connsiteY0" fmla="*/ 171 h 81074"/>
                <a:gd name="connsiteX1" fmla="*/ 84056 w 92943"/>
                <a:gd name="connsiteY1" fmla="*/ 91 h 81074"/>
                <a:gd name="connsiteX2" fmla="*/ 92937 w 92943"/>
                <a:gd name="connsiteY2" fmla="*/ 8407 h 81074"/>
                <a:gd name="connsiteX3" fmla="*/ 92937 w 92943"/>
                <a:gd name="connsiteY3" fmla="*/ 72675 h 81074"/>
                <a:gd name="connsiteX4" fmla="*/ 84136 w 92943"/>
                <a:gd name="connsiteY4" fmla="*/ 81072 h 81074"/>
                <a:gd name="connsiteX5" fmla="*/ 8484 w 92943"/>
                <a:gd name="connsiteY5" fmla="*/ 81072 h 81074"/>
                <a:gd name="connsiteX6" fmla="*/ 87 w 92943"/>
                <a:gd name="connsiteY6" fmla="*/ 72110 h 81074"/>
                <a:gd name="connsiteX7" fmla="*/ 6 w 92943"/>
                <a:gd name="connsiteY7" fmla="*/ 9133 h 81074"/>
                <a:gd name="connsiteX8" fmla="*/ 9614 w 92943"/>
                <a:gd name="connsiteY8" fmla="*/ 10 h 81074"/>
                <a:gd name="connsiteX9" fmla="*/ 47481 w 92943"/>
                <a:gd name="connsiteY9" fmla="*/ 171 h 8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943" h="81074">
                  <a:moveTo>
                    <a:pt x="47481" y="171"/>
                  </a:moveTo>
                  <a:cubicBezTo>
                    <a:pt x="59673" y="171"/>
                    <a:pt x="71864" y="414"/>
                    <a:pt x="84056" y="91"/>
                  </a:cubicBezTo>
                  <a:cubicBezTo>
                    <a:pt x="90273" y="-71"/>
                    <a:pt x="93099" y="1463"/>
                    <a:pt x="92937" y="8407"/>
                  </a:cubicBezTo>
                  <a:cubicBezTo>
                    <a:pt x="92533" y="29803"/>
                    <a:pt x="92533" y="51279"/>
                    <a:pt x="92937" y="72675"/>
                  </a:cubicBezTo>
                  <a:cubicBezTo>
                    <a:pt x="93099" y="79538"/>
                    <a:pt x="90434" y="81153"/>
                    <a:pt x="84136" y="81072"/>
                  </a:cubicBezTo>
                  <a:cubicBezTo>
                    <a:pt x="58946" y="80749"/>
                    <a:pt x="33675" y="80749"/>
                    <a:pt x="8484" y="81072"/>
                  </a:cubicBezTo>
                  <a:cubicBezTo>
                    <a:pt x="1540" y="81153"/>
                    <a:pt x="6" y="78407"/>
                    <a:pt x="87" y="72110"/>
                  </a:cubicBezTo>
                  <a:cubicBezTo>
                    <a:pt x="329" y="51118"/>
                    <a:pt x="491" y="30126"/>
                    <a:pt x="6" y="9133"/>
                  </a:cubicBezTo>
                  <a:cubicBezTo>
                    <a:pt x="-155" y="1625"/>
                    <a:pt x="2751" y="-152"/>
                    <a:pt x="9614" y="10"/>
                  </a:cubicBezTo>
                  <a:cubicBezTo>
                    <a:pt x="22290" y="494"/>
                    <a:pt x="34886" y="171"/>
                    <a:pt x="47481" y="171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Graphic 16">
              <a:extLst>
                <a:ext uri="{FF2B5EF4-FFF2-40B4-BE49-F238E27FC236}">
                  <a16:creationId xmlns:a16="http://schemas.microsoft.com/office/drawing/2014/main" id="{DF0477AA-37DA-4F0A-BDEF-3F8EAE3D9649}"/>
                </a:ext>
              </a:extLst>
            </p:cNvPr>
            <p:cNvSpPr/>
            <p:nvPr/>
          </p:nvSpPr>
          <p:spPr>
            <a:xfrm>
              <a:off x="995013" y="4044259"/>
              <a:ext cx="553141" cy="70729"/>
            </a:xfrm>
            <a:custGeom>
              <a:avLst/>
              <a:gdLst>
                <a:gd name="connsiteX0" fmla="*/ 276784 w 553141"/>
                <a:gd name="connsiteY0" fmla="*/ 70325 h 70729"/>
                <a:gd name="connsiteX1" fmla="*/ 13413 w 553141"/>
                <a:gd name="connsiteY1" fmla="*/ 70567 h 70729"/>
                <a:gd name="connsiteX2" fmla="*/ 91 w 553141"/>
                <a:gd name="connsiteY2" fmla="*/ 57568 h 70729"/>
                <a:gd name="connsiteX3" fmla="*/ 91 w 553141"/>
                <a:gd name="connsiteY3" fmla="*/ 14776 h 70729"/>
                <a:gd name="connsiteX4" fmla="*/ 14221 w 553141"/>
                <a:gd name="connsiteY4" fmla="*/ 1 h 70729"/>
                <a:gd name="connsiteX5" fmla="*/ 238514 w 553141"/>
                <a:gd name="connsiteY5" fmla="*/ 324 h 70729"/>
                <a:gd name="connsiteX6" fmla="*/ 539671 w 553141"/>
                <a:gd name="connsiteY6" fmla="*/ 82 h 70729"/>
                <a:gd name="connsiteX7" fmla="*/ 552992 w 553141"/>
                <a:gd name="connsiteY7" fmla="*/ 13081 h 70729"/>
                <a:gd name="connsiteX8" fmla="*/ 552992 w 553141"/>
                <a:gd name="connsiteY8" fmla="*/ 54581 h 70729"/>
                <a:gd name="connsiteX9" fmla="*/ 537652 w 553141"/>
                <a:gd name="connsiteY9" fmla="*/ 70729 h 70729"/>
                <a:gd name="connsiteX10" fmla="*/ 276784 w 553141"/>
                <a:gd name="connsiteY10" fmla="*/ 70325 h 7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141" h="70729">
                  <a:moveTo>
                    <a:pt x="276784" y="70325"/>
                  </a:moveTo>
                  <a:cubicBezTo>
                    <a:pt x="189021" y="70325"/>
                    <a:pt x="101177" y="70164"/>
                    <a:pt x="13413" y="70567"/>
                  </a:cubicBezTo>
                  <a:cubicBezTo>
                    <a:pt x="3159" y="70648"/>
                    <a:pt x="-635" y="68307"/>
                    <a:pt x="91" y="57568"/>
                  </a:cubicBezTo>
                  <a:cubicBezTo>
                    <a:pt x="1060" y="43358"/>
                    <a:pt x="979" y="28987"/>
                    <a:pt x="91" y="14776"/>
                  </a:cubicBezTo>
                  <a:cubicBezTo>
                    <a:pt x="-555" y="3796"/>
                    <a:pt x="2029" y="-79"/>
                    <a:pt x="14221" y="1"/>
                  </a:cubicBezTo>
                  <a:cubicBezTo>
                    <a:pt x="88985" y="647"/>
                    <a:pt x="163749" y="324"/>
                    <a:pt x="238514" y="324"/>
                  </a:cubicBezTo>
                  <a:cubicBezTo>
                    <a:pt x="338872" y="324"/>
                    <a:pt x="439312" y="486"/>
                    <a:pt x="539671" y="82"/>
                  </a:cubicBezTo>
                  <a:cubicBezTo>
                    <a:pt x="549924" y="1"/>
                    <a:pt x="553719" y="2262"/>
                    <a:pt x="552992" y="13081"/>
                  </a:cubicBezTo>
                  <a:cubicBezTo>
                    <a:pt x="552024" y="26887"/>
                    <a:pt x="551943" y="40855"/>
                    <a:pt x="552992" y="54581"/>
                  </a:cubicBezTo>
                  <a:cubicBezTo>
                    <a:pt x="553881" y="66692"/>
                    <a:pt x="551055" y="70809"/>
                    <a:pt x="537652" y="70729"/>
                  </a:cubicBezTo>
                  <a:cubicBezTo>
                    <a:pt x="450696" y="69921"/>
                    <a:pt x="363740" y="70325"/>
                    <a:pt x="276784" y="70325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16">
              <a:extLst>
                <a:ext uri="{FF2B5EF4-FFF2-40B4-BE49-F238E27FC236}">
                  <a16:creationId xmlns:a16="http://schemas.microsoft.com/office/drawing/2014/main" id="{00D86207-45B7-4B2C-AD8B-F59BA06B99BD}"/>
                </a:ext>
              </a:extLst>
            </p:cNvPr>
            <p:cNvSpPr/>
            <p:nvPr/>
          </p:nvSpPr>
          <p:spPr>
            <a:xfrm>
              <a:off x="2110751" y="4044481"/>
              <a:ext cx="92862" cy="81004"/>
            </a:xfrm>
            <a:custGeom>
              <a:avLst/>
              <a:gdLst>
                <a:gd name="connsiteX0" fmla="*/ 46108 w 92862"/>
                <a:gd name="connsiteY0" fmla="*/ 102 h 81004"/>
                <a:gd name="connsiteX1" fmla="*/ 83894 w 92862"/>
                <a:gd name="connsiteY1" fmla="*/ 21 h 81004"/>
                <a:gd name="connsiteX2" fmla="*/ 92856 w 92862"/>
                <a:gd name="connsiteY2" fmla="*/ 8256 h 81004"/>
                <a:gd name="connsiteX3" fmla="*/ 92856 w 92862"/>
                <a:gd name="connsiteY3" fmla="*/ 72525 h 81004"/>
                <a:gd name="connsiteX4" fmla="*/ 84056 w 92862"/>
                <a:gd name="connsiteY4" fmla="*/ 81002 h 81004"/>
                <a:gd name="connsiteX5" fmla="*/ 8484 w 92862"/>
                <a:gd name="connsiteY5" fmla="*/ 81002 h 81004"/>
                <a:gd name="connsiteX6" fmla="*/ 87 w 92862"/>
                <a:gd name="connsiteY6" fmla="*/ 72040 h 81004"/>
                <a:gd name="connsiteX7" fmla="*/ 6 w 92862"/>
                <a:gd name="connsiteY7" fmla="*/ 9064 h 81004"/>
                <a:gd name="connsiteX8" fmla="*/ 9614 w 92862"/>
                <a:gd name="connsiteY8" fmla="*/ 21 h 81004"/>
                <a:gd name="connsiteX9" fmla="*/ 46108 w 92862"/>
                <a:gd name="connsiteY9" fmla="*/ 102 h 8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2" h="81004">
                  <a:moveTo>
                    <a:pt x="46108" y="102"/>
                  </a:moveTo>
                  <a:cubicBezTo>
                    <a:pt x="58704" y="102"/>
                    <a:pt x="71299" y="344"/>
                    <a:pt x="83894" y="21"/>
                  </a:cubicBezTo>
                  <a:cubicBezTo>
                    <a:pt x="90111" y="-140"/>
                    <a:pt x="93018" y="1232"/>
                    <a:pt x="92856" y="8256"/>
                  </a:cubicBezTo>
                  <a:cubicBezTo>
                    <a:pt x="92453" y="29652"/>
                    <a:pt x="92533" y="51048"/>
                    <a:pt x="92856" y="72525"/>
                  </a:cubicBezTo>
                  <a:cubicBezTo>
                    <a:pt x="92937" y="79307"/>
                    <a:pt x="90434" y="81083"/>
                    <a:pt x="84056" y="81002"/>
                  </a:cubicBezTo>
                  <a:cubicBezTo>
                    <a:pt x="58865" y="80760"/>
                    <a:pt x="33675" y="80679"/>
                    <a:pt x="8484" y="81002"/>
                  </a:cubicBezTo>
                  <a:cubicBezTo>
                    <a:pt x="1702" y="81083"/>
                    <a:pt x="-74" y="78338"/>
                    <a:pt x="87" y="72040"/>
                  </a:cubicBezTo>
                  <a:cubicBezTo>
                    <a:pt x="410" y="51048"/>
                    <a:pt x="491" y="30056"/>
                    <a:pt x="6" y="9064"/>
                  </a:cubicBezTo>
                  <a:cubicBezTo>
                    <a:pt x="-155" y="1555"/>
                    <a:pt x="2751" y="-221"/>
                    <a:pt x="9614" y="21"/>
                  </a:cubicBezTo>
                  <a:cubicBezTo>
                    <a:pt x="21725" y="425"/>
                    <a:pt x="33917" y="102"/>
                    <a:pt x="46108" y="102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Graphic 16">
              <a:extLst>
                <a:ext uri="{FF2B5EF4-FFF2-40B4-BE49-F238E27FC236}">
                  <a16:creationId xmlns:a16="http://schemas.microsoft.com/office/drawing/2014/main" id="{B6F46221-50C3-4F8D-8B23-CF305D0AF908}"/>
                </a:ext>
              </a:extLst>
            </p:cNvPr>
            <p:cNvSpPr/>
            <p:nvPr/>
          </p:nvSpPr>
          <p:spPr>
            <a:xfrm>
              <a:off x="995049" y="3193997"/>
              <a:ext cx="553268" cy="69193"/>
            </a:xfrm>
            <a:custGeom>
              <a:avLst/>
              <a:gdLst>
                <a:gd name="connsiteX0" fmla="*/ 276102 w 553268"/>
                <a:gd name="connsiteY0" fmla="*/ 68870 h 69193"/>
                <a:gd name="connsiteX1" fmla="*/ 12812 w 553268"/>
                <a:gd name="connsiteY1" fmla="*/ 69113 h 69193"/>
                <a:gd name="connsiteX2" fmla="*/ 56 w 553268"/>
                <a:gd name="connsiteY2" fmla="*/ 56840 h 69193"/>
                <a:gd name="connsiteX3" fmla="*/ 217 w 553268"/>
                <a:gd name="connsiteY3" fmla="*/ 9043 h 69193"/>
                <a:gd name="connsiteX4" fmla="*/ 8775 w 553268"/>
                <a:gd name="connsiteY4" fmla="*/ 242 h 69193"/>
                <a:gd name="connsiteX5" fmla="*/ 15073 w 553268"/>
                <a:gd name="connsiteY5" fmla="*/ 242 h 69193"/>
                <a:gd name="connsiteX6" fmla="*/ 537859 w 553268"/>
                <a:gd name="connsiteY6" fmla="*/ 0 h 69193"/>
                <a:gd name="connsiteX7" fmla="*/ 553118 w 553268"/>
                <a:gd name="connsiteY7" fmla="*/ 15017 h 69193"/>
                <a:gd name="connsiteX8" fmla="*/ 553037 w 553268"/>
                <a:gd name="connsiteY8" fmla="*/ 56517 h 69193"/>
                <a:gd name="connsiteX9" fmla="*/ 540684 w 553268"/>
                <a:gd name="connsiteY9" fmla="*/ 69193 h 69193"/>
                <a:gd name="connsiteX10" fmla="*/ 276102 w 553268"/>
                <a:gd name="connsiteY10" fmla="*/ 68870 h 69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268" h="69193">
                  <a:moveTo>
                    <a:pt x="276102" y="68870"/>
                  </a:moveTo>
                  <a:cubicBezTo>
                    <a:pt x="188339" y="68870"/>
                    <a:pt x="100576" y="68709"/>
                    <a:pt x="12812" y="69113"/>
                  </a:cubicBezTo>
                  <a:cubicBezTo>
                    <a:pt x="3204" y="69113"/>
                    <a:pt x="-510" y="67175"/>
                    <a:pt x="56" y="56840"/>
                  </a:cubicBezTo>
                  <a:cubicBezTo>
                    <a:pt x="944" y="40935"/>
                    <a:pt x="540" y="24948"/>
                    <a:pt x="217" y="9043"/>
                  </a:cubicBezTo>
                  <a:cubicBezTo>
                    <a:pt x="56" y="2664"/>
                    <a:pt x="1993" y="-484"/>
                    <a:pt x="8775" y="242"/>
                  </a:cubicBezTo>
                  <a:cubicBezTo>
                    <a:pt x="10875" y="484"/>
                    <a:pt x="12974" y="242"/>
                    <a:pt x="15073" y="242"/>
                  </a:cubicBezTo>
                  <a:cubicBezTo>
                    <a:pt x="189308" y="242"/>
                    <a:pt x="363543" y="404"/>
                    <a:pt x="537859" y="0"/>
                  </a:cubicBezTo>
                  <a:cubicBezTo>
                    <a:pt x="549808" y="0"/>
                    <a:pt x="554168" y="2584"/>
                    <a:pt x="553118" y="15017"/>
                  </a:cubicBezTo>
                  <a:cubicBezTo>
                    <a:pt x="551907" y="28743"/>
                    <a:pt x="552230" y="42711"/>
                    <a:pt x="553037" y="56517"/>
                  </a:cubicBezTo>
                  <a:cubicBezTo>
                    <a:pt x="553603" y="66287"/>
                    <a:pt x="550858" y="69193"/>
                    <a:pt x="540684" y="69193"/>
                  </a:cubicBezTo>
                  <a:cubicBezTo>
                    <a:pt x="452437" y="68709"/>
                    <a:pt x="364269" y="68870"/>
                    <a:pt x="276102" y="68870"/>
                  </a:cubicBezTo>
                  <a:close/>
                </a:path>
              </a:pathLst>
            </a:custGeom>
            <a:solidFill>
              <a:srgbClr val="08243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Graphic 16">
              <a:extLst>
                <a:ext uri="{FF2B5EF4-FFF2-40B4-BE49-F238E27FC236}">
                  <a16:creationId xmlns:a16="http://schemas.microsoft.com/office/drawing/2014/main" id="{0091DABD-4F9E-424F-9404-6ED0582535F1}"/>
                </a:ext>
              </a:extLst>
            </p:cNvPr>
            <p:cNvSpPr/>
            <p:nvPr/>
          </p:nvSpPr>
          <p:spPr>
            <a:xfrm>
              <a:off x="2110745" y="3194155"/>
              <a:ext cx="92783" cy="81167"/>
            </a:xfrm>
            <a:custGeom>
              <a:avLst/>
              <a:gdLst>
                <a:gd name="connsiteX0" fmla="*/ 45791 w 92783"/>
                <a:gd name="connsiteY0" fmla="*/ 80984 h 81167"/>
                <a:gd name="connsiteX1" fmla="*/ 10508 w 92783"/>
                <a:gd name="connsiteY1" fmla="*/ 81146 h 81167"/>
                <a:gd name="connsiteX2" fmla="*/ 12 w 92783"/>
                <a:gd name="connsiteY2" fmla="*/ 71538 h 81167"/>
                <a:gd name="connsiteX3" fmla="*/ 12 w 92783"/>
                <a:gd name="connsiteY3" fmla="*/ 8561 h 81167"/>
                <a:gd name="connsiteX4" fmla="*/ 8893 w 92783"/>
                <a:gd name="connsiteY4" fmla="*/ 3 h 81167"/>
                <a:gd name="connsiteX5" fmla="*/ 84465 w 92783"/>
                <a:gd name="connsiteY5" fmla="*/ 3 h 81167"/>
                <a:gd name="connsiteX6" fmla="*/ 92781 w 92783"/>
                <a:gd name="connsiteY6" fmla="*/ 7673 h 81167"/>
                <a:gd name="connsiteX7" fmla="*/ 92781 w 92783"/>
                <a:gd name="connsiteY7" fmla="*/ 73153 h 81167"/>
                <a:gd name="connsiteX8" fmla="*/ 84788 w 92783"/>
                <a:gd name="connsiteY8" fmla="*/ 81065 h 81167"/>
                <a:gd name="connsiteX9" fmla="*/ 45791 w 92783"/>
                <a:gd name="connsiteY9" fmla="*/ 80984 h 8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783" h="81167">
                  <a:moveTo>
                    <a:pt x="45791" y="80984"/>
                  </a:moveTo>
                  <a:cubicBezTo>
                    <a:pt x="34003" y="80984"/>
                    <a:pt x="22296" y="80661"/>
                    <a:pt x="10508" y="81146"/>
                  </a:cubicBezTo>
                  <a:cubicBezTo>
                    <a:pt x="3241" y="81388"/>
                    <a:pt x="-230" y="79693"/>
                    <a:pt x="12" y="71538"/>
                  </a:cubicBezTo>
                  <a:cubicBezTo>
                    <a:pt x="496" y="50546"/>
                    <a:pt x="416" y="29554"/>
                    <a:pt x="12" y="8561"/>
                  </a:cubicBezTo>
                  <a:cubicBezTo>
                    <a:pt x="-69" y="1779"/>
                    <a:pt x="2596" y="-78"/>
                    <a:pt x="8893" y="3"/>
                  </a:cubicBezTo>
                  <a:cubicBezTo>
                    <a:pt x="34084" y="245"/>
                    <a:pt x="59274" y="245"/>
                    <a:pt x="84465" y="3"/>
                  </a:cubicBezTo>
                  <a:cubicBezTo>
                    <a:pt x="90117" y="-78"/>
                    <a:pt x="92862" y="1376"/>
                    <a:pt x="92781" y="7673"/>
                  </a:cubicBezTo>
                  <a:cubicBezTo>
                    <a:pt x="92539" y="29473"/>
                    <a:pt x="92539" y="51353"/>
                    <a:pt x="92781" y="73153"/>
                  </a:cubicBezTo>
                  <a:cubicBezTo>
                    <a:pt x="92862" y="79208"/>
                    <a:pt x="90763" y="81227"/>
                    <a:pt x="84788" y="81065"/>
                  </a:cubicBezTo>
                  <a:cubicBezTo>
                    <a:pt x="71870" y="80742"/>
                    <a:pt x="58790" y="80984"/>
                    <a:pt x="45791" y="80984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Graphic 16">
              <a:extLst>
                <a:ext uri="{FF2B5EF4-FFF2-40B4-BE49-F238E27FC236}">
                  <a16:creationId xmlns:a16="http://schemas.microsoft.com/office/drawing/2014/main" id="{EA7D80A7-9A16-448D-8E84-611FCC60A1F2}"/>
                </a:ext>
              </a:extLst>
            </p:cNvPr>
            <p:cNvSpPr/>
            <p:nvPr/>
          </p:nvSpPr>
          <p:spPr>
            <a:xfrm>
              <a:off x="2760624" y="3521959"/>
              <a:ext cx="1392591" cy="287996"/>
            </a:xfrm>
            <a:custGeom>
              <a:avLst/>
              <a:gdLst>
                <a:gd name="connsiteX0" fmla="*/ 16635 w 1392591"/>
                <a:gd name="connsiteY0" fmla="*/ 287835 h 287996"/>
                <a:gd name="connsiteX1" fmla="*/ 244 w 1392591"/>
                <a:gd name="connsiteY1" fmla="*/ 271606 h 287996"/>
                <a:gd name="connsiteX2" fmla="*/ 2 w 1392591"/>
                <a:gd name="connsiteY2" fmla="*/ 15744 h 287996"/>
                <a:gd name="connsiteX3" fmla="*/ 14939 w 1392591"/>
                <a:gd name="connsiteY3" fmla="*/ 0 h 287996"/>
                <a:gd name="connsiteX4" fmla="*/ 1377815 w 1392591"/>
                <a:gd name="connsiteY4" fmla="*/ 81 h 287996"/>
                <a:gd name="connsiteX5" fmla="*/ 1392590 w 1392591"/>
                <a:gd name="connsiteY5" fmla="*/ 14614 h 287996"/>
                <a:gd name="connsiteX6" fmla="*/ 1392590 w 1392591"/>
                <a:gd name="connsiteY6" fmla="*/ 272979 h 287996"/>
                <a:gd name="connsiteX7" fmla="*/ 1376926 w 1392591"/>
                <a:gd name="connsiteY7" fmla="*/ 287996 h 287996"/>
                <a:gd name="connsiteX8" fmla="*/ 16635 w 1392591"/>
                <a:gd name="connsiteY8" fmla="*/ 287835 h 28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591" h="287996">
                  <a:moveTo>
                    <a:pt x="16635" y="287835"/>
                  </a:moveTo>
                  <a:cubicBezTo>
                    <a:pt x="244" y="287835"/>
                    <a:pt x="244" y="287835"/>
                    <a:pt x="244" y="271606"/>
                  </a:cubicBezTo>
                  <a:cubicBezTo>
                    <a:pt x="244" y="186346"/>
                    <a:pt x="487" y="101005"/>
                    <a:pt x="2" y="15744"/>
                  </a:cubicBezTo>
                  <a:cubicBezTo>
                    <a:pt x="-79" y="4118"/>
                    <a:pt x="2182" y="0"/>
                    <a:pt x="14939" y="0"/>
                  </a:cubicBezTo>
                  <a:cubicBezTo>
                    <a:pt x="469258" y="323"/>
                    <a:pt x="923576" y="323"/>
                    <a:pt x="1377815" y="81"/>
                  </a:cubicBezTo>
                  <a:cubicBezTo>
                    <a:pt x="1389199" y="81"/>
                    <a:pt x="1392671" y="2907"/>
                    <a:pt x="1392590" y="14614"/>
                  </a:cubicBezTo>
                  <a:cubicBezTo>
                    <a:pt x="1392105" y="100762"/>
                    <a:pt x="1392025" y="186830"/>
                    <a:pt x="1392590" y="272979"/>
                  </a:cubicBezTo>
                  <a:cubicBezTo>
                    <a:pt x="1392671" y="285493"/>
                    <a:pt x="1388714" y="287996"/>
                    <a:pt x="1376926" y="287996"/>
                  </a:cubicBezTo>
                  <a:cubicBezTo>
                    <a:pt x="1149646" y="287754"/>
                    <a:pt x="242704" y="287835"/>
                    <a:pt x="16635" y="287835"/>
                  </a:cubicBezTo>
                  <a:close/>
                </a:path>
              </a:pathLst>
            </a:custGeom>
            <a:solidFill>
              <a:srgbClr val="3668B2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Graphic 16">
              <a:extLst>
                <a:ext uri="{FF2B5EF4-FFF2-40B4-BE49-F238E27FC236}">
                  <a16:creationId xmlns:a16="http://schemas.microsoft.com/office/drawing/2014/main" id="{836EF04F-C545-4967-BBB4-FC282FB652C6}"/>
                </a:ext>
              </a:extLst>
            </p:cNvPr>
            <p:cNvSpPr/>
            <p:nvPr/>
          </p:nvSpPr>
          <p:spPr>
            <a:xfrm>
              <a:off x="2760460" y="2670162"/>
              <a:ext cx="1392674" cy="287915"/>
            </a:xfrm>
            <a:custGeom>
              <a:avLst/>
              <a:gdLst>
                <a:gd name="connsiteX0" fmla="*/ 16233 w 1392674"/>
                <a:gd name="connsiteY0" fmla="*/ 287916 h 287915"/>
                <a:gd name="connsiteX1" fmla="*/ 5 w 1392674"/>
                <a:gd name="connsiteY1" fmla="*/ 272252 h 287915"/>
                <a:gd name="connsiteX2" fmla="*/ 85 w 1392674"/>
                <a:gd name="connsiteY2" fmla="*/ 13887 h 287915"/>
                <a:gd name="connsiteX3" fmla="*/ 14215 w 1392674"/>
                <a:gd name="connsiteY3" fmla="*/ 0 h 287915"/>
                <a:gd name="connsiteX4" fmla="*/ 1378382 w 1392674"/>
                <a:gd name="connsiteY4" fmla="*/ 0 h 287915"/>
                <a:gd name="connsiteX5" fmla="*/ 1392673 w 1392674"/>
                <a:gd name="connsiteY5" fmla="*/ 13726 h 287915"/>
                <a:gd name="connsiteX6" fmla="*/ 1392673 w 1392674"/>
                <a:gd name="connsiteY6" fmla="*/ 273383 h 287915"/>
                <a:gd name="connsiteX7" fmla="*/ 1377817 w 1392674"/>
                <a:gd name="connsiteY7" fmla="*/ 287916 h 287915"/>
                <a:gd name="connsiteX8" fmla="*/ 16233 w 1392674"/>
                <a:gd name="connsiteY8" fmla="*/ 287916 h 287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674" h="287915">
                  <a:moveTo>
                    <a:pt x="16233" y="287916"/>
                  </a:moveTo>
                  <a:cubicBezTo>
                    <a:pt x="3961" y="287916"/>
                    <a:pt x="-157" y="285493"/>
                    <a:pt x="5" y="272252"/>
                  </a:cubicBezTo>
                  <a:cubicBezTo>
                    <a:pt x="651" y="186104"/>
                    <a:pt x="570" y="99955"/>
                    <a:pt x="85" y="13887"/>
                  </a:cubicBezTo>
                  <a:cubicBezTo>
                    <a:pt x="5" y="2503"/>
                    <a:pt x="3315" y="0"/>
                    <a:pt x="14215" y="0"/>
                  </a:cubicBezTo>
                  <a:cubicBezTo>
                    <a:pt x="468937" y="242"/>
                    <a:pt x="923660" y="242"/>
                    <a:pt x="1378382" y="0"/>
                  </a:cubicBezTo>
                  <a:cubicBezTo>
                    <a:pt x="1389120" y="0"/>
                    <a:pt x="1392754" y="2180"/>
                    <a:pt x="1392673" y="13726"/>
                  </a:cubicBezTo>
                  <a:cubicBezTo>
                    <a:pt x="1392188" y="100278"/>
                    <a:pt x="1392188" y="186830"/>
                    <a:pt x="1392673" y="273383"/>
                  </a:cubicBezTo>
                  <a:cubicBezTo>
                    <a:pt x="1392754" y="285170"/>
                    <a:pt x="1389201" y="287916"/>
                    <a:pt x="1377817" y="287916"/>
                  </a:cubicBezTo>
                  <a:cubicBezTo>
                    <a:pt x="1150617" y="287593"/>
                    <a:pt x="242787" y="287593"/>
                    <a:pt x="16233" y="287916"/>
                  </a:cubicBezTo>
                  <a:close/>
                </a:path>
              </a:pathLst>
            </a:custGeom>
            <a:solidFill>
              <a:srgbClr val="3668B2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Graphic 16">
              <a:extLst>
                <a:ext uri="{FF2B5EF4-FFF2-40B4-BE49-F238E27FC236}">
                  <a16:creationId xmlns:a16="http://schemas.microsoft.com/office/drawing/2014/main" id="{F82B8279-4E1F-441A-BA04-6F4E8D925831}"/>
                </a:ext>
              </a:extLst>
            </p:cNvPr>
            <p:cNvSpPr/>
            <p:nvPr/>
          </p:nvSpPr>
          <p:spPr>
            <a:xfrm>
              <a:off x="909520" y="3522120"/>
              <a:ext cx="1392670" cy="287996"/>
            </a:xfrm>
            <a:custGeom>
              <a:avLst/>
              <a:gdLst>
                <a:gd name="connsiteX0" fmla="*/ 16310 w 1392670"/>
                <a:gd name="connsiteY0" fmla="*/ 287996 h 287996"/>
                <a:gd name="connsiteX1" fmla="*/ 1 w 1392670"/>
                <a:gd name="connsiteY1" fmla="*/ 272252 h 287996"/>
                <a:gd name="connsiteX2" fmla="*/ 163 w 1392670"/>
                <a:gd name="connsiteY2" fmla="*/ 15179 h 287996"/>
                <a:gd name="connsiteX3" fmla="*/ 14373 w 1392670"/>
                <a:gd name="connsiteY3" fmla="*/ 0 h 287996"/>
                <a:gd name="connsiteX4" fmla="*/ 1378298 w 1392670"/>
                <a:gd name="connsiteY4" fmla="*/ 81 h 287996"/>
                <a:gd name="connsiteX5" fmla="*/ 1392670 w 1392670"/>
                <a:gd name="connsiteY5" fmla="*/ 13887 h 287996"/>
                <a:gd name="connsiteX6" fmla="*/ 1392670 w 1392670"/>
                <a:gd name="connsiteY6" fmla="*/ 273463 h 287996"/>
                <a:gd name="connsiteX7" fmla="*/ 1377733 w 1392670"/>
                <a:gd name="connsiteY7" fmla="*/ 287916 h 287996"/>
                <a:gd name="connsiteX8" fmla="*/ 16310 w 1392670"/>
                <a:gd name="connsiteY8" fmla="*/ 287996 h 28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670" h="287996">
                  <a:moveTo>
                    <a:pt x="16310" y="287996"/>
                  </a:moveTo>
                  <a:cubicBezTo>
                    <a:pt x="4038" y="287996"/>
                    <a:pt x="-80" y="285655"/>
                    <a:pt x="1" y="272252"/>
                  </a:cubicBezTo>
                  <a:cubicBezTo>
                    <a:pt x="647" y="186588"/>
                    <a:pt x="486" y="100843"/>
                    <a:pt x="163" y="15179"/>
                  </a:cubicBezTo>
                  <a:cubicBezTo>
                    <a:pt x="82" y="4360"/>
                    <a:pt x="2020" y="0"/>
                    <a:pt x="14373" y="0"/>
                  </a:cubicBezTo>
                  <a:cubicBezTo>
                    <a:pt x="469014" y="323"/>
                    <a:pt x="923656" y="323"/>
                    <a:pt x="1378298" y="81"/>
                  </a:cubicBezTo>
                  <a:cubicBezTo>
                    <a:pt x="1389036" y="81"/>
                    <a:pt x="1392750" y="2341"/>
                    <a:pt x="1392670" y="13887"/>
                  </a:cubicBezTo>
                  <a:cubicBezTo>
                    <a:pt x="1392185" y="100439"/>
                    <a:pt x="1392185" y="186911"/>
                    <a:pt x="1392670" y="273463"/>
                  </a:cubicBezTo>
                  <a:cubicBezTo>
                    <a:pt x="1392750" y="285413"/>
                    <a:pt x="1388956" y="287996"/>
                    <a:pt x="1377733" y="287916"/>
                  </a:cubicBezTo>
                  <a:cubicBezTo>
                    <a:pt x="1150372" y="287673"/>
                    <a:pt x="242784" y="287673"/>
                    <a:pt x="16310" y="287996"/>
                  </a:cubicBezTo>
                  <a:close/>
                </a:path>
              </a:pathLst>
            </a:custGeom>
            <a:solidFill>
              <a:srgbClr val="C32227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Graphic 16">
              <a:extLst>
                <a:ext uri="{FF2B5EF4-FFF2-40B4-BE49-F238E27FC236}">
                  <a16:creationId xmlns:a16="http://schemas.microsoft.com/office/drawing/2014/main" id="{F5957133-46A5-4776-BAE8-851726A5C95B}"/>
                </a:ext>
              </a:extLst>
            </p:cNvPr>
            <p:cNvSpPr/>
            <p:nvPr/>
          </p:nvSpPr>
          <p:spPr>
            <a:xfrm>
              <a:off x="2760544" y="3096141"/>
              <a:ext cx="1392751" cy="287996"/>
            </a:xfrm>
            <a:custGeom>
              <a:avLst/>
              <a:gdLst>
                <a:gd name="connsiteX0" fmla="*/ 1376602 w 1392751"/>
                <a:gd name="connsiteY0" fmla="*/ 0 h 287996"/>
                <a:gd name="connsiteX1" fmla="*/ 1392750 w 1392751"/>
                <a:gd name="connsiteY1" fmla="*/ 15825 h 287996"/>
                <a:gd name="connsiteX2" fmla="*/ 1392669 w 1392751"/>
                <a:gd name="connsiteY2" fmla="*/ 272979 h 287996"/>
                <a:gd name="connsiteX3" fmla="*/ 1378379 w 1392751"/>
                <a:gd name="connsiteY3" fmla="*/ 287996 h 287996"/>
                <a:gd name="connsiteX4" fmla="*/ 14211 w 1392751"/>
                <a:gd name="connsiteY4" fmla="*/ 287916 h 287996"/>
                <a:gd name="connsiteX5" fmla="*/ 1 w 1392751"/>
                <a:gd name="connsiteY5" fmla="*/ 274028 h 287996"/>
                <a:gd name="connsiteX6" fmla="*/ 1 w 1392751"/>
                <a:gd name="connsiteY6" fmla="*/ 14372 h 287996"/>
                <a:gd name="connsiteX7" fmla="*/ 14938 w 1392751"/>
                <a:gd name="connsiteY7" fmla="*/ 0 h 287996"/>
                <a:gd name="connsiteX8" fmla="*/ 1376602 w 1392751"/>
                <a:gd name="connsiteY8" fmla="*/ 0 h 28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751" h="287996">
                  <a:moveTo>
                    <a:pt x="1376602" y="0"/>
                  </a:moveTo>
                  <a:cubicBezTo>
                    <a:pt x="1389117" y="0"/>
                    <a:pt x="1392831" y="2664"/>
                    <a:pt x="1392750" y="15825"/>
                  </a:cubicBezTo>
                  <a:cubicBezTo>
                    <a:pt x="1392104" y="101489"/>
                    <a:pt x="1392266" y="187234"/>
                    <a:pt x="1392669" y="272979"/>
                  </a:cubicBezTo>
                  <a:cubicBezTo>
                    <a:pt x="1392750" y="283879"/>
                    <a:pt x="1390651" y="287996"/>
                    <a:pt x="1378379" y="287996"/>
                  </a:cubicBezTo>
                  <a:cubicBezTo>
                    <a:pt x="923656" y="287673"/>
                    <a:pt x="468934" y="287673"/>
                    <a:pt x="14211" y="287916"/>
                  </a:cubicBezTo>
                  <a:cubicBezTo>
                    <a:pt x="3312" y="287916"/>
                    <a:pt x="1" y="285413"/>
                    <a:pt x="1" y="274028"/>
                  </a:cubicBezTo>
                  <a:cubicBezTo>
                    <a:pt x="486" y="187476"/>
                    <a:pt x="566" y="100924"/>
                    <a:pt x="1" y="14372"/>
                  </a:cubicBezTo>
                  <a:cubicBezTo>
                    <a:pt x="-80" y="2261"/>
                    <a:pt x="3877" y="0"/>
                    <a:pt x="14938" y="0"/>
                  </a:cubicBezTo>
                  <a:cubicBezTo>
                    <a:pt x="242299" y="323"/>
                    <a:pt x="1150049" y="404"/>
                    <a:pt x="1376602" y="0"/>
                  </a:cubicBezTo>
                  <a:close/>
                </a:path>
              </a:pathLst>
            </a:custGeom>
            <a:solidFill>
              <a:srgbClr val="3668B2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Graphic 16">
              <a:extLst>
                <a:ext uri="{FF2B5EF4-FFF2-40B4-BE49-F238E27FC236}">
                  <a16:creationId xmlns:a16="http://schemas.microsoft.com/office/drawing/2014/main" id="{8DA5A3BA-B5FD-40E9-BA65-966B6D57FCB3}"/>
                </a:ext>
              </a:extLst>
            </p:cNvPr>
            <p:cNvSpPr/>
            <p:nvPr/>
          </p:nvSpPr>
          <p:spPr>
            <a:xfrm>
              <a:off x="2760544" y="3945999"/>
              <a:ext cx="1392751" cy="290097"/>
            </a:xfrm>
            <a:custGeom>
              <a:avLst/>
              <a:gdLst>
                <a:gd name="connsiteX0" fmla="*/ 16553 w 1392751"/>
                <a:gd name="connsiteY0" fmla="*/ 289774 h 290097"/>
                <a:gd name="connsiteX1" fmla="*/ 244 w 1392751"/>
                <a:gd name="connsiteY1" fmla="*/ 273465 h 290097"/>
                <a:gd name="connsiteX2" fmla="*/ 1 w 1392751"/>
                <a:gd name="connsiteY2" fmla="*/ 13889 h 290097"/>
                <a:gd name="connsiteX3" fmla="*/ 14131 w 1392751"/>
                <a:gd name="connsiteY3" fmla="*/ 2 h 290097"/>
                <a:gd name="connsiteX4" fmla="*/ 1377975 w 1392751"/>
                <a:gd name="connsiteY4" fmla="*/ 2 h 290097"/>
                <a:gd name="connsiteX5" fmla="*/ 1392751 w 1392751"/>
                <a:gd name="connsiteY5" fmla="*/ 14696 h 290097"/>
                <a:gd name="connsiteX6" fmla="*/ 1392751 w 1392751"/>
                <a:gd name="connsiteY6" fmla="*/ 275564 h 290097"/>
                <a:gd name="connsiteX7" fmla="*/ 1377895 w 1392751"/>
                <a:gd name="connsiteY7" fmla="*/ 290097 h 290097"/>
                <a:gd name="connsiteX8" fmla="*/ 16553 w 1392751"/>
                <a:gd name="connsiteY8" fmla="*/ 289774 h 29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751" h="290097">
                  <a:moveTo>
                    <a:pt x="16553" y="289774"/>
                  </a:moveTo>
                  <a:cubicBezTo>
                    <a:pt x="244" y="289774"/>
                    <a:pt x="244" y="289774"/>
                    <a:pt x="244" y="273465"/>
                  </a:cubicBezTo>
                  <a:cubicBezTo>
                    <a:pt x="244" y="186913"/>
                    <a:pt x="486" y="100441"/>
                    <a:pt x="1" y="13889"/>
                  </a:cubicBezTo>
                  <a:cubicBezTo>
                    <a:pt x="-79" y="2585"/>
                    <a:pt x="3150" y="-79"/>
                    <a:pt x="14131" y="2"/>
                  </a:cubicBezTo>
                  <a:cubicBezTo>
                    <a:pt x="468773" y="244"/>
                    <a:pt x="923333" y="244"/>
                    <a:pt x="1377975" y="2"/>
                  </a:cubicBezTo>
                  <a:cubicBezTo>
                    <a:pt x="1389521" y="2"/>
                    <a:pt x="1392751" y="2989"/>
                    <a:pt x="1392751" y="14696"/>
                  </a:cubicBezTo>
                  <a:cubicBezTo>
                    <a:pt x="1392266" y="101652"/>
                    <a:pt x="1392266" y="188608"/>
                    <a:pt x="1392751" y="275564"/>
                  </a:cubicBezTo>
                  <a:cubicBezTo>
                    <a:pt x="1392831" y="287433"/>
                    <a:pt x="1389279" y="290097"/>
                    <a:pt x="1377895" y="290097"/>
                  </a:cubicBezTo>
                  <a:cubicBezTo>
                    <a:pt x="1150533" y="289694"/>
                    <a:pt x="243026" y="289774"/>
                    <a:pt x="16553" y="289774"/>
                  </a:cubicBezTo>
                  <a:close/>
                </a:path>
              </a:pathLst>
            </a:custGeom>
            <a:solidFill>
              <a:srgbClr val="3668B2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Graphic 16">
              <a:extLst>
                <a:ext uri="{FF2B5EF4-FFF2-40B4-BE49-F238E27FC236}">
                  <a16:creationId xmlns:a16="http://schemas.microsoft.com/office/drawing/2014/main" id="{69E4C4BA-490D-4B04-B184-757E0137E54A}"/>
                </a:ext>
              </a:extLst>
            </p:cNvPr>
            <p:cNvSpPr/>
            <p:nvPr/>
          </p:nvSpPr>
          <p:spPr>
            <a:xfrm>
              <a:off x="2846862" y="3618764"/>
              <a:ext cx="553201" cy="70568"/>
            </a:xfrm>
            <a:custGeom>
              <a:avLst/>
              <a:gdLst>
                <a:gd name="connsiteX0" fmla="*/ 276686 w 553201"/>
                <a:gd name="connsiteY0" fmla="*/ 70083 h 70568"/>
                <a:gd name="connsiteX1" fmla="*/ 13315 w 553201"/>
                <a:gd name="connsiteY1" fmla="*/ 70325 h 70568"/>
                <a:gd name="connsiteX2" fmla="*/ 73 w 553201"/>
                <a:gd name="connsiteY2" fmla="*/ 57165 h 70568"/>
                <a:gd name="connsiteX3" fmla="*/ 73 w 553201"/>
                <a:gd name="connsiteY3" fmla="*/ 11870 h 70568"/>
                <a:gd name="connsiteX4" fmla="*/ 12426 w 553201"/>
                <a:gd name="connsiteY4" fmla="*/ 82 h 70568"/>
                <a:gd name="connsiteX5" fmla="*/ 202729 w 553201"/>
                <a:gd name="connsiteY5" fmla="*/ 244 h 70568"/>
                <a:gd name="connsiteX6" fmla="*/ 539249 w 553201"/>
                <a:gd name="connsiteY6" fmla="*/ 2 h 70568"/>
                <a:gd name="connsiteX7" fmla="*/ 553055 w 553201"/>
                <a:gd name="connsiteY7" fmla="*/ 14131 h 70568"/>
                <a:gd name="connsiteX8" fmla="*/ 553055 w 553201"/>
                <a:gd name="connsiteY8" fmla="*/ 54420 h 70568"/>
                <a:gd name="connsiteX9" fmla="*/ 537634 w 553201"/>
                <a:gd name="connsiteY9" fmla="*/ 70567 h 70568"/>
                <a:gd name="connsiteX10" fmla="*/ 276686 w 553201"/>
                <a:gd name="connsiteY10" fmla="*/ 70083 h 7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201" h="70568">
                  <a:moveTo>
                    <a:pt x="276686" y="70083"/>
                  </a:moveTo>
                  <a:cubicBezTo>
                    <a:pt x="188922" y="70083"/>
                    <a:pt x="101078" y="69922"/>
                    <a:pt x="13315" y="70325"/>
                  </a:cubicBezTo>
                  <a:cubicBezTo>
                    <a:pt x="2980" y="70406"/>
                    <a:pt x="-572" y="67822"/>
                    <a:pt x="73" y="57165"/>
                  </a:cubicBezTo>
                  <a:cubicBezTo>
                    <a:pt x="962" y="42066"/>
                    <a:pt x="881" y="26888"/>
                    <a:pt x="73" y="11870"/>
                  </a:cubicBezTo>
                  <a:cubicBezTo>
                    <a:pt x="-411" y="2020"/>
                    <a:pt x="3303" y="2"/>
                    <a:pt x="12426" y="82"/>
                  </a:cubicBezTo>
                  <a:cubicBezTo>
                    <a:pt x="75887" y="405"/>
                    <a:pt x="139268" y="244"/>
                    <a:pt x="202729" y="244"/>
                  </a:cubicBezTo>
                  <a:cubicBezTo>
                    <a:pt x="314875" y="244"/>
                    <a:pt x="427022" y="405"/>
                    <a:pt x="539249" y="2"/>
                  </a:cubicBezTo>
                  <a:cubicBezTo>
                    <a:pt x="550553" y="-79"/>
                    <a:pt x="553782" y="3070"/>
                    <a:pt x="553055" y="14131"/>
                  </a:cubicBezTo>
                  <a:cubicBezTo>
                    <a:pt x="552087" y="27534"/>
                    <a:pt x="552006" y="41017"/>
                    <a:pt x="553055" y="54420"/>
                  </a:cubicBezTo>
                  <a:cubicBezTo>
                    <a:pt x="553943" y="66611"/>
                    <a:pt x="551037" y="70648"/>
                    <a:pt x="537634" y="70567"/>
                  </a:cubicBezTo>
                  <a:cubicBezTo>
                    <a:pt x="450598" y="69760"/>
                    <a:pt x="363641" y="70083"/>
                    <a:pt x="276686" y="70083"/>
                  </a:cubicBezTo>
                  <a:close/>
                </a:path>
              </a:pathLst>
            </a:custGeom>
            <a:solidFill>
              <a:srgbClr val="08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Graphic 16">
              <a:extLst>
                <a:ext uri="{FF2B5EF4-FFF2-40B4-BE49-F238E27FC236}">
                  <a16:creationId xmlns:a16="http://schemas.microsoft.com/office/drawing/2014/main" id="{E60D792E-9598-4184-BC77-E30ABF9659DD}"/>
                </a:ext>
              </a:extLst>
            </p:cNvPr>
            <p:cNvSpPr/>
            <p:nvPr/>
          </p:nvSpPr>
          <p:spPr>
            <a:xfrm>
              <a:off x="3963555" y="3618812"/>
              <a:ext cx="92940" cy="81101"/>
            </a:xfrm>
            <a:custGeom>
              <a:avLst/>
              <a:gdLst>
                <a:gd name="connsiteX0" fmla="*/ 45862 w 92940"/>
                <a:gd name="connsiteY0" fmla="*/ 195 h 81101"/>
                <a:gd name="connsiteX1" fmla="*/ 82356 w 92940"/>
                <a:gd name="connsiteY1" fmla="*/ 33 h 81101"/>
                <a:gd name="connsiteX2" fmla="*/ 92933 w 92940"/>
                <a:gd name="connsiteY2" fmla="*/ 10933 h 81101"/>
                <a:gd name="connsiteX3" fmla="*/ 92852 w 92940"/>
                <a:gd name="connsiteY3" fmla="*/ 71326 h 81101"/>
                <a:gd name="connsiteX4" fmla="*/ 83890 w 92940"/>
                <a:gd name="connsiteY4" fmla="*/ 81096 h 81101"/>
                <a:gd name="connsiteX5" fmla="*/ 8318 w 92940"/>
                <a:gd name="connsiteY5" fmla="*/ 81015 h 81101"/>
                <a:gd name="connsiteX6" fmla="*/ 2 w 92940"/>
                <a:gd name="connsiteY6" fmla="*/ 73425 h 81101"/>
                <a:gd name="connsiteX7" fmla="*/ 2 w 92940"/>
                <a:gd name="connsiteY7" fmla="*/ 7946 h 81101"/>
                <a:gd name="connsiteX8" fmla="*/ 8076 w 92940"/>
                <a:gd name="connsiteY8" fmla="*/ 33 h 81101"/>
                <a:gd name="connsiteX9" fmla="*/ 45862 w 92940"/>
                <a:gd name="connsiteY9" fmla="*/ 195 h 8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940" h="81101">
                  <a:moveTo>
                    <a:pt x="45862" y="195"/>
                  </a:moveTo>
                  <a:cubicBezTo>
                    <a:pt x="58054" y="195"/>
                    <a:pt x="70245" y="679"/>
                    <a:pt x="82356" y="33"/>
                  </a:cubicBezTo>
                  <a:cubicBezTo>
                    <a:pt x="90834" y="-370"/>
                    <a:pt x="93094" y="2859"/>
                    <a:pt x="92933" y="10933"/>
                  </a:cubicBezTo>
                  <a:cubicBezTo>
                    <a:pt x="92448" y="31037"/>
                    <a:pt x="92610" y="51222"/>
                    <a:pt x="92852" y="71326"/>
                  </a:cubicBezTo>
                  <a:cubicBezTo>
                    <a:pt x="92933" y="77947"/>
                    <a:pt x="91479" y="81257"/>
                    <a:pt x="83890" y="81096"/>
                  </a:cubicBezTo>
                  <a:cubicBezTo>
                    <a:pt x="58699" y="80692"/>
                    <a:pt x="33509" y="80853"/>
                    <a:pt x="8318" y="81015"/>
                  </a:cubicBezTo>
                  <a:cubicBezTo>
                    <a:pt x="2747" y="81015"/>
                    <a:pt x="-79" y="79804"/>
                    <a:pt x="2" y="73425"/>
                  </a:cubicBezTo>
                  <a:cubicBezTo>
                    <a:pt x="325" y="51626"/>
                    <a:pt x="325" y="29826"/>
                    <a:pt x="2" y="7946"/>
                  </a:cubicBezTo>
                  <a:cubicBezTo>
                    <a:pt x="-79" y="1810"/>
                    <a:pt x="2182" y="-128"/>
                    <a:pt x="8076" y="33"/>
                  </a:cubicBezTo>
                  <a:cubicBezTo>
                    <a:pt x="20671" y="356"/>
                    <a:pt x="33267" y="195"/>
                    <a:pt x="45862" y="195"/>
                  </a:cubicBezTo>
                  <a:close/>
                </a:path>
              </a:pathLst>
            </a:custGeom>
            <a:solidFill>
              <a:srgbClr val="09243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Graphic 16">
              <a:extLst>
                <a:ext uri="{FF2B5EF4-FFF2-40B4-BE49-F238E27FC236}">
                  <a16:creationId xmlns:a16="http://schemas.microsoft.com/office/drawing/2014/main" id="{A1CAA6EC-9EC1-4A10-81B9-2DA09E37FA4C}"/>
                </a:ext>
              </a:extLst>
            </p:cNvPr>
            <p:cNvSpPr/>
            <p:nvPr/>
          </p:nvSpPr>
          <p:spPr>
            <a:xfrm>
              <a:off x="2846870" y="2768260"/>
              <a:ext cx="553223" cy="69195"/>
            </a:xfrm>
            <a:custGeom>
              <a:avLst/>
              <a:gdLst>
                <a:gd name="connsiteX0" fmla="*/ 277081 w 553223"/>
                <a:gd name="connsiteY0" fmla="*/ 68951 h 69195"/>
                <a:gd name="connsiteX1" fmla="*/ 13630 w 553223"/>
                <a:gd name="connsiteY1" fmla="*/ 69193 h 69195"/>
                <a:gd name="connsiteX2" fmla="*/ 65 w 553223"/>
                <a:gd name="connsiteY2" fmla="*/ 56194 h 69195"/>
                <a:gd name="connsiteX3" fmla="*/ 227 w 553223"/>
                <a:gd name="connsiteY3" fmla="*/ 8316 h 69195"/>
                <a:gd name="connsiteX4" fmla="*/ 8139 w 553223"/>
                <a:gd name="connsiteY4" fmla="*/ 242 h 69195"/>
                <a:gd name="connsiteX5" fmla="*/ 14437 w 553223"/>
                <a:gd name="connsiteY5" fmla="*/ 242 h 69195"/>
                <a:gd name="connsiteX6" fmla="*/ 537626 w 553223"/>
                <a:gd name="connsiteY6" fmla="*/ 0 h 69195"/>
                <a:gd name="connsiteX7" fmla="*/ 553047 w 553223"/>
                <a:gd name="connsiteY7" fmla="*/ 14775 h 69195"/>
                <a:gd name="connsiteX8" fmla="*/ 552967 w 553223"/>
                <a:gd name="connsiteY8" fmla="*/ 55064 h 69195"/>
                <a:gd name="connsiteX9" fmla="*/ 539322 w 553223"/>
                <a:gd name="connsiteY9" fmla="*/ 69193 h 69195"/>
                <a:gd name="connsiteX10" fmla="*/ 308650 w 553223"/>
                <a:gd name="connsiteY10" fmla="*/ 68870 h 69195"/>
                <a:gd name="connsiteX11" fmla="*/ 277081 w 553223"/>
                <a:gd name="connsiteY11" fmla="*/ 68951 h 6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3223" h="69195">
                  <a:moveTo>
                    <a:pt x="277081" y="68951"/>
                  </a:moveTo>
                  <a:cubicBezTo>
                    <a:pt x="189237" y="68951"/>
                    <a:pt x="101393" y="68790"/>
                    <a:pt x="13630" y="69193"/>
                  </a:cubicBezTo>
                  <a:cubicBezTo>
                    <a:pt x="3537" y="69274"/>
                    <a:pt x="-581" y="67256"/>
                    <a:pt x="65" y="56194"/>
                  </a:cubicBezTo>
                  <a:cubicBezTo>
                    <a:pt x="1034" y="40289"/>
                    <a:pt x="469" y="24302"/>
                    <a:pt x="227" y="8316"/>
                  </a:cubicBezTo>
                  <a:cubicBezTo>
                    <a:pt x="146" y="2422"/>
                    <a:pt x="2003" y="-404"/>
                    <a:pt x="8139" y="242"/>
                  </a:cubicBezTo>
                  <a:cubicBezTo>
                    <a:pt x="10238" y="484"/>
                    <a:pt x="12338" y="242"/>
                    <a:pt x="14437" y="242"/>
                  </a:cubicBezTo>
                  <a:cubicBezTo>
                    <a:pt x="188833" y="242"/>
                    <a:pt x="363230" y="323"/>
                    <a:pt x="537626" y="0"/>
                  </a:cubicBezTo>
                  <a:cubicBezTo>
                    <a:pt x="549253" y="0"/>
                    <a:pt x="554258" y="1938"/>
                    <a:pt x="553047" y="14775"/>
                  </a:cubicBezTo>
                  <a:cubicBezTo>
                    <a:pt x="551756" y="28097"/>
                    <a:pt x="552079" y="41661"/>
                    <a:pt x="552967" y="55064"/>
                  </a:cubicBezTo>
                  <a:cubicBezTo>
                    <a:pt x="553693" y="65883"/>
                    <a:pt x="550787" y="69274"/>
                    <a:pt x="539322" y="69193"/>
                  </a:cubicBezTo>
                  <a:cubicBezTo>
                    <a:pt x="462458" y="68628"/>
                    <a:pt x="385514" y="68870"/>
                    <a:pt x="308650" y="68870"/>
                  </a:cubicBezTo>
                  <a:cubicBezTo>
                    <a:pt x="298073" y="68951"/>
                    <a:pt x="287577" y="68951"/>
                    <a:pt x="277081" y="68951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Graphic 16">
              <a:extLst>
                <a:ext uri="{FF2B5EF4-FFF2-40B4-BE49-F238E27FC236}">
                  <a16:creationId xmlns:a16="http://schemas.microsoft.com/office/drawing/2014/main" id="{93CDD34B-F5C2-4315-AB27-9E1A2E18DFDB}"/>
                </a:ext>
              </a:extLst>
            </p:cNvPr>
            <p:cNvSpPr/>
            <p:nvPr/>
          </p:nvSpPr>
          <p:spPr>
            <a:xfrm>
              <a:off x="3963635" y="2768421"/>
              <a:ext cx="92854" cy="80908"/>
            </a:xfrm>
            <a:custGeom>
              <a:avLst/>
              <a:gdLst>
                <a:gd name="connsiteX0" fmla="*/ 45701 w 92854"/>
                <a:gd name="connsiteY0" fmla="*/ 80820 h 80908"/>
                <a:gd name="connsiteX1" fmla="*/ 7915 w 92854"/>
                <a:gd name="connsiteY1" fmla="*/ 80901 h 80908"/>
                <a:gd name="connsiteX2" fmla="*/ 3 w 92854"/>
                <a:gd name="connsiteY2" fmla="*/ 72907 h 80908"/>
                <a:gd name="connsiteX3" fmla="*/ 3 w 92854"/>
                <a:gd name="connsiteY3" fmla="*/ 7347 h 80908"/>
                <a:gd name="connsiteX4" fmla="*/ 7269 w 92854"/>
                <a:gd name="connsiteY4" fmla="*/ 0 h 80908"/>
                <a:gd name="connsiteX5" fmla="*/ 85425 w 92854"/>
                <a:gd name="connsiteY5" fmla="*/ 0 h 80908"/>
                <a:gd name="connsiteX6" fmla="*/ 92853 w 92854"/>
                <a:gd name="connsiteY6" fmla="*/ 7267 h 80908"/>
                <a:gd name="connsiteX7" fmla="*/ 92853 w 92854"/>
                <a:gd name="connsiteY7" fmla="*/ 72827 h 80908"/>
                <a:gd name="connsiteX8" fmla="*/ 84859 w 92854"/>
                <a:gd name="connsiteY8" fmla="*/ 80820 h 80908"/>
                <a:gd name="connsiteX9" fmla="*/ 45701 w 92854"/>
                <a:gd name="connsiteY9" fmla="*/ 80820 h 8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54" h="80908">
                  <a:moveTo>
                    <a:pt x="45701" y="80820"/>
                  </a:moveTo>
                  <a:cubicBezTo>
                    <a:pt x="33106" y="80820"/>
                    <a:pt x="20510" y="80578"/>
                    <a:pt x="7915" y="80901"/>
                  </a:cubicBezTo>
                  <a:cubicBezTo>
                    <a:pt x="1860" y="81062"/>
                    <a:pt x="-78" y="78882"/>
                    <a:pt x="3" y="72907"/>
                  </a:cubicBezTo>
                  <a:cubicBezTo>
                    <a:pt x="245" y="51027"/>
                    <a:pt x="245" y="29228"/>
                    <a:pt x="3" y="7347"/>
                  </a:cubicBezTo>
                  <a:cubicBezTo>
                    <a:pt x="-78" y="1938"/>
                    <a:pt x="1698" y="0"/>
                    <a:pt x="7269" y="0"/>
                  </a:cubicBezTo>
                  <a:cubicBezTo>
                    <a:pt x="33348" y="242"/>
                    <a:pt x="59346" y="161"/>
                    <a:pt x="85425" y="0"/>
                  </a:cubicBezTo>
                  <a:cubicBezTo>
                    <a:pt x="90834" y="0"/>
                    <a:pt x="92853" y="1857"/>
                    <a:pt x="92853" y="7267"/>
                  </a:cubicBezTo>
                  <a:cubicBezTo>
                    <a:pt x="92691" y="29147"/>
                    <a:pt x="92610" y="50946"/>
                    <a:pt x="92853" y="72827"/>
                  </a:cubicBezTo>
                  <a:cubicBezTo>
                    <a:pt x="92933" y="78721"/>
                    <a:pt x="90996" y="80981"/>
                    <a:pt x="84859" y="80820"/>
                  </a:cubicBezTo>
                  <a:cubicBezTo>
                    <a:pt x="71780" y="80578"/>
                    <a:pt x="58700" y="80820"/>
                    <a:pt x="45701" y="80820"/>
                  </a:cubicBezTo>
                  <a:close/>
                </a:path>
              </a:pathLst>
            </a:custGeom>
            <a:solidFill>
              <a:srgbClr val="09243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Graphic 16">
              <a:extLst>
                <a:ext uri="{FF2B5EF4-FFF2-40B4-BE49-F238E27FC236}">
                  <a16:creationId xmlns:a16="http://schemas.microsoft.com/office/drawing/2014/main" id="{B9B6C2E1-73A1-4A4F-8776-87B704494582}"/>
                </a:ext>
              </a:extLst>
            </p:cNvPr>
            <p:cNvSpPr/>
            <p:nvPr/>
          </p:nvSpPr>
          <p:spPr>
            <a:xfrm>
              <a:off x="995094" y="3618437"/>
              <a:ext cx="553017" cy="70572"/>
            </a:xfrm>
            <a:custGeom>
              <a:avLst/>
              <a:gdLst>
                <a:gd name="connsiteX0" fmla="*/ 276784 w 553017"/>
                <a:gd name="connsiteY0" fmla="*/ 70328 h 70572"/>
                <a:gd name="connsiteX1" fmla="*/ 13494 w 553017"/>
                <a:gd name="connsiteY1" fmla="*/ 70571 h 70572"/>
                <a:gd name="connsiteX2" fmla="*/ 91 w 553017"/>
                <a:gd name="connsiteY2" fmla="*/ 57652 h 70572"/>
                <a:gd name="connsiteX3" fmla="*/ 91 w 553017"/>
                <a:gd name="connsiteY3" fmla="*/ 14861 h 70572"/>
                <a:gd name="connsiteX4" fmla="*/ 14221 w 553017"/>
                <a:gd name="connsiteY4" fmla="*/ 5 h 70572"/>
                <a:gd name="connsiteX5" fmla="*/ 164153 w 553017"/>
                <a:gd name="connsiteY5" fmla="*/ 328 h 70572"/>
                <a:gd name="connsiteX6" fmla="*/ 539590 w 553017"/>
                <a:gd name="connsiteY6" fmla="*/ 85 h 70572"/>
                <a:gd name="connsiteX7" fmla="*/ 552912 w 553017"/>
                <a:gd name="connsiteY7" fmla="*/ 13084 h 70572"/>
                <a:gd name="connsiteX8" fmla="*/ 552912 w 553017"/>
                <a:gd name="connsiteY8" fmla="*/ 55876 h 70572"/>
                <a:gd name="connsiteX9" fmla="*/ 538782 w 553017"/>
                <a:gd name="connsiteY9" fmla="*/ 70571 h 70572"/>
                <a:gd name="connsiteX10" fmla="*/ 276784 w 553017"/>
                <a:gd name="connsiteY10" fmla="*/ 70328 h 7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017" h="70572">
                  <a:moveTo>
                    <a:pt x="276784" y="70328"/>
                  </a:moveTo>
                  <a:cubicBezTo>
                    <a:pt x="189021" y="70328"/>
                    <a:pt x="101257" y="70167"/>
                    <a:pt x="13494" y="70571"/>
                  </a:cubicBezTo>
                  <a:cubicBezTo>
                    <a:pt x="3321" y="70651"/>
                    <a:pt x="-635" y="68552"/>
                    <a:pt x="91" y="57652"/>
                  </a:cubicBezTo>
                  <a:cubicBezTo>
                    <a:pt x="1060" y="43442"/>
                    <a:pt x="979" y="29071"/>
                    <a:pt x="91" y="14861"/>
                  </a:cubicBezTo>
                  <a:cubicBezTo>
                    <a:pt x="-555" y="3880"/>
                    <a:pt x="2029" y="-157"/>
                    <a:pt x="14221" y="5"/>
                  </a:cubicBezTo>
                  <a:cubicBezTo>
                    <a:pt x="64198" y="812"/>
                    <a:pt x="114176" y="328"/>
                    <a:pt x="164153" y="328"/>
                  </a:cubicBezTo>
                  <a:cubicBezTo>
                    <a:pt x="289299" y="328"/>
                    <a:pt x="414444" y="489"/>
                    <a:pt x="539590" y="85"/>
                  </a:cubicBezTo>
                  <a:cubicBezTo>
                    <a:pt x="549844" y="85"/>
                    <a:pt x="553638" y="2427"/>
                    <a:pt x="552912" y="13084"/>
                  </a:cubicBezTo>
                  <a:cubicBezTo>
                    <a:pt x="552024" y="27294"/>
                    <a:pt x="552024" y="41666"/>
                    <a:pt x="552912" y="55876"/>
                  </a:cubicBezTo>
                  <a:cubicBezTo>
                    <a:pt x="553638" y="66937"/>
                    <a:pt x="550813" y="70651"/>
                    <a:pt x="538782" y="70571"/>
                  </a:cubicBezTo>
                  <a:cubicBezTo>
                    <a:pt x="451504" y="70086"/>
                    <a:pt x="364144" y="70328"/>
                    <a:pt x="276784" y="70328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Graphic 16">
              <a:extLst>
                <a:ext uri="{FF2B5EF4-FFF2-40B4-BE49-F238E27FC236}">
                  <a16:creationId xmlns:a16="http://schemas.microsoft.com/office/drawing/2014/main" id="{D49D0827-EB25-4344-A7CC-F63B0BFCFB1E}"/>
                </a:ext>
              </a:extLst>
            </p:cNvPr>
            <p:cNvSpPr/>
            <p:nvPr/>
          </p:nvSpPr>
          <p:spPr>
            <a:xfrm>
              <a:off x="2110755" y="3618682"/>
              <a:ext cx="92773" cy="82122"/>
            </a:xfrm>
            <a:custGeom>
              <a:avLst/>
              <a:gdLst>
                <a:gd name="connsiteX0" fmla="*/ 45135 w 92773"/>
                <a:gd name="connsiteY0" fmla="*/ 81952 h 82122"/>
                <a:gd name="connsiteX1" fmla="*/ 7350 w 92773"/>
                <a:gd name="connsiteY1" fmla="*/ 82033 h 82122"/>
                <a:gd name="connsiteX2" fmla="*/ 2 w 92773"/>
                <a:gd name="connsiteY2" fmla="*/ 74928 h 82122"/>
                <a:gd name="connsiteX3" fmla="*/ 2 w 92773"/>
                <a:gd name="connsiteY3" fmla="*/ 8238 h 82122"/>
                <a:gd name="connsiteX4" fmla="*/ 7996 w 92773"/>
                <a:gd name="connsiteY4" fmla="*/ 2 h 82122"/>
                <a:gd name="connsiteX5" fmla="*/ 84778 w 92773"/>
                <a:gd name="connsiteY5" fmla="*/ 2 h 82122"/>
                <a:gd name="connsiteX6" fmla="*/ 92772 w 92773"/>
                <a:gd name="connsiteY6" fmla="*/ 7995 h 82122"/>
                <a:gd name="connsiteX7" fmla="*/ 92772 w 92773"/>
                <a:gd name="connsiteY7" fmla="*/ 73475 h 82122"/>
                <a:gd name="connsiteX8" fmla="*/ 84052 w 92773"/>
                <a:gd name="connsiteY8" fmla="*/ 82114 h 82122"/>
                <a:gd name="connsiteX9" fmla="*/ 45135 w 92773"/>
                <a:gd name="connsiteY9" fmla="*/ 81952 h 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773" h="82122">
                  <a:moveTo>
                    <a:pt x="45135" y="81952"/>
                  </a:moveTo>
                  <a:cubicBezTo>
                    <a:pt x="32540" y="81952"/>
                    <a:pt x="19945" y="81710"/>
                    <a:pt x="7350" y="82033"/>
                  </a:cubicBezTo>
                  <a:cubicBezTo>
                    <a:pt x="1940" y="82195"/>
                    <a:pt x="-78" y="80580"/>
                    <a:pt x="2" y="74928"/>
                  </a:cubicBezTo>
                  <a:cubicBezTo>
                    <a:pt x="245" y="52725"/>
                    <a:pt x="245" y="30441"/>
                    <a:pt x="2" y="8238"/>
                  </a:cubicBezTo>
                  <a:cubicBezTo>
                    <a:pt x="-78" y="2344"/>
                    <a:pt x="2021" y="-78"/>
                    <a:pt x="7996" y="2"/>
                  </a:cubicBezTo>
                  <a:cubicBezTo>
                    <a:pt x="33590" y="164"/>
                    <a:pt x="59184" y="244"/>
                    <a:pt x="84778" y="2"/>
                  </a:cubicBezTo>
                  <a:cubicBezTo>
                    <a:pt x="90834" y="-78"/>
                    <a:pt x="92852" y="2021"/>
                    <a:pt x="92772" y="7995"/>
                  </a:cubicBezTo>
                  <a:cubicBezTo>
                    <a:pt x="92529" y="29795"/>
                    <a:pt x="92449" y="51675"/>
                    <a:pt x="92772" y="73475"/>
                  </a:cubicBezTo>
                  <a:cubicBezTo>
                    <a:pt x="92852" y="80096"/>
                    <a:pt x="90592" y="82275"/>
                    <a:pt x="84052" y="82114"/>
                  </a:cubicBezTo>
                  <a:cubicBezTo>
                    <a:pt x="71133" y="81710"/>
                    <a:pt x="58134" y="81952"/>
                    <a:pt x="45135" y="81952"/>
                  </a:cubicBezTo>
                  <a:close/>
                </a:path>
              </a:pathLst>
            </a:custGeom>
            <a:solidFill>
              <a:srgbClr val="0B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Graphic 16">
              <a:extLst>
                <a:ext uri="{FF2B5EF4-FFF2-40B4-BE49-F238E27FC236}">
                  <a16:creationId xmlns:a16="http://schemas.microsoft.com/office/drawing/2014/main" id="{E2BA9B58-C17B-4E12-9E0E-F6D6FA82FCF7}"/>
                </a:ext>
              </a:extLst>
            </p:cNvPr>
            <p:cNvSpPr/>
            <p:nvPr/>
          </p:nvSpPr>
          <p:spPr>
            <a:xfrm>
              <a:off x="2846840" y="3194075"/>
              <a:ext cx="553158" cy="68955"/>
            </a:xfrm>
            <a:custGeom>
              <a:avLst/>
              <a:gdLst>
                <a:gd name="connsiteX0" fmla="*/ 276708 w 553158"/>
                <a:gd name="connsiteY0" fmla="*/ 68711 h 68955"/>
                <a:gd name="connsiteX1" fmla="*/ 13256 w 553158"/>
                <a:gd name="connsiteY1" fmla="*/ 68954 h 68955"/>
                <a:gd name="connsiteX2" fmla="*/ 96 w 553158"/>
                <a:gd name="connsiteY2" fmla="*/ 55712 h 68955"/>
                <a:gd name="connsiteX3" fmla="*/ 96 w 553158"/>
                <a:gd name="connsiteY3" fmla="*/ 12921 h 68955"/>
                <a:gd name="connsiteX4" fmla="*/ 13660 w 553158"/>
                <a:gd name="connsiteY4" fmla="*/ 2 h 68955"/>
                <a:gd name="connsiteX5" fmla="*/ 317481 w 553158"/>
                <a:gd name="connsiteY5" fmla="*/ 245 h 68955"/>
                <a:gd name="connsiteX6" fmla="*/ 540644 w 553158"/>
                <a:gd name="connsiteY6" fmla="*/ 2 h 68955"/>
                <a:gd name="connsiteX7" fmla="*/ 553078 w 553158"/>
                <a:gd name="connsiteY7" fmla="*/ 12678 h 68955"/>
                <a:gd name="connsiteX8" fmla="*/ 553078 w 553158"/>
                <a:gd name="connsiteY8" fmla="*/ 56762 h 68955"/>
                <a:gd name="connsiteX9" fmla="*/ 540240 w 553158"/>
                <a:gd name="connsiteY9" fmla="*/ 68954 h 68955"/>
                <a:gd name="connsiteX10" fmla="*/ 276708 w 553158"/>
                <a:gd name="connsiteY10" fmla="*/ 68711 h 6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158" h="68955">
                  <a:moveTo>
                    <a:pt x="276708" y="68711"/>
                  </a:moveTo>
                  <a:cubicBezTo>
                    <a:pt x="188864" y="68711"/>
                    <a:pt x="101100" y="68550"/>
                    <a:pt x="13256" y="68954"/>
                  </a:cubicBezTo>
                  <a:cubicBezTo>
                    <a:pt x="2760" y="69034"/>
                    <a:pt x="-550" y="66208"/>
                    <a:pt x="96" y="55712"/>
                  </a:cubicBezTo>
                  <a:cubicBezTo>
                    <a:pt x="984" y="41502"/>
                    <a:pt x="1065" y="27131"/>
                    <a:pt x="96" y="12921"/>
                  </a:cubicBezTo>
                  <a:cubicBezTo>
                    <a:pt x="-711" y="1859"/>
                    <a:pt x="3568" y="-78"/>
                    <a:pt x="13660" y="2"/>
                  </a:cubicBezTo>
                  <a:cubicBezTo>
                    <a:pt x="114907" y="325"/>
                    <a:pt x="216234" y="245"/>
                    <a:pt x="317481" y="245"/>
                  </a:cubicBezTo>
                  <a:cubicBezTo>
                    <a:pt x="391842" y="245"/>
                    <a:pt x="466202" y="406"/>
                    <a:pt x="540644" y="2"/>
                  </a:cubicBezTo>
                  <a:cubicBezTo>
                    <a:pt x="550736" y="-78"/>
                    <a:pt x="553643" y="2909"/>
                    <a:pt x="553078" y="12678"/>
                  </a:cubicBezTo>
                  <a:cubicBezTo>
                    <a:pt x="552270" y="27373"/>
                    <a:pt x="552109" y="42148"/>
                    <a:pt x="553078" y="56762"/>
                  </a:cubicBezTo>
                  <a:cubicBezTo>
                    <a:pt x="553804" y="67339"/>
                    <a:pt x="549606" y="68954"/>
                    <a:pt x="540240" y="68954"/>
                  </a:cubicBezTo>
                  <a:cubicBezTo>
                    <a:pt x="452315" y="68631"/>
                    <a:pt x="364552" y="68711"/>
                    <a:pt x="276708" y="68711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Graphic 16">
              <a:extLst>
                <a:ext uri="{FF2B5EF4-FFF2-40B4-BE49-F238E27FC236}">
                  <a16:creationId xmlns:a16="http://schemas.microsoft.com/office/drawing/2014/main" id="{32C958FF-7FA4-4433-8129-BD5CBD6A685C}"/>
                </a:ext>
              </a:extLst>
            </p:cNvPr>
            <p:cNvSpPr/>
            <p:nvPr/>
          </p:nvSpPr>
          <p:spPr>
            <a:xfrm>
              <a:off x="3963631" y="3194226"/>
              <a:ext cx="92862" cy="80997"/>
            </a:xfrm>
            <a:custGeom>
              <a:avLst/>
              <a:gdLst>
                <a:gd name="connsiteX0" fmla="*/ 46513 w 92862"/>
                <a:gd name="connsiteY0" fmla="*/ 94 h 80997"/>
                <a:gd name="connsiteX1" fmla="*/ 83007 w 92862"/>
                <a:gd name="connsiteY1" fmla="*/ 13 h 80997"/>
                <a:gd name="connsiteX2" fmla="*/ 92857 w 92862"/>
                <a:gd name="connsiteY2" fmla="*/ 8814 h 80997"/>
                <a:gd name="connsiteX3" fmla="*/ 92857 w 92862"/>
                <a:gd name="connsiteY3" fmla="*/ 71790 h 80997"/>
                <a:gd name="connsiteX4" fmla="*/ 83168 w 92862"/>
                <a:gd name="connsiteY4" fmla="*/ 80995 h 80997"/>
                <a:gd name="connsiteX5" fmla="*/ 8888 w 92862"/>
                <a:gd name="connsiteY5" fmla="*/ 80995 h 80997"/>
                <a:gd name="connsiteX6" fmla="*/ 7 w 92862"/>
                <a:gd name="connsiteY6" fmla="*/ 72598 h 80997"/>
                <a:gd name="connsiteX7" fmla="*/ 7 w 92862"/>
                <a:gd name="connsiteY7" fmla="*/ 8410 h 80997"/>
                <a:gd name="connsiteX8" fmla="*/ 8808 w 92862"/>
                <a:gd name="connsiteY8" fmla="*/ 13 h 80997"/>
                <a:gd name="connsiteX9" fmla="*/ 46513 w 92862"/>
                <a:gd name="connsiteY9" fmla="*/ 94 h 8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2" h="80997">
                  <a:moveTo>
                    <a:pt x="46513" y="94"/>
                  </a:moveTo>
                  <a:cubicBezTo>
                    <a:pt x="58704" y="94"/>
                    <a:pt x="70896" y="336"/>
                    <a:pt x="83007" y="13"/>
                  </a:cubicBezTo>
                  <a:cubicBezTo>
                    <a:pt x="89547" y="-148"/>
                    <a:pt x="93018" y="1063"/>
                    <a:pt x="92857" y="8814"/>
                  </a:cubicBezTo>
                  <a:cubicBezTo>
                    <a:pt x="92372" y="29806"/>
                    <a:pt x="92453" y="50798"/>
                    <a:pt x="92857" y="71790"/>
                  </a:cubicBezTo>
                  <a:cubicBezTo>
                    <a:pt x="92938" y="79138"/>
                    <a:pt x="90031" y="81075"/>
                    <a:pt x="83168" y="80995"/>
                  </a:cubicBezTo>
                  <a:cubicBezTo>
                    <a:pt x="58381" y="80672"/>
                    <a:pt x="33594" y="80672"/>
                    <a:pt x="8888" y="80995"/>
                  </a:cubicBezTo>
                  <a:cubicBezTo>
                    <a:pt x="2591" y="81075"/>
                    <a:pt x="-154" y="79541"/>
                    <a:pt x="7" y="72598"/>
                  </a:cubicBezTo>
                  <a:cubicBezTo>
                    <a:pt x="411" y="51202"/>
                    <a:pt x="411" y="29806"/>
                    <a:pt x="7" y="8410"/>
                  </a:cubicBezTo>
                  <a:cubicBezTo>
                    <a:pt x="-154" y="1547"/>
                    <a:pt x="2510" y="-148"/>
                    <a:pt x="8808" y="13"/>
                  </a:cubicBezTo>
                  <a:cubicBezTo>
                    <a:pt x="21322" y="336"/>
                    <a:pt x="33917" y="94"/>
                    <a:pt x="46513" y="94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Graphic 16">
              <a:extLst>
                <a:ext uri="{FF2B5EF4-FFF2-40B4-BE49-F238E27FC236}">
                  <a16:creationId xmlns:a16="http://schemas.microsoft.com/office/drawing/2014/main" id="{EEB6B97E-775A-46E5-AFC6-8C4061D113F0}"/>
                </a:ext>
              </a:extLst>
            </p:cNvPr>
            <p:cNvSpPr/>
            <p:nvPr/>
          </p:nvSpPr>
          <p:spPr>
            <a:xfrm>
              <a:off x="2846790" y="4044339"/>
              <a:ext cx="553253" cy="70408"/>
            </a:xfrm>
            <a:custGeom>
              <a:avLst/>
              <a:gdLst>
                <a:gd name="connsiteX0" fmla="*/ 276597 w 553253"/>
                <a:gd name="connsiteY0" fmla="*/ 244 h 70408"/>
                <a:gd name="connsiteX1" fmla="*/ 539887 w 553253"/>
                <a:gd name="connsiteY1" fmla="*/ 2 h 70408"/>
                <a:gd name="connsiteX2" fmla="*/ 552967 w 553253"/>
                <a:gd name="connsiteY2" fmla="*/ 13404 h 70408"/>
                <a:gd name="connsiteX3" fmla="*/ 553047 w 553253"/>
                <a:gd name="connsiteY3" fmla="*/ 54904 h 70408"/>
                <a:gd name="connsiteX4" fmla="*/ 536819 w 553253"/>
                <a:gd name="connsiteY4" fmla="*/ 70406 h 70408"/>
                <a:gd name="connsiteX5" fmla="*/ 242040 w 553253"/>
                <a:gd name="connsiteY5" fmla="*/ 70164 h 70408"/>
                <a:gd name="connsiteX6" fmla="*/ 12741 w 553253"/>
                <a:gd name="connsiteY6" fmla="*/ 70406 h 70408"/>
                <a:gd name="connsiteX7" fmla="*/ 65 w 553253"/>
                <a:gd name="connsiteY7" fmla="*/ 57649 h 70408"/>
                <a:gd name="connsiteX8" fmla="*/ 65 w 553253"/>
                <a:gd name="connsiteY8" fmla="*/ 13566 h 70408"/>
                <a:gd name="connsiteX9" fmla="*/ 13226 w 553253"/>
                <a:gd name="connsiteY9" fmla="*/ 82 h 70408"/>
                <a:gd name="connsiteX10" fmla="*/ 276597 w 553253"/>
                <a:gd name="connsiteY10" fmla="*/ 244 h 7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253" h="70408">
                  <a:moveTo>
                    <a:pt x="276597" y="244"/>
                  </a:moveTo>
                  <a:cubicBezTo>
                    <a:pt x="364360" y="244"/>
                    <a:pt x="452123" y="405"/>
                    <a:pt x="539887" y="2"/>
                  </a:cubicBezTo>
                  <a:cubicBezTo>
                    <a:pt x="550544" y="-79"/>
                    <a:pt x="553613" y="2989"/>
                    <a:pt x="552967" y="13404"/>
                  </a:cubicBezTo>
                  <a:cubicBezTo>
                    <a:pt x="552079" y="27211"/>
                    <a:pt x="551675" y="41179"/>
                    <a:pt x="553047" y="54904"/>
                  </a:cubicBezTo>
                  <a:cubicBezTo>
                    <a:pt x="554420" y="68468"/>
                    <a:pt x="548930" y="70487"/>
                    <a:pt x="536819" y="70406"/>
                  </a:cubicBezTo>
                  <a:cubicBezTo>
                    <a:pt x="438559" y="69922"/>
                    <a:pt x="340300" y="70164"/>
                    <a:pt x="242040" y="70164"/>
                  </a:cubicBezTo>
                  <a:cubicBezTo>
                    <a:pt x="165581" y="70164"/>
                    <a:pt x="89201" y="70002"/>
                    <a:pt x="12741" y="70406"/>
                  </a:cubicBezTo>
                  <a:cubicBezTo>
                    <a:pt x="2649" y="70487"/>
                    <a:pt x="-500" y="67580"/>
                    <a:pt x="65" y="57649"/>
                  </a:cubicBezTo>
                  <a:cubicBezTo>
                    <a:pt x="873" y="43035"/>
                    <a:pt x="873" y="28260"/>
                    <a:pt x="65" y="13566"/>
                  </a:cubicBezTo>
                  <a:cubicBezTo>
                    <a:pt x="-500" y="3312"/>
                    <a:pt x="2488" y="2"/>
                    <a:pt x="13226" y="82"/>
                  </a:cubicBezTo>
                  <a:cubicBezTo>
                    <a:pt x="101070" y="486"/>
                    <a:pt x="188833" y="244"/>
                    <a:pt x="276597" y="244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Graphic 16">
              <a:extLst>
                <a:ext uri="{FF2B5EF4-FFF2-40B4-BE49-F238E27FC236}">
                  <a16:creationId xmlns:a16="http://schemas.microsoft.com/office/drawing/2014/main" id="{7EDE52C8-C55E-421A-9736-D51FAE3E2E76}"/>
                </a:ext>
              </a:extLst>
            </p:cNvPr>
            <p:cNvSpPr/>
            <p:nvPr/>
          </p:nvSpPr>
          <p:spPr>
            <a:xfrm>
              <a:off x="3963631" y="4044377"/>
              <a:ext cx="92865" cy="80946"/>
            </a:xfrm>
            <a:custGeom>
              <a:avLst/>
              <a:gdLst>
                <a:gd name="connsiteX0" fmla="*/ 47078 w 92865"/>
                <a:gd name="connsiteY0" fmla="*/ 206 h 80946"/>
                <a:gd name="connsiteX1" fmla="*/ 82280 w 92865"/>
                <a:gd name="connsiteY1" fmla="*/ 44 h 80946"/>
                <a:gd name="connsiteX2" fmla="*/ 92857 w 92865"/>
                <a:gd name="connsiteY2" fmla="*/ 10944 h 80946"/>
                <a:gd name="connsiteX3" fmla="*/ 92857 w 92865"/>
                <a:gd name="connsiteY3" fmla="*/ 71337 h 80946"/>
                <a:gd name="connsiteX4" fmla="*/ 83814 w 92865"/>
                <a:gd name="connsiteY4" fmla="*/ 80945 h 80946"/>
                <a:gd name="connsiteX5" fmla="*/ 8323 w 92865"/>
                <a:gd name="connsiteY5" fmla="*/ 80945 h 80946"/>
                <a:gd name="connsiteX6" fmla="*/ 7 w 92865"/>
                <a:gd name="connsiteY6" fmla="*/ 72144 h 80946"/>
                <a:gd name="connsiteX7" fmla="*/ 7 w 92865"/>
                <a:gd name="connsiteY7" fmla="*/ 9249 h 80946"/>
                <a:gd name="connsiteX8" fmla="*/ 9454 w 92865"/>
                <a:gd name="connsiteY8" fmla="*/ 125 h 80946"/>
                <a:gd name="connsiteX9" fmla="*/ 47078 w 92865"/>
                <a:gd name="connsiteY9" fmla="*/ 206 h 8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5" h="80946">
                  <a:moveTo>
                    <a:pt x="47078" y="206"/>
                  </a:moveTo>
                  <a:cubicBezTo>
                    <a:pt x="58785" y="206"/>
                    <a:pt x="70573" y="690"/>
                    <a:pt x="82280" y="44"/>
                  </a:cubicBezTo>
                  <a:cubicBezTo>
                    <a:pt x="90919" y="-440"/>
                    <a:pt x="93019" y="3032"/>
                    <a:pt x="92857" y="10944"/>
                  </a:cubicBezTo>
                  <a:cubicBezTo>
                    <a:pt x="92453" y="31048"/>
                    <a:pt x="92534" y="51233"/>
                    <a:pt x="92857" y="71337"/>
                  </a:cubicBezTo>
                  <a:cubicBezTo>
                    <a:pt x="92938" y="78119"/>
                    <a:pt x="91323" y="81026"/>
                    <a:pt x="83814" y="80945"/>
                  </a:cubicBezTo>
                  <a:cubicBezTo>
                    <a:pt x="58624" y="80541"/>
                    <a:pt x="33514" y="80541"/>
                    <a:pt x="8323" y="80945"/>
                  </a:cubicBezTo>
                  <a:cubicBezTo>
                    <a:pt x="1461" y="81026"/>
                    <a:pt x="-73" y="78442"/>
                    <a:pt x="7" y="72144"/>
                  </a:cubicBezTo>
                  <a:cubicBezTo>
                    <a:pt x="330" y="51152"/>
                    <a:pt x="411" y="30241"/>
                    <a:pt x="7" y="9249"/>
                  </a:cubicBezTo>
                  <a:cubicBezTo>
                    <a:pt x="-154" y="1901"/>
                    <a:pt x="2429" y="-117"/>
                    <a:pt x="9454" y="125"/>
                  </a:cubicBezTo>
                  <a:cubicBezTo>
                    <a:pt x="21888" y="529"/>
                    <a:pt x="34483" y="206"/>
                    <a:pt x="47078" y="206"/>
                  </a:cubicBezTo>
                  <a:close/>
                </a:path>
              </a:pathLst>
            </a:custGeom>
            <a:solidFill>
              <a:srgbClr val="09243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91" name="연결선: 꺾임 90">
            <a:extLst>
              <a:ext uri="{FF2B5EF4-FFF2-40B4-BE49-F238E27FC236}">
                <a16:creationId xmlns:a16="http://schemas.microsoft.com/office/drawing/2014/main" id="{76D8315A-1D6C-4057-937C-891E7ACFFE9B}"/>
              </a:ext>
            </a:extLst>
          </p:cNvPr>
          <p:cNvCxnSpPr>
            <a:cxnSpLocks/>
          </p:cNvCxnSpPr>
          <p:nvPr/>
        </p:nvCxnSpPr>
        <p:spPr>
          <a:xfrm rot="10800000" flipV="1">
            <a:off x="1913084" y="2720232"/>
            <a:ext cx="2513375" cy="1385799"/>
          </a:xfrm>
          <a:prstGeom prst="bentConnector3">
            <a:avLst>
              <a:gd name="adj1" fmla="val 9961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자유형: 도형 31">
            <a:extLst>
              <a:ext uri="{FF2B5EF4-FFF2-40B4-BE49-F238E27FC236}">
                <a16:creationId xmlns:a16="http://schemas.microsoft.com/office/drawing/2014/main" id="{979335C4-A52D-460D-BBB4-33E5071D6D2D}"/>
              </a:ext>
            </a:extLst>
          </p:cNvPr>
          <p:cNvSpPr/>
          <p:nvPr/>
        </p:nvSpPr>
        <p:spPr>
          <a:xfrm flipV="1">
            <a:off x="4061744" y="3231473"/>
            <a:ext cx="656071" cy="911802"/>
          </a:xfrm>
          <a:custGeom>
            <a:avLst/>
            <a:gdLst>
              <a:gd name="connsiteX0" fmla="*/ 2428875 w 2428875"/>
              <a:gd name="connsiteY0" fmla="*/ 962025 h 962025"/>
              <a:gd name="connsiteX1" fmla="*/ 485775 w 2428875"/>
              <a:gd name="connsiteY1" fmla="*/ 723900 h 962025"/>
              <a:gd name="connsiteX2" fmla="*/ 0 w 2428875"/>
              <a:gd name="connsiteY2" fmla="*/ 0 h 962025"/>
              <a:gd name="connsiteX0" fmla="*/ 2428875 w 2428875"/>
              <a:gd name="connsiteY0" fmla="*/ 962025 h 962025"/>
              <a:gd name="connsiteX1" fmla="*/ 161925 w 2428875"/>
              <a:gd name="connsiteY1" fmla="*/ 571500 h 962025"/>
              <a:gd name="connsiteX2" fmla="*/ 0 w 2428875"/>
              <a:gd name="connsiteY2" fmla="*/ 0 h 962025"/>
              <a:gd name="connsiteX0" fmla="*/ 923925 w 923925"/>
              <a:gd name="connsiteY0" fmla="*/ 828675 h 828675"/>
              <a:gd name="connsiteX1" fmla="*/ 161925 w 923925"/>
              <a:gd name="connsiteY1" fmla="*/ 571500 h 828675"/>
              <a:gd name="connsiteX2" fmla="*/ 0 w 923925"/>
              <a:gd name="connsiteY2" fmla="*/ 0 h 828675"/>
              <a:gd name="connsiteX0" fmla="*/ 923925 w 923925"/>
              <a:gd name="connsiteY0" fmla="*/ 828675 h 828675"/>
              <a:gd name="connsiteX1" fmla="*/ 161925 w 923925"/>
              <a:gd name="connsiteY1" fmla="*/ 571500 h 828675"/>
              <a:gd name="connsiteX2" fmla="*/ 0 w 923925"/>
              <a:gd name="connsiteY2" fmla="*/ 0 h 828675"/>
              <a:gd name="connsiteX0" fmla="*/ 656071 w 656071"/>
              <a:gd name="connsiteY0" fmla="*/ 911802 h 911802"/>
              <a:gd name="connsiteX1" fmla="*/ 161925 w 656071"/>
              <a:gd name="connsiteY1" fmla="*/ 571500 h 911802"/>
              <a:gd name="connsiteX2" fmla="*/ 0 w 656071"/>
              <a:gd name="connsiteY2" fmla="*/ 0 h 911802"/>
              <a:gd name="connsiteX0" fmla="*/ 656071 w 656071"/>
              <a:gd name="connsiteY0" fmla="*/ 911802 h 911802"/>
              <a:gd name="connsiteX1" fmla="*/ 14144 w 656071"/>
              <a:gd name="connsiteY1" fmla="*/ 516082 h 911802"/>
              <a:gd name="connsiteX2" fmla="*/ 0 w 656071"/>
              <a:gd name="connsiteY2" fmla="*/ 0 h 91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6071" h="911802">
                <a:moveTo>
                  <a:pt x="656071" y="911802"/>
                </a:moveTo>
                <a:lnTo>
                  <a:pt x="14144" y="516082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6" name="연결선: 꺾임 95">
            <a:extLst>
              <a:ext uri="{FF2B5EF4-FFF2-40B4-BE49-F238E27FC236}">
                <a16:creationId xmlns:a16="http://schemas.microsoft.com/office/drawing/2014/main" id="{4614F782-0ADE-47E1-97C1-15A890BB16D4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8114014" y="2771244"/>
            <a:ext cx="2513375" cy="1385799"/>
          </a:xfrm>
          <a:prstGeom prst="bentConnector3">
            <a:avLst>
              <a:gd name="adj1" fmla="val 99611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자유형: 도형 31">
            <a:extLst>
              <a:ext uri="{FF2B5EF4-FFF2-40B4-BE49-F238E27FC236}">
                <a16:creationId xmlns:a16="http://schemas.microsoft.com/office/drawing/2014/main" id="{9B9C5D38-3002-40CC-9016-E9A47CFB5FD5}"/>
              </a:ext>
            </a:extLst>
          </p:cNvPr>
          <p:cNvSpPr/>
          <p:nvPr/>
        </p:nvSpPr>
        <p:spPr>
          <a:xfrm flipH="1" flipV="1">
            <a:off x="7815939" y="3226051"/>
            <a:ext cx="656071" cy="911802"/>
          </a:xfrm>
          <a:custGeom>
            <a:avLst/>
            <a:gdLst>
              <a:gd name="connsiteX0" fmla="*/ 2428875 w 2428875"/>
              <a:gd name="connsiteY0" fmla="*/ 962025 h 962025"/>
              <a:gd name="connsiteX1" fmla="*/ 485775 w 2428875"/>
              <a:gd name="connsiteY1" fmla="*/ 723900 h 962025"/>
              <a:gd name="connsiteX2" fmla="*/ 0 w 2428875"/>
              <a:gd name="connsiteY2" fmla="*/ 0 h 962025"/>
              <a:gd name="connsiteX0" fmla="*/ 2428875 w 2428875"/>
              <a:gd name="connsiteY0" fmla="*/ 962025 h 962025"/>
              <a:gd name="connsiteX1" fmla="*/ 161925 w 2428875"/>
              <a:gd name="connsiteY1" fmla="*/ 571500 h 962025"/>
              <a:gd name="connsiteX2" fmla="*/ 0 w 2428875"/>
              <a:gd name="connsiteY2" fmla="*/ 0 h 962025"/>
              <a:gd name="connsiteX0" fmla="*/ 923925 w 923925"/>
              <a:gd name="connsiteY0" fmla="*/ 828675 h 828675"/>
              <a:gd name="connsiteX1" fmla="*/ 161925 w 923925"/>
              <a:gd name="connsiteY1" fmla="*/ 571500 h 828675"/>
              <a:gd name="connsiteX2" fmla="*/ 0 w 923925"/>
              <a:gd name="connsiteY2" fmla="*/ 0 h 828675"/>
              <a:gd name="connsiteX0" fmla="*/ 923925 w 923925"/>
              <a:gd name="connsiteY0" fmla="*/ 828675 h 828675"/>
              <a:gd name="connsiteX1" fmla="*/ 161925 w 923925"/>
              <a:gd name="connsiteY1" fmla="*/ 571500 h 828675"/>
              <a:gd name="connsiteX2" fmla="*/ 0 w 923925"/>
              <a:gd name="connsiteY2" fmla="*/ 0 h 828675"/>
              <a:gd name="connsiteX0" fmla="*/ 656071 w 656071"/>
              <a:gd name="connsiteY0" fmla="*/ 911802 h 911802"/>
              <a:gd name="connsiteX1" fmla="*/ 161925 w 656071"/>
              <a:gd name="connsiteY1" fmla="*/ 571500 h 911802"/>
              <a:gd name="connsiteX2" fmla="*/ 0 w 656071"/>
              <a:gd name="connsiteY2" fmla="*/ 0 h 911802"/>
              <a:gd name="connsiteX0" fmla="*/ 656071 w 656071"/>
              <a:gd name="connsiteY0" fmla="*/ 911802 h 911802"/>
              <a:gd name="connsiteX1" fmla="*/ 14144 w 656071"/>
              <a:gd name="connsiteY1" fmla="*/ 516082 h 911802"/>
              <a:gd name="connsiteX2" fmla="*/ 0 w 656071"/>
              <a:gd name="connsiteY2" fmla="*/ 0 h 91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6071" h="911802">
                <a:moveTo>
                  <a:pt x="656071" y="911802"/>
                </a:moveTo>
                <a:lnTo>
                  <a:pt x="14144" y="516082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31E7E5-AFFE-463C-843A-5A084D08B8E3}"/>
              </a:ext>
            </a:extLst>
          </p:cNvPr>
          <p:cNvSpPr txBox="1"/>
          <p:nvPr/>
        </p:nvSpPr>
        <p:spPr>
          <a:xfrm>
            <a:off x="8035639" y="445070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13482B-FACD-4B23-B96F-6D2672663551}"/>
              </a:ext>
            </a:extLst>
          </p:cNvPr>
          <p:cNvSpPr txBox="1"/>
          <p:nvPr/>
        </p:nvSpPr>
        <p:spPr>
          <a:xfrm>
            <a:off x="8046266" y="1971934"/>
            <a:ext cx="356844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766504-7CB9-468F-9F90-FE7F6BB5052D}"/>
              </a:ext>
            </a:extLst>
          </p:cNvPr>
          <p:cNvSpPr txBox="1"/>
          <p:nvPr/>
        </p:nvSpPr>
        <p:spPr>
          <a:xfrm>
            <a:off x="587921" y="599322"/>
            <a:ext cx="4789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67F0E5-E9E2-42A2-A2F4-2D04045F1AE0}"/>
              </a:ext>
            </a:extLst>
          </p:cNvPr>
          <p:cNvSpPr txBox="1"/>
          <p:nvPr/>
        </p:nvSpPr>
        <p:spPr>
          <a:xfrm>
            <a:off x="1971398" y="2679820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65DDF1-E4D8-46A1-B451-07ACF76E2FDD}"/>
              </a:ext>
            </a:extLst>
          </p:cNvPr>
          <p:cNvSpPr txBox="1"/>
          <p:nvPr/>
        </p:nvSpPr>
        <p:spPr>
          <a:xfrm>
            <a:off x="1971398" y="3572600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A9157C-D4F9-453A-8C8A-B15C9CFA8256}"/>
              </a:ext>
            </a:extLst>
          </p:cNvPr>
          <p:cNvSpPr txBox="1"/>
          <p:nvPr/>
        </p:nvSpPr>
        <p:spPr>
          <a:xfrm>
            <a:off x="1971398" y="4465380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877F1C-AA4D-4E73-BC96-D8B3843F1CB7}"/>
              </a:ext>
            </a:extLst>
          </p:cNvPr>
          <p:cNvSpPr/>
          <p:nvPr/>
        </p:nvSpPr>
        <p:spPr>
          <a:xfrm>
            <a:off x="1190893" y="2796898"/>
            <a:ext cx="9789376" cy="2571232"/>
          </a:xfrm>
          <a:prstGeom prst="roundRect">
            <a:avLst>
              <a:gd name="adj" fmla="val 5890"/>
            </a:avLst>
          </a:prstGeom>
          <a:solidFill>
            <a:schemeClr val="bg1">
              <a:lumMod val="9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B813B81-787A-471E-8B35-EFE40149C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6520373"/>
              </p:ext>
            </p:extLst>
          </p:nvPr>
        </p:nvGraphicFramePr>
        <p:xfrm>
          <a:off x="3325512" y="2694936"/>
          <a:ext cx="7445065" cy="2754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5987A06-04A6-4F37-BBE3-386098C3643F}"/>
              </a:ext>
            </a:extLst>
          </p:cNvPr>
          <p:cNvSpPr txBox="1"/>
          <p:nvPr/>
        </p:nvSpPr>
        <p:spPr>
          <a:xfrm>
            <a:off x="1345512" y="4122534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557073-4DBF-4EEA-8138-CD1F040DDB3F}"/>
              </a:ext>
            </a:extLst>
          </p:cNvPr>
          <p:cNvSpPr txBox="1"/>
          <p:nvPr/>
        </p:nvSpPr>
        <p:spPr>
          <a:xfrm>
            <a:off x="1345512" y="4531042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ADB0EF-E7D1-43FB-8FE5-CB53E2C0983A}"/>
              </a:ext>
            </a:extLst>
          </p:cNvPr>
          <p:cNvSpPr txBox="1"/>
          <p:nvPr/>
        </p:nvSpPr>
        <p:spPr>
          <a:xfrm>
            <a:off x="1345512" y="4939548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0DB4E1-1B55-4218-8438-5B584B3DD1E8}"/>
              </a:ext>
            </a:extLst>
          </p:cNvPr>
          <p:cNvSpPr txBox="1"/>
          <p:nvPr/>
        </p:nvSpPr>
        <p:spPr>
          <a:xfrm>
            <a:off x="1345512" y="3714027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289900-4DFD-4B69-8497-DDF8A0C0070E}"/>
              </a:ext>
            </a:extLst>
          </p:cNvPr>
          <p:cNvSpPr txBox="1"/>
          <p:nvPr/>
        </p:nvSpPr>
        <p:spPr>
          <a:xfrm>
            <a:off x="1345512" y="3305519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D84277-8853-43CB-88DB-BCD2AB5F10BC}"/>
              </a:ext>
            </a:extLst>
          </p:cNvPr>
          <p:cNvSpPr txBox="1"/>
          <p:nvPr/>
        </p:nvSpPr>
        <p:spPr>
          <a:xfrm>
            <a:off x="1345512" y="2897010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86CFDA-9F61-498B-ABAD-1C2011B2C79F}"/>
              </a:ext>
            </a:extLst>
          </p:cNvPr>
          <p:cNvSpPr txBox="1"/>
          <p:nvPr/>
        </p:nvSpPr>
        <p:spPr>
          <a:xfrm>
            <a:off x="1608992" y="1743940"/>
            <a:ext cx="895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84CC47-7C30-49E3-A69B-F98660E83322}"/>
              </a:ext>
            </a:extLst>
          </p:cNvPr>
          <p:cNvSpPr txBox="1"/>
          <p:nvPr/>
        </p:nvSpPr>
        <p:spPr>
          <a:xfrm>
            <a:off x="905608" y="5561305"/>
            <a:ext cx="10364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30557D-2025-42F8-BC4D-DB0DC58AB1A5}"/>
              </a:ext>
            </a:extLst>
          </p:cNvPr>
          <p:cNvSpPr txBox="1"/>
          <p:nvPr/>
        </p:nvSpPr>
        <p:spPr>
          <a:xfrm>
            <a:off x="4303985" y="2897011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E0F2A2-AB1C-435D-B91C-4350426B965C}"/>
              </a:ext>
            </a:extLst>
          </p:cNvPr>
          <p:cNvSpPr txBox="1"/>
          <p:nvPr/>
        </p:nvSpPr>
        <p:spPr>
          <a:xfrm>
            <a:off x="6474366" y="3317734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087319-0A6E-4EEC-9A4E-086E29BC42FD}"/>
              </a:ext>
            </a:extLst>
          </p:cNvPr>
          <p:cNvSpPr txBox="1"/>
          <p:nvPr/>
        </p:nvSpPr>
        <p:spPr>
          <a:xfrm>
            <a:off x="7540777" y="3720578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AF3B1A33-6850-4BC9-8D8E-3A7939717550}"/>
              </a:ext>
            </a:extLst>
          </p:cNvPr>
          <p:cNvSpPr txBox="1"/>
          <p:nvPr/>
        </p:nvSpPr>
        <p:spPr>
          <a:xfrm>
            <a:off x="7173566" y="4135238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D6F97893-D516-47C7-B709-B6F63DDF9C2C}"/>
              </a:ext>
            </a:extLst>
          </p:cNvPr>
          <p:cNvSpPr txBox="1"/>
          <p:nvPr/>
        </p:nvSpPr>
        <p:spPr>
          <a:xfrm>
            <a:off x="5024640" y="454399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37253FB4-C851-4566-B7E0-E2724374D52F}"/>
              </a:ext>
            </a:extLst>
          </p:cNvPr>
          <p:cNvSpPr txBox="1"/>
          <p:nvPr/>
        </p:nvSpPr>
        <p:spPr>
          <a:xfrm>
            <a:off x="5740305" y="4954938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251110A7-3B02-4769-9B15-B3935334711E}"/>
              </a:ext>
            </a:extLst>
          </p:cNvPr>
          <p:cNvSpPr txBox="1"/>
          <p:nvPr/>
        </p:nvSpPr>
        <p:spPr>
          <a:xfrm>
            <a:off x="7916060" y="454399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47525711-453D-4375-B1AC-EB3DF34223D7}"/>
              </a:ext>
            </a:extLst>
          </p:cNvPr>
          <p:cNvSpPr txBox="1"/>
          <p:nvPr/>
        </p:nvSpPr>
        <p:spPr>
          <a:xfrm>
            <a:off x="7181524" y="4954938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C4727E98-446B-4B67-AD9C-52A228AD5082}"/>
              </a:ext>
            </a:extLst>
          </p:cNvPr>
          <p:cNvSpPr txBox="1"/>
          <p:nvPr/>
        </p:nvSpPr>
        <p:spPr>
          <a:xfrm>
            <a:off x="10027954" y="4954938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A0369C48-DE53-44CD-8C14-756FE75C9FEB}"/>
              </a:ext>
            </a:extLst>
          </p:cNvPr>
          <p:cNvSpPr txBox="1"/>
          <p:nvPr/>
        </p:nvSpPr>
        <p:spPr>
          <a:xfrm>
            <a:off x="10027954" y="454399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1DA2FDE3-1413-4FB3-89E1-112C134B11CE}"/>
              </a:ext>
            </a:extLst>
          </p:cNvPr>
          <p:cNvSpPr txBox="1"/>
          <p:nvPr/>
        </p:nvSpPr>
        <p:spPr>
          <a:xfrm>
            <a:off x="10027954" y="4135238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B4F6B120-AE27-40F0-9322-8CD30DD84961}"/>
              </a:ext>
            </a:extLst>
          </p:cNvPr>
          <p:cNvSpPr txBox="1"/>
          <p:nvPr/>
        </p:nvSpPr>
        <p:spPr>
          <a:xfrm>
            <a:off x="10027954" y="3726486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354452AC-30CF-490C-BF8B-C6754BA4D41E}"/>
              </a:ext>
            </a:extLst>
          </p:cNvPr>
          <p:cNvSpPr txBox="1"/>
          <p:nvPr/>
        </p:nvSpPr>
        <p:spPr>
          <a:xfrm>
            <a:off x="10027954" y="3317734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60C1E4F2-292D-497A-AC66-802BBB096B2B}"/>
              </a:ext>
            </a:extLst>
          </p:cNvPr>
          <p:cNvSpPr txBox="1"/>
          <p:nvPr/>
        </p:nvSpPr>
        <p:spPr>
          <a:xfrm>
            <a:off x="10027954" y="2897011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45%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2F11BF3D-D2C8-4D4F-A21A-54C3432092B2}"/>
              </a:ext>
            </a:extLst>
          </p:cNvPr>
          <p:cNvSpPr txBox="1"/>
          <p:nvPr/>
        </p:nvSpPr>
        <p:spPr>
          <a:xfrm>
            <a:off x="8265636" y="4135238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14">
            <a:extLst>
              <a:ext uri="{FF2B5EF4-FFF2-40B4-BE49-F238E27FC236}">
                <a16:creationId xmlns:a16="http://schemas.microsoft.com/office/drawing/2014/main" id="{95C08244-A6CC-4E1B-923D-1BB0B17486E5}"/>
              </a:ext>
            </a:extLst>
          </p:cNvPr>
          <p:cNvSpPr txBox="1"/>
          <p:nvPr/>
        </p:nvSpPr>
        <p:spPr>
          <a:xfrm>
            <a:off x="8991164" y="3736685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id="{83E27F14-3C72-4A96-81CD-CC2B90C8D0EE}"/>
              </a:ext>
            </a:extLst>
          </p:cNvPr>
          <p:cNvSpPr txBox="1"/>
          <p:nvPr/>
        </p:nvSpPr>
        <p:spPr>
          <a:xfrm>
            <a:off x="8615212" y="3317734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14">
            <a:extLst>
              <a:ext uri="{FF2B5EF4-FFF2-40B4-BE49-F238E27FC236}">
                <a16:creationId xmlns:a16="http://schemas.microsoft.com/office/drawing/2014/main" id="{C61DAD97-A117-4119-9B64-749DBF958C94}"/>
              </a:ext>
            </a:extLst>
          </p:cNvPr>
          <p:cNvSpPr txBox="1"/>
          <p:nvPr/>
        </p:nvSpPr>
        <p:spPr>
          <a:xfrm>
            <a:off x="6824568" y="2897011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54383F49-2E84-4563-85AF-B2BEF3EB7067}"/>
              </a:ext>
            </a:extLst>
          </p:cNvPr>
          <p:cNvSpPr/>
          <p:nvPr/>
        </p:nvSpPr>
        <p:spPr>
          <a:xfrm>
            <a:off x="0" y="5216178"/>
            <a:ext cx="12192000" cy="164182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12">
            <a:extLst>
              <a:ext uri="{FF2B5EF4-FFF2-40B4-BE49-F238E27FC236}">
                <a16:creationId xmlns:a16="http://schemas.microsoft.com/office/drawing/2014/main" id="{7B5BCDB8-A153-4C1E-A32F-C6D4A1CEDF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40" y="2880669"/>
            <a:ext cx="3076776" cy="2689031"/>
          </a:xfrm>
          <a:prstGeom prst="rect">
            <a:avLst/>
          </a:prstGeom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930A675A-7EA5-4142-BFE6-9FF303E3E8F6}"/>
              </a:ext>
            </a:extLst>
          </p:cNvPr>
          <p:cNvGrpSpPr/>
          <p:nvPr/>
        </p:nvGrpSpPr>
        <p:grpSpPr>
          <a:xfrm>
            <a:off x="878740" y="2993712"/>
            <a:ext cx="2809763" cy="1743990"/>
            <a:chOff x="878740" y="2993712"/>
            <a:chExt cx="2809763" cy="1743990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B190DA44-7A54-4B7D-898E-3196CC57FD38}"/>
                </a:ext>
              </a:extLst>
            </p:cNvPr>
            <p:cNvSpPr/>
            <p:nvPr/>
          </p:nvSpPr>
          <p:spPr>
            <a:xfrm>
              <a:off x="878740" y="2993712"/>
              <a:ext cx="2809763" cy="17439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A9759259-0016-4870-9BD8-66E9F58BC575}"/>
                </a:ext>
              </a:extLst>
            </p:cNvPr>
            <p:cNvSpPr/>
            <p:nvPr/>
          </p:nvSpPr>
          <p:spPr>
            <a:xfrm rot="5400000">
              <a:off x="1417266" y="2466466"/>
              <a:ext cx="1743990" cy="2798482"/>
            </a:xfrm>
            <a:custGeom>
              <a:avLst/>
              <a:gdLst>
                <a:gd name="connsiteX0" fmla="*/ 0 w 1296144"/>
                <a:gd name="connsiteY0" fmla="*/ 2079848 h 2079848"/>
                <a:gd name="connsiteX1" fmla="*/ 0 w 1296144"/>
                <a:gd name="connsiteY1" fmla="*/ 0 h 2079848"/>
                <a:gd name="connsiteX2" fmla="*/ 1296144 w 1296144"/>
                <a:gd name="connsiteY2" fmla="*/ 2079848 h 2079848"/>
                <a:gd name="connsiteX3" fmla="*/ 0 w 1296144"/>
                <a:gd name="connsiteY3" fmla="*/ 2079848 h 2079848"/>
                <a:gd name="connsiteX0" fmla="*/ 0 w 1296144"/>
                <a:gd name="connsiteY0" fmla="*/ 2079848 h 2079848"/>
                <a:gd name="connsiteX1" fmla="*/ 0 w 1296144"/>
                <a:gd name="connsiteY1" fmla="*/ 0 h 2079848"/>
                <a:gd name="connsiteX2" fmla="*/ 1296144 w 1296144"/>
                <a:gd name="connsiteY2" fmla="*/ 2079848 h 2079848"/>
                <a:gd name="connsiteX3" fmla="*/ 0 w 1296144"/>
                <a:gd name="connsiteY3" fmla="*/ 2079848 h 2079848"/>
                <a:gd name="connsiteX0" fmla="*/ 0 w 1296144"/>
                <a:gd name="connsiteY0" fmla="*/ 2079848 h 2079848"/>
                <a:gd name="connsiteX1" fmla="*/ 0 w 1296144"/>
                <a:gd name="connsiteY1" fmla="*/ 0 h 2079848"/>
                <a:gd name="connsiteX2" fmla="*/ 1296144 w 1296144"/>
                <a:gd name="connsiteY2" fmla="*/ 2079848 h 2079848"/>
                <a:gd name="connsiteX3" fmla="*/ 0 w 1296144"/>
                <a:gd name="connsiteY3" fmla="*/ 2079848 h 2079848"/>
                <a:gd name="connsiteX0" fmla="*/ 0 w 1296144"/>
                <a:gd name="connsiteY0" fmla="*/ 2079848 h 2079848"/>
                <a:gd name="connsiteX1" fmla="*/ 0 w 1296144"/>
                <a:gd name="connsiteY1" fmla="*/ 0 h 2079848"/>
                <a:gd name="connsiteX2" fmla="*/ 1296144 w 1296144"/>
                <a:gd name="connsiteY2" fmla="*/ 2079848 h 2079848"/>
                <a:gd name="connsiteX3" fmla="*/ 0 w 1296144"/>
                <a:gd name="connsiteY3" fmla="*/ 2079848 h 207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2079848">
                  <a:moveTo>
                    <a:pt x="0" y="2079848"/>
                  </a:moveTo>
                  <a:lnTo>
                    <a:pt x="0" y="0"/>
                  </a:lnTo>
                  <a:cubicBezTo>
                    <a:pt x="317748" y="1272403"/>
                    <a:pt x="650736" y="1782805"/>
                    <a:pt x="1296144" y="2079848"/>
                  </a:cubicBezTo>
                  <a:lnTo>
                    <a:pt x="0" y="2079848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6" name="Graphic 16">
            <a:extLst>
              <a:ext uri="{FF2B5EF4-FFF2-40B4-BE49-F238E27FC236}">
                <a16:creationId xmlns:a16="http://schemas.microsoft.com/office/drawing/2014/main" id="{3461EE38-25A3-4B79-B0FD-0C9734A5D2EB}"/>
              </a:ext>
            </a:extLst>
          </p:cNvPr>
          <p:cNvGrpSpPr/>
          <p:nvPr/>
        </p:nvGrpSpPr>
        <p:grpSpPr>
          <a:xfrm>
            <a:off x="1383105" y="3240866"/>
            <a:ext cx="1741724" cy="1487693"/>
            <a:chOff x="6610633" y="3871166"/>
            <a:chExt cx="1240353" cy="1059447"/>
          </a:xfrm>
          <a:solidFill>
            <a:srgbClr val="000000"/>
          </a:solidFill>
        </p:grpSpPr>
        <p:sp>
          <p:nvSpPr>
            <p:cNvPr id="67" name="Graphic 16">
              <a:extLst>
                <a:ext uri="{FF2B5EF4-FFF2-40B4-BE49-F238E27FC236}">
                  <a16:creationId xmlns:a16="http://schemas.microsoft.com/office/drawing/2014/main" id="{08369563-F3BC-4CA7-B3BA-8032DA00DA51}"/>
                </a:ext>
              </a:extLst>
            </p:cNvPr>
            <p:cNvSpPr/>
            <p:nvPr/>
          </p:nvSpPr>
          <p:spPr>
            <a:xfrm>
              <a:off x="6610633" y="4026149"/>
              <a:ext cx="850951" cy="904464"/>
            </a:xfrm>
            <a:custGeom>
              <a:avLst/>
              <a:gdLst>
                <a:gd name="connsiteX0" fmla="*/ 828896 w 850951"/>
                <a:gd name="connsiteY0" fmla="*/ 502657 h 904464"/>
                <a:gd name="connsiteX1" fmla="*/ 734512 w 850951"/>
                <a:gd name="connsiteY1" fmla="*/ 502657 h 904464"/>
                <a:gd name="connsiteX2" fmla="*/ 723128 w 850951"/>
                <a:gd name="connsiteY2" fmla="*/ 502657 h 904464"/>
                <a:gd name="connsiteX3" fmla="*/ 723128 w 850951"/>
                <a:gd name="connsiteY3" fmla="*/ 491111 h 904464"/>
                <a:gd name="connsiteX4" fmla="*/ 723128 w 850951"/>
                <a:gd name="connsiteY4" fmla="*/ 418123 h 904464"/>
                <a:gd name="connsiteX5" fmla="*/ 700844 w 850951"/>
                <a:gd name="connsiteY5" fmla="*/ 395355 h 904464"/>
                <a:gd name="connsiteX6" fmla="*/ 540254 w 850951"/>
                <a:gd name="connsiteY6" fmla="*/ 395355 h 904464"/>
                <a:gd name="connsiteX7" fmla="*/ 517809 w 850951"/>
                <a:gd name="connsiteY7" fmla="*/ 417962 h 904464"/>
                <a:gd name="connsiteX8" fmla="*/ 517728 w 850951"/>
                <a:gd name="connsiteY8" fmla="*/ 491919 h 904464"/>
                <a:gd name="connsiteX9" fmla="*/ 517243 w 850951"/>
                <a:gd name="connsiteY9" fmla="*/ 502334 h 904464"/>
                <a:gd name="connsiteX10" fmla="*/ 509412 w 850951"/>
                <a:gd name="connsiteY10" fmla="*/ 502657 h 904464"/>
                <a:gd name="connsiteX11" fmla="*/ 241843 w 850951"/>
                <a:gd name="connsiteY11" fmla="*/ 502495 h 904464"/>
                <a:gd name="connsiteX12" fmla="*/ 211808 w 850951"/>
                <a:gd name="connsiteY12" fmla="*/ 499993 h 904464"/>
                <a:gd name="connsiteX13" fmla="*/ 40318 w 850951"/>
                <a:gd name="connsiteY13" fmla="*/ 261328 h 904464"/>
                <a:gd name="connsiteX14" fmla="*/ 211808 w 850951"/>
                <a:gd name="connsiteY14" fmla="*/ 91937 h 904464"/>
                <a:gd name="connsiteX15" fmla="*/ 309906 w 850951"/>
                <a:gd name="connsiteY15" fmla="*/ 88869 h 904464"/>
                <a:gd name="connsiteX16" fmla="*/ 336227 w 850951"/>
                <a:gd name="connsiteY16" fmla="*/ 71591 h 904464"/>
                <a:gd name="connsiteX17" fmla="*/ 356896 w 850951"/>
                <a:gd name="connsiteY17" fmla="*/ 30898 h 904464"/>
                <a:gd name="connsiteX18" fmla="*/ 351890 w 850951"/>
                <a:gd name="connsiteY18" fmla="*/ 2801 h 904464"/>
                <a:gd name="connsiteX19" fmla="*/ 324761 w 850951"/>
                <a:gd name="connsiteY19" fmla="*/ 11521 h 904464"/>
                <a:gd name="connsiteX20" fmla="*/ 308856 w 850951"/>
                <a:gd name="connsiteY20" fmla="*/ 41556 h 904464"/>
                <a:gd name="connsiteX21" fmla="*/ 292789 w 850951"/>
                <a:gd name="connsiteY21" fmla="*/ 51406 h 904464"/>
                <a:gd name="connsiteX22" fmla="*/ 204541 w 850951"/>
                <a:gd name="connsiteY22" fmla="*/ 55201 h 904464"/>
                <a:gd name="connsiteX23" fmla="*/ 4954 w 850951"/>
                <a:gd name="connsiteY23" fmla="*/ 343520 h 904464"/>
                <a:gd name="connsiteX24" fmla="*/ 245314 w 850951"/>
                <a:gd name="connsiteY24" fmla="*/ 539635 h 904464"/>
                <a:gd name="connsiteX25" fmla="*/ 506102 w 850951"/>
                <a:gd name="connsiteY25" fmla="*/ 539635 h 904464"/>
                <a:gd name="connsiteX26" fmla="*/ 517405 w 850951"/>
                <a:gd name="connsiteY26" fmla="*/ 539635 h 904464"/>
                <a:gd name="connsiteX27" fmla="*/ 517405 w 850951"/>
                <a:gd name="connsiteY27" fmla="*/ 657434 h 904464"/>
                <a:gd name="connsiteX28" fmla="*/ 506586 w 850951"/>
                <a:gd name="connsiteY28" fmla="*/ 657434 h 904464"/>
                <a:gd name="connsiteX29" fmla="*/ 446274 w 850951"/>
                <a:gd name="connsiteY29" fmla="*/ 657434 h 904464"/>
                <a:gd name="connsiteX30" fmla="*/ 426251 w 850951"/>
                <a:gd name="connsiteY30" fmla="*/ 668333 h 904464"/>
                <a:gd name="connsiteX31" fmla="*/ 430934 w 850951"/>
                <a:gd name="connsiteY31" fmla="*/ 690617 h 904464"/>
                <a:gd name="connsiteX32" fmla="*/ 532180 w 850951"/>
                <a:gd name="connsiteY32" fmla="*/ 810192 h 904464"/>
                <a:gd name="connsiteX33" fmla="*/ 560923 w 850951"/>
                <a:gd name="connsiteY33" fmla="*/ 814713 h 904464"/>
                <a:gd name="connsiteX34" fmla="*/ 560843 w 850951"/>
                <a:gd name="connsiteY34" fmla="*/ 786212 h 904464"/>
                <a:gd name="connsiteX35" fmla="*/ 518132 w 850951"/>
                <a:gd name="connsiteY35" fmla="*/ 735670 h 904464"/>
                <a:gd name="connsiteX36" fmla="*/ 483656 w 850951"/>
                <a:gd name="connsiteY36" fmla="*/ 694735 h 904464"/>
                <a:gd name="connsiteX37" fmla="*/ 529354 w 850951"/>
                <a:gd name="connsiteY37" fmla="*/ 694735 h 904464"/>
                <a:gd name="connsiteX38" fmla="*/ 555352 w 850951"/>
                <a:gd name="connsiteY38" fmla="*/ 668656 h 904464"/>
                <a:gd name="connsiteX39" fmla="*/ 555352 w 850951"/>
                <a:gd name="connsiteY39" fmla="*/ 443879 h 904464"/>
                <a:gd name="connsiteX40" fmla="*/ 555837 w 850951"/>
                <a:gd name="connsiteY40" fmla="*/ 432818 h 904464"/>
                <a:gd name="connsiteX41" fmla="*/ 685262 w 850951"/>
                <a:gd name="connsiteY41" fmla="*/ 432818 h 904464"/>
                <a:gd name="connsiteX42" fmla="*/ 685262 w 850951"/>
                <a:gd name="connsiteY42" fmla="*/ 444767 h 904464"/>
                <a:gd name="connsiteX43" fmla="*/ 685262 w 850951"/>
                <a:gd name="connsiteY43" fmla="*/ 597525 h 904464"/>
                <a:gd name="connsiteX44" fmla="*/ 685262 w 850951"/>
                <a:gd name="connsiteY44" fmla="*/ 670513 h 904464"/>
                <a:gd name="connsiteX45" fmla="*/ 709160 w 850951"/>
                <a:gd name="connsiteY45" fmla="*/ 694735 h 904464"/>
                <a:gd name="connsiteX46" fmla="*/ 748077 w 850951"/>
                <a:gd name="connsiteY46" fmla="*/ 694816 h 904464"/>
                <a:gd name="connsiteX47" fmla="*/ 756231 w 850951"/>
                <a:gd name="connsiteY47" fmla="*/ 695785 h 904464"/>
                <a:gd name="connsiteX48" fmla="*/ 620267 w 850951"/>
                <a:gd name="connsiteY48" fmla="*/ 856536 h 904464"/>
                <a:gd name="connsiteX49" fmla="*/ 606460 w 850951"/>
                <a:gd name="connsiteY49" fmla="*/ 840389 h 904464"/>
                <a:gd name="connsiteX50" fmla="*/ 578202 w 850951"/>
                <a:gd name="connsiteY50" fmla="*/ 836755 h 904464"/>
                <a:gd name="connsiteX51" fmla="*/ 577798 w 850951"/>
                <a:gd name="connsiteY51" fmla="*/ 864449 h 904464"/>
                <a:gd name="connsiteX52" fmla="*/ 603554 w 850951"/>
                <a:gd name="connsiteY52" fmla="*/ 894968 h 904464"/>
                <a:gd name="connsiteX53" fmla="*/ 636899 w 850951"/>
                <a:gd name="connsiteY53" fmla="*/ 894887 h 904464"/>
                <a:gd name="connsiteX54" fmla="*/ 677753 w 850951"/>
                <a:gd name="connsiteY54" fmla="*/ 846605 h 904464"/>
                <a:gd name="connsiteX55" fmla="*/ 808469 w 850951"/>
                <a:gd name="connsiteY55" fmla="*/ 692151 h 904464"/>
                <a:gd name="connsiteX56" fmla="*/ 814283 w 850951"/>
                <a:gd name="connsiteY56" fmla="*/ 668333 h 904464"/>
                <a:gd name="connsiteX57" fmla="*/ 792321 w 850951"/>
                <a:gd name="connsiteY57" fmla="*/ 657514 h 904464"/>
                <a:gd name="connsiteX58" fmla="*/ 752436 w 850951"/>
                <a:gd name="connsiteY58" fmla="*/ 657514 h 904464"/>
                <a:gd name="connsiteX59" fmla="*/ 723532 w 850951"/>
                <a:gd name="connsiteY59" fmla="*/ 657514 h 904464"/>
                <a:gd name="connsiteX60" fmla="*/ 723532 w 850951"/>
                <a:gd name="connsiteY60" fmla="*/ 539716 h 904464"/>
                <a:gd name="connsiteX61" fmla="*/ 734674 w 850951"/>
                <a:gd name="connsiteY61" fmla="*/ 539716 h 904464"/>
                <a:gd name="connsiteX62" fmla="*/ 829058 w 850951"/>
                <a:gd name="connsiteY62" fmla="*/ 539716 h 904464"/>
                <a:gd name="connsiteX63" fmla="*/ 850938 w 850951"/>
                <a:gd name="connsiteY63" fmla="*/ 521550 h 904464"/>
                <a:gd name="connsiteX64" fmla="*/ 828896 w 850951"/>
                <a:gd name="connsiteY64" fmla="*/ 502657 h 90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850951" h="904464">
                  <a:moveTo>
                    <a:pt x="828896" y="502657"/>
                  </a:moveTo>
                  <a:cubicBezTo>
                    <a:pt x="797408" y="502576"/>
                    <a:pt x="766001" y="502657"/>
                    <a:pt x="734512" y="502657"/>
                  </a:cubicBezTo>
                  <a:cubicBezTo>
                    <a:pt x="731041" y="502657"/>
                    <a:pt x="727569" y="502657"/>
                    <a:pt x="723128" y="502657"/>
                  </a:cubicBezTo>
                  <a:cubicBezTo>
                    <a:pt x="723128" y="498055"/>
                    <a:pt x="723128" y="494583"/>
                    <a:pt x="723128" y="491111"/>
                  </a:cubicBezTo>
                  <a:cubicBezTo>
                    <a:pt x="723128" y="466809"/>
                    <a:pt x="723209" y="442426"/>
                    <a:pt x="723128" y="418123"/>
                  </a:cubicBezTo>
                  <a:cubicBezTo>
                    <a:pt x="723047" y="402137"/>
                    <a:pt x="716508" y="395355"/>
                    <a:pt x="700844" y="395355"/>
                  </a:cubicBezTo>
                  <a:cubicBezTo>
                    <a:pt x="647314" y="395274"/>
                    <a:pt x="593784" y="395274"/>
                    <a:pt x="540254" y="395355"/>
                  </a:cubicBezTo>
                  <a:cubicBezTo>
                    <a:pt x="524510" y="395355"/>
                    <a:pt x="517889" y="402056"/>
                    <a:pt x="517809" y="417962"/>
                  </a:cubicBezTo>
                  <a:cubicBezTo>
                    <a:pt x="517728" y="442587"/>
                    <a:pt x="517809" y="467293"/>
                    <a:pt x="517728" y="491919"/>
                  </a:cubicBezTo>
                  <a:cubicBezTo>
                    <a:pt x="517728" y="495310"/>
                    <a:pt x="517405" y="498701"/>
                    <a:pt x="517243" y="502334"/>
                  </a:cubicBezTo>
                  <a:cubicBezTo>
                    <a:pt x="513933" y="502495"/>
                    <a:pt x="511673" y="502657"/>
                    <a:pt x="509412" y="502657"/>
                  </a:cubicBezTo>
                  <a:cubicBezTo>
                    <a:pt x="420195" y="502657"/>
                    <a:pt x="330979" y="502738"/>
                    <a:pt x="241843" y="502495"/>
                  </a:cubicBezTo>
                  <a:cubicBezTo>
                    <a:pt x="231831" y="502495"/>
                    <a:pt x="221658" y="501769"/>
                    <a:pt x="211808" y="499993"/>
                  </a:cubicBezTo>
                  <a:cubicBezTo>
                    <a:pt x="96835" y="479888"/>
                    <a:pt x="22959" y="376865"/>
                    <a:pt x="40318" y="261328"/>
                  </a:cubicBezTo>
                  <a:cubicBezTo>
                    <a:pt x="53155" y="176148"/>
                    <a:pt x="126547" y="102353"/>
                    <a:pt x="211808" y="91937"/>
                  </a:cubicBezTo>
                  <a:cubicBezTo>
                    <a:pt x="244184" y="87981"/>
                    <a:pt x="277125" y="89030"/>
                    <a:pt x="309906" y="88869"/>
                  </a:cubicBezTo>
                  <a:cubicBezTo>
                    <a:pt x="323308" y="88788"/>
                    <a:pt x="330817" y="83056"/>
                    <a:pt x="336227" y="71591"/>
                  </a:cubicBezTo>
                  <a:cubicBezTo>
                    <a:pt x="342686" y="57784"/>
                    <a:pt x="349710" y="44301"/>
                    <a:pt x="356896" y="30898"/>
                  </a:cubicBezTo>
                  <a:cubicBezTo>
                    <a:pt x="363032" y="19433"/>
                    <a:pt x="361336" y="8534"/>
                    <a:pt x="351890" y="2801"/>
                  </a:cubicBezTo>
                  <a:cubicBezTo>
                    <a:pt x="342443" y="-3012"/>
                    <a:pt x="331301" y="379"/>
                    <a:pt x="324761" y="11521"/>
                  </a:cubicBezTo>
                  <a:cubicBezTo>
                    <a:pt x="319029" y="21290"/>
                    <a:pt x="313216" y="31141"/>
                    <a:pt x="308856" y="41556"/>
                  </a:cubicBezTo>
                  <a:cubicBezTo>
                    <a:pt x="305546" y="49549"/>
                    <a:pt x="300944" y="51245"/>
                    <a:pt x="292789" y="51406"/>
                  </a:cubicBezTo>
                  <a:cubicBezTo>
                    <a:pt x="263319" y="51971"/>
                    <a:pt x="233446" y="50760"/>
                    <a:pt x="204541" y="55201"/>
                  </a:cubicBezTo>
                  <a:cubicBezTo>
                    <a:pt x="68657" y="76112"/>
                    <a:pt x="-22739" y="209090"/>
                    <a:pt x="4954" y="343520"/>
                  </a:cubicBezTo>
                  <a:cubicBezTo>
                    <a:pt x="28611" y="458816"/>
                    <a:pt x="127032" y="539232"/>
                    <a:pt x="245314" y="539635"/>
                  </a:cubicBezTo>
                  <a:cubicBezTo>
                    <a:pt x="332270" y="539958"/>
                    <a:pt x="419145" y="539716"/>
                    <a:pt x="506102" y="539635"/>
                  </a:cubicBezTo>
                  <a:cubicBezTo>
                    <a:pt x="509816" y="539635"/>
                    <a:pt x="513529" y="539635"/>
                    <a:pt x="517405" y="539635"/>
                  </a:cubicBezTo>
                  <a:cubicBezTo>
                    <a:pt x="517405" y="579601"/>
                    <a:pt x="517405" y="617871"/>
                    <a:pt x="517405" y="657434"/>
                  </a:cubicBezTo>
                  <a:cubicBezTo>
                    <a:pt x="513529" y="657434"/>
                    <a:pt x="510058" y="657434"/>
                    <a:pt x="506586" y="657434"/>
                  </a:cubicBezTo>
                  <a:cubicBezTo>
                    <a:pt x="486482" y="657434"/>
                    <a:pt x="466378" y="657514"/>
                    <a:pt x="446274" y="657434"/>
                  </a:cubicBezTo>
                  <a:cubicBezTo>
                    <a:pt x="437554" y="657434"/>
                    <a:pt x="430207" y="659775"/>
                    <a:pt x="426251" y="668333"/>
                  </a:cubicBezTo>
                  <a:cubicBezTo>
                    <a:pt x="422375" y="676811"/>
                    <a:pt x="425282" y="683997"/>
                    <a:pt x="430934" y="690617"/>
                  </a:cubicBezTo>
                  <a:cubicBezTo>
                    <a:pt x="464682" y="730422"/>
                    <a:pt x="498350" y="770388"/>
                    <a:pt x="532180" y="810192"/>
                  </a:cubicBezTo>
                  <a:cubicBezTo>
                    <a:pt x="541142" y="820769"/>
                    <a:pt x="552365" y="822303"/>
                    <a:pt x="560923" y="814713"/>
                  </a:cubicBezTo>
                  <a:cubicBezTo>
                    <a:pt x="569401" y="807285"/>
                    <a:pt x="569401" y="796466"/>
                    <a:pt x="560843" y="786212"/>
                  </a:cubicBezTo>
                  <a:cubicBezTo>
                    <a:pt x="546713" y="769338"/>
                    <a:pt x="532342" y="752544"/>
                    <a:pt x="518132" y="735670"/>
                  </a:cubicBezTo>
                  <a:cubicBezTo>
                    <a:pt x="507151" y="722671"/>
                    <a:pt x="496171" y="709591"/>
                    <a:pt x="483656" y="694735"/>
                  </a:cubicBezTo>
                  <a:cubicBezTo>
                    <a:pt x="500531" y="694735"/>
                    <a:pt x="514902" y="694735"/>
                    <a:pt x="529354" y="694735"/>
                  </a:cubicBezTo>
                  <a:cubicBezTo>
                    <a:pt x="549539" y="694735"/>
                    <a:pt x="555352" y="688922"/>
                    <a:pt x="555352" y="668656"/>
                  </a:cubicBezTo>
                  <a:cubicBezTo>
                    <a:pt x="555352" y="593731"/>
                    <a:pt x="555352" y="518805"/>
                    <a:pt x="555352" y="443879"/>
                  </a:cubicBezTo>
                  <a:cubicBezTo>
                    <a:pt x="555352" y="440165"/>
                    <a:pt x="555675" y="436451"/>
                    <a:pt x="555837" y="432818"/>
                  </a:cubicBezTo>
                  <a:cubicBezTo>
                    <a:pt x="599436" y="432818"/>
                    <a:pt x="641824" y="432818"/>
                    <a:pt x="685262" y="432818"/>
                  </a:cubicBezTo>
                  <a:cubicBezTo>
                    <a:pt x="685262" y="437178"/>
                    <a:pt x="685262" y="440972"/>
                    <a:pt x="685262" y="444767"/>
                  </a:cubicBezTo>
                  <a:cubicBezTo>
                    <a:pt x="685262" y="495713"/>
                    <a:pt x="685262" y="546660"/>
                    <a:pt x="685262" y="597525"/>
                  </a:cubicBezTo>
                  <a:cubicBezTo>
                    <a:pt x="685262" y="621828"/>
                    <a:pt x="685262" y="646211"/>
                    <a:pt x="685262" y="670513"/>
                  </a:cubicBezTo>
                  <a:cubicBezTo>
                    <a:pt x="685342" y="688276"/>
                    <a:pt x="691721" y="694735"/>
                    <a:pt x="709160" y="694735"/>
                  </a:cubicBezTo>
                  <a:cubicBezTo>
                    <a:pt x="722159" y="694735"/>
                    <a:pt x="735078" y="694735"/>
                    <a:pt x="748077" y="694816"/>
                  </a:cubicBezTo>
                  <a:cubicBezTo>
                    <a:pt x="750337" y="694816"/>
                    <a:pt x="752679" y="695381"/>
                    <a:pt x="756231" y="695785"/>
                  </a:cubicBezTo>
                  <a:cubicBezTo>
                    <a:pt x="710452" y="749880"/>
                    <a:pt x="665723" y="802764"/>
                    <a:pt x="620267" y="856536"/>
                  </a:cubicBezTo>
                  <a:cubicBezTo>
                    <a:pt x="615180" y="850561"/>
                    <a:pt x="610901" y="845394"/>
                    <a:pt x="606460" y="840389"/>
                  </a:cubicBezTo>
                  <a:cubicBezTo>
                    <a:pt x="597740" y="830619"/>
                    <a:pt x="586679" y="829247"/>
                    <a:pt x="578202" y="836755"/>
                  </a:cubicBezTo>
                  <a:cubicBezTo>
                    <a:pt x="570047" y="844022"/>
                    <a:pt x="569805" y="854679"/>
                    <a:pt x="577798" y="864449"/>
                  </a:cubicBezTo>
                  <a:cubicBezTo>
                    <a:pt x="586275" y="874703"/>
                    <a:pt x="594915" y="884795"/>
                    <a:pt x="603554" y="894968"/>
                  </a:cubicBezTo>
                  <a:cubicBezTo>
                    <a:pt x="614373" y="907644"/>
                    <a:pt x="625999" y="907644"/>
                    <a:pt x="636899" y="894887"/>
                  </a:cubicBezTo>
                  <a:cubicBezTo>
                    <a:pt x="650544" y="878820"/>
                    <a:pt x="664108" y="862672"/>
                    <a:pt x="677753" y="846605"/>
                  </a:cubicBezTo>
                  <a:cubicBezTo>
                    <a:pt x="721352" y="795094"/>
                    <a:pt x="764870" y="743582"/>
                    <a:pt x="808469" y="692151"/>
                  </a:cubicBezTo>
                  <a:cubicBezTo>
                    <a:pt x="814525" y="685046"/>
                    <a:pt x="818643" y="677699"/>
                    <a:pt x="814283" y="668333"/>
                  </a:cubicBezTo>
                  <a:cubicBezTo>
                    <a:pt x="809923" y="658887"/>
                    <a:pt x="801526" y="657434"/>
                    <a:pt x="792321" y="657514"/>
                  </a:cubicBezTo>
                  <a:cubicBezTo>
                    <a:pt x="779000" y="657676"/>
                    <a:pt x="765758" y="657514"/>
                    <a:pt x="752436" y="657514"/>
                  </a:cubicBezTo>
                  <a:cubicBezTo>
                    <a:pt x="742828" y="657514"/>
                    <a:pt x="733220" y="657514"/>
                    <a:pt x="723532" y="657514"/>
                  </a:cubicBezTo>
                  <a:cubicBezTo>
                    <a:pt x="723532" y="617629"/>
                    <a:pt x="723532" y="579198"/>
                    <a:pt x="723532" y="539716"/>
                  </a:cubicBezTo>
                  <a:cubicBezTo>
                    <a:pt x="727650" y="539716"/>
                    <a:pt x="731202" y="539716"/>
                    <a:pt x="734674" y="539716"/>
                  </a:cubicBezTo>
                  <a:cubicBezTo>
                    <a:pt x="766162" y="539716"/>
                    <a:pt x="797569" y="539797"/>
                    <a:pt x="829058" y="539716"/>
                  </a:cubicBezTo>
                  <a:cubicBezTo>
                    <a:pt x="842541" y="539716"/>
                    <a:pt x="850777" y="532692"/>
                    <a:pt x="850938" y="521550"/>
                  </a:cubicBezTo>
                  <a:cubicBezTo>
                    <a:pt x="851342" y="510166"/>
                    <a:pt x="842622" y="502657"/>
                    <a:pt x="828896" y="502657"/>
                  </a:cubicBezTo>
                  <a:close/>
                </a:path>
              </a:pathLst>
            </a:custGeom>
            <a:solidFill>
              <a:srgbClr val="000000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16">
              <a:extLst>
                <a:ext uri="{FF2B5EF4-FFF2-40B4-BE49-F238E27FC236}">
                  <a16:creationId xmlns:a16="http://schemas.microsoft.com/office/drawing/2014/main" id="{A4E23058-7B1D-4190-9A4E-E5DD9E002A95}"/>
                </a:ext>
              </a:extLst>
            </p:cNvPr>
            <p:cNvSpPr/>
            <p:nvPr/>
          </p:nvSpPr>
          <p:spPr>
            <a:xfrm>
              <a:off x="6966276" y="3871166"/>
              <a:ext cx="884710" cy="694823"/>
            </a:xfrm>
            <a:custGeom>
              <a:avLst/>
              <a:gdLst>
                <a:gd name="connsiteX0" fmla="*/ 881793 w 884710"/>
                <a:gd name="connsiteY0" fmla="*/ 410981 h 694823"/>
                <a:gd name="connsiteX1" fmla="*/ 682125 w 884710"/>
                <a:gd name="connsiteY1" fmla="*/ 210425 h 694823"/>
                <a:gd name="connsiteX2" fmla="*/ 584189 w 884710"/>
                <a:gd name="connsiteY2" fmla="*/ 206308 h 694823"/>
                <a:gd name="connsiteX3" fmla="*/ 572240 w 884710"/>
                <a:gd name="connsiteY3" fmla="*/ 199041 h 694823"/>
                <a:gd name="connsiteX4" fmla="*/ 531709 w 884710"/>
                <a:gd name="connsiteY4" fmla="*/ 136307 h 694823"/>
                <a:gd name="connsiteX5" fmla="*/ 228210 w 884710"/>
                <a:gd name="connsiteY5" fmla="*/ 1795 h 694823"/>
                <a:gd name="connsiteX6" fmla="*/ 6824 w 884710"/>
                <a:gd name="connsiteY6" fmla="*/ 115234 h 694823"/>
                <a:gd name="connsiteX7" fmla="*/ 6259 w 884710"/>
                <a:gd name="connsiteY7" fmla="*/ 144462 h 694823"/>
                <a:gd name="connsiteX8" fmla="*/ 35325 w 884710"/>
                <a:gd name="connsiteY8" fmla="*/ 139859 h 694823"/>
                <a:gd name="connsiteX9" fmla="*/ 77390 w 884710"/>
                <a:gd name="connsiteY9" fmla="*/ 101024 h 694823"/>
                <a:gd name="connsiteX10" fmla="*/ 378143 w 884710"/>
                <a:gd name="connsiteY10" fmla="*/ 62027 h 694823"/>
                <a:gd name="connsiteX11" fmla="*/ 544788 w 884710"/>
                <a:gd name="connsiteY11" fmla="*/ 227703 h 694823"/>
                <a:gd name="connsiteX12" fmla="*/ 568526 w 884710"/>
                <a:gd name="connsiteY12" fmla="*/ 243690 h 694823"/>
                <a:gd name="connsiteX13" fmla="*/ 612286 w 884710"/>
                <a:gd name="connsiteY13" fmla="*/ 243528 h 694823"/>
                <a:gd name="connsiteX14" fmla="*/ 612367 w 884710"/>
                <a:gd name="connsiteY14" fmla="*/ 242398 h 694823"/>
                <a:gd name="connsiteX15" fmla="*/ 674374 w 884710"/>
                <a:gd name="connsiteY15" fmla="*/ 246677 h 694823"/>
                <a:gd name="connsiteX16" fmla="*/ 846430 w 884710"/>
                <a:gd name="connsiteY16" fmla="*/ 475169 h 694823"/>
                <a:gd name="connsiteX17" fmla="*/ 635943 w 884710"/>
                <a:gd name="connsiteY17" fmla="*/ 657478 h 694823"/>
                <a:gd name="connsiteX18" fmla="*/ 594120 w 884710"/>
                <a:gd name="connsiteY18" fmla="*/ 657639 h 694823"/>
                <a:gd name="connsiteX19" fmla="*/ 576519 w 884710"/>
                <a:gd name="connsiteY19" fmla="*/ 676048 h 694823"/>
                <a:gd name="connsiteX20" fmla="*/ 592990 w 884710"/>
                <a:gd name="connsiteY20" fmla="*/ 694295 h 694823"/>
                <a:gd name="connsiteX21" fmla="*/ 692783 w 884710"/>
                <a:gd name="connsiteY21" fmla="*/ 689289 h 694823"/>
                <a:gd name="connsiteX22" fmla="*/ 881793 w 884710"/>
                <a:gd name="connsiteY22" fmla="*/ 410981 h 69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84710" h="694823">
                  <a:moveTo>
                    <a:pt x="881793" y="410981"/>
                  </a:moveTo>
                  <a:cubicBezTo>
                    <a:pt x="866775" y="310380"/>
                    <a:pt x="783211" y="225120"/>
                    <a:pt x="682125" y="210425"/>
                  </a:cubicBezTo>
                  <a:cubicBezTo>
                    <a:pt x="649910" y="205742"/>
                    <a:pt x="616888" y="207196"/>
                    <a:pt x="584189" y="206308"/>
                  </a:cubicBezTo>
                  <a:cubicBezTo>
                    <a:pt x="578214" y="206146"/>
                    <a:pt x="575308" y="204128"/>
                    <a:pt x="572240" y="199041"/>
                  </a:cubicBezTo>
                  <a:cubicBezTo>
                    <a:pt x="559240" y="177807"/>
                    <a:pt x="547372" y="155442"/>
                    <a:pt x="531709" y="136307"/>
                  </a:cubicBezTo>
                  <a:cubicBezTo>
                    <a:pt x="453311" y="40793"/>
                    <a:pt x="354163" y="-10477"/>
                    <a:pt x="228210" y="1795"/>
                  </a:cubicBezTo>
                  <a:cubicBezTo>
                    <a:pt x="139962" y="10354"/>
                    <a:pt x="66328" y="49674"/>
                    <a:pt x="6824" y="115234"/>
                  </a:cubicBezTo>
                  <a:cubicBezTo>
                    <a:pt x="-2219" y="125165"/>
                    <a:pt x="-2138" y="137276"/>
                    <a:pt x="6259" y="144462"/>
                  </a:cubicBezTo>
                  <a:cubicBezTo>
                    <a:pt x="15059" y="151890"/>
                    <a:pt x="25313" y="149709"/>
                    <a:pt x="35325" y="139859"/>
                  </a:cubicBezTo>
                  <a:cubicBezTo>
                    <a:pt x="48889" y="126457"/>
                    <a:pt x="62049" y="112085"/>
                    <a:pt x="77390" y="101024"/>
                  </a:cubicBezTo>
                  <a:cubicBezTo>
                    <a:pt x="170401" y="33526"/>
                    <a:pt x="270840" y="15844"/>
                    <a:pt x="378143" y="62027"/>
                  </a:cubicBezTo>
                  <a:cubicBezTo>
                    <a:pt x="454845" y="95049"/>
                    <a:pt x="509021" y="152616"/>
                    <a:pt x="544788" y="227703"/>
                  </a:cubicBezTo>
                  <a:cubicBezTo>
                    <a:pt x="549794" y="238280"/>
                    <a:pt x="556253" y="244174"/>
                    <a:pt x="568526" y="243690"/>
                  </a:cubicBezTo>
                  <a:cubicBezTo>
                    <a:pt x="583059" y="243125"/>
                    <a:pt x="597672" y="243528"/>
                    <a:pt x="612286" y="243528"/>
                  </a:cubicBezTo>
                  <a:cubicBezTo>
                    <a:pt x="612286" y="243125"/>
                    <a:pt x="612367" y="242802"/>
                    <a:pt x="612367" y="242398"/>
                  </a:cubicBezTo>
                  <a:cubicBezTo>
                    <a:pt x="633036" y="243770"/>
                    <a:pt x="653867" y="243851"/>
                    <a:pt x="674374" y="246677"/>
                  </a:cubicBezTo>
                  <a:cubicBezTo>
                    <a:pt x="781031" y="261372"/>
                    <a:pt x="861609" y="368835"/>
                    <a:pt x="846430" y="475169"/>
                  </a:cubicBezTo>
                  <a:cubicBezTo>
                    <a:pt x="831008" y="583198"/>
                    <a:pt x="745425" y="657397"/>
                    <a:pt x="635943" y="657478"/>
                  </a:cubicBezTo>
                  <a:cubicBezTo>
                    <a:pt x="621975" y="657478"/>
                    <a:pt x="608007" y="657155"/>
                    <a:pt x="594120" y="657639"/>
                  </a:cubicBezTo>
                  <a:cubicBezTo>
                    <a:pt x="583785" y="657962"/>
                    <a:pt x="576519" y="666036"/>
                    <a:pt x="576519" y="676048"/>
                  </a:cubicBezTo>
                  <a:cubicBezTo>
                    <a:pt x="576438" y="685736"/>
                    <a:pt x="583301" y="694214"/>
                    <a:pt x="592990" y="694295"/>
                  </a:cubicBezTo>
                  <a:cubicBezTo>
                    <a:pt x="626335" y="694537"/>
                    <a:pt x="659761" y="696878"/>
                    <a:pt x="692783" y="689289"/>
                  </a:cubicBezTo>
                  <a:cubicBezTo>
                    <a:pt x="820997" y="660061"/>
                    <a:pt x="901332" y="541859"/>
                    <a:pt x="881793" y="410981"/>
                  </a:cubicBezTo>
                  <a:close/>
                </a:path>
              </a:pathLst>
            </a:custGeom>
            <a:solidFill>
              <a:srgbClr val="000000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16">
              <a:extLst>
                <a:ext uri="{FF2B5EF4-FFF2-40B4-BE49-F238E27FC236}">
                  <a16:creationId xmlns:a16="http://schemas.microsoft.com/office/drawing/2014/main" id="{5D942B8C-862F-4F2C-8414-1C5F3DD24773}"/>
                </a:ext>
              </a:extLst>
            </p:cNvPr>
            <p:cNvSpPr/>
            <p:nvPr/>
          </p:nvSpPr>
          <p:spPr>
            <a:xfrm>
              <a:off x="7302743" y="4000783"/>
              <a:ext cx="443541" cy="306119"/>
            </a:xfrm>
            <a:custGeom>
              <a:avLst/>
              <a:gdLst>
                <a:gd name="connsiteX0" fmla="*/ 217041 w 443541"/>
                <a:gd name="connsiteY0" fmla="*/ 191179 h 306119"/>
                <a:gd name="connsiteX1" fmla="*/ 241343 w 443541"/>
                <a:gd name="connsiteY1" fmla="*/ 191179 h 306119"/>
                <a:gd name="connsiteX2" fmla="*/ 416144 w 443541"/>
                <a:gd name="connsiteY2" fmla="*/ 295736 h 306119"/>
                <a:gd name="connsiteX3" fmla="*/ 435682 w 443541"/>
                <a:gd name="connsiteY3" fmla="*/ 304698 h 306119"/>
                <a:gd name="connsiteX4" fmla="*/ 440850 w 443541"/>
                <a:gd name="connsiteY4" fmla="*/ 283141 h 306119"/>
                <a:gd name="connsiteX5" fmla="*/ 277595 w 443541"/>
                <a:gd name="connsiteY5" fmla="*/ 166311 h 306119"/>
                <a:gd name="connsiteX6" fmla="*/ 196049 w 443541"/>
                <a:gd name="connsiteY6" fmla="*/ 163889 h 306119"/>
                <a:gd name="connsiteX7" fmla="*/ 181839 w 443541"/>
                <a:gd name="connsiteY7" fmla="*/ 155492 h 306119"/>
                <a:gd name="connsiteX8" fmla="*/ 165610 w 443541"/>
                <a:gd name="connsiteY8" fmla="*/ 126749 h 306119"/>
                <a:gd name="connsiteX9" fmla="*/ 22460 w 443541"/>
                <a:gd name="connsiteY9" fmla="*/ 2249 h 306119"/>
                <a:gd name="connsiteX10" fmla="*/ 1548 w 443541"/>
                <a:gd name="connsiteY10" fmla="*/ 7497 h 306119"/>
                <a:gd name="connsiteX11" fmla="*/ 11156 w 443541"/>
                <a:gd name="connsiteY11" fmla="*/ 27521 h 306119"/>
                <a:gd name="connsiteX12" fmla="*/ 37962 w 443541"/>
                <a:gd name="connsiteY12" fmla="*/ 41246 h 306119"/>
                <a:gd name="connsiteX13" fmla="*/ 161977 w 443541"/>
                <a:gd name="connsiteY13" fmla="*/ 178099 h 306119"/>
                <a:gd name="connsiteX14" fmla="*/ 182969 w 443541"/>
                <a:gd name="connsiteY14" fmla="*/ 191421 h 306119"/>
                <a:gd name="connsiteX15" fmla="*/ 217041 w 443541"/>
                <a:gd name="connsiteY15" fmla="*/ 191179 h 30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3541" h="306119">
                  <a:moveTo>
                    <a:pt x="217041" y="191179"/>
                  </a:moveTo>
                  <a:cubicBezTo>
                    <a:pt x="225115" y="191179"/>
                    <a:pt x="233269" y="191098"/>
                    <a:pt x="241343" y="191179"/>
                  </a:cubicBezTo>
                  <a:cubicBezTo>
                    <a:pt x="319902" y="192067"/>
                    <a:pt x="378277" y="226704"/>
                    <a:pt x="416144" y="295736"/>
                  </a:cubicBezTo>
                  <a:cubicBezTo>
                    <a:pt x="421311" y="305102"/>
                    <a:pt x="428093" y="308250"/>
                    <a:pt x="435682" y="304698"/>
                  </a:cubicBezTo>
                  <a:cubicBezTo>
                    <a:pt x="443595" y="300984"/>
                    <a:pt x="445936" y="292668"/>
                    <a:pt x="440850" y="283141"/>
                  </a:cubicBezTo>
                  <a:cubicBezTo>
                    <a:pt x="405809" y="217177"/>
                    <a:pt x="351552" y="176969"/>
                    <a:pt x="277595" y="166311"/>
                  </a:cubicBezTo>
                  <a:cubicBezTo>
                    <a:pt x="250871" y="162436"/>
                    <a:pt x="223258" y="164131"/>
                    <a:pt x="196049" y="163889"/>
                  </a:cubicBezTo>
                  <a:cubicBezTo>
                    <a:pt x="189024" y="163808"/>
                    <a:pt x="184987" y="162113"/>
                    <a:pt x="181839" y="155492"/>
                  </a:cubicBezTo>
                  <a:cubicBezTo>
                    <a:pt x="177156" y="145561"/>
                    <a:pt x="171585" y="136034"/>
                    <a:pt x="165610" y="126749"/>
                  </a:cubicBezTo>
                  <a:cubicBezTo>
                    <a:pt x="129923" y="71443"/>
                    <a:pt x="82933" y="29055"/>
                    <a:pt x="22460" y="2249"/>
                  </a:cubicBezTo>
                  <a:cubicBezTo>
                    <a:pt x="12690" y="-2111"/>
                    <a:pt x="5101" y="-11"/>
                    <a:pt x="1548" y="7497"/>
                  </a:cubicBezTo>
                  <a:cubicBezTo>
                    <a:pt x="-2327" y="15571"/>
                    <a:pt x="1145" y="22596"/>
                    <a:pt x="11156" y="27521"/>
                  </a:cubicBezTo>
                  <a:cubicBezTo>
                    <a:pt x="20118" y="31961"/>
                    <a:pt x="29322" y="36160"/>
                    <a:pt x="37962" y="41246"/>
                  </a:cubicBezTo>
                  <a:cubicBezTo>
                    <a:pt x="93591" y="73865"/>
                    <a:pt x="134687" y="119805"/>
                    <a:pt x="161977" y="178099"/>
                  </a:cubicBezTo>
                  <a:cubicBezTo>
                    <a:pt x="166418" y="187626"/>
                    <a:pt x="172311" y="192067"/>
                    <a:pt x="182969" y="191421"/>
                  </a:cubicBezTo>
                  <a:cubicBezTo>
                    <a:pt x="194353" y="190694"/>
                    <a:pt x="205737" y="191179"/>
                    <a:pt x="217041" y="191179"/>
                  </a:cubicBezTo>
                  <a:close/>
                </a:path>
              </a:pathLst>
            </a:custGeom>
            <a:solidFill>
              <a:srgbClr val="000000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16">
              <a:extLst>
                <a:ext uri="{FF2B5EF4-FFF2-40B4-BE49-F238E27FC236}">
                  <a16:creationId xmlns:a16="http://schemas.microsoft.com/office/drawing/2014/main" id="{5C56956C-5441-42A2-B241-E7007483439C}"/>
                </a:ext>
              </a:extLst>
            </p:cNvPr>
            <p:cNvSpPr/>
            <p:nvPr/>
          </p:nvSpPr>
          <p:spPr>
            <a:xfrm>
              <a:off x="7731296" y="4321562"/>
              <a:ext cx="36276" cy="75235"/>
            </a:xfrm>
            <a:custGeom>
              <a:avLst/>
              <a:gdLst>
                <a:gd name="connsiteX0" fmla="*/ 26911 w 36276"/>
                <a:gd name="connsiteY0" fmla="*/ 10320 h 75235"/>
                <a:gd name="connsiteX1" fmla="*/ 10602 w 36276"/>
                <a:gd name="connsiteY1" fmla="*/ 551 h 75235"/>
                <a:gd name="connsiteX2" fmla="*/ 267 w 36276"/>
                <a:gd name="connsiteY2" fmla="*/ 16699 h 75235"/>
                <a:gd name="connsiteX3" fmla="*/ 8099 w 36276"/>
                <a:gd name="connsiteY3" fmla="*/ 64577 h 75235"/>
                <a:gd name="connsiteX4" fmla="*/ 21259 w 36276"/>
                <a:gd name="connsiteY4" fmla="*/ 75235 h 75235"/>
                <a:gd name="connsiteX5" fmla="*/ 34662 w 36276"/>
                <a:gd name="connsiteY5" fmla="*/ 64900 h 75235"/>
                <a:gd name="connsiteX6" fmla="*/ 34743 w 36276"/>
                <a:gd name="connsiteY6" fmla="*/ 56180 h 75235"/>
                <a:gd name="connsiteX7" fmla="*/ 36277 w 36276"/>
                <a:gd name="connsiteY7" fmla="*/ 55938 h 75235"/>
                <a:gd name="connsiteX8" fmla="*/ 26911 w 36276"/>
                <a:gd name="connsiteY8" fmla="*/ 10320 h 75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276" h="75235">
                  <a:moveTo>
                    <a:pt x="26911" y="10320"/>
                  </a:moveTo>
                  <a:cubicBezTo>
                    <a:pt x="24973" y="2489"/>
                    <a:pt x="18917" y="-1548"/>
                    <a:pt x="10602" y="551"/>
                  </a:cubicBezTo>
                  <a:cubicBezTo>
                    <a:pt x="2366" y="2569"/>
                    <a:pt x="-1025" y="8544"/>
                    <a:pt x="267" y="16699"/>
                  </a:cubicBezTo>
                  <a:cubicBezTo>
                    <a:pt x="2689" y="32685"/>
                    <a:pt x="5192" y="48672"/>
                    <a:pt x="8099" y="64577"/>
                  </a:cubicBezTo>
                  <a:cubicBezTo>
                    <a:pt x="9310" y="71440"/>
                    <a:pt x="14235" y="75073"/>
                    <a:pt x="21259" y="75235"/>
                  </a:cubicBezTo>
                  <a:cubicBezTo>
                    <a:pt x="28364" y="75315"/>
                    <a:pt x="32967" y="71601"/>
                    <a:pt x="34662" y="64900"/>
                  </a:cubicBezTo>
                  <a:cubicBezTo>
                    <a:pt x="35389" y="62155"/>
                    <a:pt x="34743" y="59087"/>
                    <a:pt x="34743" y="56180"/>
                  </a:cubicBezTo>
                  <a:cubicBezTo>
                    <a:pt x="35227" y="56099"/>
                    <a:pt x="35711" y="56019"/>
                    <a:pt x="36277" y="55938"/>
                  </a:cubicBezTo>
                  <a:cubicBezTo>
                    <a:pt x="33208" y="40678"/>
                    <a:pt x="30544" y="25419"/>
                    <a:pt x="26911" y="10320"/>
                  </a:cubicBezTo>
                  <a:close/>
                </a:path>
              </a:pathLst>
            </a:custGeom>
            <a:solidFill>
              <a:srgbClr val="000000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Graphic 16">
              <a:extLst>
                <a:ext uri="{FF2B5EF4-FFF2-40B4-BE49-F238E27FC236}">
                  <a16:creationId xmlns:a16="http://schemas.microsoft.com/office/drawing/2014/main" id="{FCC4A9FC-A614-4B9D-8EAD-207F7494191C}"/>
                </a:ext>
              </a:extLst>
            </p:cNvPr>
            <p:cNvSpPr/>
            <p:nvPr/>
          </p:nvSpPr>
          <p:spPr>
            <a:xfrm>
              <a:off x="7479002" y="4528805"/>
              <a:ext cx="43774" cy="37140"/>
            </a:xfrm>
            <a:custGeom>
              <a:avLst/>
              <a:gdLst>
                <a:gd name="connsiteX0" fmla="*/ 21889 w 43774"/>
                <a:gd name="connsiteY0" fmla="*/ 1 h 37140"/>
                <a:gd name="connsiteX1" fmla="*/ 9 w 43774"/>
                <a:gd name="connsiteY1" fmla="*/ 18248 h 37140"/>
                <a:gd name="connsiteX2" fmla="*/ 22050 w 43774"/>
                <a:gd name="connsiteY2" fmla="*/ 37141 h 37140"/>
                <a:gd name="connsiteX3" fmla="*/ 43769 w 43774"/>
                <a:gd name="connsiteY3" fmla="*/ 19055 h 37140"/>
                <a:gd name="connsiteX4" fmla="*/ 21889 w 43774"/>
                <a:gd name="connsiteY4" fmla="*/ 1 h 3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74" h="37140">
                  <a:moveTo>
                    <a:pt x="21889" y="1"/>
                  </a:moveTo>
                  <a:cubicBezTo>
                    <a:pt x="8890" y="1"/>
                    <a:pt x="331" y="7187"/>
                    <a:pt x="9" y="18248"/>
                  </a:cubicBezTo>
                  <a:cubicBezTo>
                    <a:pt x="-314" y="29632"/>
                    <a:pt x="8405" y="37141"/>
                    <a:pt x="22050" y="37141"/>
                  </a:cubicBezTo>
                  <a:cubicBezTo>
                    <a:pt x="35292" y="37141"/>
                    <a:pt x="43527" y="30278"/>
                    <a:pt x="43769" y="19055"/>
                  </a:cubicBezTo>
                  <a:cubicBezTo>
                    <a:pt x="44011" y="7348"/>
                    <a:pt x="35534" y="-80"/>
                    <a:pt x="21889" y="1"/>
                  </a:cubicBezTo>
                  <a:close/>
                </a:path>
              </a:pathLst>
            </a:custGeom>
            <a:solidFill>
              <a:srgbClr val="000000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3FD318D8-46B0-4FAE-B698-0F0D4EEA10B9}"/>
              </a:ext>
            </a:extLst>
          </p:cNvPr>
          <p:cNvGrpSpPr/>
          <p:nvPr/>
        </p:nvGrpSpPr>
        <p:grpSpPr>
          <a:xfrm>
            <a:off x="2358445" y="1797695"/>
            <a:ext cx="2592000" cy="4262197"/>
            <a:chOff x="2358445" y="1797695"/>
            <a:chExt cx="2592000" cy="4262197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9F9AAB5E-B7AE-4A4A-A8A0-59B3EA00D3BC}"/>
                </a:ext>
              </a:extLst>
            </p:cNvPr>
            <p:cNvSpPr/>
            <p:nvPr/>
          </p:nvSpPr>
          <p:spPr>
            <a:xfrm>
              <a:off x="2358445" y="1797695"/>
              <a:ext cx="2592000" cy="2015099"/>
            </a:xfrm>
            <a:custGeom>
              <a:avLst/>
              <a:gdLst>
                <a:gd name="connsiteX0" fmla="*/ 1690698 w 1690698"/>
                <a:gd name="connsiteY0" fmla="*/ 0 h 2036629"/>
                <a:gd name="connsiteX1" fmla="*/ 1689043 w 1690698"/>
                <a:gd name="connsiteY1" fmla="*/ 925776 h 2036629"/>
                <a:gd name="connsiteX2" fmla="*/ 0 w 1690698"/>
                <a:gd name="connsiteY2" fmla="*/ 2036629 h 2036629"/>
                <a:gd name="connsiteX3" fmla="*/ 1690698 w 1690698"/>
                <a:gd name="connsiteY3" fmla="*/ 0 h 2036629"/>
                <a:gd name="connsiteX0" fmla="*/ 1690698 w 1690698"/>
                <a:gd name="connsiteY0" fmla="*/ 0 h 2036629"/>
                <a:gd name="connsiteX1" fmla="*/ 1689043 w 1690698"/>
                <a:gd name="connsiteY1" fmla="*/ 930856 h 2036629"/>
                <a:gd name="connsiteX2" fmla="*/ 0 w 1690698"/>
                <a:gd name="connsiteY2" fmla="*/ 2036629 h 2036629"/>
                <a:gd name="connsiteX3" fmla="*/ 1690698 w 1690698"/>
                <a:gd name="connsiteY3" fmla="*/ 0 h 2036629"/>
                <a:gd name="connsiteX0" fmla="*/ 1687388 w 1689116"/>
                <a:gd name="connsiteY0" fmla="*/ 0 h 2041709"/>
                <a:gd name="connsiteX1" fmla="*/ 1689043 w 1689116"/>
                <a:gd name="connsiteY1" fmla="*/ 935936 h 2041709"/>
                <a:gd name="connsiteX2" fmla="*/ 0 w 1689116"/>
                <a:gd name="connsiteY2" fmla="*/ 2041709 h 2041709"/>
                <a:gd name="connsiteX3" fmla="*/ 1687388 w 1689116"/>
                <a:gd name="connsiteY3" fmla="*/ 0 h 2041709"/>
                <a:gd name="connsiteX0" fmla="*/ 1687388 w 1687547"/>
                <a:gd name="connsiteY0" fmla="*/ 0 h 2041709"/>
                <a:gd name="connsiteX1" fmla="*/ 1687388 w 1687547"/>
                <a:gd name="connsiteY1" fmla="*/ 935936 h 2041709"/>
                <a:gd name="connsiteX2" fmla="*/ 0 w 1687547"/>
                <a:gd name="connsiteY2" fmla="*/ 2041709 h 2041709"/>
                <a:gd name="connsiteX3" fmla="*/ 1687388 w 1687547"/>
                <a:gd name="connsiteY3" fmla="*/ 0 h 2041709"/>
                <a:gd name="connsiteX0" fmla="*/ 1689043 w 1689043"/>
                <a:gd name="connsiteY0" fmla="*/ 0 h 2041709"/>
                <a:gd name="connsiteX1" fmla="*/ 1687388 w 1689043"/>
                <a:gd name="connsiteY1" fmla="*/ 935936 h 2041709"/>
                <a:gd name="connsiteX2" fmla="*/ 0 w 1689043"/>
                <a:gd name="connsiteY2" fmla="*/ 2041709 h 2041709"/>
                <a:gd name="connsiteX3" fmla="*/ 1689043 w 1689043"/>
                <a:gd name="connsiteY3" fmla="*/ 0 h 2041709"/>
                <a:gd name="connsiteX0" fmla="*/ 1685890 w 1685890"/>
                <a:gd name="connsiteY0" fmla="*/ 0 h 2015099"/>
                <a:gd name="connsiteX1" fmla="*/ 1684235 w 1685890"/>
                <a:gd name="connsiteY1" fmla="*/ 935936 h 2015099"/>
                <a:gd name="connsiteX2" fmla="*/ 0 w 1685890"/>
                <a:gd name="connsiteY2" fmla="*/ 2015099 h 2015099"/>
                <a:gd name="connsiteX3" fmla="*/ 1685890 w 1685890"/>
                <a:gd name="connsiteY3" fmla="*/ 0 h 201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5890" h="2015099">
                  <a:moveTo>
                    <a:pt x="1685890" y="0"/>
                  </a:moveTo>
                  <a:cubicBezTo>
                    <a:pt x="1685338" y="308592"/>
                    <a:pt x="1684787" y="627344"/>
                    <a:pt x="1684235" y="935936"/>
                  </a:cubicBezTo>
                  <a:lnTo>
                    <a:pt x="0" y="2015099"/>
                  </a:lnTo>
                  <a:lnTo>
                    <a:pt x="168589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9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Freeform 37">
              <a:extLst>
                <a:ext uri="{FF2B5EF4-FFF2-40B4-BE49-F238E27FC236}">
                  <a16:creationId xmlns:a16="http://schemas.microsoft.com/office/drawing/2014/main" id="{EBB00EFD-463C-4D7D-A023-ACF558E78DF3}"/>
                </a:ext>
              </a:extLst>
            </p:cNvPr>
            <p:cNvSpPr/>
            <p:nvPr/>
          </p:nvSpPr>
          <p:spPr>
            <a:xfrm flipV="1">
              <a:off x="2358445" y="4049873"/>
              <a:ext cx="2592000" cy="2010019"/>
            </a:xfrm>
            <a:custGeom>
              <a:avLst/>
              <a:gdLst>
                <a:gd name="connsiteX0" fmla="*/ 1689043 w 1689043"/>
                <a:gd name="connsiteY0" fmla="*/ 0 h 2036629"/>
                <a:gd name="connsiteX1" fmla="*/ 1689043 w 1689043"/>
                <a:gd name="connsiteY1" fmla="*/ 935936 h 2036629"/>
                <a:gd name="connsiteX2" fmla="*/ 0 w 1689043"/>
                <a:gd name="connsiteY2" fmla="*/ 2036629 h 2036629"/>
                <a:gd name="connsiteX3" fmla="*/ 1689043 w 1689043"/>
                <a:gd name="connsiteY3" fmla="*/ 0 h 2036629"/>
                <a:gd name="connsiteX0" fmla="*/ 1682738 w 1682738"/>
                <a:gd name="connsiteY0" fmla="*/ 0 h 2010019"/>
                <a:gd name="connsiteX1" fmla="*/ 1682738 w 1682738"/>
                <a:gd name="connsiteY1" fmla="*/ 935936 h 2010019"/>
                <a:gd name="connsiteX2" fmla="*/ 0 w 1682738"/>
                <a:gd name="connsiteY2" fmla="*/ 2010019 h 2010019"/>
                <a:gd name="connsiteX3" fmla="*/ 1682738 w 1682738"/>
                <a:gd name="connsiteY3" fmla="*/ 0 h 2010019"/>
                <a:gd name="connsiteX0" fmla="*/ 1682738 w 1682738"/>
                <a:gd name="connsiteY0" fmla="*/ 0 h 2010019"/>
                <a:gd name="connsiteX1" fmla="*/ 1682738 w 1682738"/>
                <a:gd name="connsiteY1" fmla="*/ 935936 h 2010019"/>
                <a:gd name="connsiteX2" fmla="*/ 0 w 1682738"/>
                <a:gd name="connsiteY2" fmla="*/ 2010019 h 2010019"/>
                <a:gd name="connsiteX3" fmla="*/ 1682738 w 1682738"/>
                <a:gd name="connsiteY3" fmla="*/ 0 h 201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2738" h="2010019">
                  <a:moveTo>
                    <a:pt x="1682738" y="0"/>
                  </a:moveTo>
                  <a:lnTo>
                    <a:pt x="1682738" y="935936"/>
                  </a:lnTo>
                  <a:lnTo>
                    <a:pt x="0" y="2010019"/>
                  </a:lnTo>
                  <a:lnTo>
                    <a:pt x="168273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58FD89F9-E277-42BE-95B3-B3E9514D1154}"/>
                </a:ext>
              </a:extLst>
            </p:cNvPr>
            <p:cNvSpPr/>
            <p:nvPr/>
          </p:nvSpPr>
          <p:spPr>
            <a:xfrm>
              <a:off x="2358445" y="2907741"/>
              <a:ext cx="2592000" cy="976964"/>
            </a:xfrm>
            <a:custGeom>
              <a:avLst/>
              <a:gdLst>
                <a:gd name="connsiteX0" fmla="*/ 1678159 w 1678159"/>
                <a:gd name="connsiteY0" fmla="*/ 0 h 993897"/>
                <a:gd name="connsiteX1" fmla="*/ 1678159 w 1678159"/>
                <a:gd name="connsiteY1" fmla="*/ 938629 h 993897"/>
                <a:gd name="connsiteX2" fmla="*/ 0 w 1678159"/>
                <a:gd name="connsiteY2" fmla="*/ 993897 h 993897"/>
                <a:gd name="connsiteX3" fmla="*/ 1678159 w 1678159"/>
                <a:gd name="connsiteY3" fmla="*/ 0 h 993897"/>
                <a:gd name="connsiteX0" fmla="*/ 1678159 w 1678159"/>
                <a:gd name="connsiteY0" fmla="*/ 0 h 993897"/>
                <a:gd name="connsiteX1" fmla="*/ 1674870 w 1678159"/>
                <a:gd name="connsiteY1" fmla="*/ 931009 h 993897"/>
                <a:gd name="connsiteX2" fmla="*/ 0 w 1678159"/>
                <a:gd name="connsiteY2" fmla="*/ 993897 h 993897"/>
                <a:gd name="connsiteX3" fmla="*/ 1678159 w 1678159"/>
                <a:gd name="connsiteY3" fmla="*/ 0 h 993897"/>
                <a:gd name="connsiteX0" fmla="*/ 1678159 w 1678159"/>
                <a:gd name="connsiteY0" fmla="*/ 0 h 993897"/>
                <a:gd name="connsiteX1" fmla="*/ 1674870 w 1678159"/>
                <a:gd name="connsiteY1" fmla="*/ 936089 h 993897"/>
                <a:gd name="connsiteX2" fmla="*/ 0 w 1678159"/>
                <a:gd name="connsiteY2" fmla="*/ 993897 h 993897"/>
                <a:gd name="connsiteX3" fmla="*/ 1678159 w 1678159"/>
                <a:gd name="connsiteY3" fmla="*/ 0 h 993897"/>
                <a:gd name="connsiteX0" fmla="*/ 1678159 w 1678159"/>
                <a:gd name="connsiteY0" fmla="*/ 0 h 993897"/>
                <a:gd name="connsiteX1" fmla="*/ 1674870 w 1678159"/>
                <a:gd name="connsiteY1" fmla="*/ 938629 h 993897"/>
                <a:gd name="connsiteX2" fmla="*/ 0 w 1678159"/>
                <a:gd name="connsiteY2" fmla="*/ 993897 h 993897"/>
                <a:gd name="connsiteX3" fmla="*/ 1678159 w 1678159"/>
                <a:gd name="connsiteY3" fmla="*/ 0 h 993897"/>
                <a:gd name="connsiteX0" fmla="*/ 1678159 w 1678159"/>
                <a:gd name="connsiteY0" fmla="*/ 0 h 993897"/>
                <a:gd name="connsiteX1" fmla="*/ 1676515 w 1678159"/>
                <a:gd name="connsiteY1" fmla="*/ 931009 h 993897"/>
                <a:gd name="connsiteX2" fmla="*/ 0 w 1678159"/>
                <a:gd name="connsiteY2" fmla="*/ 993897 h 993897"/>
                <a:gd name="connsiteX3" fmla="*/ 1678159 w 1678159"/>
                <a:gd name="connsiteY3" fmla="*/ 0 h 993897"/>
                <a:gd name="connsiteX0" fmla="*/ 1678159 w 1678159"/>
                <a:gd name="connsiteY0" fmla="*/ 0 h 993897"/>
                <a:gd name="connsiteX1" fmla="*/ 1676515 w 1678159"/>
                <a:gd name="connsiteY1" fmla="*/ 936089 h 993897"/>
                <a:gd name="connsiteX2" fmla="*/ 0 w 1678159"/>
                <a:gd name="connsiteY2" fmla="*/ 993897 h 993897"/>
                <a:gd name="connsiteX3" fmla="*/ 1678159 w 1678159"/>
                <a:gd name="connsiteY3" fmla="*/ 0 h 993897"/>
                <a:gd name="connsiteX0" fmla="*/ 1675027 w 1675027"/>
                <a:gd name="connsiteY0" fmla="*/ 0 h 976964"/>
                <a:gd name="connsiteX1" fmla="*/ 1673383 w 1675027"/>
                <a:gd name="connsiteY1" fmla="*/ 936089 h 976964"/>
                <a:gd name="connsiteX2" fmla="*/ 0 w 1675027"/>
                <a:gd name="connsiteY2" fmla="*/ 976964 h 976964"/>
                <a:gd name="connsiteX3" fmla="*/ 1675027 w 1675027"/>
                <a:gd name="connsiteY3" fmla="*/ 0 h 97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027" h="976964">
                  <a:moveTo>
                    <a:pt x="1675027" y="0"/>
                  </a:moveTo>
                  <a:cubicBezTo>
                    <a:pt x="1673931" y="310336"/>
                    <a:pt x="1674479" y="625753"/>
                    <a:pt x="1673383" y="936089"/>
                  </a:cubicBezTo>
                  <a:lnTo>
                    <a:pt x="0" y="976964"/>
                  </a:lnTo>
                  <a:lnTo>
                    <a:pt x="167502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9000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Freeform 40">
              <a:extLst>
                <a:ext uri="{FF2B5EF4-FFF2-40B4-BE49-F238E27FC236}">
                  <a16:creationId xmlns:a16="http://schemas.microsoft.com/office/drawing/2014/main" id="{AD9CB3E6-18FF-401B-ACFB-437E4590161C}"/>
                </a:ext>
              </a:extLst>
            </p:cNvPr>
            <p:cNvSpPr/>
            <p:nvPr/>
          </p:nvSpPr>
          <p:spPr>
            <a:xfrm flipV="1">
              <a:off x="2358445" y="3963469"/>
              <a:ext cx="2592000" cy="988399"/>
            </a:xfrm>
            <a:custGeom>
              <a:avLst/>
              <a:gdLst>
                <a:gd name="connsiteX0" fmla="*/ 1678159 w 1678159"/>
                <a:gd name="connsiteY0" fmla="*/ 0 h 993897"/>
                <a:gd name="connsiteX1" fmla="*/ 1678159 w 1678159"/>
                <a:gd name="connsiteY1" fmla="*/ 938629 h 993897"/>
                <a:gd name="connsiteX2" fmla="*/ 0 w 1678159"/>
                <a:gd name="connsiteY2" fmla="*/ 993897 h 993897"/>
                <a:gd name="connsiteX3" fmla="*/ 1678159 w 1678159"/>
                <a:gd name="connsiteY3" fmla="*/ 0 h 993897"/>
                <a:gd name="connsiteX0" fmla="*/ 1685086 w 1685086"/>
                <a:gd name="connsiteY0" fmla="*/ 0 h 1000824"/>
                <a:gd name="connsiteX1" fmla="*/ 1678159 w 1685086"/>
                <a:gd name="connsiteY1" fmla="*/ 945556 h 1000824"/>
                <a:gd name="connsiteX2" fmla="*/ 0 w 1685086"/>
                <a:gd name="connsiteY2" fmla="*/ 1000824 h 1000824"/>
                <a:gd name="connsiteX3" fmla="*/ 1685086 w 1685086"/>
                <a:gd name="connsiteY3" fmla="*/ 0 h 1000824"/>
                <a:gd name="connsiteX0" fmla="*/ 1678158 w 1678159"/>
                <a:gd name="connsiteY0" fmla="*/ 0 h 986969"/>
                <a:gd name="connsiteX1" fmla="*/ 1678159 w 1678159"/>
                <a:gd name="connsiteY1" fmla="*/ 931701 h 986969"/>
                <a:gd name="connsiteX2" fmla="*/ 0 w 1678159"/>
                <a:gd name="connsiteY2" fmla="*/ 986969 h 986969"/>
                <a:gd name="connsiteX3" fmla="*/ 1678158 w 1678159"/>
                <a:gd name="connsiteY3" fmla="*/ 0 h 986969"/>
                <a:gd name="connsiteX0" fmla="*/ 1678158 w 1678159"/>
                <a:gd name="connsiteY0" fmla="*/ 0 h 1007751"/>
                <a:gd name="connsiteX1" fmla="*/ 1678159 w 1678159"/>
                <a:gd name="connsiteY1" fmla="*/ 952483 h 1007751"/>
                <a:gd name="connsiteX2" fmla="*/ 0 w 1678159"/>
                <a:gd name="connsiteY2" fmla="*/ 1007751 h 1007751"/>
                <a:gd name="connsiteX3" fmla="*/ 1678158 w 1678159"/>
                <a:gd name="connsiteY3" fmla="*/ 0 h 1007751"/>
                <a:gd name="connsiteX0" fmla="*/ 1678158 w 1678159"/>
                <a:gd name="connsiteY0" fmla="*/ 0 h 1007751"/>
                <a:gd name="connsiteX1" fmla="*/ 1678159 w 1678159"/>
                <a:gd name="connsiteY1" fmla="*/ 934703 h 1007751"/>
                <a:gd name="connsiteX2" fmla="*/ 0 w 1678159"/>
                <a:gd name="connsiteY2" fmla="*/ 1007751 h 1007751"/>
                <a:gd name="connsiteX3" fmla="*/ 1678158 w 1678159"/>
                <a:gd name="connsiteY3" fmla="*/ 0 h 1007751"/>
                <a:gd name="connsiteX0" fmla="*/ 1675025 w 1675026"/>
                <a:gd name="connsiteY0" fmla="*/ 0 h 988399"/>
                <a:gd name="connsiteX1" fmla="*/ 1675026 w 1675026"/>
                <a:gd name="connsiteY1" fmla="*/ 934703 h 988399"/>
                <a:gd name="connsiteX2" fmla="*/ 0 w 1675026"/>
                <a:gd name="connsiteY2" fmla="*/ 988399 h 988399"/>
                <a:gd name="connsiteX3" fmla="*/ 1675025 w 1675026"/>
                <a:gd name="connsiteY3" fmla="*/ 0 h 98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026" h="988399">
                  <a:moveTo>
                    <a:pt x="1675025" y="0"/>
                  </a:moveTo>
                  <a:cubicBezTo>
                    <a:pt x="1675025" y="310567"/>
                    <a:pt x="1675026" y="624136"/>
                    <a:pt x="1675026" y="934703"/>
                  </a:cubicBezTo>
                  <a:lnTo>
                    <a:pt x="0" y="988399"/>
                  </a:lnTo>
                  <a:lnTo>
                    <a:pt x="167502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90000"/>
                  </a:schemeClr>
                </a:gs>
                <a:gs pos="10000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2FE2A77B-D543-448B-811E-91FAB73E1550}"/>
              </a:ext>
            </a:extLst>
          </p:cNvPr>
          <p:cNvGrpSpPr/>
          <p:nvPr/>
        </p:nvGrpSpPr>
        <p:grpSpPr>
          <a:xfrm>
            <a:off x="4943872" y="1799718"/>
            <a:ext cx="6540992" cy="4260174"/>
            <a:chOff x="4943872" y="1799718"/>
            <a:chExt cx="6540992" cy="4260174"/>
          </a:xfrm>
        </p:grpSpPr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113AB020-40D8-4CCF-9D5F-177C5BD3E999}"/>
                </a:ext>
              </a:extLst>
            </p:cNvPr>
            <p:cNvSpPr/>
            <p:nvPr/>
          </p:nvSpPr>
          <p:spPr>
            <a:xfrm>
              <a:off x="4943872" y="1799718"/>
              <a:ext cx="6540992" cy="93610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9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03EDE04D-EB99-454A-895F-F8CF65B5E145}"/>
                </a:ext>
              </a:extLst>
            </p:cNvPr>
            <p:cNvSpPr/>
            <p:nvPr/>
          </p:nvSpPr>
          <p:spPr>
            <a:xfrm>
              <a:off x="4943872" y="5123788"/>
              <a:ext cx="6540992" cy="936104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19472D88-D9CC-4AFD-9DDF-7665DBF46DC3}"/>
                </a:ext>
              </a:extLst>
            </p:cNvPr>
            <p:cNvSpPr/>
            <p:nvPr/>
          </p:nvSpPr>
          <p:spPr>
            <a:xfrm>
              <a:off x="4943872" y="2907741"/>
              <a:ext cx="6540992" cy="936104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9000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1FF39A0D-5390-4E62-A7B8-9A5EEC25633C}"/>
                </a:ext>
              </a:extLst>
            </p:cNvPr>
            <p:cNvSpPr/>
            <p:nvPr/>
          </p:nvSpPr>
          <p:spPr>
            <a:xfrm>
              <a:off x="4943872" y="4015764"/>
              <a:ext cx="6540992" cy="936104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90000"/>
                  </a:schemeClr>
                </a:gs>
                <a:gs pos="10000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0E881211-230E-48B2-B36E-E3BBCC4B9384}"/>
              </a:ext>
            </a:extLst>
          </p:cNvPr>
          <p:cNvGrpSpPr/>
          <p:nvPr/>
        </p:nvGrpSpPr>
        <p:grpSpPr>
          <a:xfrm>
            <a:off x="6227245" y="1904782"/>
            <a:ext cx="4827036" cy="725976"/>
            <a:chOff x="3627305" y="2032752"/>
            <a:chExt cx="3833481" cy="7259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5FBABA-6E3A-43A6-BF67-1B9D2AE89AF6}"/>
                </a:ext>
              </a:extLst>
            </p:cNvPr>
            <p:cNvSpPr txBox="1"/>
            <p:nvPr/>
          </p:nvSpPr>
          <p:spPr>
            <a:xfrm>
              <a:off x="3633581" y="2297063"/>
              <a:ext cx="38272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Easy to change colors, photos.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197A29-899C-4AFD-9821-401D1564C586}"/>
                </a:ext>
              </a:extLst>
            </p:cNvPr>
            <p:cNvSpPr txBox="1"/>
            <p:nvPr/>
          </p:nvSpPr>
          <p:spPr>
            <a:xfrm>
              <a:off x="3627305" y="2032752"/>
              <a:ext cx="3832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70EBB51C-FBD5-4B16-878F-3AF2C44D7AEC}"/>
              </a:ext>
            </a:extLst>
          </p:cNvPr>
          <p:cNvGrpSpPr/>
          <p:nvPr/>
        </p:nvGrpSpPr>
        <p:grpSpPr>
          <a:xfrm>
            <a:off x="6226829" y="3012805"/>
            <a:ext cx="4827036" cy="725976"/>
            <a:chOff x="3627305" y="2032752"/>
            <a:chExt cx="3833481" cy="72597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CF5EAC-854B-49B6-8B9B-35BEB915419B}"/>
                </a:ext>
              </a:extLst>
            </p:cNvPr>
            <p:cNvSpPr txBox="1"/>
            <p:nvPr/>
          </p:nvSpPr>
          <p:spPr>
            <a:xfrm>
              <a:off x="3633581" y="2297063"/>
              <a:ext cx="38272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Easy to change colors, photos.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C8F98A4-B3D8-4EF6-8C66-BD2C12AA5D1A}"/>
                </a:ext>
              </a:extLst>
            </p:cNvPr>
            <p:cNvSpPr txBox="1"/>
            <p:nvPr/>
          </p:nvSpPr>
          <p:spPr>
            <a:xfrm>
              <a:off x="3627305" y="2032752"/>
              <a:ext cx="3832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5C891F2D-A152-4A07-BC5E-CFB306F7FDF6}"/>
              </a:ext>
            </a:extLst>
          </p:cNvPr>
          <p:cNvGrpSpPr/>
          <p:nvPr/>
        </p:nvGrpSpPr>
        <p:grpSpPr>
          <a:xfrm>
            <a:off x="6226413" y="4120828"/>
            <a:ext cx="4827036" cy="725976"/>
            <a:chOff x="3627305" y="2032752"/>
            <a:chExt cx="3833481" cy="72597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B80F8BC-C6FA-40A9-B097-E7897CE18DDE}"/>
                </a:ext>
              </a:extLst>
            </p:cNvPr>
            <p:cNvSpPr txBox="1"/>
            <p:nvPr/>
          </p:nvSpPr>
          <p:spPr>
            <a:xfrm>
              <a:off x="3633581" y="2297063"/>
              <a:ext cx="38272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Easy to change colors, photos.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B8B0B10-9EE6-479C-A8C0-E7B87B5336F1}"/>
                </a:ext>
              </a:extLst>
            </p:cNvPr>
            <p:cNvSpPr txBox="1"/>
            <p:nvPr/>
          </p:nvSpPr>
          <p:spPr>
            <a:xfrm>
              <a:off x="3627305" y="2032752"/>
              <a:ext cx="3832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93A6A7F0-6879-413A-A3CC-BA9141F0B782}"/>
              </a:ext>
            </a:extLst>
          </p:cNvPr>
          <p:cNvGrpSpPr/>
          <p:nvPr/>
        </p:nvGrpSpPr>
        <p:grpSpPr>
          <a:xfrm>
            <a:off x="6225997" y="5228852"/>
            <a:ext cx="4827036" cy="725976"/>
            <a:chOff x="3627305" y="2032752"/>
            <a:chExt cx="3833481" cy="72597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2CB94F2-6B9C-44AE-880D-0E1B74A5D751}"/>
                </a:ext>
              </a:extLst>
            </p:cNvPr>
            <p:cNvSpPr txBox="1"/>
            <p:nvPr/>
          </p:nvSpPr>
          <p:spPr>
            <a:xfrm>
              <a:off x="3633581" y="2297063"/>
              <a:ext cx="38272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Easy to change colors, photos.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8CF61C0-BC88-4564-9E9B-FB5F07E5F3BC}"/>
                </a:ext>
              </a:extLst>
            </p:cNvPr>
            <p:cNvSpPr txBox="1"/>
            <p:nvPr/>
          </p:nvSpPr>
          <p:spPr>
            <a:xfrm>
              <a:off x="3627305" y="2032752"/>
              <a:ext cx="3832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2">
            <a:extLst>
              <a:ext uri="{FF2B5EF4-FFF2-40B4-BE49-F238E27FC236}">
                <a16:creationId xmlns:a16="http://schemas.microsoft.com/office/drawing/2014/main" id="{42BE3697-AB8B-4734-8871-6100B1528970}"/>
              </a:ext>
            </a:extLst>
          </p:cNvPr>
          <p:cNvGrpSpPr/>
          <p:nvPr/>
        </p:nvGrpSpPr>
        <p:grpSpPr>
          <a:xfrm>
            <a:off x="5150329" y="3226829"/>
            <a:ext cx="837350" cy="463334"/>
            <a:chOff x="1618104" y="4774278"/>
            <a:chExt cx="2513902" cy="1391026"/>
          </a:xfrm>
        </p:grpSpPr>
        <p:sp>
          <p:nvSpPr>
            <p:cNvPr id="73" name="Rectangle 3">
              <a:extLst>
                <a:ext uri="{FF2B5EF4-FFF2-40B4-BE49-F238E27FC236}">
                  <a16:creationId xmlns:a16="http://schemas.microsoft.com/office/drawing/2014/main" id="{CDF5EF0A-2E2E-4D16-B0B4-26F205A219F1}"/>
                </a:ext>
              </a:extLst>
            </p:cNvPr>
            <p:cNvSpPr/>
            <p:nvPr userDrawn="1"/>
          </p:nvSpPr>
          <p:spPr>
            <a:xfrm>
              <a:off x="1919176" y="4818888"/>
              <a:ext cx="1881566" cy="117060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74" name="Group 4">
              <a:extLst>
                <a:ext uri="{FF2B5EF4-FFF2-40B4-BE49-F238E27FC236}">
                  <a16:creationId xmlns:a16="http://schemas.microsoft.com/office/drawing/2014/main" id="{22A659B6-E4D6-4AA9-A77B-8499FF88FFD8}"/>
                </a:ext>
              </a:extLst>
            </p:cNvPr>
            <p:cNvGrpSpPr/>
            <p:nvPr userDrawn="1"/>
          </p:nvGrpSpPr>
          <p:grpSpPr>
            <a:xfrm>
              <a:off x="1618104" y="4774278"/>
              <a:ext cx="2513902" cy="1391026"/>
              <a:chOff x="395536" y="2564904"/>
              <a:chExt cx="4749925" cy="2628292"/>
            </a:xfrm>
            <a:solidFill>
              <a:schemeClr val="tx1"/>
            </a:solidFill>
          </p:grpSpPr>
          <p:grpSp>
            <p:nvGrpSpPr>
              <p:cNvPr id="75" name="Group 5">
                <a:extLst>
                  <a:ext uri="{FF2B5EF4-FFF2-40B4-BE49-F238E27FC236}">
                    <a16:creationId xmlns:a16="http://schemas.microsoft.com/office/drawing/2014/main" id="{4BD0F756-3EA4-4C4E-B968-321D57BC54E1}"/>
                  </a:ext>
                </a:extLst>
              </p:cNvPr>
              <p:cNvGrpSpPr/>
              <p:nvPr userDrawn="1"/>
            </p:nvGrpSpPr>
            <p:grpSpPr>
              <a:xfrm>
                <a:off x="395536" y="2564904"/>
                <a:ext cx="4749925" cy="2628292"/>
                <a:chOff x="395536" y="2204864"/>
                <a:chExt cx="5400600" cy="2988332"/>
              </a:xfrm>
              <a:grpFill/>
            </p:grpSpPr>
            <p:sp>
              <p:nvSpPr>
                <p:cNvPr id="77" name="Rounded Rectangle 3">
                  <a:extLst>
                    <a:ext uri="{FF2B5EF4-FFF2-40B4-BE49-F238E27FC236}">
                      <a16:creationId xmlns:a16="http://schemas.microsoft.com/office/drawing/2014/main" id="{79B908DC-6CA2-4CED-AB91-ABDA2748F0DD}"/>
                    </a:ext>
                  </a:extLst>
                </p:cNvPr>
                <p:cNvSpPr/>
                <p:nvPr userDrawn="1"/>
              </p:nvSpPr>
              <p:spPr>
                <a:xfrm>
                  <a:off x="971601" y="2204864"/>
                  <a:ext cx="4248472" cy="2736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8472" h="2736304">
                      <a:moveTo>
                        <a:pt x="144016" y="144016"/>
                      </a:moveTo>
                      <a:lnTo>
                        <a:pt x="144016" y="2520280"/>
                      </a:lnTo>
                      <a:lnTo>
                        <a:pt x="4104456" y="2520280"/>
                      </a:lnTo>
                      <a:lnTo>
                        <a:pt x="4104456" y="144016"/>
                      </a:lnTo>
                      <a:close/>
                      <a:moveTo>
                        <a:pt x="119332" y="0"/>
                      </a:moveTo>
                      <a:lnTo>
                        <a:pt x="4129140" y="0"/>
                      </a:lnTo>
                      <a:cubicBezTo>
                        <a:pt x="4195045" y="0"/>
                        <a:pt x="4248472" y="53427"/>
                        <a:pt x="4248472" y="119332"/>
                      </a:cubicBezTo>
                      <a:lnTo>
                        <a:pt x="4248472" y="2736304"/>
                      </a:lnTo>
                      <a:lnTo>
                        <a:pt x="0" y="2736304"/>
                      </a:lnTo>
                      <a:lnTo>
                        <a:pt x="0" y="119332"/>
                      </a:lnTo>
                      <a:cubicBezTo>
                        <a:pt x="0" y="53427"/>
                        <a:pt x="53427" y="0"/>
                        <a:pt x="119332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  <p:sp>
              <p:nvSpPr>
                <p:cNvPr id="78" name="Rectangle 8">
                  <a:extLst>
                    <a:ext uri="{FF2B5EF4-FFF2-40B4-BE49-F238E27FC236}">
                      <a16:creationId xmlns:a16="http://schemas.microsoft.com/office/drawing/2014/main" id="{3D3FF2DB-DD5A-4327-AF08-7FFD6FFB9985}"/>
                    </a:ext>
                  </a:extLst>
                </p:cNvPr>
                <p:cNvSpPr/>
                <p:nvPr userDrawn="1"/>
              </p:nvSpPr>
              <p:spPr>
                <a:xfrm>
                  <a:off x="395536" y="4941168"/>
                  <a:ext cx="5400600" cy="144017"/>
                </a:xfrm>
                <a:prstGeom prst="rect">
                  <a:avLst/>
                </a:prstGeom>
                <a:grpFill/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  <p:sp>
              <p:nvSpPr>
                <p:cNvPr id="79" name="Trapezoid 9">
                  <a:extLst>
                    <a:ext uri="{FF2B5EF4-FFF2-40B4-BE49-F238E27FC236}">
                      <a16:creationId xmlns:a16="http://schemas.microsoft.com/office/drawing/2014/main" id="{1C6FFEED-E1A8-453D-9BEB-4FCF9E78FAF7}"/>
                    </a:ext>
                  </a:extLst>
                </p:cNvPr>
                <p:cNvSpPr/>
                <p:nvPr userDrawn="1"/>
              </p:nvSpPr>
              <p:spPr>
                <a:xfrm rot="10800000">
                  <a:off x="395536" y="5085184"/>
                  <a:ext cx="5400600" cy="108012"/>
                </a:xfrm>
                <a:prstGeom prst="trapezoid">
                  <a:avLst>
                    <a:gd name="adj" fmla="val 129851"/>
                  </a:avLst>
                </a:prstGeom>
                <a:grpFill/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  <p:sp>
            <p:nvSpPr>
              <p:cNvPr id="76" name="Rectangle 6">
                <a:extLst>
                  <a:ext uri="{FF2B5EF4-FFF2-40B4-BE49-F238E27FC236}">
                    <a16:creationId xmlns:a16="http://schemas.microsoft.com/office/drawing/2014/main" id="{6D2E1943-59A9-43BE-A2AF-2A5FF03BB28F}"/>
                  </a:ext>
                </a:extLst>
              </p:cNvPr>
              <p:cNvSpPr/>
              <p:nvPr userDrawn="1"/>
            </p:nvSpPr>
            <p:spPr>
              <a:xfrm>
                <a:off x="2518469" y="5009698"/>
                <a:ext cx="504057" cy="4571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</p:grpSp>
      </p:grpSp>
      <p:grpSp>
        <p:nvGrpSpPr>
          <p:cNvPr id="80" name="Group 10">
            <a:extLst>
              <a:ext uri="{FF2B5EF4-FFF2-40B4-BE49-F238E27FC236}">
                <a16:creationId xmlns:a16="http://schemas.microsoft.com/office/drawing/2014/main" id="{94FAA7D4-AED7-4E94-A948-736ED2A671D7}"/>
              </a:ext>
            </a:extLst>
          </p:cNvPr>
          <p:cNvGrpSpPr/>
          <p:nvPr/>
        </p:nvGrpSpPr>
        <p:grpSpPr>
          <a:xfrm>
            <a:off x="5405557" y="4302005"/>
            <a:ext cx="326895" cy="404559"/>
            <a:chOff x="-1940789" y="4697306"/>
            <a:chExt cx="981407" cy="1214570"/>
          </a:xfrm>
        </p:grpSpPr>
        <p:sp>
          <p:nvSpPr>
            <p:cNvPr id="81" name="Rectangle 11">
              <a:extLst>
                <a:ext uri="{FF2B5EF4-FFF2-40B4-BE49-F238E27FC236}">
                  <a16:creationId xmlns:a16="http://schemas.microsoft.com/office/drawing/2014/main" id="{53FC4755-88A7-4553-8BC3-5FEA176A1159}"/>
                </a:ext>
              </a:extLst>
            </p:cNvPr>
            <p:cNvSpPr/>
            <p:nvPr userDrawn="1"/>
          </p:nvSpPr>
          <p:spPr>
            <a:xfrm>
              <a:off x="-1881566" y="4758350"/>
              <a:ext cx="866582" cy="112494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82" name="Group 12">
              <a:extLst>
                <a:ext uri="{FF2B5EF4-FFF2-40B4-BE49-F238E27FC236}">
                  <a16:creationId xmlns:a16="http://schemas.microsoft.com/office/drawing/2014/main" id="{D81A8BBD-574D-49B7-983A-5523BA517785}"/>
                </a:ext>
              </a:extLst>
            </p:cNvPr>
            <p:cNvGrpSpPr/>
            <p:nvPr userDrawn="1"/>
          </p:nvGrpSpPr>
          <p:grpSpPr>
            <a:xfrm>
              <a:off x="-1940789" y="4697306"/>
              <a:ext cx="981407" cy="1214570"/>
              <a:chOff x="7452320" y="1988840"/>
              <a:chExt cx="1512168" cy="2088232"/>
            </a:xfrm>
          </p:grpSpPr>
          <p:sp>
            <p:nvSpPr>
              <p:cNvPr id="83" name="Rounded Rectangle 1">
                <a:extLst>
                  <a:ext uri="{FF2B5EF4-FFF2-40B4-BE49-F238E27FC236}">
                    <a16:creationId xmlns:a16="http://schemas.microsoft.com/office/drawing/2014/main" id="{A09DC0EB-C52B-4A59-A35A-18147C03AE8B}"/>
                  </a:ext>
                </a:extLst>
              </p:cNvPr>
              <p:cNvSpPr/>
              <p:nvPr userDrawn="1"/>
            </p:nvSpPr>
            <p:spPr>
              <a:xfrm>
                <a:off x="7452320" y="1988840"/>
                <a:ext cx="1512168" cy="2088232"/>
              </a:xfrm>
              <a:custGeom>
                <a:avLst/>
                <a:gdLst/>
                <a:ahLst/>
                <a:cxnLst/>
                <a:rect l="l" t="t" r="r" b="b"/>
                <a:pathLst>
                  <a:path w="1512168" h="2088232">
                    <a:moveTo>
                      <a:pt x="167516" y="181585"/>
                    </a:moveTo>
                    <a:lnTo>
                      <a:pt x="167516" y="1906647"/>
                    </a:lnTo>
                    <a:lnTo>
                      <a:pt x="1344652" y="1906647"/>
                    </a:lnTo>
                    <a:lnTo>
                      <a:pt x="1344652" y="181585"/>
                    </a:lnTo>
                    <a:close/>
                    <a:moveTo>
                      <a:pt x="90110" y="0"/>
                    </a:moveTo>
                    <a:lnTo>
                      <a:pt x="1422058" y="0"/>
                    </a:lnTo>
                    <a:cubicBezTo>
                      <a:pt x="1471824" y="0"/>
                      <a:pt x="1512168" y="40344"/>
                      <a:pt x="1512168" y="90110"/>
                    </a:cubicBezTo>
                    <a:lnTo>
                      <a:pt x="1512168" y="1998122"/>
                    </a:lnTo>
                    <a:cubicBezTo>
                      <a:pt x="1512168" y="2047888"/>
                      <a:pt x="1471824" y="2088232"/>
                      <a:pt x="1422058" y="2088232"/>
                    </a:cubicBezTo>
                    <a:lnTo>
                      <a:pt x="90110" y="2088232"/>
                    </a:lnTo>
                    <a:cubicBezTo>
                      <a:pt x="40344" y="2088232"/>
                      <a:pt x="0" y="2047888"/>
                      <a:pt x="0" y="1998122"/>
                    </a:cubicBezTo>
                    <a:lnTo>
                      <a:pt x="0" y="90110"/>
                    </a:lnTo>
                    <a:cubicBezTo>
                      <a:pt x="0" y="40344"/>
                      <a:pt x="40344" y="0"/>
                      <a:pt x="9011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84" name="Oval 14">
                <a:extLst>
                  <a:ext uri="{FF2B5EF4-FFF2-40B4-BE49-F238E27FC236}">
                    <a16:creationId xmlns:a16="http://schemas.microsoft.com/office/drawing/2014/main" id="{C72DD0A9-456D-4D64-9F6D-742DE09D8AA9}"/>
                  </a:ext>
                </a:extLst>
              </p:cNvPr>
              <p:cNvSpPr/>
              <p:nvPr userDrawn="1"/>
            </p:nvSpPr>
            <p:spPr>
              <a:xfrm>
                <a:off x="8160965" y="3933056"/>
                <a:ext cx="94878" cy="9487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85" name="Group 15">
            <a:extLst>
              <a:ext uri="{FF2B5EF4-FFF2-40B4-BE49-F238E27FC236}">
                <a16:creationId xmlns:a16="http://schemas.microsoft.com/office/drawing/2014/main" id="{A5C54B93-003E-4FC0-B55C-450FD56A5170}"/>
              </a:ext>
            </a:extLst>
          </p:cNvPr>
          <p:cNvGrpSpPr/>
          <p:nvPr/>
        </p:nvGrpSpPr>
        <p:grpSpPr>
          <a:xfrm>
            <a:off x="5439576" y="5430344"/>
            <a:ext cx="258856" cy="430969"/>
            <a:chOff x="-684584" y="5278238"/>
            <a:chExt cx="427203" cy="711251"/>
          </a:xfrm>
        </p:grpSpPr>
        <p:sp>
          <p:nvSpPr>
            <p:cNvPr id="86" name="Rectangle 16">
              <a:extLst>
                <a:ext uri="{FF2B5EF4-FFF2-40B4-BE49-F238E27FC236}">
                  <a16:creationId xmlns:a16="http://schemas.microsoft.com/office/drawing/2014/main" id="{F0E31243-7D4F-42CA-935B-66FD444D7EBB}"/>
                </a:ext>
              </a:extLst>
            </p:cNvPr>
            <p:cNvSpPr/>
            <p:nvPr userDrawn="1"/>
          </p:nvSpPr>
          <p:spPr>
            <a:xfrm>
              <a:off x="-648007" y="5329968"/>
              <a:ext cx="360040" cy="59105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87" name="Group 17">
              <a:extLst>
                <a:ext uri="{FF2B5EF4-FFF2-40B4-BE49-F238E27FC236}">
                  <a16:creationId xmlns:a16="http://schemas.microsoft.com/office/drawing/2014/main" id="{E6F239EE-69ED-4A7A-98AD-96348FDAEAB2}"/>
                </a:ext>
              </a:extLst>
            </p:cNvPr>
            <p:cNvGrpSpPr/>
            <p:nvPr userDrawn="1"/>
          </p:nvGrpSpPr>
          <p:grpSpPr>
            <a:xfrm>
              <a:off x="-684584" y="5278238"/>
              <a:ext cx="427203" cy="711251"/>
              <a:chOff x="701317" y="1844824"/>
              <a:chExt cx="2371375" cy="3948112"/>
            </a:xfrm>
          </p:grpSpPr>
          <p:sp>
            <p:nvSpPr>
              <p:cNvPr id="88" name="Freeform 6">
                <a:extLst>
                  <a:ext uri="{FF2B5EF4-FFF2-40B4-BE49-F238E27FC236}">
                    <a16:creationId xmlns:a16="http://schemas.microsoft.com/office/drawing/2014/main" id="{C450457D-216C-4E14-BBEB-2BDB464BC2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1317" y="1844824"/>
                <a:ext cx="2371375" cy="3948112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89" name="Rounded Rectangle 60">
                <a:extLst>
                  <a:ext uri="{FF2B5EF4-FFF2-40B4-BE49-F238E27FC236}">
                    <a16:creationId xmlns:a16="http://schemas.microsoft.com/office/drawing/2014/main" id="{86087A20-AF96-489D-8BA7-CEC4EC02EE2F}"/>
                  </a:ext>
                </a:extLst>
              </p:cNvPr>
              <p:cNvSpPr/>
              <p:nvPr/>
            </p:nvSpPr>
            <p:spPr>
              <a:xfrm>
                <a:off x="1707005" y="2042848"/>
                <a:ext cx="360000" cy="36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0" name="Oval 20">
                <a:extLst>
                  <a:ext uri="{FF2B5EF4-FFF2-40B4-BE49-F238E27FC236}">
                    <a16:creationId xmlns:a16="http://schemas.microsoft.com/office/drawing/2014/main" id="{44EFBBAF-1F5D-46BE-B2B4-A3DDFA4F7046}"/>
                  </a:ext>
                </a:extLst>
              </p:cNvPr>
              <p:cNvSpPr/>
              <p:nvPr/>
            </p:nvSpPr>
            <p:spPr>
              <a:xfrm>
                <a:off x="1715855" y="5362110"/>
                <a:ext cx="342299" cy="342299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91" name="Group 21">
            <a:extLst>
              <a:ext uri="{FF2B5EF4-FFF2-40B4-BE49-F238E27FC236}">
                <a16:creationId xmlns:a16="http://schemas.microsoft.com/office/drawing/2014/main" id="{98E9D754-138A-48B0-A826-611D28EAB2AA}"/>
              </a:ext>
            </a:extLst>
          </p:cNvPr>
          <p:cNvGrpSpPr/>
          <p:nvPr/>
        </p:nvGrpSpPr>
        <p:grpSpPr>
          <a:xfrm>
            <a:off x="5239647" y="2006815"/>
            <a:ext cx="658715" cy="555180"/>
            <a:chOff x="6807478" y="1711733"/>
            <a:chExt cx="2202135" cy="1856009"/>
          </a:xfrm>
        </p:grpSpPr>
        <p:sp>
          <p:nvSpPr>
            <p:cNvPr id="92" name="Freeform: Shape 22">
              <a:extLst>
                <a:ext uri="{FF2B5EF4-FFF2-40B4-BE49-F238E27FC236}">
                  <a16:creationId xmlns:a16="http://schemas.microsoft.com/office/drawing/2014/main" id="{44AFEA6A-001D-4D64-9D5E-3F62AC808052}"/>
                </a:ext>
              </a:extLst>
            </p:cNvPr>
            <p:cNvSpPr/>
            <p:nvPr/>
          </p:nvSpPr>
          <p:spPr>
            <a:xfrm>
              <a:off x="7431312" y="3107981"/>
              <a:ext cx="954466" cy="459761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3" name="Group 23">
              <a:extLst>
                <a:ext uri="{FF2B5EF4-FFF2-40B4-BE49-F238E27FC236}">
                  <a16:creationId xmlns:a16="http://schemas.microsoft.com/office/drawing/2014/main" id="{4A9FC89C-854D-4CE6-8072-6737076E2E73}"/>
                </a:ext>
              </a:extLst>
            </p:cNvPr>
            <p:cNvGrpSpPr/>
            <p:nvPr/>
          </p:nvGrpSpPr>
          <p:grpSpPr>
            <a:xfrm>
              <a:off x="6807478" y="1711733"/>
              <a:ext cx="2202135" cy="1418324"/>
              <a:chOff x="1886254" y="4774278"/>
              <a:chExt cx="1977603" cy="1273710"/>
            </a:xfrm>
          </p:grpSpPr>
          <p:sp>
            <p:nvSpPr>
              <p:cNvPr id="94" name="Rectangle 24">
                <a:extLst>
                  <a:ext uri="{FF2B5EF4-FFF2-40B4-BE49-F238E27FC236}">
                    <a16:creationId xmlns:a16="http://schemas.microsoft.com/office/drawing/2014/main" id="{FA96B14A-B183-4A3A-BC86-70ECDE4CE7F3}"/>
                  </a:ext>
                </a:extLst>
              </p:cNvPr>
              <p:cNvSpPr/>
              <p:nvPr userDrawn="1"/>
            </p:nvSpPr>
            <p:spPr>
              <a:xfrm>
                <a:off x="1919176" y="4818888"/>
                <a:ext cx="1881566" cy="1170601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95" name="Group 25">
                <a:extLst>
                  <a:ext uri="{FF2B5EF4-FFF2-40B4-BE49-F238E27FC236}">
                    <a16:creationId xmlns:a16="http://schemas.microsoft.com/office/drawing/2014/main" id="{5A25EE19-E69F-4763-82E2-8A34334749FB}"/>
                  </a:ext>
                </a:extLst>
              </p:cNvPr>
              <p:cNvGrpSpPr/>
              <p:nvPr userDrawn="1"/>
            </p:nvGrpSpPr>
            <p:grpSpPr>
              <a:xfrm>
                <a:off x="1886254" y="4774278"/>
                <a:ext cx="1977603" cy="1273710"/>
                <a:chOff x="902195" y="2564904"/>
                <a:chExt cx="3736608" cy="2406629"/>
              </a:xfrm>
              <a:solidFill>
                <a:schemeClr val="tx1"/>
              </a:solidFill>
            </p:grpSpPr>
            <p:sp>
              <p:nvSpPr>
                <p:cNvPr id="96" name="Rounded Rectangle 3">
                  <a:extLst>
                    <a:ext uri="{FF2B5EF4-FFF2-40B4-BE49-F238E27FC236}">
                      <a16:creationId xmlns:a16="http://schemas.microsoft.com/office/drawing/2014/main" id="{27940A08-D9A5-4C40-9FD7-D41E3F791F06}"/>
                    </a:ext>
                  </a:extLst>
                </p:cNvPr>
                <p:cNvSpPr/>
                <p:nvPr userDrawn="1"/>
              </p:nvSpPr>
              <p:spPr>
                <a:xfrm>
                  <a:off x="902195" y="2564904"/>
                  <a:ext cx="3736608" cy="2406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8472" h="2736304">
                      <a:moveTo>
                        <a:pt x="144016" y="144016"/>
                      </a:moveTo>
                      <a:lnTo>
                        <a:pt x="144016" y="2520280"/>
                      </a:lnTo>
                      <a:lnTo>
                        <a:pt x="4104456" y="2520280"/>
                      </a:lnTo>
                      <a:lnTo>
                        <a:pt x="4104456" y="144016"/>
                      </a:lnTo>
                      <a:close/>
                      <a:moveTo>
                        <a:pt x="119332" y="0"/>
                      </a:moveTo>
                      <a:lnTo>
                        <a:pt x="4129140" y="0"/>
                      </a:lnTo>
                      <a:cubicBezTo>
                        <a:pt x="4195045" y="0"/>
                        <a:pt x="4248472" y="53427"/>
                        <a:pt x="4248472" y="119332"/>
                      </a:cubicBezTo>
                      <a:lnTo>
                        <a:pt x="4248472" y="2736304"/>
                      </a:lnTo>
                      <a:lnTo>
                        <a:pt x="0" y="2736304"/>
                      </a:lnTo>
                      <a:lnTo>
                        <a:pt x="0" y="119332"/>
                      </a:lnTo>
                      <a:cubicBezTo>
                        <a:pt x="0" y="53427"/>
                        <a:pt x="53427" y="0"/>
                        <a:pt x="119332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 dirty="0"/>
                </a:p>
              </p:txBody>
            </p:sp>
            <p:sp>
              <p:nvSpPr>
                <p:cNvPr id="97" name="Rectangle 27">
                  <a:extLst>
                    <a:ext uri="{FF2B5EF4-FFF2-40B4-BE49-F238E27FC236}">
                      <a16:creationId xmlns:a16="http://schemas.microsoft.com/office/drawing/2014/main" id="{4CC16709-35AC-4FCD-83E2-DF5E081A1BB5}"/>
                    </a:ext>
                  </a:extLst>
                </p:cNvPr>
                <p:cNvSpPr/>
                <p:nvPr userDrawn="1"/>
              </p:nvSpPr>
              <p:spPr>
                <a:xfrm>
                  <a:off x="2518469" y="4840541"/>
                  <a:ext cx="504057" cy="4571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3">
            <a:extLst>
              <a:ext uri="{FF2B5EF4-FFF2-40B4-BE49-F238E27FC236}">
                <a16:creationId xmlns:a16="http://schemas.microsoft.com/office/drawing/2014/main" id="{A1B4C3B6-8F61-449B-B607-AE970C93DFD4}"/>
              </a:ext>
            </a:extLst>
          </p:cNvPr>
          <p:cNvSpPr txBox="1">
            <a:spLocks/>
          </p:cNvSpPr>
          <p:nvPr/>
        </p:nvSpPr>
        <p:spPr>
          <a:xfrm>
            <a:off x="7201720" y="532681"/>
            <a:ext cx="4256856" cy="14401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4"/>
                </a:solidFill>
              </a:rPr>
              <a:t>Simple Portfolio </a:t>
            </a:r>
            <a:r>
              <a:rPr lang="en-US" altLang="ko-KR" dirty="0">
                <a:solidFill>
                  <a:schemeClr val="accent1"/>
                </a:solidFill>
              </a:rPr>
              <a:t>Designed</a:t>
            </a:r>
            <a:endParaRPr lang="ko-KR" altLang="en-US" dirty="0"/>
          </a:p>
        </p:txBody>
      </p:sp>
      <p:grpSp>
        <p:nvGrpSpPr>
          <p:cNvPr id="4" name="Group 24">
            <a:extLst>
              <a:ext uri="{FF2B5EF4-FFF2-40B4-BE49-F238E27FC236}">
                <a16:creationId xmlns:a16="http://schemas.microsoft.com/office/drawing/2014/main" id="{F7D12E14-7706-4DCE-89BA-E1CE5AFEE0C6}"/>
              </a:ext>
            </a:extLst>
          </p:cNvPr>
          <p:cNvGrpSpPr/>
          <p:nvPr/>
        </p:nvGrpSpPr>
        <p:grpSpPr>
          <a:xfrm>
            <a:off x="8067119" y="2417490"/>
            <a:ext cx="3743883" cy="923330"/>
            <a:chOff x="2551705" y="4283314"/>
            <a:chExt cx="2357003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DADE0ED-D9B3-476C-8E70-204EF6DB297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9E74CE-FCE3-4CE1-9D3B-F17CC89F897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27">
            <a:extLst>
              <a:ext uri="{FF2B5EF4-FFF2-40B4-BE49-F238E27FC236}">
                <a16:creationId xmlns:a16="http://schemas.microsoft.com/office/drawing/2014/main" id="{0A5F6CD5-2AB0-4D2A-B88B-FF35975380DC}"/>
              </a:ext>
            </a:extLst>
          </p:cNvPr>
          <p:cNvGrpSpPr/>
          <p:nvPr/>
        </p:nvGrpSpPr>
        <p:grpSpPr>
          <a:xfrm>
            <a:off x="8067119" y="3859201"/>
            <a:ext cx="3743883" cy="923330"/>
            <a:chOff x="2551705" y="4283314"/>
            <a:chExt cx="2357003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FB4560-3670-4949-87B5-834FE654B46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9BFC58-58D4-4DDD-853D-70BBC5811EB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30">
            <a:extLst>
              <a:ext uri="{FF2B5EF4-FFF2-40B4-BE49-F238E27FC236}">
                <a16:creationId xmlns:a16="http://schemas.microsoft.com/office/drawing/2014/main" id="{01959821-217C-4DE5-8023-2B46311C485C}"/>
              </a:ext>
            </a:extLst>
          </p:cNvPr>
          <p:cNvGrpSpPr/>
          <p:nvPr/>
        </p:nvGrpSpPr>
        <p:grpSpPr>
          <a:xfrm>
            <a:off x="8067119" y="5300912"/>
            <a:ext cx="3743883" cy="923330"/>
            <a:chOff x="2551705" y="4283314"/>
            <a:chExt cx="2357003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5D49F8-BD50-430B-B85A-C9D51485B439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368EDB-F36C-4A00-89F4-71F234E8816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Chevron 2">
            <a:extLst>
              <a:ext uri="{FF2B5EF4-FFF2-40B4-BE49-F238E27FC236}">
                <a16:creationId xmlns:a16="http://schemas.microsoft.com/office/drawing/2014/main" id="{34A5A9FA-297F-41E0-8AD2-2EAB29962AFF}"/>
              </a:ext>
            </a:extLst>
          </p:cNvPr>
          <p:cNvSpPr/>
          <p:nvPr/>
        </p:nvSpPr>
        <p:spPr>
          <a:xfrm rot="5400000">
            <a:off x="7375744" y="2516625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4" name="Chevron 2">
            <a:extLst>
              <a:ext uri="{FF2B5EF4-FFF2-40B4-BE49-F238E27FC236}">
                <a16:creationId xmlns:a16="http://schemas.microsoft.com/office/drawing/2014/main" id="{E49ADF07-E025-4D44-BA9F-AE11147FEF33}"/>
              </a:ext>
            </a:extLst>
          </p:cNvPr>
          <p:cNvSpPr/>
          <p:nvPr/>
        </p:nvSpPr>
        <p:spPr>
          <a:xfrm rot="5400000">
            <a:off x="7375744" y="3958335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5" name="Chevron 2">
            <a:extLst>
              <a:ext uri="{FF2B5EF4-FFF2-40B4-BE49-F238E27FC236}">
                <a16:creationId xmlns:a16="http://schemas.microsoft.com/office/drawing/2014/main" id="{FD00FF36-FF97-49AC-A66B-157DA077BEC7}"/>
              </a:ext>
            </a:extLst>
          </p:cNvPr>
          <p:cNvSpPr/>
          <p:nvPr/>
        </p:nvSpPr>
        <p:spPr>
          <a:xfrm rot="5400000">
            <a:off x="7375744" y="5400046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3F0E541C-411F-4A13-9A98-994E91302B3A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496E5781-DEDC-413B-9CBE-BFB796445F9F}"/>
              </a:ext>
            </a:extLst>
          </p:cNvPr>
          <p:cNvGrpSpPr/>
          <p:nvPr/>
        </p:nvGrpSpPr>
        <p:grpSpPr>
          <a:xfrm>
            <a:off x="4276563" y="2945213"/>
            <a:ext cx="2257172" cy="1798295"/>
            <a:chOff x="4763469" y="2983313"/>
            <a:chExt cx="2257172" cy="1798295"/>
          </a:xfrm>
        </p:grpSpPr>
        <p:sp>
          <p:nvSpPr>
            <p:cNvPr id="4" name="Freeform: Shape 298">
              <a:extLst>
                <a:ext uri="{FF2B5EF4-FFF2-40B4-BE49-F238E27FC236}">
                  <a16:creationId xmlns:a16="http://schemas.microsoft.com/office/drawing/2014/main" id="{3ABBC106-F1FE-418C-97ED-444768FFCBFB}"/>
                </a:ext>
              </a:extLst>
            </p:cNvPr>
            <p:cNvSpPr/>
            <p:nvPr/>
          </p:nvSpPr>
          <p:spPr>
            <a:xfrm>
              <a:off x="4816191" y="2983313"/>
              <a:ext cx="2130037" cy="1551632"/>
            </a:xfrm>
            <a:custGeom>
              <a:avLst/>
              <a:gdLst>
                <a:gd name="connsiteX0" fmla="*/ 2486558 w 2528232"/>
                <a:gd name="connsiteY0" fmla="*/ 193002 h 1841700"/>
                <a:gd name="connsiteX1" fmla="*/ 974368 w 2528232"/>
                <a:gd name="connsiteY1" fmla="*/ 193002 h 1841700"/>
                <a:gd name="connsiteX2" fmla="*/ 702888 w 2528232"/>
                <a:gd name="connsiteY2" fmla="*/ 0 h 1841700"/>
                <a:gd name="connsiteX3" fmla="*/ 126956 w 2528232"/>
                <a:gd name="connsiteY3" fmla="*/ 0 h 1841700"/>
                <a:gd name="connsiteX4" fmla="*/ 0 w 2528232"/>
                <a:gd name="connsiteY4" fmla="*/ 126956 h 1841700"/>
                <a:gd name="connsiteX5" fmla="*/ 0 w 2528232"/>
                <a:gd name="connsiteY5" fmla="*/ 250249 h 1841700"/>
                <a:gd name="connsiteX6" fmla="*/ 752 w 2528232"/>
                <a:gd name="connsiteY6" fmla="*/ 250249 h 1841700"/>
                <a:gd name="connsiteX7" fmla="*/ 80276 w 2528232"/>
                <a:gd name="connsiteY7" fmla="*/ 1798880 h 1841700"/>
                <a:gd name="connsiteX8" fmla="*/ 121951 w 2528232"/>
                <a:gd name="connsiteY8" fmla="*/ 1841701 h 1841700"/>
                <a:gd name="connsiteX9" fmla="*/ 2409422 w 2528232"/>
                <a:gd name="connsiteY9" fmla="*/ 1841701 h 1841700"/>
                <a:gd name="connsiteX10" fmla="*/ 2451097 w 2528232"/>
                <a:gd name="connsiteY10" fmla="*/ 1798880 h 1841700"/>
                <a:gd name="connsiteX11" fmla="*/ 2528233 w 2528232"/>
                <a:gd name="connsiteY11" fmla="*/ 235823 h 1841700"/>
                <a:gd name="connsiteX12" fmla="*/ 2486558 w 2528232"/>
                <a:gd name="connsiteY12" fmla="*/ 193002 h 184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8232" h="1841700">
                  <a:moveTo>
                    <a:pt x="2486558" y="193002"/>
                  </a:moveTo>
                  <a:lnTo>
                    <a:pt x="974368" y="193002"/>
                  </a:lnTo>
                  <a:cubicBezTo>
                    <a:pt x="942310" y="82369"/>
                    <a:pt x="821405" y="0"/>
                    <a:pt x="702888" y="0"/>
                  </a:cubicBezTo>
                  <a:lnTo>
                    <a:pt x="126956" y="0"/>
                  </a:lnTo>
                  <a:cubicBezTo>
                    <a:pt x="56821" y="0"/>
                    <a:pt x="0" y="56854"/>
                    <a:pt x="0" y="126956"/>
                  </a:cubicBezTo>
                  <a:lnTo>
                    <a:pt x="0" y="250249"/>
                  </a:lnTo>
                  <a:lnTo>
                    <a:pt x="752" y="250249"/>
                  </a:lnTo>
                  <a:lnTo>
                    <a:pt x="80276" y="1798880"/>
                  </a:lnTo>
                  <a:cubicBezTo>
                    <a:pt x="80276" y="1822531"/>
                    <a:pt x="98922" y="1841701"/>
                    <a:pt x="121951" y="1841701"/>
                  </a:cubicBezTo>
                  <a:lnTo>
                    <a:pt x="2409422" y="1841701"/>
                  </a:lnTo>
                  <a:cubicBezTo>
                    <a:pt x="2432451" y="1841701"/>
                    <a:pt x="2451097" y="1822531"/>
                    <a:pt x="2451097" y="1798880"/>
                  </a:cubicBezTo>
                  <a:lnTo>
                    <a:pt x="2528233" y="235823"/>
                  </a:lnTo>
                  <a:cubicBezTo>
                    <a:pt x="2528233" y="212172"/>
                    <a:pt x="2509587" y="193002"/>
                    <a:pt x="2486558" y="193002"/>
                  </a:cubicBezTo>
                  <a:close/>
                </a:path>
              </a:pathLst>
            </a:custGeom>
            <a:solidFill>
              <a:schemeClr val="accent1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299">
              <a:extLst>
                <a:ext uri="{FF2B5EF4-FFF2-40B4-BE49-F238E27FC236}">
                  <a16:creationId xmlns:a16="http://schemas.microsoft.com/office/drawing/2014/main" id="{162BAE06-A445-4B69-9C73-BE6727525504}"/>
                </a:ext>
              </a:extLst>
            </p:cNvPr>
            <p:cNvSpPr/>
            <p:nvPr/>
          </p:nvSpPr>
          <p:spPr>
            <a:xfrm>
              <a:off x="4858027" y="3201726"/>
              <a:ext cx="2046337" cy="1277409"/>
            </a:xfrm>
            <a:custGeom>
              <a:avLst/>
              <a:gdLst>
                <a:gd name="connsiteX0" fmla="*/ 0 w 2428885"/>
                <a:gd name="connsiteY0" fmla="*/ 0 h 1516213"/>
                <a:gd name="connsiteX1" fmla="*/ 2428886 w 2428885"/>
                <a:gd name="connsiteY1" fmla="*/ 0 h 1516213"/>
                <a:gd name="connsiteX2" fmla="*/ 2428886 w 2428885"/>
                <a:gd name="connsiteY2" fmla="*/ 1516214 h 1516213"/>
                <a:gd name="connsiteX3" fmla="*/ 0 w 2428885"/>
                <a:gd name="connsiteY3" fmla="*/ 1516214 h 151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8885" h="1516213">
                  <a:moveTo>
                    <a:pt x="0" y="0"/>
                  </a:moveTo>
                  <a:lnTo>
                    <a:pt x="2428886" y="0"/>
                  </a:lnTo>
                  <a:lnTo>
                    <a:pt x="2428886" y="1516214"/>
                  </a:lnTo>
                  <a:lnTo>
                    <a:pt x="0" y="1516214"/>
                  </a:lnTo>
                  <a:close/>
                </a:path>
              </a:pathLst>
            </a:custGeom>
            <a:solidFill>
              <a:srgbClr val="FFFFFF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300">
              <a:extLst>
                <a:ext uri="{FF2B5EF4-FFF2-40B4-BE49-F238E27FC236}">
                  <a16:creationId xmlns:a16="http://schemas.microsoft.com/office/drawing/2014/main" id="{6B05332E-7A8A-4A56-AE97-A9D60BD8D674}"/>
                </a:ext>
              </a:extLst>
            </p:cNvPr>
            <p:cNvSpPr/>
            <p:nvPr/>
          </p:nvSpPr>
          <p:spPr>
            <a:xfrm>
              <a:off x="4763469" y="3349173"/>
              <a:ext cx="2257172" cy="1432435"/>
            </a:xfrm>
            <a:custGeom>
              <a:avLst/>
              <a:gdLst>
                <a:gd name="connsiteX0" fmla="*/ 2553192 w 2679134"/>
                <a:gd name="connsiteY0" fmla="*/ 1700220 h 1700220"/>
                <a:gd name="connsiteX1" fmla="*/ 129213 w 2679134"/>
                <a:gd name="connsiteY1" fmla="*/ 1700220 h 1700220"/>
                <a:gd name="connsiteX2" fmla="*/ 85052 w 2679134"/>
                <a:gd name="connsiteY2" fmla="*/ 1656059 h 1700220"/>
                <a:gd name="connsiteX3" fmla="*/ 0 w 2679134"/>
                <a:gd name="connsiteY3" fmla="*/ 44162 h 1700220"/>
                <a:gd name="connsiteX4" fmla="*/ 44162 w 2679134"/>
                <a:gd name="connsiteY4" fmla="*/ 0 h 1700220"/>
                <a:gd name="connsiteX5" fmla="*/ 2634973 w 2679134"/>
                <a:gd name="connsiteY5" fmla="*/ 0 h 1700220"/>
                <a:gd name="connsiteX6" fmla="*/ 2679135 w 2679134"/>
                <a:gd name="connsiteY6" fmla="*/ 44162 h 1700220"/>
                <a:gd name="connsiteX7" fmla="*/ 2597354 w 2679134"/>
                <a:gd name="connsiteY7" fmla="*/ 1656059 h 1700220"/>
                <a:gd name="connsiteX8" fmla="*/ 2553192 w 2679134"/>
                <a:gd name="connsiteY8" fmla="*/ 1700220 h 170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9134" h="1700220">
                  <a:moveTo>
                    <a:pt x="2553192" y="1700220"/>
                  </a:moveTo>
                  <a:lnTo>
                    <a:pt x="129213" y="1700220"/>
                  </a:lnTo>
                  <a:cubicBezTo>
                    <a:pt x="104810" y="1700220"/>
                    <a:pt x="85052" y="1680462"/>
                    <a:pt x="85052" y="1656059"/>
                  </a:cubicBezTo>
                  <a:lnTo>
                    <a:pt x="0" y="44162"/>
                  </a:lnTo>
                  <a:cubicBezTo>
                    <a:pt x="0" y="19758"/>
                    <a:pt x="19758" y="0"/>
                    <a:pt x="44162" y="0"/>
                  </a:cubicBezTo>
                  <a:lnTo>
                    <a:pt x="2634973" y="0"/>
                  </a:lnTo>
                  <a:cubicBezTo>
                    <a:pt x="2659376" y="0"/>
                    <a:pt x="2679135" y="19758"/>
                    <a:pt x="2679135" y="44162"/>
                  </a:cubicBezTo>
                  <a:lnTo>
                    <a:pt x="2597354" y="1656059"/>
                  </a:lnTo>
                  <a:cubicBezTo>
                    <a:pt x="2597354" y="1680462"/>
                    <a:pt x="2577596" y="1700220"/>
                    <a:pt x="2553192" y="1700220"/>
                  </a:cubicBezTo>
                  <a:close/>
                </a:path>
              </a:pathLst>
            </a:custGeom>
            <a:solidFill>
              <a:schemeClr val="accent1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7" name="Graphic 95">
            <a:extLst>
              <a:ext uri="{FF2B5EF4-FFF2-40B4-BE49-F238E27FC236}">
                <a16:creationId xmlns:a16="http://schemas.microsoft.com/office/drawing/2014/main" id="{49C5C584-14E1-4D17-9EA4-E0E48D12E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9332" y="3653856"/>
            <a:ext cx="1415563" cy="78271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75DF43F-D926-4810-AA1D-88E4CAA4A121}"/>
              </a:ext>
            </a:extLst>
          </p:cNvPr>
          <p:cNvGrpSpPr/>
          <p:nvPr/>
        </p:nvGrpSpPr>
        <p:grpSpPr>
          <a:xfrm>
            <a:off x="7203689" y="1843499"/>
            <a:ext cx="1544536" cy="1230536"/>
            <a:chOff x="7944092" y="2582883"/>
            <a:chExt cx="2257172" cy="1798295"/>
          </a:xfrm>
        </p:grpSpPr>
        <p:sp>
          <p:nvSpPr>
            <p:cNvPr id="8" name="Freeform: Shape 298">
              <a:extLst>
                <a:ext uri="{FF2B5EF4-FFF2-40B4-BE49-F238E27FC236}">
                  <a16:creationId xmlns:a16="http://schemas.microsoft.com/office/drawing/2014/main" id="{E7323BB2-E87F-4499-B345-C182F9C31A38}"/>
                </a:ext>
              </a:extLst>
            </p:cNvPr>
            <p:cNvSpPr/>
            <p:nvPr/>
          </p:nvSpPr>
          <p:spPr>
            <a:xfrm>
              <a:off x="7996814" y="2582883"/>
              <a:ext cx="2130037" cy="1551632"/>
            </a:xfrm>
            <a:custGeom>
              <a:avLst/>
              <a:gdLst>
                <a:gd name="connsiteX0" fmla="*/ 2486558 w 2528232"/>
                <a:gd name="connsiteY0" fmla="*/ 193002 h 1841700"/>
                <a:gd name="connsiteX1" fmla="*/ 974368 w 2528232"/>
                <a:gd name="connsiteY1" fmla="*/ 193002 h 1841700"/>
                <a:gd name="connsiteX2" fmla="*/ 702888 w 2528232"/>
                <a:gd name="connsiteY2" fmla="*/ 0 h 1841700"/>
                <a:gd name="connsiteX3" fmla="*/ 126956 w 2528232"/>
                <a:gd name="connsiteY3" fmla="*/ 0 h 1841700"/>
                <a:gd name="connsiteX4" fmla="*/ 0 w 2528232"/>
                <a:gd name="connsiteY4" fmla="*/ 126956 h 1841700"/>
                <a:gd name="connsiteX5" fmla="*/ 0 w 2528232"/>
                <a:gd name="connsiteY5" fmla="*/ 250249 h 1841700"/>
                <a:gd name="connsiteX6" fmla="*/ 752 w 2528232"/>
                <a:gd name="connsiteY6" fmla="*/ 250249 h 1841700"/>
                <a:gd name="connsiteX7" fmla="*/ 80276 w 2528232"/>
                <a:gd name="connsiteY7" fmla="*/ 1798880 h 1841700"/>
                <a:gd name="connsiteX8" fmla="*/ 121951 w 2528232"/>
                <a:gd name="connsiteY8" fmla="*/ 1841701 h 1841700"/>
                <a:gd name="connsiteX9" fmla="*/ 2409422 w 2528232"/>
                <a:gd name="connsiteY9" fmla="*/ 1841701 h 1841700"/>
                <a:gd name="connsiteX10" fmla="*/ 2451097 w 2528232"/>
                <a:gd name="connsiteY10" fmla="*/ 1798880 h 1841700"/>
                <a:gd name="connsiteX11" fmla="*/ 2528233 w 2528232"/>
                <a:gd name="connsiteY11" fmla="*/ 235823 h 1841700"/>
                <a:gd name="connsiteX12" fmla="*/ 2486558 w 2528232"/>
                <a:gd name="connsiteY12" fmla="*/ 193002 h 184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8232" h="1841700">
                  <a:moveTo>
                    <a:pt x="2486558" y="193002"/>
                  </a:moveTo>
                  <a:lnTo>
                    <a:pt x="974368" y="193002"/>
                  </a:lnTo>
                  <a:cubicBezTo>
                    <a:pt x="942310" y="82369"/>
                    <a:pt x="821405" y="0"/>
                    <a:pt x="702888" y="0"/>
                  </a:cubicBezTo>
                  <a:lnTo>
                    <a:pt x="126956" y="0"/>
                  </a:lnTo>
                  <a:cubicBezTo>
                    <a:pt x="56821" y="0"/>
                    <a:pt x="0" y="56854"/>
                    <a:pt x="0" y="126956"/>
                  </a:cubicBezTo>
                  <a:lnTo>
                    <a:pt x="0" y="250249"/>
                  </a:lnTo>
                  <a:lnTo>
                    <a:pt x="752" y="250249"/>
                  </a:lnTo>
                  <a:lnTo>
                    <a:pt x="80276" y="1798880"/>
                  </a:lnTo>
                  <a:cubicBezTo>
                    <a:pt x="80276" y="1822531"/>
                    <a:pt x="98922" y="1841701"/>
                    <a:pt x="121951" y="1841701"/>
                  </a:cubicBezTo>
                  <a:lnTo>
                    <a:pt x="2409422" y="1841701"/>
                  </a:lnTo>
                  <a:cubicBezTo>
                    <a:pt x="2432451" y="1841701"/>
                    <a:pt x="2451097" y="1822531"/>
                    <a:pt x="2451097" y="1798880"/>
                  </a:cubicBezTo>
                  <a:lnTo>
                    <a:pt x="2528233" y="235823"/>
                  </a:lnTo>
                  <a:cubicBezTo>
                    <a:pt x="2528233" y="212172"/>
                    <a:pt x="2509587" y="193002"/>
                    <a:pt x="2486558" y="193002"/>
                  </a:cubicBezTo>
                  <a:close/>
                </a:path>
              </a:pathLst>
            </a:custGeom>
            <a:solidFill>
              <a:schemeClr val="accent3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99">
              <a:extLst>
                <a:ext uri="{FF2B5EF4-FFF2-40B4-BE49-F238E27FC236}">
                  <a16:creationId xmlns:a16="http://schemas.microsoft.com/office/drawing/2014/main" id="{6D7B2318-265D-43BE-8A73-4925BF6EF49D}"/>
                </a:ext>
              </a:extLst>
            </p:cNvPr>
            <p:cNvSpPr/>
            <p:nvPr/>
          </p:nvSpPr>
          <p:spPr>
            <a:xfrm>
              <a:off x="8038650" y="2801296"/>
              <a:ext cx="2046337" cy="1277409"/>
            </a:xfrm>
            <a:custGeom>
              <a:avLst/>
              <a:gdLst>
                <a:gd name="connsiteX0" fmla="*/ 0 w 2428885"/>
                <a:gd name="connsiteY0" fmla="*/ 0 h 1516213"/>
                <a:gd name="connsiteX1" fmla="*/ 2428886 w 2428885"/>
                <a:gd name="connsiteY1" fmla="*/ 0 h 1516213"/>
                <a:gd name="connsiteX2" fmla="*/ 2428886 w 2428885"/>
                <a:gd name="connsiteY2" fmla="*/ 1516214 h 1516213"/>
                <a:gd name="connsiteX3" fmla="*/ 0 w 2428885"/>
                <a:gd name="connsiteY3" fmla="*/ 1516214 h 151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8885" h="1516213">
                  <a:moveTo>
                    <a:pt x="0" y="0"/>
                  </a:moveTo>
                  <a:lnTo>
                    <a:pt x="2428886" y="0"/>
                  </a:lnTo>
                  <a:lnTo>
                    <a:pt x="2428886" y="1516214"/>
                  </a:lnTo>
                  <a:lnTo>
                    <a:pt x="0" y="1516214"/>
                  </a:lnTo>
                  <a:close/>
                </a:path>
              </a:pathLst>
            </a:custGeom>
            <a:solidFill>
              <a:srgbClr val="FFFFFF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00">
              <a:extLst>
                <a:ext uri="{FF2B5EF4-FFF2-40B4-BE49-F238E27FC236}">
                  <a16:creationId xmlns:a16="http://schemas.microsoft.com/office/drawing/2014/main" id="{419A029F-3FE0-4D91-897A-175DF2A8F488}"/>
                </a:ext>
              </a:extLst>
            </p:cNvPr>
            <p:cNvSpPr/>
            <p:nvPr/>
          </p:nvSpPr>
          <p:spPr>
            <a:xfrm>
              <a:off x="7944092" y="2948743"/>
              <a:ext cx="2257172" cy="1432435"/>
            </a:xfrm>
            <a:custGeom>
              <a:avLst/>
              <a:gdLst>
                <a:gd name="connsiteX0" fmla="*/ 2553192 w 2679134"/>
                <a:gd name="connsiteY0" fmla="*/ 1700220 h 1700220"/>
                <a:gd name="connsiteX1" fmla="*/ 129213 w 2679134"/>
                <a:gd name="connsiteY1" fmla="*/ 1700220 h 1700220"/>
                <a:gd name="connsiteX2" fmla="*/ 85052 w 2679134"/>
                <a:gd name="connsiteY2" fmla="*/ 1656059 h 1700220"/>
                <a:gd name="connsiteX3" fmla="*/ 0 w 2679134"/>
                <a:gd name="connsiteY3" fmla="*/ 44162 h 1700220"/>
                <a:gd name="connsiteX4" fmla="*/ 44162 w 2679134"/>
                <a:gd name="connsiteY4" fmla="*/ 0 h 1700220"/>
                <a:gd name="connsiteX5" fmla="*/ 2634973 w 2679134"/>
                <a:gd name="connsiteY5" fmla="*/ 0 h 1700220"/>
                <a:gd name="connsiteX6" fmla="*/ 2679135 w 2679134"/>
                <a:gd name="connsiteY6" fmla="*/ 44162 h 1700220"/>
                <a:gd name="connsiteX7" fmla="*/ 2597354 w 2679134"/>
                <a:gd name="connsiteY7" fmla="*/ 1656059 h 1700220"/>
                <a:gd name="connsiteX8" fmla="*/ 2553192 w 2679134"/>
                <a:gd name="connsiteY8" fmla="*/ 1700220 h 170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9134" h="1700220">
                  <a:moveTo>
                    <a:pt x="2553192" y="1700220"/>
                  </a:moveTo>
                  <a:lnTo>
                    <a:pt x="129213" y="1700220"/>
                  </a:lnTo>
                  <a:cubicBezTo>
                    <a:pt x="104810" y="1700220"/>
                    <a:pt x="85052" y="1680462"/>
                    <a:pt x="85052" y="1656059"/>
                  </a:cubicBezTo>
                  <a:lnTo>
                    <a:pt x="0" y="44162"/>
                  </a:lnTo>
                  <a:cubicBezTo>
                    <a:pt x="0" y="19758"/>
                    <a:pt x="19758" y="0"/>
                    <a:pt x="44162" y="0"/>
                  </a:cubicBezTo>
                  <a:lnTo>
                    <a:pt x="2634973" y="0"/>
                  </a:lnTo>
                  <a:cubicBezTo>
                    <a:pt x="2659376" y="0"/>
                    <a:pt x="2679135" y="19758"/>
                    <a:pt x="2679135" y="44162"/>
                  </a:cubicBezTo>
                  <a:lnTo>
                    <a:pt x="2597354" y="1656059"/>
                  </a:lnTo>
                  <a:cubicBezTo>
                    <a:pt x="2597354" y="1680462"/>
                    <a:pt x="2577596" y="1700220"/>
                    <a:pt x="2553192" y="1700220"/>
                  </a:cubicBezTo>
                  <a:close/>
                </a:path>
              </a:pathLst>
            </a:custGeom>
            <a:solidFill>
              <a:schemeClr val="accent3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92DD7D1C-EB9D-4D06-BCF0-1A380ECB4DBD}"/>
              </a:ext>
            </a:extLst>
          </p:cNvPr>
          <p:cNvGrpSpPr/>
          <p:nvPr/>
        </p:nvGrpSpPr>
        <p:grpSpPr>
          <a:xfrm>
            <a:off x="8318170" y="3385831"/>
            <a:ext cx="1544536" cy="1230536"/>
            <a:chOff x="7944092" y="2582883"/>
            <a:chExt cx="2257172" cy="1798295"/>
          </a:xfrm>
        </p:grpSpPr>
        <p:sp>
          <p:nvSpPr>
            <p:cNvPr id="12" name="Freeform: Shape 298">
              <a:extLst>
                <a:ext uri="{FF2B5EF4-FFF2-40B4-BE49-F238E27FC236}">
                  <a16:creationId xmlns:a16="http://schemas.microsoft.com/office/drawing/2014/main" id="{1F12CBD1-FEDB-41F9-B2A9-CB6A8F9DE694}"/>
                </a:ext>
              </a:extLst>
            </p:cNvPr>
            <p:cNvSpPr/>
            <p:nvPr/>
          </p:nvSpPr>
          <p:spPr>
            <a:xfrm>
              <a:off x="7996814" y="2582883"/>
              <a:ext cx="2130037" cy="1551632"/>
            </a:xfrm>
            <a:custGeom>
              <a:avLst/>
              <a:gdLst>
                <a:gd name="connsiteX0" fmla="*/ 2486558 w 2528232"/>
                <a:gd name="connsiteY0" fmla="*/ 193002 h 1841700"/>
                <a:gd name="connsiteX1" fmla="*/ 974368 w 2528232"/>
                <a:gd name="connsiteY1" fmla="*/ 193002 h 1841700"/>
                <a:gd name="connsiteX2" fmla="*/ 702888 w 2528232"/>
                <a:gd name="connsiteY2" fmla="*/ 0 h 1841700"/>
                <a:gd name="connsiteX3" fmla="*/ 126956 w 2528232"/>
                <a:gd name="connsiteY3" fmla="*/ 0 h 1841700"/>
                <a:gd name="connsiteX4" fmla="*/ 0 w 2528232"/>
                <a:gd name="connsiteY4" fmla="*/ 126956 h 1841700"/>
                <a:gd name="connsiteX5" fmla="*/ 0 w 2528232"/>
                <a:gd name="connsiteY5" fmla="*/ 250249 h 1841700"/>
                <a:gd name="connsiteX6" fmla="*/ 752 w 2528232"/>
                <a:gd name="connsiteY6" fmla="*/ 250249 h 1841700"/>
                <a:gd name="connsiteX7" fmla="*/ 80276 w 2528232"/>
                <a:gd name="connsiteY7" fmla="*/ 1798880 h 1841700"/>
                <a:gd name="connsiteX8" fmla="*/ 121951 w 2528232"/>
                <a:gd name="connsiteY8" fmla="*/ 1841701 h 1841700"/>
                <a:gd name="connsiteX9" fmla="*/ 2409422 w 2528232"/>
                <a:gd name="connsiteY9" fmla="*/ 1841701 h 1841700"/>
                <a:gd name="connsiteX10" fmla="*/ 2451097 w 2528232"/>
                <a:gd name="connsiteY10" fmla="*/ 1798880 h 1841700"/>
                <a:gd name="connsiteX11" fmla="*/ 2528233 w 2528232"/>
                <a:gd name="connsiteY11" fmla="*/ 235823 h 1841700"/>
                <a:gd name="connsiteX12" fmla="*/ 2486558 w 2528232"/>
                <a:gd name="connsiteY12" fmla="*/ 193002 h 184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8232" h="1841700">
                  <a:moveTo>
                    <a:pt x="2486558" y="193002"/>
                  </a:moveTo>
                  <a:lnTo>
                    <a:pt x="974368" y="193002"/>
                  </a:lnTo>
                  <a:cubicBezTo>
                    <a:pt x="942310" y="82369"/>
                    <a:pt x="821405" y="0"/>
                    <a:pt x="702888" y="0"/>
                  </a:cubicBezTo>
                  <a:lnTo>
                    <a:pt x="126956" y="0"/>
                  </a:lnTo>
                  <a:cubicBezTo>
                    <a:pt x="56821" y="0"/>
                    <a:pt x="0" y="56854"/>
                    <a:pt x="0" y="126956"/>
                  </a:cubicBezTo>
                  <a:lnTo>
                    <a:pt x="0" y="250249"/>
                  </a:lnTo>
                  <a:lnTo>
                    <a:pt x="752" y="250249"/>
                  </a:lnTo>
                  <a:lnTo>
                    <a:pt x="80276" y="1798880"/>
                  </a:lnTo>
                  <a:cubicBezTo>
                    <a:pt x="80276" y="1822531"/>
                    <a:pt x="98922" y="1841701"/>
                    <a:pt x="121951" y="1841701"/>
                  </a:cubicBezTo>
                  <a:lnTo>
                    <a:pt x="2409422" y="1841701"/>
                  </a:lnTo>
                  <a:cubicBezTo>
                    <a:pt x="2432451" y="1841701"/>
                    <a:pt x="2451097" y="1822531"/>
                    <a:pt x="2451097" y="1798880"/>
                  </a:cubicBezTo>
                  <a:lnTo>
                    <a:pt x="2528233" y="235823"/>
                  </a:lnTo>
                  <a:cubicBezTo>
                    <a:pt x="2528233" y="212172"/>
                    <a:pt x="2509587" y="193002"/>
                    <a:pt x="2486558" y="193002"/>
                  </a:cubicBezTo>
                  <a:close/>
                </a:path>
              </a:pathLst>
            </a:custGeom>
            <a:solidFill>
              <a:schemeClr val="accent4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299">
              <a:extLst>
                <a:ext uri="{FF2B5EF4-FFF2-40B4-BE49-F238E27FC236}">
                  <a16:creationId xmlns:a16="http://schemas.microsoft.com/office/drawing/2014/main" id="{AE42936D-A214-4678-9D35-040A57762A4B}"/>
                </a:ext>
              </a:extLst>
            </p:cNvPr>
            <p:cNvSpPr/>
            <p:nvPr/>
          </p:nvSpPr>
          <p:spPr>
            <a:xfrm>
              <a:off x="8038650" y="2801296"/>
              <a:ext cx="2046337" cy="1277409"/>
            </a:xfrm>
            <a:custGeom>
              <a:avLst/>
              <a:gdLst>
                <a:gd name="connsiteX0" fmla="*/ 0 w 2428885"/>
                <a:gd name="connsiteY0" fmla="*/ 0 h 1516213"/>
                <a:gd name="connsiteX1" fmla="*/ 2428886 w 2428885"/>
                <a:gd name="connsiteY1" fmla="*/ 0 h 1516213"/>
                <a:gd name="connsiteX2" fmla="*/ 2428886 w 2428885"/>
                <a:gd name="connsiteY2" fmla="*/ 1516214 h 1516213"/>
                <a:gd name="connsiteX3" fmla="*/ 0 w 2428885"/>
                <a:gd name="connsiteY3" fmla="*/ 1516214 h 151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8885" h="1516213">
                  <a:moveTo>
                    <a:pt x="0" y="0"/>
                  </a:moveTo>
                  <a:lnTo>
                    <a:pt x="2428886" y="0"/>
                  </a:lnTo>
                  <a:lnTo>
                    <a:pt x="2428886" y="1516214"/>
                  </a:lnTo>
                  <a:lnTo>
                    <a:pt x="0" y="1516214"/>
                  </a:lnTo>
                  <a:close/>
                </a:path>
              </a:pathLst>
            </a:custGeom>
            <a:solidFill>
              <a:srgbClr val="FFFFFF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00">
              <a:extLst>
                <a:ext uri="{FF2B5EF4-FFF2-40B4-BE49-F238E27FC236}">
                  <a16:creationId xmlns:a16="http://schemas.microsoft.com/office/drawing/2014/main" id="{7561F7FD-7E64-41F3-B117-FC0ED2973AF5}"/>
                </a:ext>
              </a:extLst>
            </p:cNvPr>
            <p:cNvSpPr/>
            <p:nvPr/>
          </p:nvSpPr>
          <p:spPr>
            <a:xfrm>
              <a:off x="7944092" y="2948743"/>
              <a:ext cx="2257172" cy="1432435"/>
            </a:xfrm>
            <a:custGeom>
              <a:avLst/>
              <a:gdLst>
                <a:gd name="connsiteX0" fmla="*/ 2553192 w 2679134"/>
                <a:gd name="connsiteY0" fmla="*/ 1700220 h 1700220"/>
                <a:gd name="connsiteX1" fmla="*/ 129213 w 2679134"/>
                <a:gd name="connsiteY1" fmla="*/ 1700220 h 1700220"/>
                <a:gd name="connsiteX2" fmla="*/ 85052 w 2679134"/>
                <a:gd name="connsiteY2" fmla="*/ 1656059 h 1700220"/>
                <a:gd name="connsiteX3" fmla="*/ 0 w 2679134"/>
                <a:gd name="connsiteY3" fmla="*/ 44162 h 1700220"/>
                <a:gd name="connsiteX4" fmla="*/ 44162 w 2679134"/>
                <a:gd name="connsiteY4" fmla="*/ 0 h 1700220"/>
                <a:gd name="connsiteX5" fmla="*/ 2634973 w 2679134"/>
                <a:gd name="connsiteY5" fmla="*/ 0 h 1700220"/>
                <a:gd name="connsiteX6" fmla="*/ 2679135 w 2679134"/>
                <a:gd name="connsiteY6" fmla="*/ 44162 h 1700220"/>
                <a:gd name="connsiteX7" fmla="*/ 2597354 w 2679134"/>
                <a:gd name="connsiteY7" fmla="*/ 1656059 h 1700220"/>
                <a:gd name="connsiteX8" fmla="*/ 2553192 w 2679134"/>
                <a:gd name="connsiteY8" fmla="*/ 1700220 h 170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9134" h="1700220">
                  <a:moveTo>
                    <a:pt x="2553192" y="1700220"/>
                  </a:moveTo>
                  <a:lnTo>
                    <a:pt x="129213" y="1700220"/>
                  </a:lnTo>
                  <a:cubicBezTo>
                    <a:pt x="104810" y="1700220"/>
                    <a:pt x="85052" y="1680462"/>
                    <a:pt x="85052" y="1656059"/>
                  </a:cubicBezTo>
                  <a:lnTo>
                    <a:pt x="0" y="44162"/>
                  </a:lnTo>
                  <a:cubicBezTo>
                    <a:pt x="0" y="19758"/>
                    <a:pt x="19758" y="0"/>
                    <a:pt x="44162" y="0"/>
                  </a:cubicBezTo>
                  <a:lnTo>
                    <a:pt x="2634973" y="0"/>
                  </a:lnTo>
                  <a:cubicBezTo>
                    <a:pt x="2659376" y="0"/>
                    <a:pt x="2679135" y="19758"/>
                    <a:pt x="2679135" y="44162"/>
                  </a:cubicBezTo>
                  <a:lnTo>
                    <a:pt x="2597354" y="1656059"/>
                  </a:lnTo>
                  <a:cubicBezTo>
                    <a:pt x="2597354" y="1680462"/>
                    <a:pt x="2577596" y="1700220"/>
                    <a:pt x="2553192" y="1700220"/>
                  </a:cubicBezTo>
                  <a:close/>
                </a:path>
              </a:pathLst>
            </a:custGeom>
            <a:solidFill>
              <a:schemeClr val="accent4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8F38275F-D0F0-4A0B-BEC1-418AD0B0DEEA}"/>
              </a:ext>
            </a:extLst>
          </p:cNvPr>
          <p:cNvGrpSpPr/>
          <p:nvPr/>
        </p:nvGrpSpPr>
        <p:grpSpPr>
          <a:xfrm>
            <a:off x="7428114" y="4928163"/>
            <a:ext cx="1544536" cy="1230536"/>
            <a:chOff x="7944092" y="2582883"/>
            <a:chExt cx="2257172" cy="1798295"/>
          </a:xfrm>
        </p:grpSpPr>
        <p:sp>
          <p:nvSpPr>
            <p:cNvPr id="16" name="Freeform: Shape 298">
              <a:extLst>
                <a:ext uri="{FF2B5EF4-FFF2-40B4-BE49-F238E27FC236}">
                  <a16:creationId xmlns:a16="http://schemas.microsoft.com/office/drawing/2014/main" id="{4DD1E9E3-D84B-42F6-BEE6-26BC3830C1F0}"/>
                </a:ext>
              </a:extLst>
            </p:cNvPr>
            <p:cNvSpPr/>
            <p:nvPr/>
          </p:nvSpPr>
          <p:spPr>
            <a:xfrm>
              <a:off x="7996814" y="2582883"/>
              <a:ext cx="2130037" cy="1551632"/>
            </a:xfrm>
            <a:custGeom>
              <a:avLst/>
              <a:gdLst>
                <a:gd name="connsiteX0" fmla="*/ 2486558 w 2528232"/>
                <a:gd name="connsiteY0" fmla="*/ 193002 h 1841700"/>
                <a:gd name="connsiteX1" fmla="*/ 974368 w 2528232"/>
                <a:gd name="connsiteY1" fmla="*/ 193002 h 1841700"/>
                <a:gd name="connsiteX2" fmla="*/ 702888 w 2528232"/>
                <a:gd name="connsiteY2" fmla="*/ 0 h 1841700"/>
                <a:gd name="connsiteX3" fmla="*/ 126956 w 2528232"/>
                <a:gd name="connsiteY3" fmla="*/ 0 h 1841700"/>
                <a:gd name="connsiteX4" fmla="*/ 0 w 2528232"/>
                <a:gd name="connsiteY4" fmla="*/ 126956 h 1841700"/>
                <a:gd name="connsiteX5" fmla="*/ 0 w 2528232"/>
                <a:gd name="connsiteY5" fmla="*/ 250249 h 1841700"/>
                <a:gd name="connsiteX6" fmla="*/ 752 w 2528232"/>
                <a:gd name="connsiteY6" fmla="*/ 250249 h 1841700"/>
                <a:gd name="connsiteX7" fmla="*/ 80276 w 2528232"/>
                <a:gd name="connsiteY7" fmla="*/ 1798880 h 1841700"/>
                <a:gd name="connsiteX8" fmla="*/ 121951 w 2528232"/>
                <a:gd name="connsiteY8" fmla="*/ 1841701 h 1841700"/>
                <a:gd name="connsiteX9" fmla="*/ 2409422 w 2528232"/>
                <a:gd name="connsiteY9" fmla="*/ 1841701 h 1841700"/>
                <a:gd name="connsiteX10" fmla="*/ 2451097 w 2528232"/>
                <a:gd name="connsiteY10" fmla="*/ 1798880 h 1841700"/>
                <a:gd name="connsiteX11" fmla="*/ 2528233 w 2528232"/>
                <a:gd name="connsiteY11" fmla="*/ 235823 h 1841700"/>
                <a:gd name="connsiteX12" fmla="*/ 2486558 w 2528232"/>
                <a:gd name="connsiteY12" fmla="*/ 193002 h 184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8232" h="1841700">
                  <a:moveTo>
                    <a:pt x="2486558" y="193002"/>
                  </a:moveTo>
                  <a:lnTo>
                    <a:pt x="974368" y="193002"/>
                  </a:lnTo>
                  <a:cubicBezTo>
                    <a:pt x="942310" y="82369"/>
                    <a:pt x="821405" y="0"/>
                    <a:pt x="702888" y="0"/>
                  </a:cubicBezTo>
                  <a:lnTo>
                    <a:pt x="126956" y="0"/>
                  </a:lnTo>
                  <a:cubicBezTo>
                    <a:pt x="56821" y="0"/>
                    <a:pt x="0" y="56854"/>
                    <a:pt x="0" y="126956"/>
                  </a:cubicBezTo>
                  <a:lnTo>
                    <a:pt x="0" y="250249"/>
                  </a:lnTo>
                  <a:lnTo>
                    <a:pt x="752" y="250249"/>
                  </a:lnTo>
                  <a:lnTo>
                    <a:pt x="80276" y="1798880"/>
                  </a:lnTo>
                  <a:cubicBezTo>
                    <a:pt x="80276" y="1822531"/>
                    <a:pt x="98922" y="1841701"/>
                    <a:pt x="121951" y="1841701"/>
                  </a:cubicBezTo>
                  <a:lnTo>
                    <a:pt x="2409422" y="1841701"/>
                  </a:lnTo>
                  <a:cubicBezTo>
                    <a:pt x="2432451" y="1841701"/>
                    <a:pt x="2451097" y="1822531"/>
                    <a:pt x="2451097" y="1798880"/>
                  </a:cubicBezTo>
                  <a:lnTo>
                    <a:pt x="2528233" y="235823"/>
                  </a:lnTo>
                  <a:cubicBezTo>
                    <a:pt x="2528233" y="212172"/>
                    <a:pt x="2509587" y="193002"/>
                    <a:pt x="2486558" y="193002"/>
                  </a:cubicBezTo>
                  <a:close/>
                </a:path>
              </a:pathLst>
            </a:custGeom>
            <a:solidFill>
              <a:schemeClr val="accent2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299">
              <a:extLst>
                <a:ext uri="{FF2B5EF4-FFF2-40B4-BE49-F238E27FC236}">
                  <a16:creationId xmlns:a16="http://schemas.microsoft.com/office/drawing/2014/main" id="{B8584A47-B8B5-46CB-8841-6A865D9E3CEC}"/>
                </a:ext>
              </a:extLst>
            </p:cNvPr>
            <p:cNvSpPr/>
            <p:nvPr/>
          </p:nvSpPr>
          <p:spPr>
            <a:xfrm>
              <a:off x="8038650" y="2801296"/>
              <a:ext cx="2046337" cy="1277409"/>
            </a:xfrm>
            <a:custGeom>
              <a:avLst/>
              <a:gdLst>
                <a:gd name="connsiteX0" fmla="*/ 0 w 2428885"/>
                <a:gd name="connsiteY0" fmla="*/ 0 h 1516213"/>
                <a:gd name="connsiteX1" fmla="*/ 2428886 w 2428885"/>
                <a:gd name="connsiteY1" fmla="*/ 0 h 1516213"/>
                <a:gd name="connsiteX2" fmla="*/ 2428886 w 2428885"/>
                <a:gd name="connsiteY2" fmla="*/ 1516214 h 1516213"/>
                <a:gd name="connsiteX3" fmla="*/ 0 w 2428885"/>
                <a:gd name="connsiteY3" fmla="*/ 1516214 h 151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8885" h="1516213">
                  <a:moveTo>
                    <a:pt x="0" y="0"/>
                  </a:moveTo>
                  <a:lnTo>
                    <a:pt x="2428886" y="0"/>
                  </a:lnTo>
                  <a:lnTo>
                    <a:pt x="2428886" y="1516214"/>
                  </a:lnTo>
                  <a:lnTo>
                    <a:pt x="0" y="1516214"/>
                  </a:lnTo>
                  <a:close/>
                </a:path>
              </a:pathLst>
            </a:custGeom>
            <a:solidFill>
              <a:srgbClr val="FFFFFF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00">
              <a:extLst>
                <a:ext uri="{FF2B5EF4-FFF2-40B4-BE49-F238E27FC236}">
                  <a16:creationId xmlns:a16="http://schemas.microsoft.com/office/drawing/2014/main" id="{A81EFF5E-BB5C-48C5-8DBE-4D2B9299E6B4}"/>
                </a:ext>
              </a:extLst>
            </p:cNvPr>
            <p:cNvSpPr/>
            <p:nvPr/>
          </p:nvSpPr>
          <p:spPr>
            <a:xfrm>
              <a:off x="7944092" y="2948743"/>
              <a:ext cx="2257172" cy="1432435"/>
            </a:xfrm>
            <a:custGeom>
              <a:avLst/>
              <a:gdLst>
                <a:gd name="connsiteX0" fmla="*/ 2553192 w 2679134"/>
                <a:gd name="connsiteY0" fmla="*/ 1700220 h 1700220"/>
                <a:gd name="connsiteX1" fmla="*/ 129213 w 2679134"/>
                <a:gd name="connsiteY1" fmla="*/ 1700220 h 1700220"/>
                <a:gd name="connsiteX2" fmla="*/ 85052 w 2679134"/>
                <a:gd name="connsiteY2" fmla="*/ 1656059 h 1700220"/>
                <a:gd name="connsiteX3" fmla="*/ 0 w 2679134"/>
                <a:gd name="connsiteY3" fmla="*/ 44162 h 1700220"/>
                <a:gd name="connsiteX4" fmla="*/ 44162 w 2679134"/>
                <a:gd name="connsiteY4" fmla="*/ 0 h 1700220"/>
                <a:gd name="connsiteX5" fmla="*/ 2634973 w 2679134"/>
                <a:gd name="connsiteY5" fmla="*/ 0 h 1700220"/>
                <a:gd name="connsiteX6" fmla="*/ 2679135 w 2679134"/>
                <a:gd name="connsiteY6" fmla="*/ 44162 h 1700220"/>
                <a:gd name="connsiteX7" fmla="*/ 2597354 w 2679134"/>
                <a:gd name="connsiteY7" fmla="*/ 1656059 h 1700220"/>
                <a:gd name="connsiteX8" fmla="*/ 2553192 w 2679134"/>
                <a:gd name="connsiteY8" fmla="*/ 1700220 h 170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9134" h="1700220">
                  <a:moveTo>
                    <a:pt x="2553192" y="1700220"/>
                  </a:moveTo>
                  <a:lnTo>
                    <a:pt x="129213" y="1700220"/>
                  </a:lnTo>
                  <a:cubicBezTo>
                    <a:pt x="104810" y="1700220"/>
                    <a:pt x="85052" y="1680462"/>
                    <a:pt x="85052" y="1656059"/>
                  </a:cubicBezTo>
                  <a:lnTo>
                    <a:pt x="0" y="44162"/>
                  </a:lnTo>
                  <a:cubicBezTo>
                    <a:pt x="0" y="19758"/>
                    <a:pt x="19758" y="0"/>
                    <a:pt x="44162" y="0"/>
                  </a:cubicBezTo>
                  <a:lnTo>
                    <a:pt x="2634973" y="0"/>
                  </a:lnTo>
                  <a:cubicBezTo>
                    <a:pt x="2659376" y="0"/>
                    <a:pt x="2679135" y="19758"/>
                    <a:pt x="2679135" y="44162"/>
                  </a:cubicBezTo>
                  <a:lnTo>
                    <a:pt x="2597354" y="1656059"/>
                  </a:lnTo>
                  <a:cubicBezTo>
                    <a:pt x="2597354" y="1680462"/>
                    <a:pt x="2577596" y="1700220"/>
                    <a:pt x="2553192" y="1700220"/>
                  </a:cubicBezTo>
                  <a:close/>
                </a:path>
              </a:pathLst>
            </a:custGeom>
            <a:solidFill>
              <a:schemeClr val="accent2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BD09D4B-B901-4C1C-A387-75E52EFAA55B}"/>
              </a:ext>
            </a:extLst>
          </p:cNvPr>
          <p:cNvSpPr txBox="1"/>
          <p:nvPr/>
        </p:nvSpPr>
        <p:spPr>
          <a:xfrm>
            <a:off x="7299823" y="2424489"/>
            <a:ext cx="135226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DA3917-B625-41A6-863B-E8DC81FB29CD}"/>
              </a:ext>
            </a:extLst>
          </p:cNvPr>
          <p:cNvSpPr txBox="1"/>
          <p:nvPr/>
        </p:nvSpPr>
        <p:spPr>
          <a:xfrm>
            <a:off x="8414304" y="3977580"/>
            <a:ext cx="135226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9656C3-B2A8-4E30-A880-1063921F2E27}"/>
              </a:ext>
            </a:extLst>
          </p:cNvPr>
          <p:cNvSpPr txBox="1"/>
          <p:nvPr/>
        </p:nvSpPr>
        <p:spPr>
          <a:xfrm>
            <a:off x="7524249" y="5530671"/>
            <a:ext cx="135226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CC4F8D-9BF9-4E67-9DD5-B7199EB22D3B}"/>
              </a:ext>
            </a:extLst>
          </p:cNvPr>
          <p:cNvSpPr txBox="1"/>
          <p:nvPr/>
        </p:nvSpPr>
        <p:spPr>
          <a:xfrm>
            <a:off x="8990233" y="2319928"/>
            <a:ext cx="183858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F012A4-4EF6-4F62-92D0-F726AC727E05}"/>
              </a:ext>
            </a:extLst>
          </p:cNvPr>
          <p:cNvSpPr txBox="1"/>
          <p:nvPr/>
        </p:nvSpPr>
        <p:spPr>
          <a:xfrm>
            <a:off x="10058139" y="3870531"/>
            <a:ext cx="183858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713A11-FA8E-4DD0-9090-24872A94D034}"/>
              </a:ext>
            </a:extLst>
          </p:cNvPr>
          <p:cNvSpPr txBox="1"/>
          <p:nvPr/>
        </p:nvSpPr>
        <p:spPr>
          <a:xfrm>
            <a:off x="9190518" y="5421134"/>
            <a:ext cx="183858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56100EA3-A42D-4F18-9E63-F5976D17D13B}"/>
              </a:ext>
            </a:extLst>
          </p:cNvPr>
          <p:cNvGrpSpPr/>
          <p:nvPr/>
        </p:nvGrpSpPr>
        <p:grpSpPr>
          <a:xfrm>
            <a:off x="5893459" y="3562228"/>
            <a:ext cx="1048000" cy="1327017"/>
            <a:chOff x="6380365" y="3600328"/>
            <a:chExt cx="1048000" cy="1327017"/>
          </a:xfrm>
        </p:grpSpPr>
        <p:sp>
          <p:nvSpPr>
            <p:cNvPr id="26" name="Freeform: Shape 301">
              <a:extLst>
                <a:ext uri="{FF2B5EF4-FFF2-40B4-BE49-F238E27FC236}">
                  <a16:creationId xmlns:a16="http://schemas.microsoft.com/office/drawing/2014/main" id="{57F70D70-40E8-43C2-9250-6991DBFB733F}"/>
                </a:ext>
              </a:extLst>
            </p:cNvPr>
            <p:cNvSpPr/>
            <p:nvPr/>
          </p:nvSpPr>
          <p:spPr>
            <a:xfrm>
              <a:off x="6380365" y="4108783"/>
              <a:ext cx="1048000" cy="818562"/>
            </a:xfrm>
            <a:custGeom>
              <a:avLst/>
              <a:gdLst>
                <a:gd name="connsiteX0" fmla="*/ 1137177 w 1243916"/>
                <a:gd name="connsiteY0" fmla="*/ 971587 h 971587"/>
                <a:gd name="connsiteX1" fmla="*/ 106740 w 1243916"/>
                <a:gd name="connsiteY1" fmla="*/ 971587 h 971587"/>
                <a:gd name="connsiteX2" fmla="*/ 0 w 1243916"/>
                <a:gd name="connsiteY2" fmla="*/ 864847 h 971587"/>
                <a:gd name="connsiteX3" fmla="*/ 0 w 1243916"/>
                <a:gd name="connsiteY3" fmla="*/ 106740 h 971587"/>
                <a:gd name="connsiteX4" fmla="*/ 106740 w 1243916"/>
                <a:gd name="connsiteY4" fmla="*/ 0 h 971587"/>
                <a:gd name="connsiteX5" fmla="*/ 1137177 w 1243916"/>
                <a:gd name="connsiteY5" fmla="*/ 0 h 971587"/>
                <a:gd name="connsiteX6" fmla="*/ 1243917 w 1243916"/>
                <a:gd name="connsiteY6" fmla="*/ 106740 h 971587"/>
                <a:gd name="connsiteX7" fmla="*/ 1243917 w 1243916"/>
                <a:gd name="connsiteY7" fmla="*/ 864847 h 971587"/>
                <a:gd name="connsiteX8" fmla="*/ 1137177 w 1243916"/>
                <a:gd name="connsiteY8" fmla="*/ 971587 h 971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3916" h="971587">
                  <a:moveTo>
                    <a:pt x="1137177" y="971587"/>
                  </a:moveTo>
                  <a:lnTo>
                    <a:pt x="106740" y="971587"/>
                  </a:lnTo>
                  <a:cubicBezTo>
                    <a:pt x="47793" y="971587"/>
                    <a:pt x="0" y="923795"/>
                    <a:pt x="0" y="864847"/>
                  </a:cubicBezTo>
                  <a:lnTo>
                    <a:pt x="0" y="106740"/>
                  </a:lnTo>
                  <a:cubicBezTo>
                    <a:pt x="0" y="47793"/>
                    <a:pt x="47793" y="0"/>
                    <a:pt x="106740" y="0"/>
                  </a:cubicBezTo>
                  <a:lnTo>
                    <a:pt x="1137177" y="0"/>
                  </a:lnTo>
                  <a:cubicBezTo>
                    <a:pt x="1196124" y="0"/>
                    <a:pt x="1243917" y="47793"/>
                    <a:pt x="1243917" y="106740"/>
                  </a:cubicBezTo>
                  <a:lnTo>
                    <a:pt x="1243917" y="864847"/>
                  </a:lnTo>
                  <a:cubicBezTo>
                    <a:pt x="1243917" y="923795"/>
                    <a:pt x="1196124" y="971587"/>
                    <a:pt x="1137177" y="97158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02">
              <a:extLst>
                <a:ext uri="{FF2B5EF4-FFF2-40B4-BE49-F238E27FC236}">
                  <a16:creationId xmlns:a16="http://schemas.microsoft.com/office/drawing/2014/main" id="{64E12991-694A-4E90-A21A-1EB6707016B0}"/>
                </a:ext>
              </a:extLst>
            </p:cNvPr>
            <p:cNvSpPr/>
            <p:nvPr/>
          </p:nvSpPr>
          <p:spPr>
            <a:xfrm>
              <a:off x="6591214" y="3600328"/>
              <a:ext cx="626303" cy="508483"/>
            </a:xfrm>
            <a:custGeom>
              <a:avLst/>
              <a:gdLst>
                <a:gd name="connsiteX0" fmla="*/ 155711 w 743386"/>
                <a:gd name="connsiteY0" fmla="*/ 603541 h 603541"/>
                <a:gd name="connsiteX1" fmla="*/ 155711 w 743386"/>
                <a:gd name="connsiteY1" fmla="*/ 359933 h 603541"/>
                <a:gd name="connsiteX2" fmla="*/ 371709 w 743386"/>
                <a:gd name="connsiteY2" fmla="*/ 143934 h 603541"/>
                <a:gd name="connsiteX3" fmla="*/ 371709 w 743386"/>
                <a:gd name="connsiteY3" fmla="*/ 143934 h 603541"/>
                <a:gd name="connsiteX4" fmla="*/ 587709 w 743386"/>
                <a:gd name="connsiteY4" fmla="*/ 359933 h 603541"/>
                <a:gd name="connsiteX5" fmla="*/ 587709 w 743386"/>
                <a:gd name="connsiteY5" fmla="*/ 603541 h 603541"/>
                <a:gd name="connsiteX6" fmla="*/ 743386 w 743386"/>
                <a:gd name="connsiteY6" fmla="*/ 603541 h 603541"/>
                <a:gd name="connsiteX7" fmla="*/ 743386 w 743386"/>
                <a:gd name="connsiteY7" fmla="*/ 371677 h 603541"/>
                <a:gd name="connsiteX8" fmla="*/ 371677 w 743386"/>
                <a:gd name="connsiteY8" fmla="*/ 0 h 603541"/>
                <a:gd name="connsiteX9" fmla="*/ 371677 w 743386"/>
                <a:gd name="connsiteY9" fmla="*/ 0 h 603541"/>
                <a:gd name="connsiteX10" fmla="*/ 0 w 743386"/>
                <a:gd name="connsiteY10" fmla="*/ 371677 h 603541"/>
                <a:gd name="connsiteX11" fmla="*/ 0 w 743386"/>
                <a:gd name="connsiteY11" fmla="*/ 603541 h 603541"/>
                <a:gd name="connsiteX12" fmla="*/ 155711 w 743386"/>
                <a:gd name="connsiteY12" fmla="*/ 603541 h 60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3386" h="603541">
                  <a:moveTo>
                    <a:pt x="155711" y="603541"/>
                  </a:moveTo>
                  <a:lnTo>
                    <a:pt x="155711" y="359933"/>
                  </a:lnTo>
                  <a:cubicBezTo>
                    <a:pt x="155711" y="241122"/>
                    <a:pt x="252899" y="143934"/>
                    <a:pt x="371709" y="143934"/>
                  </a:cubicBezTo>
                  <a:lnTo>
                    <a:pt x="371709" y="143934"/>
                  </a:lnTo>
                  <a:cubicBezTo>
                    <a:pt x="490520" y="143934"/>
                    <a:pt x="587709" y="241122"/>
                    <a:pt x="587709" y="359933"/>
                  </a:cubicBezTo>
                  <a:lnTo>
                    <a:pt x="587709" y="603541"/>
                  </a:lnTo>
                  <a:lnTo>
                    <a:pt x="743386" y="603541"/>
                  </a:lnTo>
                  <a:lnTo>
                    <a:pt x="743386" y="371677"/>
                  </a:lnTo>
                  <a:cubicBezTo>
                    <a:pt x="743386" y="167258"/>
                    <a:pt x="576128" y="0"/>
                    <a:pt x="371677" y="0"/>
                  </a:cubicBezTo>
                  <a:lnTo>
                    <a:pt x="371677" y="0"/>
                  </a:lnTo>
                  <a:cubicBezTo>
                    <a:pt x="167258" y="0"/>
                    <a:pt x="0" y="167258"/>
                    <a:pt x="0" y="371677"/>
                  </a:cubicBezTo>
                  <a:lnTo>
                    <a:pt x="0" y="603541"/>
                  </a:lnTo>
                  <a:lnTo>
                    <a:pt x="155711" y="60354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537D0973-7DA4-4893-99D8-CEE3911B249D}"/>
                </a:ext>
              </a:extLst>
            </p:cNvPr>
            <p:cNvSpPr/>
            <p:nvPr/>
          </p:nvSpPr>
          <p:spPr>
            <a:xfrm>
              <a:off x="6824911" y="4401629"/>
              <a:ext cx="158908" cy="259763"/>
            </a:xfrm>
            <a:custGeom>
              <a:avLst/>
              <a:gdLst>
                <a:gd name="connsiteX0" fmla="*/ 121323 w 242647"/>
                <a:gd name="connsiteY0" fmla="*/ 0 h 396650"/>
                <a:gd name="connsiteX1" fmla="*/ 227067 w 242647"/>
                <a:gd name="connsiteY1" fmla="*/ 105744 h 396650"/>
                <a:gd name="connsiteX2" fmla="*/ 196096 w 242647"/>
                <a:gd name="connsiteY2" fmla="*/ 180517 h 396650"/>
                <a:gd name="connsiteX3" fmla="*/ 173779 w 242647"/>
                <a:gd name="connsiteY3" fmla="*/ 195563 h 396650"/>
                <a:gd name="connsiteX4" fmla="*/ 242647 w 242647"/>
                <a:gd name="connsiteY4" fmla="*/ 396650 h 396650"/>
                <a:gd name="connsiteX5" fmla="*/ 0 w 242647"/>
                <a:gd name="connsiteY5" fmla="*/ 396650 h 396650"/>
                <a:gd name="connsiteX6" fmla="*/ 68868 w 242647"/>
                <a:gd name="connsiteY6" fmla="*/ 195563 h 396650"/>
                <a:gd name="connsiteX7" fmla="*/ 46551 w 242647"/>
                <a:gd name="connsiteY7" fmla="*/ 180517 h 396650"/>
                <a:gd name="connsiteX8" fmla="*/ 15579 w 242647"/>
                <a:gd name="connsiteY8" fmla="*/ 105744 h 396650"/>
                <a:gd name="connsiteX9" fmla="*/ 121323 w 242647"/>
                <a:gd name="connsiteY9" fmla="*/ 0 h 39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647" h="396650">
                  <a:moveTo>
                    <a:pt x="121323" y="0"/>
                  </a:moveTo>
                  <a:cubicBezTo>
                    <a:pt x="179724" y="0"/>
                    <a:pt x="227067" y="47343"/>
                    <a:pt x="227067" y="105744"/>
                  </a:cubicBezTo>
                  <a:cubicBezTo>
                    <a:pt x="227067" y="134945"/>
                    <a:pt x="215231" y="161381"/>
                    <a:pt x="196096" y="180517"/>
                  </a:cubicBezTo>
                  <a:lnTo>
                    <a:pt x="173779" y="195563"/>
                  </a:lnTo>
                  <a:lnTo>
                    <a:pt x="242647" y="396650"/>
                  </a:lnTo>
                  <a:lnTo>
                    <a:pt x="0" y="396650"/>
                  </a:lnTo>
                  <a:lnTo>
                    <a:pt x="68868" y="195563"/>
                  </a:lnTo>
                  <a:lnTo>
                    <a:pt x="46551" y="180517"/>
                  </a:lnTo>
                  <a:cubicBezTo>
                    <a:pt x="27415" y="161381"/>
                    <a:pt x="15579" y="134945"/>
                    <a:pt x="15579" y="105744"/>
                  </a:cubicBezTo>
                  <a:cubicBezTo>
                    <a:pt x="15579" y="47343"/>
                    <a:pt x="62922" y="0"/>
                    <a:pt x="1213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CDBA72CD-1871-4F6E-A250-D10918DC6327}"/>
              </a:ext>
            </a:extLst>
          </p:cNvPr>
          <p:cNvCxnSpPr>
            <a:cxnSpLocks/>
          </p:cNvCxnSpPr>
          <p:nvPr/>
        </p:nvCxnSpPr>
        <p:spPr>
          <a:xfrm flipV="1">
            <a:off x="6096000" y="2375160"/>
            <a:ext cx="990600" cy="439176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B8CCA4FD-CDB0-41CC-9183-4E9AA1142976}"/>
              </a:ext>
            </a:extLst>
          </p:cNvPr>
          <p:cNvCxnSpPr>
            <a:cxnSpLocks/>
          </p:cNvCxnSpPr>
          <p:nvPr/>
        </p:nvCxnSpPr>
        <p:spPr>
          <a:xfrm>
            <a:off x="6986713" y="3953158"/>
            <a:ext cx="1018304" cy="6089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90F3297C-5E70-4780-8080-F312CACA393E}"/>
              </a:ext>
            </a:extLst>
          </p:cNvPr>
          <p:cNvCxnSpPr>
            <a:cxnSpLocks/>
          </p:cNvCxnSpPr>
          <p:nvPr/>
        </p:nvCxnSpPr>
        <p:spPr>
          <a:xfrm>
            <a:off x="6096000" y="5098068"/>
            <a:ext cx="990600" cy="439176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C455D786-7F79-47A4-8296-6DC34A2E3C79}"/>
              </a:ext>
            </a:extLst>
          </p:cNvPr>
          <p:cNvGrpSpPr/>
          <p:nvPr/>
        </p:nvGrpSpPr>
        <p:grpSpPr>
          <a:xfrm>
            <a:off x="653330" y="4199793"/>
            <a:ext cx="2753414" cy="1930375"/>
            <a:chOff x="1271802" y="2960374"/>
            <a:chExt cx="2753414" cy="193037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EE54495-A711-433A-9D67-32BA81EC7B49}"/>
                </a:ext>
              </a:extLst>
            </p:cNvPr>
            <p:cNvSpPr txBox="1"/>
            <p:nvPr/>
          </p:nvSpPr>
          <p:spPr>
            <a:xfrm>
              <a:off x="1271803" y="2960374"/>
              <a:ext cx="2753413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600" dirty="0">
                  <a:solidFill>
                    <a:schemeClr val="accent4"/>
                  </a:solidFill>
                  <a:cs typeface="Arial" pitchFamily="34" charset="0"/>
                </a:rPr>
                <a:t>L</a:t>
              </a:r>
              <a:r>
                <a:rPr lang="en-US" altLang="ko-KR" sz="1600" dirty="0">
                  <a:solidFill>
                    <a:schemeClr val="accent4"/>
                  </a:solidFill>
                  <a:cs typeface="Arial" pitchFamily="34" charset="0"/>
                </a:rPr>
                <a:t>OREM IPSUM DOLOR SIT AMET, CU USU AGAM INTEGRE IMPEDIT.</a:t>
              </a:r>
              <a:endParaRPr lang="ko-KR" altLang="en-US" sz="16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51A8D60-09D2-409C-87CC-1A0A757BF120}"/>
                </a:ext>
              </a:extLst>
            </p:cNvPr>
            <p:cNvSpPr txBox="1"/>
            <p:nvPr/>
          </p:nvSpPr>
          <p:spPr>
            <a:xfrm>
              <a:off x="1271802" y="3875086"/>
              <a:ext cx="27534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D4FD893-AA2B-49FA-9EB2-AD377B565513}"/>
              </a:ext>
            </a:extLst>
          </p:cNvPr>
          <p:cNvSpPr txBox="1"/>
          <p:nvPr/>
        </p:nvSpPr>
        <p:spPr>
          <a:xfrm>
            <a:off x="681957" y="1652643"/>
            <a:ext cx="267253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085A7E07-64CE-498E-8419-0829DBDA503C}"/>
              </a:ext>
            </a:extLst>
          </p:cNvPr>
          <p:cNvGrpSpPr/>
          <p:nvPr/>
        </p:nvGrpSpPr>
        <p:grpSpPr>
          <a:xfrm>
            <a:off x="1827281" y="1939262"/>
            <a:ext cx="2756846" cy="3515073"/>
            <a:chOff x="2092075" y="1739237"/>
            <a:chExt cx="2756846" cy="3515073"/>
          </a:xfrm>
        </p:grpSpPr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BA95A9AA-A86C-4D2D-91F3-08C19D4DB64D}"/>
                </a:ext>
              </a:extLst>
            </p:cNvPr>
            <p:cNvSpPr/>
            <p:nvPr/>
          </p:nvSpPr>
          <p:spPr>
            <a:xfrm rot="19696646" flipH="1">
              <a:off x="2092075" y="1739237"/>
              <a:ext cx="2170632" cy="2170632"/>
            </a:xfrm>
            <a:custGeom>
              <a:avLst/>
              <a:gdLst>
                <a:gd name="connsiteX0" fmla="*/ 478506 w 2170632"/>
                <a:gd name="connsiteY0" fmla="*/ 185355 h 2170632"/>
                <a:gd name="connsiteX1" fmla="*/ 0 w 2170632"/>
                <a:gd name="connsiteY1" fmla="*/ 1085316 h 2170632"/>
                <a:gd name="connsiteX2" fmla="*/ 1085316 w 2170632"/>
                <a:gd name="connsiteY2" fmla="*/ 2170632 h 2170632"/>
                <a:gd name="connsiteX3" fmla="*/ 1852750 w 2170632"/>
                <a:gd name="connsiteY3" fmla="*/ 1852750 h 2170632"/>
                <a:gd name="connsiteX4" fmla="*/ 1863575 w 2170632"/>
                <a:gd name="connsiteY4" fmla="*/ 1840839 h 2170632"/>
                <a:gd name="connsiteX5" fmla="*/ 1372190 w 2170632"/>
                <a:gd name="connsiteY5" fmla="*/ 1553956 h 2170632"/>
                <a:gd name="connsiteX6" fmla="*/ 1299872 w 2170632"/>
                <a:gd name="connsiteY6" fmla="*/ 1593209 h 2170632"/>
                <a:gd name="connsiteX7" fmla="*/ 1085316 w 2170632"/>
                <a:gd name="connsiteY7" fmla="*/ 1636526 h 2170632"/>
                <a:gd name="connsiteX8" fmla="*/ 534106 w 2170632"/>
                <a:gd name="connsiteY8" fmla="*/ 1085316 h 2170632"/>
                <a:gd name="connsiteX9" fmla="*/ 1085316 w 2170632"/>
                <a:gd name="connsiteY9" fmla="*/ 534106 h 2170632"/>
                <a:gd name="connsiteX10" fmla="*/ 1625327 w 2170632"/>
                <a:gd name="connsiteY10" fmla="*/ 974228 h 2170632"/>
                <a:gd name="connsiteX11" fmla="*/ 1636277 w 2170632"/>
                <a:gd name="connsiteY11" fmla="*/ 1082843 h 2170632"/>
                <a:gd name="connsiteX12" fmla="*/ 2131168 w 2170632"/>
                <a:gd name="connsiteY12" fmla="*/ 1371773 h 2170632"/>
                <a:gd name="connsiteX13" fmla="*/ 2148582 w 2170632"/>
                <a:gd name="connsiteY13" fmla="*/ 1304045 h 2170632"/>
                <a:gd name="connsiteX14" fmla="*/ 2170632 w 2170632"/>
                <a:gd name="connsiteY14" fmla="*/ 1085316 h 2170632"/>
                <a:gd name="connsiteX15" fmla="*/ 1085316 w 2170632"/>
                <a:gd name="connsiteY15" fmla="*/ 0 h 2170632"/>
                <a:gd name="connsiteX16" fmla="*/ 478506 w 2170632"/>
                <a:gd name="connsiteY16" fmla="*/ 185355 h 217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0632" h="2170632">
                  <a:moveTo>
                    <a:pt x="478506" y="185355"/>
                  </a:moveTo>
                  <a:cubicBezTo>
                    <a:pt x="189810" y="380394"/>
                    <a:pt x="0" y="710689"/>
                    <a:pt x="0" y="1085316"/>
                  </a:cubicBezTo>
                  <a:cubicBezTo>
                    <a:pt x="0" y="1684719"/>
                    <a:pt x="485913" y="2170632"/>
                    <a:pt x="1085316" y="2170632"/>
                  </a:cubicBezTo>
                  <a:cubicBezTo>
                    <a:pt x="1385017" y="2170632"/>
                    <a:pt x="1656346" y="2049154"/>
                    <a:pt x="1852750" y="1852750"/>
                  </a:cubicBezTo>
                  <a:lnTo>
                    <a:pt x="1863575" y="1840839"/>
                  </a:lnTo>
                  <a:lnTo>
                    <a:pt x="1372190" y="1553956"/>
                  </a:lnTo>
                  <a:lnTo>
                    <a:pt x="1299872" y="1593209"/>
                  </a:lnTo>
                  <a:cubicBezTo>
                    <a:pt x="1233926" y="1621102"/>
                    <a:pt x="1161422" y="1636526"/>
                    <a:pt x="1085316" y="1636526"/>
                  </a:cubicBezTo>
                  <a:cubicBezTo>
                    <a:pt x="780891" y="1636526"/>
                    <a:pt x="534106" y="1389741"/>
                    <a:pt x="534106" y="1085316"/>
                  </a:cubicBezTo>
                  <a:cubicBezTo>
                    <a:pt x="534106" y="780891"/>
                    <a:pt x="780891" y="534106"/>
                    <a:pt x="1085316" y="534106"/>
                  </a:cubicBezTo>
                  <a:cubicBezTo>
                    <a:pt x="1351688" y="534106"/>
                    <a:pt x="1573929" y="723051"/>
                    <a:pt x="1625327" y="974228"/>
                  </a:cubicBezTo>
                  <a:lnTo>
                    <a:pt x="1636277" y="1082843"/>
                  </a:lnTo>
                  <a:lnTo>
                    <a:pt x="2131168" y="1371773"/>
                  </a:lnTo>
                  <a:lnTo>
                    <a:pt x="2148582" y="1304045"/>
                  </a:lnTo>
                  <a:cubicBezTo>
                    <a:pt x="2163040" y="1233394"/>
                    <a:pt x="2170632" y="1160241"/>
                    <a:pt x="2170632" y="1085316"/>
                  </a:cubicBezTo>
                  <a:cubicBezTo>
                    <a:pt x="2170632" y="485913"/>
                    <a:pt x="1684719" y="0"/>
                    <a:pt x="1085316" y="0"/>
                  </a:cubicBezTo>
                  <a:cubicBezTo>
                    <a:pt x="860540" y="0"/>
                    <a:pt x="651723" y="68332"/>
                    <a:pt x="478506" y="1853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5287F7E0-54FC-4209-A2D6-D7A5D069A194}"/>
                </a:ext>
              </a:extLst>
            </p:cNvPr>
            <p:cNvSpPr/>
            <p:nvPr/>
          </p:nvSpPr>
          <p:spPr>
            <a:xfrm rot="19696646" flipH="1">
              <a:off x="3745106" y="3443611"/>
              <a:ext cx="358924" cy="1179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원형: 비어 있음 27">
              <a:extLst>
                <a:ext uri="{FF2B5EF4-FFF2-40B4-BE49-F238E27FC236}">
                  <a16:creationId xmlns:a16="http://schemas.microsoft.com/office/drawing/2014/main" id="{18E702F3-2578-45E0-8AF4-42A2CD83BF8C}"/>
                </a:ext>
              </a:extLst>
            </p:cNvPr>
            <p:cNvSpPr/>
            <p:nvPr/>
          </p:nvSpPr>
          <p:spPr>
            <a:xfrm rot="19696646" flipH="1">
              <a:off x="3925613" y="4331002"/>
              <a:ext cx="923308" cy="923308"/>
            </a:xfrm>
            <a:prstGeom prst="donut">
              <a:avLst>
                <a:gd name="adj" fmla="val 2460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FAC9F954-324F-407B-AF5F-8151219635CA}"/>
              </a:ext>
            </a:extLst>
          </p:cNvPr>
          <p:cNvGrpSpPr/>
          <p:nvPr/>
        </p:nvGrpSpPr>
        <p:grpSpPr>
          <a:xfrm>
            <a:off x="755386" y="2541334"/>
            <a:ext cx="2611325" cy="3548732"/>
            <a:chOff x="1020180" y="2341309"/>
            <a:chExt cx="2611325" cy="3548732"/>
          </a:xfrm>
        </p:grpSpPr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99744275-4E42-4023-B214-49D24F55BC06}"/>
                </a:ext>
              </a:extLst>
            </p:cNvPr>
            <p:cNvSpPr/>
            <p:nvPr/>
          </p:nvSpPr>
          <p:spPr>
            <a:xfrm rot="12480000" flipH="1">
              <a:off x="1020180" y="3719409"/>
              <a:ext cx="2170632" cy="2170632"/>
            </a:xfrm>
            <a:custGeom>
              <a:avLst/>
              <a:gdLst>
                <a:gd name="connsiteX0" fmla="*/ 567990 w 2170632"/>
                <a:gd name="connsiteY0" fmla="*/ 2039640 h 2170632"/>
                <a:gd name="connsiteX1" fmla="*/ 1085316 w 2170632"/>
                <a:gd name="connsiteY1" fmla="*/ 2170632 h 2170632"/>
                <a:gd name="connsiteX2" fmla="*/ 1852750 w 2170632"/>
                <a:gd name="connsiteY2" fmla="*/ 1852750 h 2170632"/>
                <a:gd name="connsiteX3" fmla="*/ 1885586 w 2170632"/>
                <a:gd name="connsiteY3" fmla="*/ 1816621 h 2170632"/>
                <a:gd name="connsiteX4" fmla="*/ 1381788 w 2170632"/>
                <a:gd name="connsiteY4" fmla="*/ 1548747 h 2170632"/>
                <a:gd name="connsiteX5" fmla="*/ 1299872 w 2170632"/>
                <a:gd name="connsiteY5" fmla="*/ 1593209 h 2170632"/>
                <a:gd name="connsiteX6" fmla="*/ 1085316 w 2170632"/>
                <a:gd name="connsiteY6" fmla="*/ 1636526 h 2170632"/>
                <a:gd name="connsiteX7" fmla="*/ 534106 w 2170632"/>
                <a:gd name="connsiteY7" fmla="*/ 1085316 h 2170632"/>
                <a:gd name="connsiteX8" fmla="*/ 1085316 w 2170632"/>
                <a:gd name="connsiteY8" fmla="*/ 534106 h 2170632"/>
                <a:gd name="connsiteX9" fmla="*/ 1625327 w 2170632"/>
                <a:gd name="connsiteY9" fmla="*/ 974228 h 2170632"/>
                <a:gd name="connsiteX10" fmla="*/ 1635172 w 2170632"/>
                <a:gd name="connsiteY10" fmla="*/ 1071886 h 2170632"/>
                <a:gd name="connsiteX11" fmla="*/ 2139347 w 2170632"/>
                <a:gd name="connsiteY11" fmla="*/ 1339960 h 2170632"/>
                <a:gd name="connsiteX12" fmla="*/ 2148582 w 2170632"/>
                <a:gd name="connsiteY12" fmla="*/ 1304045 h 2170632"/>
                <a:gd name="connsiteX13" fmla="*/ 2170632 w 2170632"/>
                <a:gd name="connsiteY13" fmla="*/ 1085316 h 2170632"/>
                <a:gd name="connsiteX14" fmla="*/ 1085316 w 2170632"/>
                <a:gd name="connsiteY14" fmla="*/ 0 h 2170632"/>
                <a:gd name="connsiteX15" fmla="*/ 0 w 2170632"/>
                <a:gd name="connsiteY15" fmla="*/ 1085316 h 2170632"/>
                <a:gd name="connsiteX16" fmla="*/ 567990 w 2170632"/>
                <a:gd name="connsiteY16" fmla="*/ 2039640 h 217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0632" h="2170632">
                  <a:moveTo>
                    <a:pt x="567990" y="2039640"/>
                  </a:moveTo>
                  <a:cubicBezTo>
                    <a:pt x="721772" y="2123180"/>
                    <a:pt x="898003" y="2170632"/>
                    <a:pt x="1085316" y="2170632"/>
                  </a:cubicBezTo>
                  <a:cubicBezTo>
                    <a:pt x="1385018" y="2170632"/>
                    <a:pt x="1656347" y="2049154"/>
                    <a:pt x="1852750" y="1852750"/>
                  </a:cubicBezTo>
                  <a:lnTo>
                    <a:pt x="1885586" y="1816621"/>
                  </a:lnTo>
                  <a:lnTo>
                    <a:pt x="1381788" y="1548747"/>
                  </a:lnTo>
                  <a:lnTo>
                    <a:pt x="1299872" y="1593209"/>
                  </a:lnTo>
                  <a:cubicBezTo>
                    <a:pt x="1233926" y="1621102"/>
                    <a:pt x="1161422" y="1636526"/>
                    <a:pt x="1085316" y="1636526"/>
                  </a:cubicBezTo>
                  <a:cubicBezTo>
                    <a:pt x="780891" y="1636526"/>
                    <a:pt x="534106" y="1389741"/>
                    <a:pt x="534106" y="1085316"/>
                  </a:cubicBezTo>
                  <a:cubicBezTo>
                    <a:pt x="534106" y="780891"/>
                    <a:pt x="780891" y="534106"/>
                    <a:pt x="1085316" y="534106"/>
                  </a:cubicBezTo>
                  <a:cubicBezTo>
                    <a:pt x="1351688" y="534106"/>
                    <a:pt x="1573929" y="723051"/>
                    <a:pt x="1625327" y="974228"/>
                  </a:cubicBezTo>
                  <a:lnTo>
                    <a:pt x="1635172" y="1071886"/>
                  </a:lnTo>
                  <a:lnTo>
                    <a:pt x="2139347" y="1339960"/>
                  </a:lnTo>
                  <a:lnTo>
                    <a:pt x="2148582" y="1304045"/>
                  </a:lnTo>
                  <a:cubicBezTo>
                    <a:pt x="2163040" y="1233393"/>
                    <a:pt x="2170632" y="1160241"/>
                    <a:pt x="2170632" y="1085316"/>
                  </a:cubicBezTo>
                  <a:cubicBezTo>
                    <a:pt x="2170632" y="485913"/>
                    <a:pt x="1684719" y="0"/>
                    <a:pt x="1085316" y="0"/>
                  </a:cubicBezTo>
                  <a:cubicBezTo>
                    <a:pt x="485913" y="0"/>
                    <a:pt x="0" y="485913"/>
                    <a:pt x="0" y="1085316"/>
                  </a:cubicBezTo>
                  <a:cubicBezTo>
                    <a:pt x="0" y="1497406"/>
                    <a:pt x="229670" y="1855853"/>
                    <a:pt x="567990" y="20396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645D9DE2-B5A8-48CC-87DA-9C9969BB9F06}"/>
                </a:ext>
              </a:extLst>
            </p:cNvPr>
            <p:cNvSpPr/>
            <p:nvPr/>
          </p:nvSpPr>
          <p:spPr>
            <a:xfrm rot="12480000" flipH="1">
              <a:off x="2593159" y="2960386"/>
              <a:ext cx="358924" cy="117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원형: 비어 있음 31">
              <a:extLst>
                <a:ext uri="{FF2B5EF4-FFF2-40B4-BE49-F238E27FC236}">
                  <a16:creationId xmlns:a16="http://schemas.microsoft.com/office/drawing/2014/main" id="{8D422930-D9FA-44CC-A436-1ACF35328979}"/>
                </a:ext>
              </a:extLst>
            </p:cNvPr>
            <p:cNvSpPr/>
            <p:nvPr/>
          </p:nvSpPr>
          <p:spPr>
            <a:xfrm rot="12480000" flipH="1">
              <a:off x="2708197" y="2341309"/>
              <a:ext cx="923308" cy="923308"/>
            </a:xfrm>
            <a:prstGeom prst="donut">
              <a:avLst>
                <a:gd name="adj" fmla="val 2460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4B9FB685-D573-406F-8671-DD699BBD3C75}"/>
              </a:ext>
            </a:extLst>
          </p:cNvPr>
          <p:cNvGrpSpPr/>
          <p:nvPr/>
        </p:nvGrpSpPr>
        <p:grpSpPr>
          <a:xfrm>
            <a:off x="1401452" y="3921227"/>
            <a:ext cx="3814105" cy="2170632"/>
            <a:chOff x="4533917" y="3832297"/>
            <a:chExt cx="3814105" cy="2170632"/>
          </a:xfrm>
          <a:solidFill>
            <a:schemeClr val="accent2"/>
          </a:solidFill>
        </p:grpSpPr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FBDD5B5D-E0F2-4978-97F0-8389A54AFD9B}"/>
                </a:ext>
              </a:extLst>
            </p:cNvPr>
            <p:cNvSpPr/>
            <p:nvPr/>
          </p:nvSpPr>
          <p:spPr>
            <a:xfrm rot="5400000" flipH="1">
              <a:off x="6177390" y="3832297"/>
              <a:ext cx="2170632" cy="2170632"/>
            </a:xfrm>
            <a:custGeom>
              <a:avLst/>
              <a:gdLst>
                <a:gd name="connsiteX0" fmla="*/ 2170632 w 2170632"/>
                <a:gd name="connsiteY0" fmla="*/ 1085316 h 2170632"/>
                <a:gd name="connsiteX1" fmla="*/ 1085316 w 2170632"/>
                <a:gd name="connsiteY1" fmla="*/ 0 h 2170632"/>
                <a:gd name="connsiteX2" fmla="*/ 0 w 2170632"/>
                <a:gd name="connsiteY2" fmla="*/ 1085316 h 2170632"/>
                <a:gd name="connsiteX3" fmla="*/ 1085316 w 2170632"/>
                <a:gd name="connsiteY3" fmla="*/ 2170632 h 2170632"/>
                <a:gd name="connsiteX4" fmla="*/ 1775678 w 2170632"/>
                <a:gd name="connsiteY4" fmla="*/ 1922799 h 2170632"/>
                <a:gd name="connsiteX5" fmla="*/ 1836297 w 2170632"/>
                <a:gd name="connsiteY5" fmla="*/ 1867704 h 2170632"/>
                <a:gd name="connsiteX6" fmla="*/ 1341687 w 2170632"/>
                <a:gd name="connsiteY6" fmla="*/ 1570513 h 2170632"/>
                <a:gd name="connsiteX7" fmla="*/ 1299872 w 2170632"/>
                <a:gd name="connsiteY7" fmla="*/ 1593209 h 2170632"/>
                <a:gd name="connsiteX8" fmla="*/ 1085316 w 2170632"/>
                <a:gd name="connsiteY8" fmla="*/ 1636526 h 2170632"/>
                <a:gd name="connsiteX9" fmla="*/ 534106 w 2170632"/>
                <a:gd name="connsiteY9" fmla="*/ 1085316 h 2170632"/>
                <a:gd name="connsiteX10" fmla="*/ 1085316 w 2170632"/>
                <a:gd name="connsiteY10" fmla="*/ 534106 h 2170632"/>
                <a:gd name="connsiteX11" fmla="*/ 1636526 w 2170632"/>
                <a:gd name="connsiteY11" fmla="*/ 1085316 h 2170632"/>
                <a:gd name="connsiteX12" fmla="*/ 1633449 w 2170632"/>
                <a:gd name="connsiteY12" fmla="*/ 1115839 h 2170632"/>
                <a:gd name="connsiteX13" fmla="*/ 2121467 w 2170632"/>
                <a:gd name="connsiteY13" fmla="*/ 1409070 h 2170632"/>
                <a:gd name="connsiteX14" fmla="*/ 2121838 w 2170632"/>
                <a:gd name="connsiteY14" fmla="*/ 1408056 h 2170632"/>
                <a:gd name="connsiteX15" fmla="*/ 2170632 w 2170632"/>
                <a:gd name="connsiteY15" fmla="*/ 1085316 h 217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70632" h="2170632">
                  <a:moveTo>
                    <a:pt x="2170632" y="1085316"/>
                  </a:moveTo>
                  <a:cubicBezTo>
                    <a:pt x="2170632" y="485913"/>
                    <a:pt x="1684719" y="0"/>
                    <a:pt x="1085316" y="0"/>
                  </a:cubicBezTo>
                  <a:cubicBezTo>
                    <a:pt x="485913" y="0"/>
                    <a:pt x="0" y="485913"/>
                    <a:pt x="0" y="1085316"/>
                  </a:cubicBezTo>
                  <a:cubicBezTo>
                    <a:pt x="0" y="1684719"/>
                    <a:pt x="485913" y="2170632"/>
                    <a:pt x="1085316" y="2170632"/>
                  </a:cubicBezTo>
                  <a:cubicBezTo>
                    <a:pt x="1347555" y="2170632"/>
                    <a:pt x="1588071" y="2077625"/>
                    <a:pt x="1775678" y="1922799"/>
                  </a:cubicBezTo>
                  <a:lnTo>
                    <a:pt x="1836297" y="1867704"/>
                  </a:lnTo>
                  <a:lnTo>
                    <a:pt x="1341687" y="1570513"/>
                  </a:lnTo>
                  <a:lnTo>
                    <a:pt x="1299872" y="1593209"/>
                  </a:lnTo>
                  <a:cubicBezTo>
                    <a:pt x="1233926" y="1621102"/>
                    <a:pt x="1161422" y="1636526"/>
                    <a:pt x="1085316" y="1636526"/>
                  </a:cubicBezTo>
                  <a:cubicBezTo>
                    <a:pt x="780891" y="1636526"/>
                    <a:pt x="534106" y="1389741"/>
                    <a:pt x="534106" y="1085316"/>
                  </a:cubicBezTo>
                  <a:cubicBezTo>
                    <a:pt x="534106" y="780891"/>
                    <a:pt x="780891" y="534106"/>
                    <a:pt x="1085316" y="534106"/>
                  </a:cubicBezTo>
                  <a:cubicBezTo>
                    <a:pt x="1389741" y="534106"/>
                    <a:pt x="1636526" y="780891"/>
                    <a:pt x="1636526" y="1085316"/>
                  </a:cubicBezTo>
                  <a:lnTo>
                    <a:pt x="1633449" y="1115839"/>
                  </a:lnTo>
                  <a:lnTo>
                    <a:pt x="2121467" y="1409070"/>
                  </a:lnTo>
                  <a:lnTo>
                    <a:pt x="2121838" y="1408056"/>
                  </a:lnTo>
                  <a:cubicBezTo>
                    <a:pt x="2153549" y="1306102"/>
                    <a:pt x="2170632" y="1197704"/>
                    <a:pt x="2170632" y="10853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2B53AE91-2E81-4895-BC7F-78A0E95299C2}"/>
                </a:ext>
              </a:extLst>
            </p:cNvPr>
            <p:cNvSpPr/>
            <p:nvPr/>
          </p:nvSpPr>
          <p:spPr>
            <a:xfrm rot="5400000" flipH="1">
              <a:off x="5662232" y="4327953"/>
              <a:ext cx="358924" cy="1179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원형: 비어 있음 35">
              <a:extLst>
                <a:ext uri="{FF2B5EF4-FFF2-40B4-BE49-F238E27FC236}">
                  <a16:creationId xmlns:a16="http://schemas.microsoft.com/office/drawing/2014/main" id="{04C95C88-58A7-4EC3-A336-4289034AA4F1}"/>
                </a:ext>
              </a:extLst>
            </p:cNvPr>
            <p:cNvSpPr/>
            <p:nvPr/>
          </p:nvSpPr>
          <p:spPr>
            <a:xfrm rot="5400000" flipH="1">
              <a:off x="4533917" y="4455959"/>
              <a:ext cx="923308" cy="923308"/>
            </a:xfrm>
            <a:prstGeom prst="donut">
              <a:avLst>
                <a:gd name="adj" fmla="val 246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Group 26">
            <a:extLst>
              <a:ext uri="{FF2B5EF4-FFF2-40B4-BE49-F238E27FC236}">
                <a16:creationId xmlns:a16="http://schemas.microsoft.com/office/drawing/2014/main" id="{A80CF235-CA05-4471-982A-D708BC747C60}"/>
              </a:ext>
            </a:extLst>
          </p:cNvPr>
          <p:cNvGrpSpPr/>
          <p:nvPr/>
        </p:nvGrpSpPr>
        <p:grpSpPr>
          <a:xfrm>
            <a:off x="5062028" y="1823923"/>
            <a:ext cx="4563621" cy="1354217"/>
            <a:chOff x="6130127" y="1397507"/>
            <a:chExt cx="4563621" cy="135421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617E0EF-42D3-46F3-B2B9-0DC2D4974324}"/>
                </a:ext>
              </a:extLst>
            </p:cNvPr>
            <p:cNvSpPr txBox="1"/>
            <p:nvPr/>
          </p:nvSpPr>
          <p:spPr>
            <a:xfrm>
              <a:off x="6130127" y="1920727"/>
              <a:ext cx="45636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FCE6C53-A921-4C23-9C0C-BF57DD9B20D2}"/>
                </a:ext>
              </a:extLst>
            </p:cNvPr>
            <p:cNvSpPr txBox="1"/>
            <p:nvPr/>
          </p:nvSpPr>
          <p:spPr>
            <a:xfrm>
              <a:off x="6130127" y="1397507"/>
              <a:ext cx="4563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27">
            <a:extLst>
              <a:ext uri="{FF2B5EF4-FFF2-40B4-BE49-F238E27FC236}">
                <a16:creationId xmlns:a16="http://schemas.microsoft.com/office/drawing/2014/main" id="{CD23D3DC-6A11-468F-A015-325B94841EA5}"/>
              </a:ext>
            </a:extLst>
          </p:cNvPr>
          <p:cNvGrpSpPr/>
          <p:nvPr/>
        </p:nvGrpSpPr>
        <p:grpSpPr>
          <a:xfrm>
            <a:off x="6096098" y="3341909"/>
            <a:ext cx="4563621" cy="1354217"/>
            <a:chOff x="6861949" y="2905780"/>
            <a:chExt cx="4563621" cy="135421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00DC810-8E4F-42DD-B20F-26FDB5B5D8D0}"/>
                </a:ext>
              </a:extLst>
            </p:cNvPr>
            <p:cNvSpPr txBox="1"/>
            <p:nvPr/>
          </p:nvSpPr>
          <p:spPr>
            <a:xfrm>
              <a:off x="6861949" y="3429000"/>
              <a:ext cx="45636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75D34AC-AD49-4F2A-B6CC-4E24CD997F0D}"/>
                </a:ext>
              </a:extLst>
            </p:cNvPr>
            <p:cNvSpPr txBox="1"/>
            <p:nvPr/>
          </p:nvSpPr>
          <p:spPr>
            <a:xfrm>
              <a:off x="6861949" y="2905780"/>
              <a:ext cx="4563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24">
            <a:extLst>
              <a:ext uri="{FF2B5EF4-FFF2-40B4-BE49-F238E27FC236}">
                <a16:creationId xmlns:a16="http://schemas.microsoft.com/office/drawing/2014/main" id="{250FDD36-5AB4-4878-BF13-A48163DB071F}"/>
              </a:ext>
            </a:extLst>
          </p:cNvPr>
          <p:cNvGrpSpPr/>
          <p:nvPr/>
        </p:nvGrpSpPr>
        <p:grpSpPr>
          <a:xfrm>
            <a:off x="7130168" y="4859894"/>
            <a:ext cx="4563621" cy="1354217"/>
            <a:chOff x="7137787" y="4747804"/>
            <a:chExt cx="4563621" cy="135421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95781D8-2AED-4B77-AEB3-A99F5D5BED9B}"/>
                </a:ext>
              </a:extLst>
            </p:cNvPr>
            <p:cNvSpPr txBox="1"/>
            <p:nvPr/>
          </p:nvSpPr>
          <p:spPr>
            <a:xfrm>
              <a:off x="7137787" y="5271024"/>
              <a:ext cx="45636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D4EDFBD-0112-4B05-BEBE-134E273C45C5}"/>
                </a:ext>
              </a:extLst>
            </p:cNvPr>
            <p:cNvSpPr txBox="1"/>
            <p:nvPr/>
          </p:nvSpPr>
          <p:spPr>
            <a:xfrm>
              <a:off x="7137787" y="4747804"/>
              <a:ext cx="4563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5C297F4A-B1B2-4023-8194-0CAAD07C6342}"/>
              </a:ext>
            </a:extLst>
          </p:cNvPr>
          <p:cNvGrpSpPr/>
          <p:nvPr/>
        </p:nvGrpSpPr>
        <p:grpSpPr>
          <a:xfrm>
            <a:off x="5088424" y="3689113"/>
            <a:ext cx="1497104" cy="520495"/>
            <a:chOff x="5100351" y="4418717"/>
            <a:chExt cx="2801110" cy="973858"/>
          </a:xfrm>
          <a:solidFill>
            <a:schemeClr val="accent2">
              <a:lumMod val="75000"/>
            </a:schemeClr>
          </a:solidFill>
        </p:grpSpPr>
        <p:sp>
          <p:nvSpPr>
            <p:cNvPr id="3" name="Freeform: Shape 17">
              <a:extLst>
                <a:ext uri="{FF2B5EF4-FFF2-40B4-BE49-F238E27FC236}">
                  <a16:creationId xmlns:a16="http://schemas.microsoft.com/office/drawing/2014/main" id="{D01196C8-278C-4221-8964-54BD521DCE2F}"/>
                </a:ext>
              </a:extLst>
            </p:cNvPr>
            <p:cNvSpPr/>
            <p:nvPr/>
          </p:nvSpPr>
          <p:spPr>
            <a:xfrm rot="10800000">
              <a:off x="6435159" y="4418717"/>
              <a:ext cx="1466302" cy="973858"/>
            </a:xfrm>
            <a:custGeom>
              <a:avLst/>
              <a:gdLst>
                <a:gd name="connsiteX0" fmla="*/ 425736 w 1466302"/>
                <a:gd name="connsiteY0" fmla="*/ 177363 h 973858"/>
                <a:gd name="connsiteX1" fmla="*/ 397889 w 1466302"/>
                <a:gd name="connsiteY1" fmla="*/ 154707 h 973858"/>
                <a:gd name="connsiteX2" fmla="*/ 424155 w 1466302"/>
                <a:gd name="connsiteY2" fmla="*/ 131555 h 973858"/>
                <a:gd name="connsiteX3" fmla="*/ 451743 w 1466302"/>
                <a:gd name="connsiteY3" fmla="*/ 154849 h 973858"/>
                <a:gd name="connsiteX4" fmla="*/ 425736 w 1466302"/>
                <a:gd name="connsiteY4" fmla="*/ 177363 h 973858"/>
                <a:gd name="connsiteX5" fmla="*/ 132932 w 1466302"/>
                <a:gd name="connsiteY5" fmla="*/ 440501 h 973858"/>
                <a:gd name="connsiteX6" fmla="*/ 112022 w 1466302"/>
                <a:gd name="connsiteY6" fmla="*/ 426648 h 973858"/>
                <a:gd name="connsiteX7" fmla="*/ 102630 w 1466302"/>
                <a:gd name="connsiteY7" fmla="*/ 372486 h 973858"/>
                <a:gd name="connsiteX8" fmla="*/ 103503 w 1466302"/>
                <a:gd name="connsiteY8" fmla="*/ 360734 h 973858"/>
                <a:gd name="connsiteX9" fmla="*/ 121510 w 1466302"/>
                <a:gd name="connsiteY9" fmla="*/ 349028 h 973858"/>
                <a:gd name="connsiteX10" fmla="*/ 136638 w 1466302"/>
                <a:gd name="connsiteY10" fmla="*/ 364179 h 973858"/>
                <a:gd name="connsiteX11" fmla="*/ 145369 w 1466302"/>
                <a:gd name="connsiteY11" fmla="*/ 418601 h 973858"/>
                <a:gd name="connsiteX12" fmla="*/ 132932 w 1466302"/>
                <a:gd name="connsiteY12" fmla="*/ 440501 h 973858"/>
                <a:gd name="connsiteX13" fmla="*/ 751827 w 1466302"/>
                <a:gd name="connsiteY13" fmla="*/ 617837 h 973858"/>
                <a:gd name="connsiteX14" fmla="*/ 728841 w 1466302"/>
                <a:gd name="connsiteY14" fmla="*/ 603073 h 973858"/>
                <a:gd name="connsiteX15" fmla="*/ 699270 w 1466302"/>
                <a:gd name="connsiteY15" fmla="*/ 567885 h 973858"/>
                <a:gd name="connsiteX16" fmla="*/ 701158 w 1466302"/>
                <a:gd name="connsiteY16" fmla="*/ 534350 h 973858"/>
                <a:gd name="connsiteX17" fmla="*/ 733797 w 1466302"/>
                <a:gd name="connsiteY17" fmla="*/ 537536 h 973858"/>
                <a:gd name="connsiteX18" fmla="*/ 746753 w 1466302"/>
                <a:gd name="connsiteY18" fmla="*/ 552805 h 973858"/>
                <a:gd name="connsiteX19" fmla="*/ 756405 w 1466302"/>
                <a:gd name="connsiteY19" fmla="*/ 553512 h 973858"/>
                <a:gd name="connsiteX20" fmla="*/ 914242 w 1466302"/>
                <a:gd name="connsiteY20" fmla="*/ 366153 h 973858"/>
                <a:gd name="connsiteX21" fmla="*/ 914077 w 1466302"/>
                <a:gd name="connsiteY21" fmla="*/ 363651 h 973858"/>
                <a:gd name="connsiteX22" fmla="*/ 860741 w 1466302"/>
                <a:gd name="connsiteY22" fmla="*/ 363651 h 973858"/>
                <a:gd name="connsiteX23" fmla="*/ 830132 w 1466302"/>
                <a:gd name="connsiteY23" fmla="*/ 333443 h 973858"/>
                <a:gd name="connsiteX24" fmla="*/ 830368 w 1466302"/>
                <a:gd name="connsiteY24" fmla="*/ 58811 h 973858"/>
                <a:gd name="connsiteX25" fmla="*/ 816939 w 1466302"/>
                <a:gd name="connsiteY25" fmla="*/ 45382 h 973858"/>
                <a:gd name="connsiteX26" fmla="*/ 684921 w 1466302"/>
                <a:gd name="connsiteY26" fmla="*/ 45406 h 973858"/>
                <a:gd name="connsiteX27" fmla="*/ 673452 w 1466302"/>
                <a:gd name="connsiteY27" fmla="*/ 57159 h 973858"/>
                <a:gd name="connsiteX28" fmla="*/ 673641 w 1466302"/>
                <a:gd name="connsiteY28" fmla="*/ 331791 h 973858"/>
                <a:gd name="connsiteX29" fmla="*/ 642299 w 1466302"/>
                <a:gd name="connsiteY29" fmla="*/ 363651 h 973858"/>
                <a:gd name="connsiteX30" fmla="*/ 590451 w 1466302"/>
                <a:gd name="connsiteY30" fmla="*/ 363911 h 973858"/>
                <a:gd name="connsiteX31" fmla="*/ 588870 w 1466302"/>
                <a:gd name="connsiteY31" fmla="*/ 365776 h 973858"/>
                <a:gd name="connsiteX32" fmla="*/ 630735 w 1466302"/>
                <a:gd name="connsiteY32" fmla="*/ 415429 h 973858"/>
                <a:gd name="connsiteX33" fmla="*/ 680131 w 1466302"/>
                <a:gd name="connsiteY33" fmla="*/ 473934 h 973858"/>
                <a:gd name="connsiteX34" fmla="*/ 679635 w 1466302"/>
                <a:gd name="connsiteY34" fmla="*/ 509310 h 973858"/>
                <a:gd name="connsiteX35" fmla="*/ 644731 w 1466302"/>
                <a:gd name="connsiteY35" fmla="*/ 503458 h 973858"/>
                <a:gd name="connsiteX36" fmla="*/ 522128 w 1466302"/>
                <a:gd name="connsiteY36" fmla="*/ 358695 h 973858"/>
                <a:gd name="connsiteX37" fmla="*/ 516370 w 1466302"/>
                <a:gd name="connsiteY37" fmla="*/ 330682 h 973858"/>
                <a:gd name="connsiteX38" fmla="*/ 541835 w 1466302"/>
                <a:gd name="connsiteY38" fmla="*/ 317254 h 973858"/>
                <a:gd name="connsiteX39" fmla="*/ 616104 w 1466302"/>
                <a:gd name="connsiteY39" fmla="*/ 317466 h 973858"/>
                <a:gd name="connsiteX40" fmla="*/ 627408 w 1466302"/>
                <a:gd name="connsiteY40" fmla="*/ 306728 h 973858"/>
                <a:gd name="connsiteX41" fmla="*/ 627385 w 1466302"/>
                <a:gd name="connsiteY41" fmla="*/ 186510 h 973858"/>
                <a:gd name="connsiteX42" fmla="*/ 625252 w 1466302"/>
                <a:gd name="connsiteY42" fmla="*/ 178584 h 973858"/>
                <a:gd name="connsiteX43" fmla="*/ 616212 w 1466302"/>
                <a:gd name="connsiteY43" fmla="*/ 177126 h 973858"/>
                <a:gd name="connsiteX44" fmla="*/ 495970 w 1466302"/>
                <a:gd name="connsiteY44" fmla="*/ 177386 h 973858"/>
                <a:gd name="connsiteX45" fmla="*/ 473551 w 1466302"/>
                <a:gd name="connsiteY45" fmla="*/ 163297 h 973858"/>
                <a:gd name="connsiteX46" fmla="*/ 478342 w 1466302"/>
                <a:gd name="connsiteY46" fmla="*/ 138305 h 973858"/>
                <a:gd name="connsiteX47" fmla="*/ 498897 w 1466302"/>
                <a:gd name="connsiteY47" fmla="*/ 131531 h 973858"/>
                <a:gd name="connsiteX48" fmla="*/ 615598 w 1466302"/>
                <a:gd name="connsiteY48" fmla="*/ 131744 h 973858"/>
                <a:gd name="connsiteX49" fmla="*/ 624430 w 1466302"/>
                <a:gd name="connsiteY49" fmla="*/ 130034 h 973858"/>
                <a:gd name="connsiteX50" fmla="*/ 627361 w 1466302"/>
                <a:gd name="connsiteY50" fmla="*/ 118920 h 973858"/>
                <a:gd name="connsiteX51" fmla="*/ 627125 w 1466302"/>
                <a:gd name="connsiteY51" fmla="*/ 26975 h 973858"/>
                <a:gd name="connsiteX52" fmla="*/ 653581 w 1466302"/>
                <a:gd name="connsiteY52" fmla="*/ 0 h 973858"/>
                <a:gd name="connsiteX53" fmla="*/ 850428 w 1466302"/>
                <a:gd name="connsiteY53" fmla="*/ 0 h 973858"/>
                <a:gd name="connsiteX54" fmla="*/ 876576 w 1466302"/>
                <a:gd name="connsiteY54" fmla="*/ 26078 h 973858"/>
                <a:gd name="connsiteX55" fmla="*/ 876411 w 1466302"/>
                <a:gd name="connsiteY55" fmla="*/ 119204 h 973858"/>
                <a:gd name="connsiteX56" fmla="*/ 878358 w 1466302"/>
                <a:gd name="connsiteY56" fmla="*/ 128039 h 973858"/>
                <a:gd name="connsiteX57" fmla="*/ 887328 w 1466302"/>
                <a:gd name="connsiteY57" fmla="*/ 131814 h 973858"/>
                <a:gd name="connsiteX58" fmla="*/ 1029611 w 1466302"/>
                <a:gd name="connsiteY58" fmla="*/ 131740 h 973858"/>
                <a:gd name="connsiteX59" fmla="*/ 1028264 w 1466302"/>
                <a:gd name="connsiteY59" fmla="*/ 177332 h 973858"/>
                <a:gd name="connsiteX60" fmla="*/ 887848 w 1466302"/>
                <a:gd name="connsiteY60" fmla="*/ 177174 h 973858"/>
                <a:gd name="connsiteX61" fmla="*/ 878537 w 1466302"/>
                <a:gd name="connsiteY61" fmla="*/ 179259 h 973858"/>
                <a:gd name="connsiteX62" fmla="*/ 876364 w 1466302"/>
                <a:gd name="connsiteY62" fmla="*/ 186345 h 973858"/>
                <a:gd name="connsiteX63" fmla="*/ 876435 w 1466302"/>
                <a:gd name="connsiteY63" fmla="*/ 307743 h 973858"/>
                <a:gd name="connsiteX64" fmla="*/ 886276 w 1466302"/>
                <a:gd name="connsiteY64" fmla="*/ 317489 h 973858"/>
                <a:gd name="connsiteX65" fmla="*/ 960522 w 1466302"/>
                <a:gd name="connsiteY65" fmla="*/ 317277 h 973858"/>
                <a:gd name="connsiteX66" fmla="*/ 987708 w 1466302"/>
                <a:gd name="connsiteY66" fmla="*/ 331626 h 973858"/>
                <a:gd name="connsiteX67" fmla="*/ 980227 w 1466302"/>
                <a:gd name="connsiteY67" fmla="*/ 360395 h 973858"/>
                <a:gd name="connsiteX68" fmla="*/ 774742 w 1466302"/>
                <a:gd name="connsiteY68" fmla="*/ 603238 h 973858"/>
                <a:gd name="connsiteX69" fmla="*/ 751827 w 1466302"/>
                <a:gd name="connsiteY69" fmla="*/ 617837 h 973858"/>
                <a:gd name="connsiteX70" fmla="*/ 1094831 w 1466302"/>
                <a:gd name="connsiteY70" fmla="*/ 785536 h 973858"/>
                <a:gd name="connsiteX71" fmla="*/ 1077567 w 1466302"/>
                <a:gd name="connsiteY71" fmla="*/ 783433 h 973858"/>
                <a:gd name="connsiteX72" fmla="*/ 1069213 w 1466302"/>
                <a:gd name="connsiteY72" fmla="*/ 751006 h 973858"/>
                <a:gd name="connsiteX73" fmla="*/ 1096777 w 1466302"/>
                <a:gd name="connsiteY73" fmla="*/ 696490 h 973858"/>
                <a:gd name="connsiteX74" fmla="*/ 1127599 w 1466302"/>
                <a:gd name="connsiteY74" fmla="*/ 677634 h 973858"/>
                <a:gd name="connsiteX75" fmla="*/ 1220701 w 1466302"/>
                <a:gd name="connsiteY75" fmla="*/ 677091 h 973858"/>
                <a:gd name="connsiteX76" fmla="*/ 1369192 w 1466302"/>
                <a:gd name="connsiteY76" fmla="*/ 618002 h 973858"/>
                <a:gd name="connsiteX77" fmla="*/ 1416606 w 1466302"/>
                <a:gd name="connsiteY77" fmla="*/ 562489 h 973858"/>
                <a:gd name="connsiteX78" fmla="*/ 1466302 w 1466302"/>
                <a:gd name="connsiteY78" fmla="*/ 562489 h 973858"/>
                <a:gd name="connsiteX79" fmla="*/ 1457225 w 1466302"/>
                <a:gd name="connsiteY79" fmla="*/ 586397 h 973858"/>
                <a:gd name="connsiteX80" fmla="*/ 1257021 w 1466302"/>
                <a:gd name="connsiteY80" fmla="*/ 719901 h 973858"/>
                <a:gd name="connsiteX81" fmla="*/ 1146526 w 1466302"/>
                <a:gd name="connsiteY81" fmla="*/ 724008 h 973858"/>
                <a:gd name="connsiteX82" fmla="*/ 1130030 w 1466302"/>
                <a:gd name="connsiteY82" fmla="*/ 734675 h 973858"/>
                <a:gd name="connsiteX83" fmla="*/ 1109050 w 1466302"/>
                <a:gd name="connsiteY83" fmla="*/ 774063 h 973858"/>
                <a:gd name="connsiteX84" fmla="*/ 1094831 w 1466302"/>
                <a:gd name="connsiteY84" fmla="*/ 785536 h 973858"/>
                <a:gd name="connsiteX85" fmla="*/ 653611 w 1466302"/>
                <a:gd name="connsiteY85" fmla="*/ 816476 h 973858"/>
                <a:gd name="connsiteX86" fmla="*/ 637688 w 1466302"/>
                <a:gd name="connsiteY86" fmla="*/ 814585 h 973858"/>
                <a:gd name="connsiteX87" fmla="*/ 445537 w 1466302"/>
                <a:gd name="connsiteY87" fmla="*/ 631543 h 973858"/>
                <a:gd name="connsiteX88" fmla="*/ 424368 w 1466302"/>
                <a:gd name="connsiteY88" fmla="*/ 618375 h 973858"/>
                <a:gd name="connsiteX89" fmla="*/ 311702 w 1466302"/>
                <a:gd name="connsiteY89" fmla="*/ 613371 h 973858"/>
                <a:gd name="connsiteX90" fmla="*/ 129793 w 1466302"/>
                <a:gd name="connsiteY90" fmla="*/ 473188 h 973858"/>
                <a:gd name="connsiteX91" fmla="*/ 144614 w 1466302"/>
                <a:gd name="connsiteY91" fmla="*/ 445600 h 973858"/>
                <a:gd name="connsiteX92" fmla="*/ 161818 w 1466302"/>
                <a:gd name="connsiteY92" fmla="*/ 459429 h 973858"/>
                <a:gd name="connsiteX93" fmla="*/ 273375 w 1466302"/>
                <a:gd name="connsiteY93" fmla="*/ 564755 h 973858"/>
                <a:gd name="connsiteX94" fmla="*/ 363457 w 1466302"/>
                <a:gd name="connsiteY94" fmla="*/ 584415 h 973858"/>
                <a:gd name="connsiteX95" fmla="*/ 444735 w 1466302"/>
                <a:gd name="connsiteY95" fmla="*/ 584415 h 973858"/>
                <a:gd name="connsiteX96" fmla="*/ 467721 w 1466302"/>
                <a:gd name="connsiteY96" fmla="*/ 598574 h 973858"/>
                <a:gd name="connsiteX97" fmla="*/ 652367 w 1466302"/>
                <a:gd name="connsiteY97" fmla="*/ 783385 h 973858"/>
                <a:gd name="connsiteX98" fmla="*/ 663624 w 1466302"/>
                <a:gd name="connsiteY98" fmla="*/ 807057 h 973858"/>
                <a:gd name="connsiteX99" fmla="*/ 653611 w 1466302"/>
                <a:gd name="connsiteY99" fmla="*/ 816476 h 973858"/>
                <a:gd name="connsiteX100" fmla="*/ 739128 w 1466302"/>
                <a:gd name="connsiteY100" fmla="*/ 973657 h 973858"/>
                <a:gd name="connsiteX101" fmla="*/ 411671 w 1466302"/>
                <a:gd name="connsiteY101" fmla="*/ 787775 h 973858"/>
                <a:gd name="connsiteX102" fmla="*/ 378962 w 1466302"/>
                <a:gd name="connsiteY102" fmla="*/ 733401 h 973858"/>
                <a:gd name="connsiteX103" fmla="*/ 363881 w 1466302"/>
                <a:gd name="connsiteY103" fmla="*/ 723960 h 973858"/>
                <a:gd name="connsiteX104" fmla="*/ 267310 w 1466302"/>
                <a:gd name="connsiteY104" fmla="*/ 722568 h 973858"/>
                <a:gd name="connsiteX105" fmla="*/ 3746 w 1466302"/>
                <a:gd name="connsiteY105" fmla="*/ 476090 h 973858"/>
                <a:gd name="connsiteX106" fmla="*/ 190280 w 1466302"/>
                <a:gd name="connsiteY106" fmla="*/ 150954 h 973858"/>
                <a:gd name="connsiteX107" fmla="*/ 301932 w 1466302"/>
                <a:gd name="connsiteY107" fmla="*/ 131484 h 973858"/>
                <a:gd name="connsiteX108" fmla="*/ 350264 w 1466302"/>
                <a:gd name="connsiteY108" fmla="*/ 131626 h 973858"/>
                <a:gd name="connsiteX109" fmla="*/ 374430 w 1466302"/>
                <a:gd name="connsiteY109" fmla="*/ 154683 h 973858"/>
                <a:gd name="connsiteX110" fmla="*/ 349815 w 1466302"/>
                <a:gd name="connsiteY110" fmla="*/ 177339 h 973858"/>
                <a:gd name="connsiteX111" fmla="*/ 249941 w 1466302"/>
                <a:gd name="connsiteY111" fmla="*/ 181800 h 973858"/>
                <a:gd name="connsiteX112" fmla="*/ 48610 w 1466302"/>
                <a:gd name="connsiteY112" fmla="*/ 390682 h 973858"/>
                <a:gd name="connsiteX113" fmla="*/ 249893 w 1466302"/>
                <a:gd name="connsiteY113" fmla="*/ 673575 h 973858"/>
                <a:gd name="connsiteX114" fmla="*/ 270850 w 1466302"/>
                <a:gd name="connsiteY114" fmla="*/ 676572 h 973858"/>
                <a:gd name="connsiteX115" fmla="*/ 330936 w 1466302"/>
                <a:gd name="connsiteY115" fmla="*/ 676714 h 973858"/>
                <a:gd name="connsiteX116" fmla="*/ 330960 w 1466302"/>
                <a:gd name="connsiteY116" fmla="*/ 677823 h 973858"/>
                <a:gd name="connsiteX117" fmla="*/ 380448 w 1466302"/>
                <a:gd name="connsiteY117" fmla="*/ 677634 h 973858"/>
                <a:gd name="connsiteX118" fmla="*/ 413347 w 1466302"/>
                <a:gd name="connsiteY118" fmla="*/ 698260 h 973858"/>
                <a:gd name="connsiteX119" fmla="*/ 612176 w 1466302"/>
                <a:gd name="connsiteY119" fmla="*/ 896925 h 973858"/>
                <a:gd name="connsiteX120" fmla="*/ 980336 w 1466302"/>
                <a:gd name="connsiteY120" fmla="*/ 849701 h 973858"/>
                <a:gd name="connsiteX121" fmla="*/ 1032633 w 1466302"/>
                <a:gd name="connsiteY121" fmla="*/ 800566 h 973858"/>
                <a:gd name="connsiteX122" fmla="*/ 1060457 w 1466302"/>
                <a:gd name="connsiteY122" fmla="*/ 795232 h 973858"/>
                <a:gd name="connsiteX123" fmla="*/ 1072540 w 1466302"/>
                <a:gd name="connsiteY123" fmla="*/ 819847 h 973858"/>
                <a:gd name="connsiteX124" fmla="*/ 1066310 w 1466302"/>
                <a:gd name="connsiteY124" fmla="*/ 832260 h 973858"/>
                <a:gd name="connsiteX125" fmla="*/ 799276 w 1466302"/>
                <a:gd name="connsiteY125" fmla="*/ 971453 h 973858"/>
                <a:gd name="connsiteX126" fmla="*/ 739128 w 1466302"/>
                <a:gd name="connsiteY126" fmla="*/ 973657 h 97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466302" h="973858">
                  <a:moveTo>
                    <a:pt x="425736" y="177363"/>
                  </a:moveTo>
                  <a:cubicBezTo>
                    <a:pt x="408249" y="177552"/>
                    <a:pt x="398007" y="169221"/>
                    <a:pt x="397889" y="154707"/>
                  </a:cubicBezTo>
                  <a:cubicBezTo>
                    <a:pt x="397747" y="140570"/>
                    <a:pt x="407847" y="131673"/>
                    <a:pt x="424155" y="131555"/>
                  </a:cubicBezTo>
                  <a:cubicBezTo>
                    <a:pt x="440959" y="131437"/>
                    <a:pt x="452003" y="140759"/>
                    <a:pt x="451743" y="154849"/>
                  </a:cubicBezTo>
                  <a:cubicBezTo>
                    <a:pt x="451484" y="168230"/>
                    <a:pt x="441124" y="177198"/>
                    <a:pt x="425736" y="177363"/>
                  </a:cubicBezTo>
                  <a:close/>
                  <a:moveTo>
                    <a:pt x="132932" y="440501"/>
                  </a:moveTo>
                  <a:cubicBezTo>
                    <a:pt x="123658" y="443026"/>
                    <a:pt x="115445" y="437811"/>
                    <a:pt x="112022" y="426648"/>
                  </a:cubicBezTo>
                  <a:cubicBezTo>
                    <a:pt x="106760" y="409373"/>
                    <a:pt x="104046" y="391602"/>
                    <a:pt x="102630" y="372486"/>
                  </a:cubicBezTo>
                  <a:cubicBezTo>
                    <a:pt x="102819" y="369253"/>
                    <a:pt x="102276" y="364722"/>
                    <a:pt x="103503" y="360734"/>
                  </a:cubicBezTo>
                  <a:cubicBezTo>
                    <a:pt x="106123" y="352191"/>
                    <a:pt x="112565" y="348131"/>
                    <a:pt x="121510" y="349028"/>
                  </a:cubicBezTo>
                  <a:cubicBezTo>
                    <a:pt x="130478" y="349925"/>
                    <a:pt x="135764" y="355188"/>
                    <a:pt x="136638" y="364179"/>
                  </a:cubicBezTo>
                  <a:cubicBezTo>
                    <a:pt x="138431" y="382493"/>
                    <a:pt x="140767" y="400689"/>
                    <a:pt x="145369" y="418601"/>
                  </a:cubicBezTo>
                  <a:cubicBezTo>
                    <a:pt x="148177" y="429527"/>
                    <a:pt x="142726" y="437834"/>
                    <a:pt x="132932" y="440501"/>
                  </a:cubicBezTo>
                  <a:close/>
                  <a:moveTo>
                    <a:pt x="751827" y="617837"/>
                  </a:moveTo>
                  <a:cubicBezTo>
                    <a:pt x="744487" y="617811"/>
                    <a:pt x="737136" y="612890"/>
                    <a:pt x="728841" y="603073"/>
                  </a:cubicBezTo>
                  <a:cubicBezTo>
                    <a:pt x="718952" y="591367"/>
                    <a:pt x="708898" y="579803"/>
                    <a:pt x="699270" y="567885"/>
                  </a:cubicBezTo>
                  <a:cubicBezTo>
                    <a:pt x="690019" y="556439"/>
                    <a:pt x="691010" y="542798"/>
                    <a:pt x="701158" y="534350"/>
                  </a:cubicBezTo>
                  <a:cubicBezTo>
                    <a:pt x="711070" y="526113"/>
                    <a:pt x="723979" y="527246"/>
                    <a:pt x="733797" y="537536"/>
                  </a:cubicBezTo>
                  <a:cubicBezTo>
                    <a:pt x="738399" y="542350"/>
                    <a:pt x="742693" y="547518"/>
                    <a:pt x="746753" y="552805"/>
                  </a:cubicBezTo>
                  <a:cubicBezTo>
                    <a:pt x="749939" y="556982"/>
                    <a:pt x="752157" y="558563"/>
                    <a:pt x="756405" y="553512"/>
                  </a:cubicBezTo>
                  <a:lnTo>
                    <a:pt x="914242" y="366153"/>
                  </a:lnTo>
                  <a:cubicBezTo>
                    <a:pt x="914478" y="365987"/>
                    <a:pt x="914266" y="365492"/>
                    <a:pt x="914077" y="363651"/>
                  </a:cubicBezTo>
                  <a:lnTo>
                    <a:pt x="860741" y="363651"/>
                  </a:lnTo>
                  <a:cubicBezTo>
                    <a:pt x="837943" y="363651"/>
                    <a:pt x="830132" y="355982"/>
                    <a:pt x="830132" y="333443"/>
                  </a:cubicBezTo>
                  <a:cubicBezTo>
                    <a:pt x="830108" y="241899"/>
                    <a:pt x="829919" y="150355"/>
                    <a:pt x="830368" y="58811"/>
                  </a:cubicBezTo>
                  <a:cubicBezTo>
                    <a:pt x="830415" y="48073"/>
                    <a:pt x="827748" y="45217"/>
                    <a:pt x="816939" y="45382"/>
                  </a:cubicBezTo>
                  <a:cubicBezTo>
                    <a:pt x="772949" y="46043"/>
                    <a:pt x="728935" y="45972"/>
                    <a:pt x="684921" y="45406"/>
                  </a:cubicBezTo>
                  <a:cubicBezTo>
                    <a:pt x="675387" y="45288"/>
                    <a:pt x="673404" y="48120"/>
                    <a:pt x="673452" y="57159"/>
                  </a:cubicBezTo>
                  <a:cubicBezTo>
                    <a:pt x="673782" y="148703"/>
                    <a:pt x="673664" y="240247"/>
                    <a:pt x="673641" y="331791"/>
                  </a:cubicBezTo>
                  <a:cubicBezTo>
                    <a:pt x="673641" y="356312"/>
                    <a:pt x="666418" y="363604"/>
                    <a:pt x="642299" y="363651"/>
                  </a:cubicBezTo>
                  <a:lnTo>
                    <a:pt x="590451" y="363911"/>
                  </a:lnTo>
                  <a:cubicBezTo>
                    <a:pt x="590214" y="363911"/>
                    <a:pt x="590002" y="364430"/>
                    <a:pt x="588870" y="365776"/>
                  </a:cubicBezTo>
                  <a:lnTo>
                    <a:pt x="630735" y="415429"/>
                  </a:lnTo>
                  <a:lnTo>
                    <a:pt x="680131" y="473934"/>
                  </a:lnTo>
                  <a:cubicBezTo>
                    <a:pt x="690869" y="486819"/>
                    <a:pt x="690514" y="500318"/>
                    <a:pt x="679635" y="509310"/>
                  </a:cubicBezTo>
                  <a:cubicBezTo>
                    <a:pt x="668897" y="518160"/>
                    <a:pt x="655374" y="516036"/>
                    <a:pt x="644731" y="503458"/>
                  </a:cubicBezTo>
                  <a:lnTo>
                    <a:pt x="522128" y="358695"/>
                  </a:lnTo>
                  <a:cubicBezTo>
                    <a:pt x="514978" y="350270"/>
                    <a:pt x="511179" y="341349"/>
                    <a:pt x="516370" y="330682"/>
                  </a:cubicBezTo>
                  <a:cubicBezTo>
                    <a:pt x="521491" y="320133"/>
                    <a:pt x="530861" y="317206"/>
                    <a:pt x="541835" y="317254"/>
                  </a:cubicBezTo>
                  <a:lnTo>
                    <a:pt x="616104" y="317466"/>
                  </a:lnTo>
                  <a:cubicBezTo>
                    <a:pt x="624505" y="317655"/>
                    <a:pt x="627550" y="316073"/>
                    <a:pt x="627408" y="306728"/>
                  </a:cubicBezTo>
                  <a:cubicBezTo>
                    <a:pt x="626818" y="266655"/>
                    <a:pt x="626842" y="226583"/>
                    <a:pt x="627385" y="186510"/>
                  </a:cubicBezTo>
                  <a:lnTo>
                    <a:pt x="625252" y="178584"/>
                  </a:lnTo>
                  <a:lnTo>
                    <a:pt x="616212" y="177126"/>
                  </a:lnTo>
                  <a:cubicBezTo>
                    <a:pt x="576139" y="177693"/>
                    <a:pt x="536067" y="177315"/>
                    <a:pt x="495970" y="177386"/>
                  </a:cubicBezTo>
                  <a:cubicBezTo>
                    <a:pt x="485444" y="177409"/>
                    <a:pt x="477822" y="172831"/>
                    <a:pt x="473551" y="163297"/>
                  </a:cubicBezTo>
                  <a:cubicBezTo>
                    <a:pt x="469397" y="154022"/>
                    <a:pt x="471804" y="145573"/>
                    <a:pt x="478342" y="138305"/>
                  </a:cubicBezTo>
                  <a:cubicBezTo>
                    <a:pt x="483793" y="132239"/>
                    <a:pt x="491203" y="131508"/>
                    <a:pt x="498897" y="131531"/>
                  </a:cubicBezTo>
                  <a:lnTo>
                    <a:pt x="615598" y="131744"/>
                  </a:lnTo>
                  <a:lnTo>
                    <a:pt x="624430" y="130034"/>
                  </a:lnTo>
                  <a:lnTo>
                    <a:pt x="627361" y="118920"/>
                  </a:lnTo>
                  <a:cubicBezTo>
                    <a:pt x="626676" y="88287"/>
                    <a:pt x="627031" y="57631"/>
                    <a:pt x="627125" y="26975"/>
                  </a:cubicBezTo>
                  <a:cubicBezTo>
                    <a:pt x="627172" y="8684"/>
                    <a:pt x="635526" y="23"/>
                    <a:pt x="653581" y="0"/>
                  </a:cubicBezTo>
                  <a:lnTo>
                    <a:pt x="850428" y="0"/>
                  </a:lnTo>
                  <a:cubicBezTo>
                    <a:pt x="867821" y="23"/>
                    <a:pt x="876506" y="8779"/>
                    <a:pt x="876576" y="26078"/>
                  </a:cubicBezTo>
                  <a:cubicBezTo>
                    <a:pt x="876717" y="57112"/>
                    <a:pt x="876930" y="88169"/>
                    <a:pt x="876411" y="119204"/>
                  </a:cubicBezTo>
                  <a:cubicBezTo>
                    <a:pt x="876340" y="123499"/>
                    <a:pt x="876771" y="126313"/>
                    <a:pt x="878358" y="128039"/>
                  </a:cubicBezTo>
                  <a:lnTo>
                    <a:pt x="887328" y="131814"/>
                  </a:lnTo>
                  <a:lnTo>
                    <a:pt x="1029611" y="131740"/>
                  </a:lnTo>
                  <a:lnTo>
                    <a:pt x="1028264" y="177332"/>
                  </a:lnTo>
                  <a:lnTo>
                    <a:pt x="887848" y="177174"/>
                  </a:lnTo>
                  <a:cubicBezTo>
                    <a:pt x="883375" y="177162"/>
                    <a:pt x="880384" y="177610"/>
                    <a:pt x="878537" y="179259"/>
                  </a:cubicBezTo>
                  <a:lnTo>
                    <a:pt x="876364" y="186345"/>
                  </a:lnTo>
                  <a:cubicBezTo>
                    <a:pt x="876954" y="226795"/>
                    <a:pt x="876812" y="267292"/>
                    <a:pt x="876435" y="307743"/>
                  </a:cubicBezTo>
                  <a:cubicBezTo>
                    <a:pt x="876364" y="315555"/>
                    <a:pt x="878629" y="317632"/>
                    <a:pt x="886276" y="317489"/>
                  </a:cubicBezTo>
                  <a:cubicBezTo>
                    <a:pt x="911008" y="317018"/>
                    <a:pt x="935765" y="317419"/>
                    <a:pt x="960522" y="317277"/>
                  </a:cubicBezTo>
                  <a:cubicBezTo>
                    <a:pt x="972250" y="317206"/>
                    <a:pt x="982422" y="319708"/>
                    <a:pt x="987708" y="331626"/>
                  </a:cubicBezTo>
                  <a:cubicBezTo>
                    <a:pt x="992853" y="343190"/>
                    <a:pt x="987425" y="351875"/>
                    <a:pt x="980227" y="360395"/>
                  </a:cubicBezTo>
                  <a:lnTo>
                    <a:pt x="774742" y="603238"/>
                  </a:lnTo>
                  <a:cubicBezTo>
                    <a:pt x="766494" y="612997"/>
                    <a:pt x="759166" y="617864"/>
                    <a:pt x="751827" y="617837"/>
                  </a:cubicBezTo>
                  <a:close/>
                  <a:moveTo>
                    <a:pt x="1094831" y="785536"/>
                  </a:moveTo>
                  <a:cubicBezTo>
                    <a:pt x="1089232" y="787149"/>
                    <a:pt x="1083125" y="786501"/>
                    <a:pt x="1077567" y="783433"/>
                  </a:cubicBezTo>
                  <a:cubicBezTo>
                    <a:pt x="1065979" y="777037"/>
                    <a:pt x="1062086" y="763514"/>
                    <a:pt x="1069213" y="751006"/>
                  </a:cubicBezTo>
                  <a:cubicBezTo>
                    <a:pt x="1079314" y="733282"/>
                    <a:pt x="1088612" y="715205"/>
                    <a:pt x="1096777" y="696490"/>
                  </a:cubicBezTo>
                  <a:cubicBezTo>
                    <a:pt x="1102536" y="683298"/>
                    <a:pt x="1112637" y="677398"/>
                    <a:pt x="1127599" y="677634"/>
                  </a:cubicBezTo>
                  <a:cubicBezTo>
                    <a:pt x="1158633" y="678130"/>
                    <a:pt x="1189691" y="678130"/>
                    <a:pt x="1220701" y="677091"/>
                  </a:cubicBezTo>
                  <a:cubicBezTo>
                    <a:pt x="1275618" y="675262"/>
                    <a:pt x="1327910" y="653154"/>
                    <a:pt x="1369192" y="618002"/>
                  </a:cubicBezTo>
                  <a:lnTo>
                    <a:pt x="1416606" y="562489"/>
                  </a:lnTo>
                  <a:lnTo>
                    <a:pt x="1466302" y="562489"/>
                  </a:lnTo>
                  <a:lnTo>
                    <a:pt x="1457225" y="586397"/>
                  </a:lnTo>
                  <a:cubicBezTo>
                    <a:pt x="1413890" y="654612"/>
                    <a:pt x="1343090" y="705482"/>
                    <a:pt x="1257021" y="719901"/>
                  </a:cubicBezTo>
                  <a:cubicBezTo>
                    <a:pt x="1220276" y="726061"/>
                    <a:pt x="1183366" y="723842"/>
                    <a:pt x="1146526" y="724008"/>
                  </a:cubicBezTo>
                  <a:cubicBezTo>
                    <a:pt x="1137747" y="724055"/>
                    <a:pt x="1133593" y="726580"/>
                    <a:pt x="1130030" y="734675"/>
                  </a:cubicBezTo>
                  <a:cubicBezTo>
                    <a:pt x="1124036" y="748268"/>
                    <a:pt x="1116602" y="761248"/>
                    <a:pt x="1109050" y="774063"/>
                  </a:cubicBezTo>
                  <a:cubicBezTo>
                    <a:pt x="1105521" y="780046"/>
                    <a:pt x="1100430" y="783922"/>
                    <a:pt x="1094831" y="785536"/>
                  </a:cubicBezTo>
                  <a:close/>
                  <a:moveTo>
                    <a:pt x="653611" y="816476"/>
                  </a:moveTo>
                  <a:cubicBezTo>
                    <a:pt x="649128" y="817812"/>
                    <a:pt x="643659" y="817263"/>
                    <a:pt x="637688" y="814585"/>
                  </a:cubicBezTo>
                  <a:cubicBezTo>
                    <a:pt x="552091" y="776211"/>
                    <a:pt x="488961" y="714049"/>
                    <a:pt x="445537" y="631543"/>
                  </a:cubicBezTo>
                  <a:cubicBezTo>
                    <a:pt x="440487" y="621962"/>
                    <a:pt x="435341" y="618399"/>
                    <a:pt x="424368" y="618375"/>
                  </a:cubicBezTo>
                  <a:cubicBezTo>
                    <a:pt x="386773" y="618280"/>
                    <a:pt x="348919" y="621891"/>
                    <a:pt x="311702" y="613371"/>
                  </a:cubicBezTo>
                  <a:cubicBezTo>
                    <a:pt x="229574" y="594562"/>
                    <a:pt x="168828" y="547858"/>
                    <a:pt x="129793" y="473188"/>
                  </a:cubicBezTo>
                  <a:cubicBezTo>
                    <a:pt x="122572" y="459335"/>
                    <a:pt x="129510" y="446024"/>
                    <a:pt x="144614" y="445600"/>
                  </a:cubicBezTo>
                  <a:cubicBezTo>
                    <a:pt x="153417" y="445056"/>
                    <a:pt x="157854" y="451759"/>
                    <a:pt x="161818" y="459429"/>
                  </a:cubicBezTo>
                  <a:cubicBezTo>
                    <a:pt x="186716" y="507526"/>
                    <a:pt x="224052" y="542477"/>
                    <a:pt x="273375" y="564755"/>
                  </a:cubicBezTo>
                  <a:cubicBezTo>
                    <a:pt x="302026" y="577688"/>
                    <a:pt x="332163" y="583919"/>
                    <a:pt x="363457" y="584415"/>
                  </a:cubicBezTo>
                  <a:cubicBezTo>
                    <a:pt x="390549" y="584839"/>
                    <a:pt x="417665" y="584910"/>
                    <a:pt x="444735" y="584415"/>
                  </a:cubicBezTo>
                  <a:cubicBezTo>
                    <a:pt x="456015" y="584202"/>
                    <a:pt x="462859" y="588285"/>
                    <a:pt x="467721" y="598574"/>
                  </a:cubicBezTo>
                  <a:cubicBezTo>
                    <a:pt x="507109" y="682236"/>
                    <a:pt x="567643" y="744918"/>
                    <a:pt x="652367" y="783385"/>
                  </a:cubicBezTo>
                  <a:cubicBezTo>
                    <a:pt x="663577" y="788483"/>
                    <a:pt x="667612" y="797522"/>
                    <a:pt x="663624" y="807057"/>
                  </a:cubicBezTo>
                  <a:cubicBezTo>
                    <a:pt x="661594" y="811918"/>
                    <a:pt x="658096" y="815140"/>
                    <a:pt x="653611" y="816476"/>
                  </a:cubicBezTo>
                  <a:close/>
                  <a:moveTo>
                    <a:pt x="739128" y="973657"/>
                  </a:moveTo>
                  <a:cubicBezTo>
                    <a:pt x="603036" y="969496"/>
                    <a:pt x="496377" y="901123"/>
                    <a:pt x="411671" y="787775"/>
                  </a:cubicBezTo>
                  <a:cubicBezTo>
                    <a:pt x="398974" y="770783"/>
                    <a:pt x="388189" y="752493"/>
                    <a:pt x="378962" y="733401"/>
                  </a:cubicBezTo>
                  <a:cubicBezTo>
                    <a:pt x="375611" y="726439"/>
                    <a:pt x="371811" y="724008"/>
                    <a:pt x="363881" y="723960"/>
                  </a:cubicBezTo>
                  <a:lnTo>
                    <a:pt x="267310" y="722568"/>
                  </a:lnTo>
                  <a:cubicBezTo>
                    <a:pt x="134868" y="710532"/>
                    <a:pt x="24136" y="607141"/>
                    <a:pt x="3746" y="476090"/>
                  </a:cubicBezTo>
                  <a:cubicBezTo>
                    <a:pt x="-18202" y="335010"/>
                    <a:pt x="57884" y="202355"/>
                    <a:pt x="190280" y="150954"/>
                  </a:cubicBezTo>
                  <a:cubicBezTo>
                    <a:pt x="226199" y="137006"/>
                    <a:pt x="263463" y="130870"/>
                    <a:pt x="301932" y="131484"/>
                  </a:cubicBezTo>
                  <a:cubicBezTo>
                    <a:pt x="318026" y="131744"/>
                    <a:pt x="334145" y="131295"/>
                    <a:pt x="350264" y="131626"/>
                  </a:cubicBezTo>
                  <a:cubicBezTo>
                    <a:pt x="365132" y="131932"/>
                    <a:pt x="374549" y="141208"/>
                    <a:pt x="374430" y="154683"/>
                  </a:cubicBezTo>
                  <a:cubicBezTo>
                    <a:pt x="374336" y="168182"/>
                    <a:pt x="364801" y="177056"/>
                    <a:pt x="349815" y="177339"/>
                  </a:cubicBezTo>
                  <a:cubicBezTo>
                    <a:pt x="316492" y="177976"/>
                    <a:pt x="283122" y="175947"/>
                    <a:pt x="249941" y="181800"/>
                  </a:cubicBezTo>
                  <a:cubicBezTo>
                    <a:pt x="147588" y="199853"/>
                    <a:pt x="63195" y="288353"/>
                    <a:pt x="48610" y="390682"/>
                  </a:cubicBezTo>
                  <a:cubicBezTo>
                    <a:pt x="29139" y="527255"/>
                    <a:pt x="121179" y="649385"/>
                    <a:pt x="249893" y="673575"/>
                  </a:cubicBezTo>
                  <a:cubicBezTo>
                    <a:pt x="256832" y="674872"/>
                    <a:pt x="263841" y="676431"/>
                    <a:pt x="270850" y="676572"/>
                  </a:cubicBezTo>
                  <a:cubicBezTo>
                    <a:pt x="290863" y="676973"/>
                    <a:pt x="310900" y="676714"/>
                    <a:pt x="330936" y="676714"/>
                  </a:cubicBezTo>
                  <a:cubicBezTo>
                    <a:pt x="330960" y="677115"/>
                    <a:pt x="330960" y="677469"/>
                    <a:pt x="330960" y="677823"/>
                  </a:cubicBezTo>
                  <a:cubicBezTo>
                    <a:pt x="347455" y="677823"/>
                    <a:pt x="363999" y="678460"/>
                    <a:pt x="380448" y="677634"/>
                  </a:cubicBezTo>
                  <a:cubicBezTo>
                    <a:pt x="396732" y="676808"/>
                    <a:pt x="406267" y="683369"/>
                    <a:pt x="413347" y="698260"/>
                  </a:cubicBezTo>
                  <a:cubicBezTo>
                    <a:pt x="455968" y="787987"/>
                    <a:pt x="520750" y="856922"/>
                    <a:pt x="612176" y="896925"/>
                  </a:cubicBezTo>
                  <a:cubicBezTo>
                    <a:pt x="743510" y="954367"/>
                    <a:pt x="866301" y="932655"/>
                    <a:pt x="980336" y="849701"/>
                  </a:cubicBezTo>
                  <a:cubicBezTo>
                    <a:pt x="999758" y="835565"/>
                    <a:pt x="1016490" y="818337"/>
                    <a:pt x="1032633" y="800566"/>
                  </a:cubicBezTo>
                  <a:cubicBezTo>
                    <a:pt x="1040279" y="792141"/>
                    <a:pt x="1050073" y="789993"/>
                    <a:pt x="1060457" y="795232"/>
                  </a:cubicBezTo>
                  <a:cubicBezTo>
                    <a:pt x="1070393" y="800259"/>
                    <a:pt x="1073814" y="808967"/>
                    <a:pt x="1072540" y="819847"/>
                  </a:cubicBezTo>
                  <a:cubicBezTo>
                    <a:pt x="1071950" y="824803"/>
                    <a:pt x="1069472" y="828744"/>
                    <a:pt x="1066310" y="832260"/>
                  </a:cubicBezTo>
                  <a:cubicBezTo>
                    <a:pt x="994684" y="912005"/>
                    <a:pt x="905995" y="960692"/>
                    <a:pt x="799276" y="971453"/>
                  </a:cubicBezTo>
                  <a:cubicBezTo>
                    <a:pt x="778611" y="973536"/>
                    <a:pt x="758569" y="974252"/>
                    <a:pt x="739128" y="973657"/>
                  </a:cubicBezTo>
                  <a:close/>
                </a:path>
              </a:pathLst>
            </a:custGeom>
            <a:grpFill/>
            <a:ln w="2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" name="Freeform: Shape 12">
              <a:extLst>
                <a:ext uri="{FF2B5EF4-FFF2-40B4-BE49-F238E27FC236}">
                  <a16:creationId xmlns:a16="http://schemas.microsoft.com/office/drawing/2014/main" id="{10819AC6-B043-479B-ACD1-A542FB8C1BD1}"/>
                </a:ext>
              </a:extLst>
            </p:cNvPr>
            <p:cNvSpPr/>
            <p:nvPr/>
          </p:nvSpPr>
          <p:spPr>
            <a:xfrm>
              <a:off x="5100351" y="4818564"/>
              <a:ext cx="1772858" cy="574011"/>
            </a:xfrm>
            <a:custGeom>
              <a:avLst/>
              <a:gdLst/>
              <a:ahLst/>
              <a:cxnLst/>
              <a:rect l="l" t="t" r="r" b="b"/>
              <a:pathLst>
                <a:path w="1168004" h="378173">
                  <a:moveTo>
                    <a:pt x="1046783" y="77242"/>
                  </a:moveTo>
                  <a:lnTo>
                    <a:pt x="1046783" y="301154"/>
                  </a:lnTo>
                  <a:cubicBezTo>
                    <a:pt x="1055173" y="301154"/>
                    <a:pt x="1060582" y="299040"/>
                    <a:pt x="1063010" y="294813"/>
                  </a:cubicBezTo>
                  <a:cubicBezTo>
                    <a:pt x="1065438" y="290585"/>
                    <a:pt x="1066652" y="277061"/>
                    <a:pt x="1066652" y="254242"/>
                  </a:cubicBezTo>
                  <a:lnTo>
                    <a:pt x="1066652" y="116721"/>
                  </a:lnTo>
                  <a:cubicBezTo>
                    <a:pt x="1066652" y="101180"/>
                    <a:pt x="1066225" y="91517"/>
                    <a:pt x="1065371" y="87733"/>
                  </a:cubicBezTo>
                  <a:cubicBezTo>
                    <a:pt x="1064518" y="83948"/>
                    <a:pt x="1062711" y="81253"/>
                    <a:pt x="1059949" y="79649"/>
                  </a:cubicBezTo>
                  <a:cubicBezTo>
                    <a:pt x="1057188" y="78044"/>
                    <a:pt x="1052799" y="77242"/>
                    <a:pt x="1046783" y="77242"/>
                  </a:cubicBezTo>
                  <a:close/>
                  <a:moveTo>
                    <a:pt x="549534" y="68982"/>
                  </a:moveTo>
                  <a:cubicBezTo>
                    <a:pt x="546428" y="68982"/>
                    <a:pt x="543979" y="70300"/>
                    <a:pt x="542188" y="72936"/>
                  </a:cubicBezTo>
                  <a:cubicBezTo>
                    <a:pt x="540398" y="75572"/>
                    <a:pt x="539502" y="85599"/>
                    <a:pt x="539502" y="103016"/>
                  </a:cubicBezTo>
                  <a:lnTo>
                    <a:pt x="539502" y="268379"/>
                  </a:lnTo>
                  <a:cubicBezTo>
                    <a:pt x="539502" y="288576"/>
                    <a:pt x="540107" y="300427"/>
                    <a:pt x="541316" y="303932"/>
                  </a:cubicBezTo>
                  <a:cubicBezTo>
                    <a:pt x="542525" y="307438"/>
                    <a:pt x="545049" y="309191"/>
                    <a:pt x="548886" y="309191"/>
                  </a:cubicBezTo>
                  <a:cubicBezTo>
                    <a:pt x="552862" y="309191"/>
                    <a:pt x="555529" y="307017"/>
                    <a:pt x="556887" y="302670"/>
                  </a:cubicBezTo>
                  <a:cubicBezTo>
                    <a:pt x="558245" y="298322"/>
                    <a:pt x="558924" y="286017"/>
                    <a:pt x="558924" y="265753"/>
                  </a:cubicBezTo>
                  <a:lnTo>
                    <a:pt x="558924" y="103016"/>
                  </a:lnTo>
                  <a:cubicBezTo>
                    <a:pt x="558924" y="87180"/>
                    <a:pt x="558251" y="77548"/>
                    <a:pt x="556905" y="74122"/>
                  </a:cubicBezTo>
                  <a:cubicBezTo>
                    <a:pt x="555558" y="70695"/>
                    <a:pt x="553102" y="68982"/>
                    <a:pt x="549534" y="68982"/>
                  </a:cubicBezTo>
                  <a:close/>
                  <a:moveTo>
                    <a:pt x="945431" y="7591"/>
                  </a:moveTo>
                  <a:lnTo>
                    <a:pt x="1018846" y="7591"/>
                  </a:lnTo>
                  <a:cubicBezTo>
                    <a:pt x="1063602" y="7591"/>
                    <a:pt x="1094213" y="9734"/>
                    <a:pt x="1110679" y="14021"/>
                  </a:cubicBezTo>
                  <a:cubicBezTo>
                    <a:pt x="1127146" y="18308"/>
                    <a:pt x="1139749" y="25445"/>
                    <a:pt x="1148489" y="35431"/>
                  </a:cubicBezTo>
                  <a:cubicBezTo>
                    <a:pt x="1157229" y="45418"/>
                    <a:pt x="1162667" y="56397"/>
                    <a:pt x="1164801" y="68368"/>
                  </a:cubicBezTo>
                  <a:cubicBezTo>
                    <a:pt x="1166936" y="80340"/>
                    <a:pt x="1168004" y="103220"/>
                    <a:pt x="1168004" y="137008"/>
                  </a:cubicBezTo>
                  <a:lnTo>
                    <a:pt x="1168004" y="261082"/>
                  </a:lnTo>
                  <a:cubicBezTo>
                    <a:pt x="1168004" y="293199"/>
                    <a:pt x="1166412" y="314961"/>
                    <a:pt x="1163228" y="326370"/>
                  </a:cubicBezTo>
                  <a:cubicBezTo>
                    <a:pt x="1160045" y="337778"/>
                    <a:pt x="1154402" y="346779"/>
                    <a:pt x="1146300" y="353370"/>
                  </a:cubicBezTo>
                  <a:cubicBezTo>
                    <a:pt x="1138198" y="359961"/>
                    <a:pt x="1128425" y="364515"/>
                    <a:pt x="1116981" y="367031"/>
                  </a:cubicBezTo>
                  <a:cubicBezTo>
                    <a:pt x="1105536" y="369547"/>
                    <a:pt x="1088585" y="370806"/>
                    <a:pt x="1066128" y="370806"/>
                  </a:cubicBezTo>
                  <a:lnTo>
                    <a:pt x="945431" y="370806"/>
                  </a:lnTo>
                  <a:close/>
                  <a:moveTo>
                    <a:pt x="696442" y="7591"/>
                  </a:moveTo>
                  <a:lnTo>
                    <a:pt x="797794" y="7591"/>
                  </a:lnTo>
                  <a:lnTo>
                    <a:pt x="797794" y="277567"/>
                  </a:lnTo>
                  <a:cubicBezTo>
                    <a:pt x="797794" y="292578"/>
                    <a:pt x="798388" y="301601"/>
                    <a:pt x="799576" y="304637"/>
                  </a:cubicBezTo>
                  <a:cubicBezTo>
                    <a:pt x="800764" y="307673"/>
                    <a:pt x="802853" y="309191"/>
                    <a:pt x="805841" y="309191"/>
                  </a:cubicBezTo>
                  <a:cubicBezTo>
                    <a:pt x="809568" y="309191"/>
                    <a:pt x="812061" y="307419"/>
                    <a:pt x="813319" y="303876"/>
                  </a:cubicBezTo>
                  <a:cubicBezTo>
                    <a:pt x="814577" y="300334"/>
                    <a:pt x="815206" y="290034"/>
                    <a:pt x="815206" y="272977"/>
                  </a:cubicBezTo>
                  <a:lnTo>
                    <a:pt x="815206" y="7591"/>
                  </a:lnTo>
                  <a:lnTo>
                    <a:pt x="916558" y="7591"/>
                  </a:lnTo>
                  <a:lnTo>
                    <a:pt x="916558" y="248783"/>
                  </a:lnTo>
                  <a:cubicBezTo>
                    <a:pt x="916558" y="275828"/>
                    <a:pt x="915643" y="295025"/>
                    <a:pt x="913813" y="306376"/>
                  </a:cubicBezTo>
                  <a:cubicBezTo>
                    <a:pt x="911983" y="317726"/>
                    <a:pt x="906524" y="329440"/>
                    <a:pt x="897435" y="341517"/>
                  </a:cubicBezTo>
                  <a:cubicBezTo>
                    <a:pt x="888346" y="353594"/>
                    <a:pt x="876430" y="362723"/>
                    <a:pt x="861688" y="368903"/>
                  </a:cubicBezTo>
                  <a:cubicBezTo>
                    <a:pt x="846946" y="375083"/>
                    <a:pt x="829644" y="378173"/>
                    <a:pt x="809782" y="378173"/>
                  </a:cubicBezTo>
                  <a:cubicBezTo>
                    <a:pt x="787937" y="378173"/>
                    <a:pt x="768572" y="374527"/>
                    <a:pt x="751687" y="367237"/>
                  </a:cubicBezTo>
                  <a:cubicBezTo>
                    <a:pt x="734802" y="359947"/>
                    <a:pt x="722127" y="350382"/>
                    <a:pt x="713663" y="338544"/>
                  </a:cubicBezTo>
                  <a:cubicBezTo>
                    <a:pt x="705198" y="326705"/>
                    <a:pt x="700212" y="314349"/>
                    <a:pt x="698704" y="301475"/>
                  </a:cubicBezTo>
                  <a:cubicBezTo>
                    <a:pt x="697196" y="288601"/>
                    <a:pt x="696442" y="261994"/>
                    <a:pt x="696442" y="221652"/>
                  </a:cubicBezTo>
                  <a:close/>
                  <a:moveTo>
                    <a:pt x="269156" y="7591"/>
                  </a:moveTo>
                  <a:lnTo>
                    <a:pt x="370508" y="7591"/>
                  </a:lnTo>
                  <a:lnTo>
                    <a:pt x="370508" y="290885"/>
                  </a:lnTo>
                  <a:lnTo>
                    <a:pt x="426542" y="290885"/>
                  </a:lnTo>
                  <a:lnTo>
                    <a:pt x="426542" y="370806"/>
                  </a:lnTo>
                  <a:lnTo>
                    <a:pt x="269156" y="370806"/>
                  </a:lnTo>
                  <a:close/>
                  <a:moveTo>
                    <a:pt x="549102" y="0"/>
                  </a:moveTo>
                  <a:cubicBezTo>
                    <a:pt x="568659" y="0"/>
                    <a:pt x="586336" y="3247"/>
                    <a:pt x="602134" y="9741"/>
                  </a:cubicBezTo>
                  <a:cubicBezTo>
                    <a:pt x="617932" y="16235"/>
                    <a:pt x="630662" y="26006"/>
                    <a:pt x="640324" y="39054"/>
                  </a:cubicBezTo>
                  <a:cubicBezTo>
                    <a:pt x="649986" y="52102"/>
                    <a:pt x="655727" y="66216"/>
                    <a:pt x="657547" y="81396"/>
                  </a:cubicBezTo>
                  <a:cubicBezTo>
                    <a:pt x="659367" y="96577"/>
                    <a:pt x="660276" y="122368"/>
                    <a:pt x="660276" y="158771"/>
                  </a:cubicBezTo>
                  <a:lnTo>
                    <a:pt x="660276" y="219402"/>
                  </a:lnTo>
                  <a:cubicBezTo>
                    <a:pt x="660276" y="254944"/>
                    <a:pt x="659406" y="280401"/>
                    <a:pt x="657665" y="295773"/>
                  </a:cubicBezTo>
                  <a:cubicBezTo>
                    <a:pt x="655925" y="311146"/>
                    <a:pt x="650408" y="325290"/>
                    <a:pt x="641114" y="338207"/>
                  </a:cubicBezTo>
                  <a:cubicBezTo>
                    <a:pt x="631821" y="351124"/>
                    <a:pt x="619327" y="361014"/>
                    <a:pt x="603634" y="367877"/>
                  </a:cubicBezTo>
                  <a:cubicBezTo>
                    <a:pt x="587941" y="374741"/>
                    <a:pt x="569763" y="378173"/>
                    <a:pt x="549102" y="378173"/>
                  </a:cubicBezTo>
                  <a:cubicBezTo>
                    <a:pt x="529443" y="378173"/>
                    <a:pt x="511765" y="374947"/>
                    <a:pt x="496068" y="368495"/>
                  </a:cubicBezTo>
                  <a:cubicBezTo>
                    <a:pt x="480371" y="362043"/>
                    <a:pt x="467693" y="352294"/>
                    <a:pt x="458033" y="339250"/>
                  </a:cubicBezTo>
                  <a:cubicBezTo>
                    <a:pt x="448373" y="326205"/>
                    <a:pt x="442644" y="312182"/>
                    <a:pt x="440847" y="297179"/>
                  </a:cubicBezTo>
                  <a:cubicBezTo>
                    <a:pt x="439049" y="282177"/>
                    <a:pt x="438150" y="256251"/>
                    <a:pt x="438150" y="219402"/>
                  </a:cubicBezTo>
                  <a:lnTo>
                    <a:pt x="438150" y="158771"/>
                  </a:lnTo>
                  <a:cubicBezTo>
                    <a:pt x="438150" y="122843"/>
                    <a:pt x="439010" y="97290"/>
                    <a:pt x="440728" y="82112"/>
                  </a:cubicBezTo>
                  <a:cubicBezTo>
                    <a:pt x="442447" y="66933"/>
                    <a:pt x="447952" y="52887"/>
                    <a:pt x="457243" y="39973"/>
                  </a:cubicBezTo>
                  <a:cubicBezTo>
                    <a:pt x="466534" y="27058"/>
                    <a:pt x="479032" y="17168"/>
                    <a:pt x="494735" y="10301"/>
                  </a:cubicBezTo>
                  <a:cubicBezTo>
                    <a:pt x="510439" y="3434"/>
                    <a:pt x="528561" y="0"/>
                    <a:pt x="549102" y="0"/>
                  </a:cubicBezTo>
                  <a:close/>
                  <a:moveTo>
                    <a:pt x="111873" y="0"/>
                  </a:moveTo>
                  <a:cubicBezTo>
                    <a:pt x="139857" y="0"/>
                    <a:pt x="163104" y="5506"/>
                    <a:pt x="181615" y="16518"/>
                  </a:cubicBezTo>
                  <a:cubicBezTo>
                    <a:pt x="200125" y="27531"/>
                    <a:pt x="212286" y="41256"/>
                    <a:pt x="218098" y="57694"/>
                  </a:cubicBezTo>
                  <a:cubicBezTo>
                    <a:pt x="223909" y="74133"/>
                    <a:pt x="226814" y="99113"/>
                    <a:pt x="226814" y="132634"/>
                  </a:cubicBezTo>
                  <a:lnTo>
                    <a:pt x="226814" y="170781"/>
                  </a:lnTo>
                  <a:lnTo>
                    <a:pt x="125463" y="170781"/>
                  </a:lnTo>
                  <a:lnTo>
                    <a:pt x="125463" y="104711"/>
                  </a:lnTo>
                  <a:cubicBezTo>
                    <a:pt x="125463" y="87480"/>
                    <a:pt x="124737" y="77217"/>
                    <a:pt x="123286" y="73923"/>
                  </a:cubicBezTo>
                  <a:cubicBezTo>
                    <a:pt x="121835" y="70629"/>
                    <a:pt x="118758" y="68982"/>
                    <a:pt x="114056" y="68982"/>
                  </a:cubicBezTo>
                  <a:cubicBezTo>
                    <a:pt x="108685" y="68982"/>
                    <a:pt x="105224" y="71041"/>
                    <a:pt x="103676" y="75158"/>
                  </a:cubicBezTo>
                  <a:cubicBezTo>
                    <a:pt x="102127" y="79275"/>
                    <a:pt x="101352" y="90091"/>
                    <a:pt x="101352" y="107606"/>
                  </a:cubicBezTo>
                  <a:lnTo>
                    <a:pt x="101352" y="272098"/>
                  </a:lnTo>
                  <a:cubicBezTo>
                    <a:pt x="101352" y="288866"/>
                    <a:pt x="102122" y="299241"/>
                    <a:pt x="103660" y="303221"/>
                  </a:cubicBezTo>
                  <a:cubicBezTo>
                    <a:pt x="105198" y="307201"/>
                    <a:pt x="108446" y="309191"/>
                    <a:pt x="113404" y="309191"/>
                  </a:cubicBezTo>
                  <a:cubicBezTo>
                    <a:pt x="118190" y="309191"/>
                    <a:pt x="121396" y="307157"/>
                    <a:pt x="123023" y="303090"/>
                  </a:cubicBezTo>
                  <a:cubicBezTo>
                    <a:pt x="124649" y="299023"/>
                    <a:pt x="125463" y="287589"/>
                    <a:pt x="125463" y="268787"/>
                  </a:cubicBezTo>
                  <a:lnTo>
                    <a:pt x="125463" y="219894"/>
                  </a:lnTo>
                  <a:lnTo>
                    <a:pt x="226814" y="219894"/>
                  </a:lnTo>
                  <a:lnTo>
                    <a:pt x="226814" y="238154"/>
                  </a:lnTo>
                  <a:cubicBezTo>
                    <a:pt x="226814" y="275196"/>
                    <a:pt x="224100" y="301754"/>
                    <a:pt x="218671" y="317827"/>
                  </a:cubicBezTo>
                  <a:cubicBezTo>
                    <a:pt x="213243" y="333901"/>
                    <a:pt x="201250" y="347977"/>
                    <a:pt x="182693" y="360055"/>
                  </a:cubicBezTo>
                  <a:cubicBezTo>
                    <a:pt x="164136" y="372133"/>
                    <a:pt x="141405" y="378173"/>
                    <a:pt x="114499" y="378173"/>
                  </a:cubicBezTo>
                  <a:cubicBezTo>
                    <a:pt x="86696" y="378173"/>
                    <a:pt x="63634" y="373055"/>
                    <a:pt x="45313" y="362819"/>
                  </a:cubicBezTo>
                  <a:cubicBezTo>
                    <a:pt x="26992" y="352584"/>
                    <a:pt x="14860" y="338433"/>
                    <a:pt x="8916" y="320367"/>
                  </a:cubicBezTo>
                  <a:cubicBezTo>
                    <a:pt x="2972" y="302300"/>
                    <a:pt x="0" y="275649"/>
                    <a:pt x="0" y="240411"/>
                  </a:cubicBezTo>
                  <a:lnTo>
                    <a:pt x="0" y="136886"/>
                  </a:lnTo>
                  <a:cubicBezTo>
                    <a:pt x="0" y="110978"/>
                    <a:pt x="900" y="91460"/>
                    <a:pt x="2699" y="78332"/>
                  </a:cubicBezTo>
                  <a:cubicBezTo>
                    <a:pt x="4497" y="65204"/>
                    <a:pt x="9970" y="52409"/>
                    <a:pt x="19117" y="39948"/>
                  </a:cubicBezTo>
                  <a:cubicBezTo>
                    <a:pt x="28264" y="27488"/>
                    <a:pt x="40872" y="17714"/>
                    <a:pt x="56941" y="10629"/>
                  </a:cubicBezTo>
                  <a:cubicBezTo>
                    <a:pt x="73010" y="3543"/>
                    <a:pt x="91320" y="0"/>
                    <a:pt x="1118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E50A402-D42A-488A-B8B9-89CCDF2905D9}"/>
              </a:ext>
            </a:extLst>
          </p:cNvPr>
          <p:cNvSpPr txBox="1"/>
          <p:nvPr/>
        </p:nvSpPr>
        <p:spPr>
          <a:xfrm>
            <a:off x="113828" y="33787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EE433D-1281-465B-9425-92809373CA5D}"/>
              </a:ext>
            </a:extLst>
          </p:cNvPr>
          <p:cNvSpPr txBox="1"/>
          <p:nvPr/>
        </p:nvSpPr>
        <p:spPr>
          <a:xfrm>
            <a:off x="538750" y="3256487"/>
            <a:ext cx="218597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9E69B1-F1CC-4022-8A28-A21C5BFC4532}"/>
              </a:ext>
            </a:extLst>
          </p:cNvPr>
          <p:cNvSpPr txBox="1"/>
          <p:nvPr/>
        </p:nvSpPr>
        <p:spPr>
          <a:xfrm>
            <a:off x="538750" y="3871546"/>
            <a:ext cx="2185977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0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C29A38-3DC1-45A8-A797-E76370B0915E}"/>
              </a:ext>
            </a:extLst>
          </p:cNvPr>
          <p:cNvSpPr txBox="1"/>
          <p:nvPr/>
        </p:nvSpPr>
        <p:spPr>
          <a:xfrm>
            <a:off x="9113068" y="2736502"/>
            <a:ext cx="2683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52DBF5-7CF9-433C-857A-9CD0A23E8C16}"/>
              </a:ext>
            </a:extLst>
          </p:cNvPr>
          <p:cNvSpPr txBox="1"/>
          <p:nvPr/>
        </p:nvSpPr>
        <p:spPr>
          <a:xfrm>
            <a:off x="9113068" y="4190322"/>
            <a:ext cx="26837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 algn="r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 algn="r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75063" y="455514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Agenda Style</a:t>
            </a:r>
            <a:endParaRPr lang="ko-KR" altLang="en-US" sz="5400" dirty="0">
              <a:cs typeface="Arial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AD74482-9192-43C5-899E-04A1E297A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D427D785-F4BB-47B1-BCA9-DB12DE696A0E}"/>
              </a:ext>
            </a:extLst>
          </p:cNvPr>
          <p:cNvGrpSpPr/>
          <p:nvPr/>
        </p:nvGrpSpPr>
        <p:grpSpPr>
          <a:xfrm flipV="1">
            <a:off x="0" y="391078"/>
            <a:ext cx="11700000" cy="5948589"/>
            <a:chOff x="-415636" y="447329"/>
            <a:chExt cx="11700000" cy="5948589"/>
          </a:xfrm>
        </p:grpSpPr>
        <p:cxnSp>
          <p:nvCxnSpPr>
            <p:cNvPr id="7" name="Straight Connector 4">
              <a:extLst>
                <a:ext uri="{FF2B5EF4-FFF2-40B4-BE49-F238E27FC236}">
                  <a16:creationId xmlns:a16="http://schemas.microsoft.com/office/drawing/2014/main" id="{AEF7CBC3-857B-452B-BCD8-95B755A3C1C5}"/>
                </a:ext>
              </a:extLst>
            </p:cNvPr>
            <p:cNvCxnSpPr>
              <a:cxnSpLocks/>
            </p:cNvCxnSpPr>
            <p:nvPr/>
          </p:nvCxnSpPr>
          <p:spPr>
            <a:xfrm>
              <a:off x="4923848" y="463323"/>
              <a:ext cx="0" cy="421200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">
              <a:extLst>
                <a:ext uri="{FF2B5EF4-FFF2-40B4-BE49-F238E27FC236}">
                  <a16:creationId xmlns:a16="http://schemas.microsoft.com/office/drawing/2014/main" id="{59135708-A756-44CA-A5FE-9AE9B1E0EE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23848" y="461435"/>
              <a:ext cx="6336000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33">
              <a:extLst>
                <a:ext uri="{FF2B5EF4-FFF2-40B4-BE49-F238E27FC236}">
                  <a16:creationId xmlns:a16="http://schemas.microsoft.com/office/drawing/2014/main" id="{0A183796-5404-4663-B4A2-102099BD86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55753" y="447329"/>
              <a:ext cx="0" cy="594000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4">
              <a:extLst>
                <a:ext uri="{FF2B5EF4-FFF2-40B4-BE49-F238E27FC236}">
                  <a16:creationId xmlns:a16="http://schemas.microsoft.com/office/drawing/2014/main" id="{1315F465-CA7A-4AA0-B5F4-424D66CD66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415636" y="6377149"/>
              <a:ext cx="11700000" cy="18769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7">
            <a:extLst>
              <a:ext uri="{FF2B5EF4-FFF2-40B4-BE49-F238E27FC236}">
                <a16:creationId xmlns:a16="http://schemas.microsoft.com/office/drawing/2014/main" id="{587D134D-92B1-4E4A-9E74-D2B798F9F289}"/>
              </a:ext>
            </a:extLst>
          </p:cNvPr>
          <p:cNvSpPr/>
          <p:nvPr/>
        </p:nvSpPr>
        <p:spPr>
          <a:xfrm>
            <a:off x="5218370" y="1883787"/>
            <a:ext cx="242220" cy="242220"/>
          </a:xfrm>
          <a:prstGeom prst="ellipse">
            <a:avLst/>
          </a:prstGeom>
          <a:solidFill>
            <a:schemeClr val="tx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4659C663-AC4F-486B-8E3A-A74055070477}"/>
              </a:ext>
            </a:extLst>
          </p:cNvPr>
          <p:cNvSpPr/>
          <p:nvPr/>
        </p:nvSpPr>
        <p:spPr>
          <a:xfrm>
            <a:off x="5218370" y="3018090"/>
            <a:ext cx="242220" cy="242220"/>
          </a:xfrm>
          <a:prstGeom prst="ellipse">
            <a:avLst/>
          </a:prstGeom>
          <a:solidFill>
            <a:schemeClr val="tx1"/>
          </a:solidFill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2CB442A3-CE8F-4618-94A0-598C73E85455}"/>
              </a:ext>
            </a:extLst>
          </p:cNvPr>
          <p:cNvSpPr/>
          <p:nvPr/>
        </p:nvSpPr>
        <p:spPr>
          <a:xfrm>
            <a:off x="5218370" y="4152393"/>
            <a:ext cx="242220" cy="242220"/>
          </a:xfrm>
          <a:prstGeom prst="ellipse">
            <a:avLst/>
          </a:prstGeom>
          <a:solidFill>
            <a:schemeClr val="tx1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7F238899-18BB-4A8B-B562-A42CFDCF824D}"/>
              </a:ext>
            </a:extLst>
          </p:cNvPr>
          <p:cNvSpPr/>
          <p:nvPr/>
        </p:nvSpPr>
        <p:spPr>
          <a:xfrm>
            <a:off x="5218370" y="5286696"/>
            <a:ext cx="242220" cy="242220"/>
          </a:xfrm>
          <a:prstGeom prst="ellipse">
            <a:avLst/>
          </a:prstGeom>
          <a:solidFill>
            <a:schemeClr val="tx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1">
            <a:extLst>
              <a:ext uri="{FF2B5EF4-FFF2-40B4-BE49-F238E27FC236}">
                <a16:creationId xmlns:a16="http://schemas.microsoft.com/office/drawing/2014/main" id="{4FF85B31-C345-4D76-B771-D1E13EF3D867}"/>
              </a:ext>
            </a:extLst>
          </p:cNvPr>
          <p:cNvGrpSpPr/>
          <p:nvPr/>
        </p:nvGrpSpPr>
        <p:grpSpPr>
          <a:xfrm>
            <a:off x="5947455" y="1577362"/>
            <a:ext cx="5351450" cy="997079"/>
            <a:chOff x="5616952" y="2519949"/>
            <a:chExt cx="5351450" cy="997079"/>
          </a:xfrm>
          <a:noFill/>
        </p:grpSpPr>
        <p:grpSp>
          <p:nvGrpSpPr>
            <p:cNvPr id="16" name="Group 12">
              <a:extLst>
                <a:ext uri="{FF2B5EF4-FFF2-40B4-BE49-F238E27FC236}">
                  <a16:creationId xmlns:a16="http://schemas.microsoft.com/office/drawing/2014/main" id="{04A10FB0-A762-41D4-9BE1-55A238D3FD2D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  <a:grpFill/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1360A4E-6F86-493C-86B3-87B3CDDCB259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9839F0-6020-47CC-A3A3-120B44656F85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grp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099C681-E480-4E49-9374-FACA3D06189A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6">
            <a:extLst>
              <a:ext uri="{FF2B5EF4-FFF2-40B4-BE49-F238E27FC236}">
                <a16:creationId xmlns:a16="http://schemas.microsoft.com/office/drawing/2014/main" id="{925FC12B-2CAE-45B0-9F50-698DA2FF8A46}"/>
              </a:ext>
            </a:extLst>
          </p:cNvPr>
          <p:cNvGrpSpPr/>
          <p:nvPr/>
        </p:nvGrpSpPr>
        <p:grpSpPr>
          <a:xfrm>
            <a:off x="5947455" y="2711665"/>
            <a:ext cx="5351450" cy="997079"/>
            <a:chOff x="5616952" y="2519949"/>
            <a:chExt cx="5351450" cy="997079"/>
          </a:xfrm>
          <a:noFill/>
        </p:grpSpPr>
        <p:grpSp>
          <p:nvGrpSpPr>
            <p:cNvPr id="21" name="Group 17">
              <a:extLst>
                <a:ext uri="{FF2B5EF4-FFF2-40B4-BE49-F238E27FC236}">
                  <a16:creationId xmlns:a16="http://schemas.microsoft.com/office/drawing/2014/main" id="{D93BC4E3-C86C-41E1-951F-1012DEDAFE9E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  <a:grpFill/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93CADB4-77D8-4673-B36B-6F8BD0F6F0C8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A4CE1E7-186C-4CBB-B4BB-8802FFF1A38E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grp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5B9E49-27B1-49A2-8983-210B8426A009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1">
            <a:extLst>
              <a:ext uri="{FF2B5EF4-FFF2-40B4-BE49-F238E27FC236}">
                <a16:creationId xmlns:a16="http://schemas.microsoft.com/office/drawing/2014/main" id="{C77AE869-445F-4AE9-8CF4-374C1D3FD328}"/>
              </a:ext>
            </a:extLst>
          </p:cNvPr>
          <p:cNvGrpSpPr/>
          <p:nvPr/>
        </p:nvGrpSpPr>
        <p:grpSpPr>
          <a:xfrm>
            <a:off x="5947455" y="3845968"/>
            <a:ext cx="5351450" cy="997079"/>
            <a:chOff x="5616952" y="2519949"/>
            <a:chExt cx="5351450" cy="997079"/>
          </a:xfrm>
          <a:noFill/>
        </p:grpSpPr>
        <p:grpSp>
          <p:nvGrpSpPr>
            <p:cNvPr id="26" name="Group 22">
              <a:extLst>
                <a:ext uri="{FF2B5EF4-FFF2-40B4-BE49-F238E27FC236}">
                  <a16:creationId xmlns:a16="http://schemas.microsoft.com/office/drawing/2014/main" id="{ABE39405-188C-40AA-B915-BC62574AFE1A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  <a:grpFill/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98090B3-DFF9-46B8-84B5-B6D917A0F8C7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4F0228-4512-4DDA-ABE4-AFFCD8D504E7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grp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FC9273C-B531-4FD6-A0DF-9CB6BCE9D61D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6">
            <a:extLst>
              <a:ext uri="{FF2B5EF4-FFF2-40B4-BE49-F238E27FC236}">
                <a16:creationId xmlns:a16="http://schemas.microsoft.com/office/drawing/2014/main" id="{5103F368-02BC-49EE-8B15-DA0C3EF689B9}"/>
              </a:ext>
            </a:extLst>
          </p:cNvPr>
          <p:cNvGrpSpPr/>
          <p:nvPr/>
        </p:nvGrpSpPr>
        <p:grpSpPr>
          <a:xfrm>
            <a:off x="5947455" y="4980271"/>
            <a:ext cx="5351450" cy="997079"/>
            <a:chOff x="5616952" y="2519949"/>
            <a:chExt cx="5351450" cy="997079"/>
          </a:xfrm>
          <a:noFill/>
        </p:grpSpPr>
        <p:grpSp>
          <p:nvGrpSpPr>
            <p:cNvPr id="31" name="Group 27">
              <a:extLst>
                <a:ext uri="{FF2B5EF4-FFF2-40B4-BE49-F238E27FC236}">
                  <a16:creationId xmlns:a16="http://schemas.microsoft.com/office/drawing/2014/main" id="{AA9FE23C-23F5-42BC-9689-C8E84E3BDB96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  <a:grpFill/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F4BA765-7968-442B-B717-5F530B515294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224BEBE-D670-43FD-B18A-F651F240A6BB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grp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DECA3D2-2ECC-409A-8382-BDF4A7391844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8BD1EEF-844D-4695-B1BA-92B6887FF278}"/>
              </a:ext>
            </a:extLst>
          </p:cNvPr>
          <p:cNvSpPr txBox="1"/>
          <p:nvPr/>
        </p:nvSpPr>
        <p:spPr>
          <a:xfrm>
            <a:off x="5716548" y="556819"/>
            <a:ext cx="565435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2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9BCD816-20C8-4638-8A22-9AFC3571AFAD}"/>
              </a:ext>
            </a:extLst>
          </p:cNvPr>
          <p:cNvSpPr txBox="1"/>
          <p:nvPr/>
        </p:nvSpPr>
        <p:spPr>
          <a:xfrm>
            <a:off x="628541" y="855527"/>
            <a:ext cx="3166779" cy="9543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b="1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867" b="1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 </a:t>
            </a:r>
            <a:endParaRPr lang="ko-KR" altLang="en-US" sz="1867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A376605-E573-4EA2-9AE6-239CC110C576}"/>
              </a:ext>
            </a:extLst>
          </p:cNvPr>
          <p:cNvGrpSpPr/>
          <p:nvPr/>
        </p:nvGrpSpPr>
        <p:grpSpPr>
          <a:xfrm>
            <a:off x="814218" y="1926232"/>
            <a:ext cx="6098120" cy="3161631"/>
            <a:chOff x="814218" y="1926232"/>
            <a:chExt cx="6098120" cy="3161631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6D58B5DC-6AC6-4B39-A9F3-96163B0EDD4D}"/>
                </a:ext>
              </a:extLst>
            </p:cNvPr>
            <p:cNvSpPr/>
            <p:nvPr/>
          </p:nvSpPr>
          <p:spPr>
            <a:xfrm flipH="1">
              <a:off x="1030295" y="3244960"/>
              <a:ext cx="3655066" cy="1842902"/>
            </a:xfrm>
            <a:custGeom>
              <a:avLst/>
              <a:gdLst>
                <a:gd name="connsiteX0" fmla="*/ 1843054 w 3655066"/>
                <a:gd name="connsiteY0" fmla="*/ 69 h 1842902"/>
                <a:gd name="connsiteX1" fmla="*/ 0 w 3655066"/>
                <a:gd name="connsiteY1" fmla="*/ 1806140 h 1842902"/>
                <a:gd name="connsiteX2" fmla="*/ 1827355 w 3655066"/>
                <a:gd name="connsiteY2" fmla="*/ 1842902 h 1842902"/>
                <a:gd name="connsiteX3" fmla="*/ 3655066 w 3655066"/>
                <a:gd name="connsiteY3" fmla="*/ 1837277 h 1842902"/>
                <a:gd name="connsiteX4" fmla="*/ 1843054 w 3655066"/>
                <a:gd name="connsiteY4" fmla="*/ 69 h 184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5066" h="1842902">
                  <a:moveTo>
                    <a:pt x="1843054" y="69"/>
                  </a:moveTo>
                  <a:cubicBezTo>
                    <a:pt x="841769" y="-8603"/>
                    <a:pt x="19974" y="796701"/>
                    <a:pt x="0" y="1806140"/>
                  </a:cubicBezTo>
                  <a:lnTo>
                    <a:pt x="1827355" y="1842902"/>
                  </a:lnTo>
                  <a:lnTo>
                    <a:pt x="3655066" y="1837277"/>
                  </a:lnTo>
                  <a:cubicBezTo>
                    <a:pt x="3652010" y="827844"/>
                    <a:pt x="2844139" y="8739"/>
                    <a:pt x="1843054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A532F459-6842-4C73-9E3B-57E820BE3F8B}"/>
                </a:ext>
              </a:extLst>
            </p:cNvPr>
            <p:cNvSpPr/>
            <p:nvPr/>
          </p:nvSpPr>
          <p:spPr>
            <a:xfrm flipH="1">
              <a:off x="814218" y="2691893"/>
              <a:ext cx="4439087" cy="2395969"/>
            </a:xfrm>
            <a:custGeom>
              <a:avLst/>
              <a:gdLst>
                <a:gd name="connsiteX0" fmla="*/ 2349179 w 4439087"/>
                <a:gd name="connsiteY0" fmla="*/ 447 h 2395969"/>
                <a:gd name="connsiteX1" fmla="*/ 1768897 w 4439087"/>
                <a:gd name="connsiteY1" fmla="*/ 83535 h 2395969"/>
                <a:gd name="connsiteX2" fmla="*/ 0 w 4439087"/>
                <a:gd name="connsiteY2" fmla="*/ 2348385 h 2395969"/>
                <a:gd name="connsiteX3" fmla="*/ 2395300 w 4439087"/>
                <a:gd name="connsiteY3" fmla="*/ 2395969 h 2395969"/>
                <a:gd name="connsiteX4" fmla="*/ 4439087 w 4439087"/>
                <a:gd name="connsiteY4" fmla="*/ 1145902 h 2395969"/>
                <a:gd name="connsiteX5" fmla="*/ 2349179 w 4439087"/>
                <a:gd name="connsiteY5" fmla="*/ 447 h 2395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9087" h="2395969">
                  <a:moveTo>
                    <a:pt x="2349179" y="447"/>
                  </a:moveTo>
                  <a:cubicBezTo>
                    <a:pt x="2156233" y="4183"/>
                    <a:pt x="1961503" y="31361"/>
                    <a:pt x="1768897" y="83535"/>
                  </a:cubicBezTo>
                  <a:cubicBezTo>
                    <a:pt x="741667" y="361797"/>
                    <a:pt x="21138" y="1284344"/>
                    <a:pt x="0" y="2348385"/>
                  </a:cubicBezTo>
                  <a:lnTo>
                    <a:pt x="2395300" y="2395969"/>
                  </a:lnTo>
                  <a:lnTo>
                    <a:pt x="4439087" y="1145902"/>
                  </a:lnTo>
                  <a:cubicBezTo>
                    <a:pt x="3987902" y="408241"/>
                    <a:pt x="3185282" y="-15745"/>
                    <a:pt x="2349179" y="4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8616B70A-D5B9-4A75-99B0-B0B1543F8372}"/>
                </a:ext>
              </a:extLst>
            </p:cNvPr>
            <p:cNvSpPr/>
            <p:nvPr/>
          </p:nvSpPr>
          <p:spPr>
            <a:xfrm flipH="1">
              <a:off x="1903225" y="2139199"/>
              <a:ext cx="3903361" cy="2948664"/>
            </a:xfrm>
            <a:custGeom>
              <a:avLst/>
              <a:gdLst>
                <a:gd name="connsiteX0" fmla="*/ 2870829 w 3903361"/>
                <a:gd name="connsiteY0" fmla="*/ 1031 h 2948664"/>
                <a:gd name="connsiteX1" fmla="*/ 1241921 w 3903361"/>
                <a:gd name="connsiteY1" fmla="*/ 544123 h 2948664"/>
                <a:gd name="connsiteX2" fmla="*/ 0 w 3903361"/>
                <a:gd name="connsiteY2" fmla="*/ 2929350 h 2948664"/>
                <a:gd name="connsiteX3" fmla="*/ 2948580 w 3903361"/>
                <a:gd name="connsiteY3" fmla="*/ 2948664 h 2948664"/>
                <a:gd name="connsiteX4" fmla="*/ 3903361 w 3903361"/>
                <a:gd name="connsiteY4" fmla="*/ 158880 h 2948664"/>
                <a:gd name="connsiteX5" fmla="*/ 2870829 w 3903361"/>
                <a:gd name="connsiteY5" fmla="*/ 1031 h 294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3361" h="2948664">
                  <a:moveTo>
                    <a:pt x="2870829" y="1031"/>
                  </a:moveTo>
                  <a:cubicBezTo>
                    <a:pt x="2293568" y="16299"/>
                    <a:pt x="1725382" y="200979"/>
                    <a:pt x="1241921" y="544123"/>
                  </a:cubicBezTo>
                  <a:cubicBezTo>
                    <a:pt x="468384" y="1093153"/>
                    <a:pt x="6213" y="1980796"/>
                    <a:pt x="0" y="2929350"/>
                  </a:cubicBezTo>
                  <a:lnTo>
                    <a:pt x="2948580" y="2948664"/>
                  </a:lnTo>
                  <a:lnTo>
                    <a:pt x="3903361" y="158880"/>
                  </a:lnTo>
                  <a:cubicBezTo>
                    <a:pt x="3566810" y="43698"/>
                    <a:pt x="3217186" y="-8130"/>
                    <a:pt x="2870829" y="10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77DF6CB-778A-4FB1-B097-C54701E93A80}"/>
                </a:ext>
              </a:extLst>
            </p:cNvPr>
            <p:cNvSpPr/>
            <p:nvPr/>
          </p:nvSpPr>
          <p:spPr>
            <a:xfrm flipH="1">
              <a:off x="2858006" y="1926232"/>
              <a:ext cx="3501292" cy="3161631"/>
            </a:xfrm>
            <a:custGeom>
              <a:avLst/>
              <a:gdLst>
                <a:gd name="connsiteX0" fmla="*/ 1996405 w 3501292"/>
                <a:gd name="connsiteY0" fmla="*/ 0 h 3161631"/>
                <a:gd name="connsiteX1" fmla="*/ 0 w 3501292"/>
                <a:gd name="connsiteY1" fmla="*/ 3122311 h 3161631"/>
                <a:gd name="connsiteX2" fmla="*/ 3501292 w 3501292"/>
                <a:gd name="connsiteY2" fmla="*/ 3161631 h 316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01292" h="3161631">
                  <a:moveTo>
                    <a:pt x="1996405" y="0"/>
                  </a:moveTo>
                  <a:cubicBezTo>
                    <a:pt x="789561" y="574439"/>
                    <a:pt x="15009" y="1785813"/>
                    <a:pt x="0" y="3122311"/>
                  </a:cubicBezTo>
                  <a:lnTo>
                    <a:pt x="3501292" y="31616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9B694420-70A0-4C8B-9533-886B540FF28D}"/>
                </a:ext>
              </a:extLst>
            </p:cNvPr>
            <p:cNvSpPr/>
            <p:nvPr/>
          </p:nvSpPr>
          <p:spPr>
            <a:xfrm flipH="1">
              <a:off x="2858006" y="2894639"/>
              <a:ext cx="4054332" cy="2193224"/>
            </a:xfrm>
            <a:custGeom>
              <a:avLst/>
              <a:gdLst>
                <a:gd name="connsiteX0" fmla="*/ 644375 w 4054332"/>
                <a:gd name="connsiteY0" fmla="*/ 0 h 2193224"/>
                <a:gd name="connsiteX1" fmla="*/ 0 w 4054332"/>
                <a:gd name="connsiteY1" fmla="*/ 2172648 h 2193224"/>
                <a:gd name="connsiteX2" fmla="*/ 4054332 w 4054332"/>
                <a:gd name="connsiteY2" fmla="*/ 2193224 h 219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54332" h="2193224">
                  <a:moveTo>
                    <a:pt x="644375" y="0"/>
                  </a:moveTo>
                  <a:cubicBezTo>
                    <a:pt x="227436" y="648245"/>
                    <a:pt x="3911" y="1401905"/>
                    <a:pt x="0" y="2172648"/>
                  </a:cubicBezTo>
                  <a:lnTo>
                    <a:pt x="4054332" y="21932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Oval 54">
            <a:extLst>
              <a:ext uri="{FF2B5EF4-FFF2-40B4-BE49-F238E27FC236}">
                <a16:creationId xmlns:a16="http://schemas.microsoft.com/office/drawing/2014/main" id="{B6F10CD8-3CEC-4E86-A905-DE290874327C}"/>
              </a:ext>
            </a:extLst>
          </p:cNvPr>
          <p:cNvSpPr/>
          <p:nvPr/>
        </p:nvSpPr>
        <p:spPr>
          <a:xfrm flipH="1">
            <a:off x="1921811" y="4151667"/>
            <a:ext cx="1872388" cy="18723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FFE78AE8-9F98-4C44-A691-3555D74C0768}"/>
              </a:ext>
            </a:extLst>
          </p:cNvPr>
          <p:cNvSpPr/>
          <p:nvPr/>
        </p:nvSpPr>
        <p:spPr>
          <a:xfrm flipH="1">
            <a:off x="5790584" y="3995850"/>
            <a:ext cx="600182" cy="495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ed Rectangle 25">
            <a:extLst>
              <a:ext uri="{FF2B5EF4-FFF2-40B4-BE49-F238E27FC236}">
                <a16:creationId xmlns:a16="http://schemas.microsoft.com/office/drawing/2014/main" id="{70AFAC18-C0B2-457A-8BDE-EB830517334F}"/>
              </a:ext>
            </a:extLst>
          </p:cNvPr>
          <p:cNvSpPr/>
          <p:nvPr/>
        </p:nvSpPr>
        <p:spPr>
          <a:xfrm>
            <a:off x="1311920" y="4584009"/>
            <a:ext cx="340634" cy="249630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Donut 39">
            <a:extLst>
              <a:ext uri="{FF2B5EF4-FFF2-40B4-BE49-F238E27FC236}">
                <a16:creationId xmlns:a16="http://schemas.microsoft.com/office/drawing/2014/main" id="{E2281B34-E94A-4A38-8B11-E6CD3EBEE106}"/>
              </a:ext>
            </a:extLst>
          </p:cNvPr>
          <p:cNvSpPr/>
          <p:nvPr/>
        </p:nvSpPr>
        <p:spPr>
          <a:xfrm>
            <a:off x="1583857" y="3390371"/>
            <a:ext cx="492812" cy="492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Rectangle 36">
            <a:extLst>
              <a:ext uri="{FF2B5EF4-FFF2-40B4-BE49-F238E27FC236}">
                <a16:creationId xmlns:a16="http://schemas.microsoft.com/office/drawing/2014/main" id="{38F894B4-DABD-49C1-9BB2-75A02DA5D210}"/>
              </a:ext>
            </a:extLst>
          </p:cNvPr>
          <p:cNvSpPr/>
          <p:nvPr/>
        </p:nvSpPr>
        <p:spPr>
          <a:xfrm>
            <a:off x="4593209" y="2753064"/>
            <a:ext cx="490849" cy="41031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Chord 15">
            <a:extLst>
              <a:ext uri="{FF2B5EF4-FFF2-40B4-BE49-F238E27FC236}">
                <a16:creationId xmlns:a16="http://schemas.microsoft.com/office/drawing/2014/main" id="{AF2B04B8-6D81-457B-BF8B-A52372A75EDD}"/>
              </a:ext>
            </a:extLst>
          </p:cNvPr>
          <p:cNvSpPr/>
          <p:nvPr/>
        </p:nvSpPr>
        <p:spPr>
          <a:xfrm>
            <a:off x="2858006" y="2459878"/>
            <a:ext cx="264251" cy="57614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7C8516E7-F89D-4879-AE3A-A434F07C7F48}"/>
              </a:ext>
            </a:extLst>
          </p:cNvPr>
          <p:cNvSpPr txBox="1">
            <a:spLocks/>
          </p:cNvSpPr>
          <p:nvPr/>
        </p:nvSpPr>
        <p:spPr>
          <a:xfrm>
            <a:off x="3794199" y="4357315"/>
            <a:ext cx="1965138" cy="45338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6" name="Group 24">
            <a:extLst>
              <a:ext uri="{FF2B5EF4-FFF2-40B4-BE49-F238E27FC236}">
                <a16:creationId xmlns:a16="http://schemas.microsoft.com/office/drawing/2014/main" id="{9EE6E628-87B0-4EF3-8F75-33A2B8482292}"/>
              </a:ext>
            </a:extLst>
          </p:cNvPr>
          <p:cNvGrpSpPr/>
          <p:nvPr/>
        </p:nvGrpSpPr>
        <p:grpSpPr>
          <a:xfrm>
            <a:off x="6718369" y="1867154"/>
            <a:ext cx="4111556" cy="722564"/>
            <a:chOff x="4969796" y="1546333"/>
            <a:chExt cx="1984628" cy="80698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472E96-A49C-4E81-B117-2564CA8BD977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847C864-BCF5-4229-9E3B-8C4490D9DDC7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33">
            <a:extLst>
              <a:ext uri="{FF2B5EF4-FFF2-40B4-BE49-F238E27FC236}">
                <a16:creationId xmlns:a16="http://schemas.microsoft.com/office/drawing/2014/main" id="{9B65DD8D-BC47-417B-8B27-8D4AE437F517}"/>
              </a:ext>
            </a:extLst>
          </p:cNvPr>
          <p:cNvGrpSpPr/>
          <p:nvPr/>
        </p:nvGrpSpPr>
        <p:grpSpPr>
          <a:xfrm>
            <a:off x="7283293" y="2754652"/>
            <a:ext cx="4111556" cy="722564"/>
            <a:chOff x="4969796" y="1546333"/>
            <a:chExt cx="1984628" cy="80698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AEC7F16-D479-4121-8401-F9B41A7CBF2B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27C9DC7-EA79-416F-A117-007D4B355867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42">
            <a:extLst>
              <a:ext uri="{FF2B5EF4-FFF2-40B4-BE49-F238E27FC236}">
                <a16:creationId xmlns:a16="http://schemas.microsoft.com/office/drawing/2014/main" id="{BA6CF043-292D-4510-B506-EEC9ED2006C6}"/>
              </a:ext>
            </a:extLst>
          </p:cNvPr>
          <p:cNvGrpSpPr/>
          <p:nvPr/>
        </p:nvGrpSpPr>
        <p:grpSpPr>
          <a:xfrm>
            <a:off x="7848217" y="3642150"/>
            <a:ext cx="3818244" cy="722564"/>
            <a:chOff x="4969796" y="1546333"/>
            <a:chExt cx="1984627" cy="80698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D728AA1-AD41-49C2-83CD-E6A415A8879A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9CD2BC1-CE33-4426-8B70-2530B34BC348}"/>
                </a:ext>
              </a:extLst>
            </p:cNvPr>
            <p:cNvSpPr txBox="1"/>
            <p:nvPr/>
          </p:nvSpPr>
          <p:spPr>
            <a:xfrm>
              <a:off x="4969796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45">
            <a:extLst>
              <a:ext uri="{FF2B5EF4-FFF2-40B4-BE49-F238E27FC236}">
                <a16:creationId xmlns:a16="http://schemas.microsoft.com/office/drawing/2014/main" id="{76D36495-0AB2-4D3F-942E-06340EFAEA7C}"/>
              </a:ext>
            </a:extLst>
          </p:cNvPr>
          <p:cNvGrpSpPr/>
          <p:nvPr/>
        </p:nvGrpSpPr>
        <p:grpSpPr>
          <a:xfrm>
            <a:off x="7283293" y="4529648"/>
            <a:ext cx="4111556" cy="722564"/>
            <a:chOff x="4969796" y="1546333"/>
            <a:chExt cx="1984628" cy="80698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FCF05F7-CE81-493B-8D1F-E0F0B9835F92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84C1328-472C-4815-A3D9-B9D3A436692A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45">
            <a:extLst>
              <a:ext uri="{FF2B5EF4-FFF2-40B4-BE49-F238E27FC236}">
                <a16:creationId xmlns:a16="http://schemas.microsoft.com/office/drawing/2014/main" id="{DA7B8D2B-C539-4160-9117-C771D6613C66}"/>
              </a:ext>
            </a:extLst>
          </p:cNvPr>
          <p:cNvGrpSpPr/>
          <p:nvPr/>
        </p:nvGrpSpPr>
        <p:grpSpPr>
          <a:xfrm>
            <a:off x="6718369" y="5417147"/>
            <a:ext cx="4111556" cy="722564"/>
            <a:chOff x="4969796" y="1546333"/>
            <a:chExt cx="1984628" cy="80698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CA2B32-8F79-4FAB-A13A-D579B42A17C9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5E01C6E-98A9-4CF7-BE76-4766A72EF793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aphic 16">
            <a:extLst>
              <a:ext uri="{FF2B5EF4-FFF2-40B4-BE49-F238E27FC236}">
                <a16:creationId xmlns:a16="http://schemas.microsoft.com/office/drawing/2014/main" id="{05424A93-F3AF-4EEB-A798-BDC12BB168BF}"/>
              </a:ext>
            </a:extLst>
          </p:cNvPr>
          <p:cNvGrpSpPr/>
          <p:nvPr/>
        </p:nvGrpSpPr>
        <p:grpSpPr>
          <a:xfrm>
            <a:off x="2250027" y="4602477"/>
            <a:ext cx="1240353" cy="1059447"/>
            <a:chOff x="6610633" y="3871166"/>
            <a:chExt cx="1240353" cy="1059447"/>
          </a:xfrm>
          <a:solidFill>
            <a:srgbClr val="000000"/>
          </a:solidFill>
        </p:grpSpPr>
        <p:sp>
          <p:nvSpPr>
            <p:cNvPr id="43" name="Graphic 16">
              <a:extLst>
                <a:ext uri="{FF2B5EF4-FFF2-40B4-BE49-F238E27FC236}">
                  <a16:creationId xmlns:a16="http://schemas.microsoft.com/office/drawing/2014/main" id="{51EAD76B-3317-4AE8-8A9A-F64A7CCB9D99}"/>
                </a:ext>
              </a:extLst>
            </p:cNvPr>
            <p:cNvSpPr/>
            <p:nvPr/>
          </p:nvSpPr>
          <p:spPr>
            <a:xfrm>
              <a:off x="6610633" y="4026149"/>
              <a:ext cx="850951" cy="904464"/>
            </a:xfrm>
            <a:custGeom>
              <a:avLst/>
              <a:gdLst>
                <a:gd name="connsiteX0" fmla="*/ 828896 w 850951"/>
                <a:gd name="connsiteY0" fmla="*/ 502657 h 904464"/>
                <a:gd name="connsiteX1" fmla="*/ 734512 w 850951"/>
                <a:gd name="connsiteY1" fmla="*/ 502657 h 904464"/>
                <a:gd name="connsiteX2" fmla="*/ 723128 w 850951"/>
                <a:gd name="connsiteY2" fmla="*/ 502657 h 904464"/>
                <a:gd name="connsiteX3" fmla="*/ 723128 w 850951"/>
                <a:gd name="connsiteY3" fmla="*/ 491111 h 904464"/>
                <a:gd name="connsiteX4" fmla="*/ 723128 w 850951"/>
                <a:gd name="connsiteY4" fmla="*/ 418123 h 904464"/>
                <a:gd name="connsiteX5" fmla="*/ 700844 w 850951"/>
                <a:gd name="connsiteY5" fmla="*/ 395355 h 904464"/>
                <a:gd name="connsiteX6" fmla="*/ 540254 w 850951"/>
                <a:gd name="connsiteY6" fmla="*/ 395355 h 904464"/>
                <a:gd name="connsiteX7" fmla="*/ 517809 w 850951"/>
                <a:gd name="connsiteY7" fmla="*/ 417962 h 904464"/>
                <a:gd name="connsiteX8" fmla="*/ 517728 w 850951"/>
                <a:gd name="connsiteY8" fmla="*/ 491919 h 904464"/>
                <a:gd name="connsiteX9" fmla="*/ 517243 w 850951"/>
                <a:gd name="connsiteY9" fmla="*/ 502334 h 904464"/>
                <a:gd name="connsiteX10" fmla="*/ 509412 w 850951"/>
                <a:gd name="connsiteY10" fmla="*/ 502657 h 904464"/>
                <a:gd name="connsiteX11" fmla="*/ 241843 w 850951"/>
                <a:gd name="connsiteY11" fmla="*/ 502495 h 904464"/>
                <a:gd name="connsiteX12" fmla="*/ 211808 w 850951"/>
                <a:gd name="connsiteY12" fmla="*/ 499993 h 904464"/>
                <a:gd name="connsiteX13" fmla="*/ 40318 w 850951"/>
                <a:gd name="connsiteY13" fmla="*/ 261328 h 904464"/>
                <a:gd name="connsiteX14" fmla="*/ 211808 w 850951"/>
                <a:gd name="connsiteY14" fmla="*/ 91937 h 904464"/>
                <a:gd name="connsiteX15" fmla="*/ 309906 w 850951"/>
                <a:gd name="connsiteY15" fmla="*/ 88869 h 904464"/>
                <a:gd name="connsiteX16" fmla="*/ 336227 w 850951"/>
                <a:gd name="connsiteY16" fmla="*/ 71591 h 904464"/>
                <a:gd name="connsiteX17" fmla="*/ 356896 w 850951"/>
                <a:gd name="connsiteY17" fmla="*/ 30898 h 904464"/>
                <a:gd name="connsiteX18" fmla="*/ 351890 w 850951"/>
                <a:gd name="connsiteY18" fmla="*/ 2801 h 904464"/>
                <a:gd name="connsiteX19" fmla="*/ 324761 w 850951"/>
                <a:gd name="connsiteY19" fmla="*/ 11521 h 904464"/>
                <a:gd name="connsiteX20" fmla="*/ 308856 w 850951"/>
                <a:gd name="connsiteY20" fmla="*/ 41556 h 904464"/>
                <a:gd name="connsiteX21" fmla="*/ 292789 w 850951"/>
                <a:gd name="connsiteY21" fmla="*/ 51406 h 904464"/>
                <a:gd name="connsiteX22" fmla="*/ 204541 w 850951"/>
                <a:gd name="connsiteY22" fmla="*/ 55201 h 904464"/>
                <a:gd name="connsiteX23" fmla="*/ 4954 w 850951"/>
                <a:gd name="connsiteY23" fmla="*/ 343520 h 904464"/>
                <a:gd name="connsiteX24" fmla="*/ 245314 w 850951"/>
                <a:gd name="connsiteY24" fmla="*/ 539635 h 904464"/>
                <a:gd name="connsiteX25" fmla="*/ 506102 w 850951"/>
                <a:gd name="connsiteY25" fmla="*/ 539635 h 904464"/>
                <a:gd name="connsiteX26" fmla="*/ 517405 w 850951"/>
                <a:gd name="connsiteY26" fmla="*/ 539635 h 904464"/>
                <a:gd name="connsiteX27" fmla="*/ 517405 w 850951"/>
                <a:gd name="connsiteY27" fmla="*/ 657434 h 904464"/>
                <a:gd name="connsiteX28" fmla="*/ 506586 w 850951"/>
                <a:gd name="connsiteY28" fmla="*/ 657434 h 904464"/>
                <a:gd name="connsiteX29" fmla="*/ 446274 w 850951"/>
                <a:gd name="connsiteY29" fmla="*/ 657434 h 904464"/>
                <a:gd name="connsiteX30" fmla="*/ 426251 w 850951"/>
                <a:gd name="connsiteY30" fmla="*/ 668333 h 904464"/>
                <a:gd name="connsiteX31" fmla="*/ 430934 w 850951"/>
                <a:gd name="connsiteY31" fmla="*/ 690617 h 904464"/>
                <a:gd name="connsiteX32" fmla="*/ 532180 w 850951"/>
                <a:gd name="connsiteY32" fmla="*/ 810192 h 904464"/>
                <a:gd name="connsiteX33" fmla="*/ 560923 w 850951"/>
                <a:gd name="connsiteY33" fmla="*/ 814713 h 904464"/>
                <a:gd name="connsiteX34" fmla="*/ 560843 w 850951"/>
                <a:gd name="connsiteY34" fmla="*/ 786212 h 904464"/>
                <a:gd name="connsiteX35" fmla="*/ 518132 w 850951"/>
                <a:gd name="connsiteY35" fmla="*/ 735670 h 904464"/>
                <a:gd name="connsiteX36" fmla="*/ 483656 w 850951"/>
                <a:gd name="connsiteY36" fmla="*/ 694735 h 904464"/>
                <a:gd name="connsiteX37" fmla="*/ 529354 w 850951"/>
                <a:gd name="connsiteY37" fmla="*/ 694735 h 904464"/>
                <a:gd name="connsiteX38" fmla="*/ 555352 w 850951"/>
                <a:gd name="connsiteY38" fmla="*/ 668656 h 904464"/>
                <a:gd name="connsiteX39" fmla="*/ 555352 w 850951"/>
                <a:gd name="connsiteY39" fmla="*/ 443879 h 904464"/>
                <a:gd name="connsiteX40" fmla="*/ 555837 w 850951"/>
                <a:gd name="connsiteY40" fmla="*/ 432818 h 904464"/>
                <a:gd name="connsiteX41" fmla="*/ 685262 w 850951"/>
                <a:gd name="connsiteY41" fmla="*/ 432818 h 904464"/>
                <a:gd name="connsiteX42" fmla="*/ 685262 w 850951"/>
                <a:gd name="connsiteY42" fmla="*/ 444767 h 904464"/>
                <a:gd name="connsiteX43" fmla="*/ 685262 w 850951"/>
                <a:gd name="connsiteY43" fmla="*/ 597525 h 904464"/>
                <a:gd name="connsiteX44" fmla="*/ 685262 w 850951"/>
                <a:gd name="connsiteY44" fmla="*/ 670513 h 904464"/>
                <a:gd name="connsiteX45" fmla="*/ 709160 w 850951"/>
                <a:gd name="connsiteY45" fmla="*/ 694735 h 904464"/>
                <a:gd name="connsiteX46" fmla="*/ 748077 w 850951"/>
                <a:gd name="connsiteY46" fmla="*/ 694816 h 904464"/>
                <a:gd name="connsiteX47" fmla="*/ 756231 w 850951"/>
                <a:gd name="connsiteY47" fmla="*/ 695785 h 904464"/>
                <a:gd name="connsiteX48" fmla="*/ 620267 w 850951"/>
                <a:gd name="connsiteY48" fmla="*/ 856536 h 904464"/>
                <a:gd name="connsiteX49" fmla="*/ 606460 w 850951"/>
                <a:gd name="connsiteY49" fmla="*/ 840389 h 904464"/>
                <a:gd name="connsiteX50" fmla="*/ 578202 w 850951"/>
                <a:gd name="connsiteY50" fmla="*/ 836755 h 904464"/>
                <a:gd name="connsiteX51" fmla="*/ 577798 w 850951"/>
                <a:gd name="connsiteY51" fmla="*/ 864449 h 904464"/>
                <a:gd name="connsiteX52" fmla="*/ 603554 w 850951"/>
                <a:gd name="connsiteY52" fmla="*/ 894968 h 904464"/>
                <a:gd name="connsiteX53" fmla="*/ 636899 w 850951"/>
                <a:gd name="connsiteY53" fmla="*/ 894887 h 904464"/>
                <a:gd name="connsiteX54" fmla="*/ 677753 w 850951"/>
                <a:gd name="connsiteY54" fmla="*/ 846605 h 904464"/>
                <a:gd name="connsiteX55" fmla="*/ 808469 w 850951"/>
                <a:gd name="connsiteY55" fmla="*/ 692151 h 904464"/>
                <a:gd name="connsiteX56" fmla="*/ 814283 w 850951"/>
                <a:gd name="connsiteY56" fmla="*/ 668333 h 904464"/>
                <a:gd name="connsiteX57" fmla="*/ 792321 w 850951"/>
                <a:gd name="connsiteY57" fmla="*/ 657514 h 904464"/>
                <a:gd name="connsiteX58" fmla="*/ 752436 w 850951"/>
                <a:gd name="connsiteY58" fmla="*/ 657514 h 904464"/>
                <a:gd name="connsiteX59" fmla="*/ 723532 w 850951"/>
                <a:gd name="connsiteY59" fmla="*/ 657514 h 904464"/>
                <a:gd name="connsiteX60" fmla="*/ 723532 w 850951"/>
                <a:gd name="connsiteY60" fmla="*/ 539716 h 904464"/>
                <a:gd name="connsiteX61" fmla="*/ 734674 w 850951"/>
                <a:gd name="connsiteY61" fmla="*/ 539716 h 904464"/>
                <a:gd name="connsiteX62" fmla="*/ 829058 w 850951"/>
                <a:gd name="connsiteY62" fmla="*/ 539716 h 904464"/>
                <a:gd name="connsiteX63" fmla="*/ 850938 w 850951"/>
                <a:gd name="connsiteY63" fmla="*/ 521550 h 904464"/>
                <a:gd name="connsiteX64" fmla="*/ 828896 w 850951"/>
                <a:gd name="connsiteY64" fmla="*/ 502657 h 90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850951" h="904464">
                  <a:moveTo>
                    <a:pt x="828896" y="502657"/>
                  </a:moveTo>
                  <a:cubicBezTo>
                    <a:pt x="797408" y="502576"/>
                    <a:pt x="766001" y="502657"/>
                    <a:pt x="734512" y="502657"/>
                  </a:cubicBezTo>
                  <a:cubicBezTo>
                    <a:pt x="731041" y="502657"/>
                    <a:pt x="727569" y="502657"/>
                    <a:pt x="723128" y="502657"/>
                  </a:cubicBezTo>
                  <a:cubicBezTo>
                    <a:pt x="723128" y="498055"/>
                    <a:pt x="723128" y="494583"/>
                    <a:pt x="723128" y="491111"/>
                  </a:cubicBezTo>
                  <a:cubicBezTo>
                    <a:pt x="723128" y="466809"/>
                    <a:pt x="723209" y="442426"/>
                    <a:pt x="723128" y="418123"/>
                  </a:cubicBezTo>
                  <a:cubicBezTo>
                    <a:pt x="723047" y="402137"/>
                    <a:pt x="716508" y="395355"/>
                    <a:pt x="700844" y="395355"/>
                  </a:cubicBezTo>
                  <a:cubicBezTo>
                    <a:pt x="647314" y="395274"/>
                    <a:pt x="593784" y="395274"/>
                    <a:pt x="540254" y="395355"/>
                  </a:cubicBezTo>
                  <a:cubicBezTo>
                    <a:pt x="524510" y="395355"/>
                    <a:pt x="517889" y="402056"/>
                    <a:pt x="517809" y="417962"/>
                  </a:cubicBezTo>
                  <a:cubicBezTo>
                    <a:pt x="517728" y="442587"/>
                    <a:pt x="517809" y="467293"/>
                    <a:pt x="517728" y="491919"/>
                  </a:cubicBezTo>
                  <a:cubicBezTo>
                    <a:pt x="517728" y="495310"/>
                    <a:pt x="517405" y="498701"/>
                    <a:pt x="517243" y="502334"/>
                  </a:cubicBezTo>
                  <a:cubicBezTo>
                    <a:pt x="513933" y="502495"/>
                    <a:pt x="511673" y="502657"/>
                    <a:pt x="509412" y="502657"/>
                  </a:cubicBezTo>
                  <a:cubicBezTo>
                    <a:pt x="420195" y="502657"/>
                    <a:pt x="330979" y="502738"/>
                    <a:pt x="241843" y="502495"/>
                  </a:cubicBezTo>
                  <a:cubicBezTo>
                    <a:pt x="231831" y="502495"/>
                    <a:pt x="221658" y="501769"/>
                    <a:pt x="211808" y="499993"/>
                  </a:cubicBezTo>
                  <a:cubicBezTo>
                    <a:pt x="96835" y="479888"/>
                    <a:pt x="22959" y="376865"/>
                    <a:pt x="40318" y="261328"/>
                  </a:cubicBezTo>
                  <a:cubicBezTo>
                    <a:pt x="53155" y="176148"/>
                    <a:pt x="126547" y="102353"/>
                    <a:pt x="211808" y="91937"/>
                  </a:cubicBezTo>
                  <a:cubicBezTo>
                    <a:pt x="244184" y="87981"/>
                    <a:pt x="277125" y="89030"/>
                    <a:pt x="309906" y="88869"/>
                  </a:cubicBezTo>
                  <a:cubicBezTo>
                    <a:pt x="323308" y="88788"/>
                    <a:pt x="330817" y="83056"/>
                    <a:pt x="336227" y="71591"/>
                  </a:cubicBezTo>
                  <a:cubicBezTo>
                    <a:pt x="342686" y="57784"/>
                    <a:pt x="349710" y="44301"/>
                    <a:pt x="356896" y="30898"/>
                  </a:cubicBezTo>
                  <a:cubicBezTo>
                    <a:pt x="363032" y="19433"/>
                    <a:pt x="361336" y="8534"/>
                    <a:pt x="351890" y="2801"/>
                  </a:cubicBezTo>
                  <a:cubicBezTo>
                    <a:pt x="342443" y="-3012"/>
                    <a:pt x="331301" y="379"/>
                    <a:pt x="324761" y="11521"/>
                  </a:cubicBezTo>
                  <a:cubicBezTo>
                    <a:pt x="319029" y="21290"/>
                    <a:pt x="313216" y="31141"/>
                    <a:pt x="308856" y="41556"/>
                  </a:cubicBezTo>
                  <a:cubicBezTo>
                    <a:pt x="305546" y="49549"/>
                    <a:pt x="300944" y="51245"/>
                    <a:pt x="292789" y="51406"/>
                  </a:cubicBezTo>
                  <a:cubicBezTo>
                    <a:pt x="263319" y="51971"/>
                    <a:pt x="233446" y="50760"/>
                    <a:pt x="204541" y="55201"/>
                  </a:cubicBezTo>
                  <a:cubicBezTo>
                    <a:pt x="68657" y="76112"/>
                    <a:pt x="-22739" y="209090"/>
                    <a:pt x="4954" y="343520"/>
                  </a:cubicBezTo>
                  <a:cubicBezTo>
                    <a:pt x="28611" y="458816"/>
                    <a:pt x="127032" y="539232"/>
                    <a:pt x="245314" y="539635"/>
                  </a:cubicBezTo>
                  <a:cubicBezTo>
                    <a:pt x="332270" y="539958"/>
                    <a:pt x="419145" y="539716"/>
                    <a:pt x="506102" y="539635"/>
                  </a:cubicBezTo>
                  <a:cubicBezTo>
                    <a:pt x="509816" y="539635"/>
                    <a:pt x="513529" y="539635"/>
                    <a:pt x="517405" y="539635"/>
                  </a:cubicBezTo>
                  <a:cubicBezTo>
                    <a:pt x="517405" y="579601"/>
                    <a:pt x="517405" y="617871"/>
                    <a:pt x="517405" y="657434"/>
                  </a:cubicBezTo>
                  <a:cubicBezTo>
                    <a:pt x="513529" y="657434"/>
                    <a:pt x="510058" y="657434"/>
                    <a:pt x="506586" y="657434"/>
                  </a:cubicBezTo>
                  <a:cubicBezTo>
                    <a:pt x="486482" y="657434"/>
                    <a:pt x="466378" y="657514"/>
                    <a:pt x="446274" y="657434"/>
                  </a:cubicBezTo>
                  <a:cubicBezTo>
                    <a:pt x="437554" y="657434"/>
                    <a:pt x="430207" y="659775"/>
                    <a:pt x="426251" y="668333"/>
                  </a:cubicBezTo>
                  <a:cubicBezTo>
                    <a:pt x="422375" y="676811"/>
                    <a:pt x="425282" y="683997"/>
                    <a:pt x="430934" y="690617"/>
                  </a:cubicBezTo>
                  <a:cubicBezTo>
                    <a:pt x="464682" y="730422"/>
                    <a:pt x="498350" y="770388"/>
                    <a:pt x="532180" y="810192"/>
                  </a:cubicBezTo>
                  <a:cubicBezTo>
                    <a:pt x="541142" y="820769"/>
                    <a:pt x="552365" y="822303"/>
                    <a:pt x="560923" y="814713"/>
                  </a:cubicBezTo>
                  <a:cubicBezTo>
                    <a:pt x="569401" y="807285"/>
                    <a:pt x="569401" y="796466"/>
                    <a:pt x="560843" y="786212"/>
                  </a:cubicBezTo>
                  <a:cubicBezTo>
                    <a:pt x="546713" y="769338"/>
                    <a:pt x="532342" y="752544"/>
                    <a:pt x="518132" y="735670"/>
                  </a:cubicBezTo>
                  <a:cubicBezTo>
                    <a:pt x="507151" y="722671"/>
                    <a:pt x="496171" y="709591"/>
                    <a:pt x="483656" y="694735"/>
                  </a:cubicBezTo>
                  <a:cubicBezTo>
                    <a:pt x="500531" y="694735"/>
                    <a:pt x="514902" y="694735"/>
                    <a:pt x="529354" y="694735"/>
                  </a:cubicBezTo>
                  <a:cubicBezTo>
                    <a:pt x="549539" y="694735"/>
                    <a:pt x="555352" y="688922"/>
                    <a:pt x="555352" y="668656"/>
                  </a:cubicBezTo>
                  <a:cubicBezTo>
                    <a:pt x="555352" y="593731"/>
                    <a:pt x="555352" y="518805"/>
                    <a:pt x="555352" y="443879"/>
                  </a:cubicBezTo>
                  <a:cubicBezTo>
                    <a:pt x="555352" y="440165"/>
                    <a:pt x="555675" y="436451"/>
                    <a:pt x="555837" y="432818"/>
                  </a:cubicBezTo>
                  <a:cubicBezTo>
                    <a:pt x="599436" y="432818"/>
                    <a:pt x="641824" y="432818"/>
                    <a:pt x="685262" y="432818"/>
                  </a:cubicBezTo>
                  <a:cubicBezTo>
                    <a:pt x="685262" y="437178"/>
                    <a:pt x="685262" y="440972"/>
                    <a:pt x="685262" y="444767"/>
                  </a:cubicBezTo>
                  <a:cubicBezTo>
                    <a:pt x="685262" y="495713"/>
                    <a:pt x="685262" y="546660"/>
                    <a:pt x="685262" y="597525"/>
                  </a:cubicBezTo>
                  <a:cubicBezTo>
                    <a:pt x="685262" y="621828"/>
                    <a:pt x="685262" y="646211"/>
                    <a:pt x="685262" y="670513"/>
                  </a:cubicBezTo>
                  <a:cubicBezTo>
                    <a:pt x="685342" y="688276"/>
                    <a:pt x="691721" y="694735"/>
                    <a:pt x="709160" y="694735"/>
                  </a:cubicBezTo>
                  <a:cubicBezTo>
                    <a:pt x="722159" y="694735"/>
                    <a:pt x="735078" y="694735"/>
                    <a:pt x="748077" y="694816"/>
                  </a:cubicBezTo>
                  <a:cubicBezTo>
                    <a:pt x="750337" y="694816"/>
                    <a:pt x="752679" y="695381"/>
                    <a:pt x="756231" y="695785"/>
                  </a:cubicBezTo>
                  <a:cubicBezTo>
                    <a:pt x="710452" y="749880"/>
                    <a:pt x="665723" y="802764"/>
                    <a:pt x="620267" y="856536"/>
                  </a:cubicBezTo>
                  <a:cubicBezTo>
                    <a:pt x="615180" y="850561"/>
                    <a:pt x="610901" y="845394"/>
                    <a:pt x="606460" y="840389"/>
                  </a:cubicBezTo>
                  <a:cubicBezTo>
                    <a:pt x="597740" y="830619"/>
                    <a:pt x="586679" y="829247"/>
                    <a:pt x="578202" y="836755"/>
                  </a:cubicBezTo>
                  <a:cubicBezTo>
                    <a:pt x="570047" y="844022"/>
                    <a:pt x="569805" y="854679"/>
                    <a:pt x="577798" y="864449"/>
                  </a:cubicBezTo>
                  <a:cubicBezTo>
                    <a:pt x="586275" y="874703"/>
                    <a:pt x="594915" y="884795"/>
                    <a:pt x="603554" y="894968"/>
                  </a:cubicBezTo>
                  <a:cubicBezTo>
                    <a:pt x="614373" y="907644"/>
                    <a:pt x="625999" y="907644"/>
                    <a:pt x="636899" y="894887"/>
                  </a:cubicBezTo>
                  <a:cubicBezTo>
                    <a:pt x="650544" y="878820"/>
                    <a:pt x="664108" y="862672"/>
                    <a:pt x="677753" y="846605"/>
                  </a:cubicBezTo>
                  <a:cubicBezTo>
                    <a:pt x="721352" y="795094"/>
                    <a:pt x="764870" y="743582"/>
                    <a:pt x="808469" y="692151"/>
                  </a:cubicBezTo>
                  <a:cubicBezTo>
                    <a:pt x="814525" y="685046"/>
                    <a:pt x="818643" y="677699"/>
                    <a:pt x="814283" y="668333"/>
                  </a:cubicBezTo>
                  <a:cubicBezTo>
                    <a:pt x="809923" y="658887"/>
                    <a:pt x="801526" y="657434"/>
                    <a:pt x="792321" y="657514"/>
                  </a:cubicBezTo>
                  <a:cubicBezTo>
                    <a:pt x="779000" y="657676"/>
                    <a:pt x="765758" y="657514"/>
                    <a:pt x="752436" y="657514"/>
                  </a:cubicBezTo>
                  <a:cubicBezTo>
                    <a:pt x="742828" y="657514"/>
                    <a:pt x="733220" y="657514"/>
                    <a:pt x="723532" y="657514"/>
                  </a:cubicBezTo>
                  <a:cubicBezTo>
                    <a:pt x="723532" y="617629"/>
                    <a:pt x="723532" y="579198"/>
                    <a:pt x="723532" y="539716"/>
                  </a:cubicBezTo>
                  <a:cubicBezTo>
                    <a:pt x="727650" y="539716"/>
                    <a:pt x="731202" y="539716"/>
                    <a:pt x="734674" y="539716"/>
                  </a:cubicBezTo>
                  <a:cubicBezTo>
                    <a:pt x="766162" y="539716"/>
                    <a:pt x="797569" y="539797"/>
                    <a:pt x="829058" y="539716"/>
                  </a:cubicBezTo>
                  <a:cubicBezTo>
                    <a:pt x="842541" y="539716"/>
                    <a:pt x="850777" y="532692"/>
                    <a:pt x="850938" y="521550"/>
                  </a:cubicBezTo>
                  <a:cubicBezTo>
                    <a:pt x="851342" y="510166"/>
                    <a:pt x="842622" y="502657"/>
                    <a:pt x="828896" y="502657"/>
                  </a:cubicBezTo>
                  <a:close/>
                </a:path>
              </a:pathLst>
            </a:custGeom>
            <a:solidFill>
              <a:srgbClr val="000000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16">
              <a:extLst>
                <a:ext uri="{FF2B5EF4-FFF2-40B4-BE49-F238E27FC236}">
                  <a16:creationId xmlns:a16="http://schemas.microsoft.com/office/drawing/2014/main" id="{27A39FB1-E91A-49AF-A09C-2D7E9F597001}"/>
                </a:ext>
              </a:extLst>
            </p:cNvPr>
            <p:cNvSpPr/>
            <p:nvPr/>
          </p:nvSpPr>
          <p:spPr>
            <a:xfrm>
              <a:off x="6966276" y="3871166"/>
              <a:ext cx="884710" cy="694823"/>
            </a:xfrm>
            <a:custGeom>
              <a:avLst/>
              <a:gdLst>
                <a:gd name="connsiteX0" fmla="*/ 881793 w 884710"/>
                <a:gd name="connsiteY0" fmla="*/ 410981 h 694823"/>
                <a:gd name="connsiteX1" fmla="*/ 682125 w 884710"/>
                <a:gd name="connsiteY1" fmla="*/ 210425 h 694823"/>
                <a:gd name="connsiteX2" fmla="*/ 584189 w 884710"/>
                <a:gd name="connsiteY2" fmla="*/ 206308 h 694823"/>
                <a:gd name="connsiteX3" fmla="*/ 572240 w 884710"/>
                <a:gd name="connsiteY3" fmla="*/ 199041 h 694823"/>
                <a:gd name="connsiteX4" fmla="*/ 531709 w 884710"/>
                <a:gd name="connsiteY4" fmla="*/ 136307 h 694823"/>
                <a:gd name="connsiteX5" fmla="*/ 228210 w 884710"/>
                <a:gd name="connsiteY5" fmla="*/ 1795 h 694823"/>
                <a:gd name="connsiteX6" fmla="*/ 6824 w 884710"/>
                <a:gd name="connsiteY6" fmla="*/ 115234 h 694823"/>
                <a:gd name="connsiteX7" fmla="*/ 6259 w 884710"/>
                <a:gd name="connsiteY7" fmla="*/ 144462 h 694823"/>
                <a:gd name="connsiteX8" fmla="*/ 35325 w 884710"/>
                <a:gd name="connsiteY8" fmla="*/ 139859 h 694823"/>
                <a:gd name="connsiteX9" fmla="*/ 77390 w 884710"/>
                <a:gd name="connsiteY9" fmla="*/ 101024 h 694823"/>
                <a:gd name="connsiteX10" fmla="*/ 378143 w 884710"/>
                <a:gd name="connsiteY10" fmla="*/ 62027 h 694823"/>
                <a:gd name="connsiteX11" fmla="*/ 544788 w 884710"/>
                <a:gd name="connsiteY11" fmla="*/ 227703 h 694823"/>
                <a:gd name="connsiteX12" fmla="*/ 568526 w 884710"/>
                <a:gd name="connsiteY12" fmla="*/ 243690 h 694823"/>
                <a:gd name="connsiteX13" fmla="*/ 612286 w 884710"/>
                <a:gd name="connsiteY13" fmla="*/ 243528 h 694823"/>
                <a:gd name="connsiteX14" fmla="*/ 612367 w 884710"/>
                <a:gd name="connsiteY14" fmla="*/ 242398 h 694823"/>
                <a:gd name="connsiteX15" fmla="*/ 674374 w 884710"/>
                <a:gd name="connsiteY15" fmla="*/ 246677 h 694823"/>
                <a:gd name="connsiteX16" fmla="*/ 846430 w 884710"/>
                <a:gd name="connsiteY16" fmla="*/ 475169 h 694823"/>
                <a:gd name="connsiteX17" fmla="*/ 635943 w 884710"/>
                <a:gd name="connsiteY17" fmla="*/ 657478 h 694823"/>
                <a:gd name="connsiteX18" fmla="*/ 594120 w 884710"/>
                <a:gd name="connsiteY18" fmla="*/ 657639 h 694823"/>
                <a:gd name="connsiteX19" fmla="*/ 576519 w 884710"/>
                <a:gd name="connsiteY19" fmla="*/ 676048 h 694823"/>
                <a:gd name="connsiteX20" fmla="*/ 592990 w 884710"/>
                <a:gd name="connsiteY20" fmla="*/ 694295 h 694823"/>
                <a:gd name="connsiteX21" fmla="*/ 692783 w 884710"/>
                <a:gd name="connsiteY21" fmla="*/ 689289 h 694823"/>
                <a:gd name="connsiteX22" fmla="*/ 881793 w 884710"/>
                <a:gd name="connsiteY22" fmla="*/ 410981 h 69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84710" h="694823">
                  <a:moveTo>
                    <a:pt x="881793" y="410981"/>
                  </a:moveTo>
                  <a:cubicBezTo>
                    <a:pt x="866775" y="310380"/>
                    <a:pt x="783211" y="225120"/>
                    <a:pt x="682125" y="210425"/>
                  </a:cubicBezTo>
                  <a:cubicBezTo>
                    <a:pt x="649910" y="205742"/>
                    <a:pt x="616888" y="207196"/>
                    <a:pt x="584189" y="206308"/>
                  </a:cubicBezTo>
                  <a:cubicBezTo>
                    <a:pt x="578214" y="206146"/>
                    <a:pt x="575308" y="204128"/>
                    <a:pt x="572240" y="199041"/>
                  </a:cubicBezTo>
                  <a:cubicBezTo>
                    <a:pt x="559240" y="177807"/>
                    <a:pt x="547372" y="155442"/>
                    <a:pt x="531709" y="136307"/>
                  </a:cubicBezTo>
                  <a:cubicBezTo>
                    <a:pt x="453311" y="40793"/>
                    <a:pt x="354163" y="-10477"/>
                    <a:pt x="228210" y="1795"/>
                  </a:cubicBezTo>
                  <a:cubicBezTo>
                    <a:pt x="139962" y="10354"/>
                    <a:pt x="66328" y="49674"/>
                    <a:pt x="6824" y="115234"/>
                  </a:cubicBezTo>
                  <a:cubicBezTo>
                    <a:pt x="-2219" y="125165"/>
                    <a:pt x="-2138" y="137276"/>
                    <a:pt x="6259" y="144462"/>
                  </a:cubicBezTo>
                  <a:cubicBezTo>
                    <a:pt x="15059" y="151890"/>
                    <a:pt x="25313" y="149709"/>
                    <a:pt x="35325" y="139859"/>
                  </a:cubicBezTo>
                  <a:cubicBezTo>
                    <a:pt x="48889" y="126457"/>
                    <a:pt x="62049" y="112085"/>
                    <a:pt x="77390" y="101024"/>
                  </a:cubicBezTo>
                  <a:cubicBezTo>
                    <a:pt x="170401" y="33526"/>
                    <a:pt x="270840" y="15844"/>
                    <a:pt x="378143" y="62027"/>
                  </a:cubicBezTo>
                  <a:cubicBezTo>
                    <a:pt x="454845" y="95049"/>
                    <a:pt x="509021" y="152616"/>
                    <a:pt x="544788" y="227703"/>
                  </a:cubicBezTo>
                  <a:cubicBezTo>
                    <a:pt x="549794" y="238280"/>
                    <a:pt x="556253" y="244174"/>
                    <a:pt x="568526" y="243690"/>
                  </a:cubicBezTo>
                  <a:cubicBezTo>
                    <a:pt x="583059" y="243125"/>
                    <a:pt x="597672" y="243528"/>
                    <a:pt x="612286" y="243528"/>
                  </a:cubicBezTo>
                  <a:cubicBezTo>
                    <a:pt x="612286" y="243125"/>
                    <a:pt x="612367" y="242802"/>
                    <a:pt x="612367" y="242398"/>
                  </a:cubicBezTo>
                  <a:cubicBezTo>
                    <a:pt x="633036" y="243770"/>
                    <a:pt x="653867" y="243851"/>
                    <a:pt x="674374" y="246677"/>
                  </a:cubicBezTo>
                  <a:cubicBezTo>
                    <a:pt x="781031" y="261372"/>
                    <a:pt x="861609" y="368835"/>
                    <a:pt x="846430" y="475169"/>
                  </a:cubicBezTo>
                  <a:cubicBezTo>
                    <a:pt x="831008" y="583198"/>
                    <a:pt x="745425" y="657397"/>
                    <a:pt x="635943" y="657478"/>
                  </a:cubicBezTo>
                  <a:cubicBezTo>
                    <a:pt x="621975" y="657478"/>
                    <a:pt x="608007" y="657155"/>
                    <a:pt x="594120" y="657639"/>
                  </a:cubicBezTo>
                  <a:cubicBezTo>
                    <a:pt x="583785" y="657962"/>
                    <a:pt x="576519" y="666036"/>
                    <a:pt x="576519" y="676048"/>
                  </a:cubicBezTo>
                  <a:cubicBezTo>
                    <a:pt x="576438" y="685736"/>
                    <a:pt x="583301" y="694214"/>
                    <a:pt x="592990" y="694295"/>
                  </a:cubicBezTo>
                  <a:cubicBezTo>
                    <a:pt x="626335" y="694537"/>
                    <a:pt x="659761" y="696878"/>
                    <a:pt x="692783" y="689289"/>
                  </a:cubicBezTo>
                  <a:cubicBezTo>
                    <a:pt x="820997" y="660061"/>
                    <a:pt x="901332" y="541859"/>
                    <a:pt x="881793" y="410981"/>
                  </a:cubicBezTo>
                  <a:close/>
                </a:path>
              </a:pathLst>
            </a:custGeom>
            <a:solidFill>
              <a:srgbClr val="000000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16">
              <a:extLst>
                <a:ext uri="{FF2B5EF4-FFF2-40B4-BE49-F238E27FC236}">
                  <a16:creationId xmlns:a16="http://schemas.microsoft.com/office/drawing/2014/main" id="{B7D4894B-7B4C-4A3F-9AF4-AFB482D76553}"/>
                </a:ext>
              </a:extLst>
            </p:cNvPr>
            <p:cNvSpPr/>
            <p:nvPr/>
          </p:nvSpPr>
          <p:spPr>
            <a:xfrm>
              <a:off x="7302743" y="4000783"/>
              <a:ext cx="443541" cy="306119"/>
            </a:xfrm>
            <a:custGeom>
              <a:avLst/>
              <a:gdLst>
                <a:gd name="connsiteX0" fmla="*/ 217041 w 443541"/>
                <a:gd name="connsiteY0" fmla="*/ 191179 h 306119"/>
                <a:gd name="connsiteX1" fmla="*/ 241343 w 443541"/>
                <a:gd name="connsiteY1" fmla="*/ 191179 h 306119"/>
                <a:gd name="connsiteX2" fmla="*/ 416144 w 443541"/>
                <a:gd name="connsiteY2" fmla="*/ 295736 h 306119"/>
                <a:gd name="connsiteX3" fmla="*/ 435682 w 443541"/>
                <a:gd name="connsiteY3" fmla="*/ 304698 h 306119"/>
                <a:gd name="connsiteX4" fmla="*/ 440850 w 443541"/>
                <a:gd name="connsiteY4" fmla="*/ 283141 h 306119"/>
                <a:gd name="connsiteX5" fmla="*/ 277595 w 443541"/>
                <a:gd name="connsiteY5" fmla="*/ 166311 h 306119"/>
                <a:gd name="connsiteX6" fmla="*/ 196049 w 443541"/>
                <a:gd name="connsiteY6" fmla="*/ 163889 h 306119"/>
                <a:gd name="connsiteX7" fmla="*/ 181839 w 443541"/>
                <a:gd name="connsiteY7" fmla="*/ 155492 h 306119"/>
                <a:gd name="connsiteX8" fmla="*/ 165610 w 443541"/>
                <a:gd name="connsiteY8" fmla="*/ 126749 h 306119"/>
                <a:gd name="connsiteX9" fmla="*/ 22460 w 443541"/>
                <a:gd name="connsiteY9" fmla="*/ 2249 h 306119"/>
                <a:gd name="connsiteX10" fmla="*/ 1548 w 443541"/>
                <a:gd name="connsiteY10" fmla="*/ 7497 h 306119"/>
                <a:gd name="connsiteX11" fmla="*/ 11156 w 443541"/>
                <a:gd name="connsiteY11" fmla="*/ 27521 h 306119"/>
                <a:gd name="connsiteX12" fmla="*/ 37962 w 443541"/>
                <a:gd name="connsiteY12" fmla="*/ 41246 h 306119"/>
                <a:gd name="connsiteX13" fmla="*/ 161977 w 443541"/>
                <a:gd name="connsiteY13" fmla="*/ 178099 h 306119"/>
                <a:gd name="connsiteX14" fmla="*/ 182969 w 443541"/>
                <a:gd name="connsiteY14" fmla="*/ 191421 h 306119"/>
                <a:gd name="connsiteX15" fmla="*/ 217041 w 443541"/>
                <a:gd name="connsiteY15" fmla="*/ 191179 h 30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3541" h="306119">
                  <a:moveTo>
                    <a:pt x="217041" y="191179"/>
                  </a:moveTo>
                  <a:cubicBezTo>
                    <a:pt x="225115" y="191179"/>
                    <a:pt x="233269" y="191098"/>
                    <a:pt x="241343" y="191179"/>
                  </a:cubicBezTo>
                  <a:cubicBezTo>
                    <a:pt x="319902" y="192067"/>
                    <a:pt x="378277" y="226704"/>
                    <a:pt x="416144" y="295736"/>
                  </a:cubicBezTo>
                  <a:cubicBezTo>
                    <a:pt x="421311" y="305102"/>
                    <a:pt x="428093" y="308250"/>
                    <a:pt x="435682" y="304698"/>
                  </a:cubicBezTo>
                  <a:cubicBezTo>
                    <a:pt x="443595" y="300984"/>
                    <a:pt x="445936" y="292668"/>
                    <a:pt x="440850" y="283141"/>
                  </a:cubicBezTo>
                  <a:cubicBezTo>
                    <a:pt x="405809" y="217177"/>
                    <a:pt x="351552" y="176969"/>
                    <a:pt x="277595" y="166311"/>
                  </a:cubicBezTo>
                  <a:cubicBezTo>
                    <a:pt x="250871" y="162436"/>
                    <a:pt x="223258" y="164131"/>
                    <a:pt x="196049" y="163889"/>
                  </a:cubicBezTo>
                  <a:cubicBezTo>
                    <a:pt x="189024" y="163808"/>
                    <a:pt x="184987" y="162113"/>
                    <a:pt x="181839" y="155492"/>
                  </a:cubicBezTo>
                  <a:cubicBezTo>
                    <a:pt x="177156" y="145561"/>
                    <a:pt x="171585" y="136034"/>
                    <a:pt x="165610" y="126749"/>
                  </a:cubicBezTo>
                  <a:cubicBezTo>
                    <a:pt x="129923" y="71443"/>
                    <a:pt x="82933" y="29055"/>
                    <a:pt x="22460" y="2249"/>
                  </a:cubicBezTo>
                  <a:cubicBezTo>
                    <a:pt x="12690" y="-2111"/>
                    <a:pt x="5101" y="-11"/>
                    <a:pt x="1548" y="7497"/>
                  </a:cubicBezTo>
                  <a:cubicBezTo>
                    <a:pt x="-2327" y="15571"/>
                    <a:pt x="1145" y="22596"/>
                    <a:pt x="11156" y="27521"/>
                  </a:cubicBezTo>
                  <a:cubicBezTo>
                    <a:pt x="20118" y="31961"/>
                    <a:pt x="29322" y="36160"/>
                    <a:pt x="37962" y="41246"/>
                  </a:cubicBezTo>
                  <a:cubicBezTo>
                    <a:pt x="93591" y="73865"/>
                    <a:pt x="134687" y="119805"/>
                    <a:pt x="161977" y="178099"/>
                  </a:cubicBezTo>
                  <a:cubicBezTo>
                    <a:pt x="166418" y="187626"/>
                    <a:pt x="172311" y="192067"/>
                    <a:pt x="182969" y="191421"/>
                  </a:cubicBezTo>
                  <a:cubicBezTo>
                    <a:pt x="194353" y="190694"/>
                    <a:pt x="205737" y="191179"/>
                    <a:pt x="217041" y="191179"/>
                  </a:cubicBezTo>
                  <a:close/>
                </a:path>
              </a:pathLst>
            </a:custGeom>
            <a:solidFill>
              <a:srgbClr val="000000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16">
              <a:extLst>
                <a:ext uri="{FF2B5EF4-FFF2-40B4-BE49-F238E27FC236}">
                  <a16:creationId xmlns:a16="http://schemas.microsoft.com/office/drawing/2014/main" id="{C57D204C-8767-498C-909A-61C9777C8AF1}"/>
                </a:ext>
              </a:extLst>
            </p:cNvPr>
            <p:cNvSpPr/>
            <p:nvPr/>
          </p:nvSpPr>
          <p:spPr>
            <a:xfrm>
              <a:off x="7731296" y="4321562"/>
              <a:ext cx="36276" cy="75235"/>
            </a:xfrm>
            <a:custGeom>
              <a:avLst/>
              <a:gdLst>
                <a:gd name="connsiteX0" fmla="*/ 26911 w 36276"/>
                <a:gd name="connsiteY0" fmla="*/ 10320 h 75235"/>
                <a:gd name="connsiteX1" fmla="*/ 10602 w 36276"/>
                <a:gd name="connsiteY1" fmla="*/ 551 h 75235"/>
                <a:gd name="connsiteX2" fmla="*/ 267 w 36276"/>
                <a:gd name="connsiteY2" fmla="*/ 16699 h 75235"/>
                <a:gd name="connsiteX3" fmla="*/ 8099 w 36276"/>
                <a:gd name="connsiteY3" fmla="*/ 64577 h 75235"/>
                <a:gd name="connsiteX4" fmla="*/ 21259 w 36276"/>
                <a:gd name="connsiteY4" fmla="*/ 75235 h 75235"/>
                <a:gd name="connsiteX5" fmla="*/ 34662 w 36276"/>
                <a:gd name="connsiteY5" fmla="*/ 64900 h 75235"/>
                <a:gd name="connsiteX6" fmla="*/ 34743 w 36276"/>
                <a:gd name="connsiteY6" fmla="*/ 56180 h 75235"/>
                <a:gd name="connsiteX7" fmla="*/ 36277 w 36276"/>
                <a:gd name="connsiteY7" fmla="*/ 55938 h 75235"/>
                <a:gd name="connsiteX8" fmla="*/ 26911 w 36276"/>
                <a:gd name="connsiteY8" fmla="*/ 10320 h 75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276" h="75235">
                  <a:moveTo>
                    <a:pt x="26911" y="10320"/>
                  </a:moveTo>
                  <a:cubicBezTo>
                    <a:pt x="24973" y="2489"/>
                    <a:pt x="18917" y="-1548"/>
                    <a:pt x="10602" y="551"/>
                  </a:cubicBezTo>
                  <a:cubicBezTo>
                    <a:pt x="2366" y="2569"/>
                    <a:pt x="-1025" y="8544"/>
                    <a:pt x="267" y="16699"/>
                  </a:cubicBezTo>
                  <a:cubicBezTo>
                    <a:pt x="2689" y="32685"/>
                    <a:pt x="5192" y="48672"/>
                    <a:pt x="8099" y="64577"/>
                  </a:cubicBezTo>
                  <a:cubicBezTo>
                    <a:pt x="9310" y="71440"/>
                    <a:pt x="14235" y="75073"/>
                    <a:pt x="21259" y="75235"/>
                  </a:cubicBezTo>
                  <a:cubicBezTo>
                    <a:pt x="28364" y="75315"/>
                    <a:pt x="32967" y="71601"/>
                    <a:pt x="34662" y="64900"/>
                  </a:cubicBezTo>
                  <a:cubicBezTo>
                    <a:pt x="35389" y="62155"/>
                    <a:pt x="34743" y="59087"/>
                    <a:pt x="34743" y="56180"/>
                  </a:cubicBezTo>
                  <a:cubicBezTo>
                    <a:pt x="35227" y="56099"/>
                    <a:pt x="35711" y="56019"/>
                    <a:pt x="36277" y="55938"/>
                  </a:cubicBezTo>
                  <a:cubicBezTo>
                    <a:pt x="33208" y="40678"/>
                    <a:pt x="30544" y="25419"/>
                    <a:pt x="26911" y="10320"/>
                  </a:cubicBezTo>
                  <a:close/>
                </a:path>
              </a:pathLst>
            </a:custGeom>
            <a:solidFill>
              <a:srgbClr val="000000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16">
              <a:extLst>
                <a:ext uri="{FF2B5EF4-FFF2-40B4-BE49-F238E27FC236}">
                  <a16:creationId xmlns:a16="http://schemas.microsoft.com/office/drawing/2014/main" id="{0C9A4A6B-2482-4894-8497-CF31C30F1311}"/>
                </a:ext>
              </a:extLst>
            </p:cNvPr>
            <p:cNvSpPr/>
            <p:nvPr/>
          </p:nvSpPr>
          <p:spPr>
            <a:xfrm>
              <a:off x="7479002" y="4528805"/>
              <a:ext cx="43774" cy="37140"/>
            </a:xfrm>
            <a:custGeom>
              <a:avLst/>
              <a:gdLst>
                <a:gd name="connsiteX0" fmla="*/ 21889 w 43774"/>
                <a:gd name="connsiteY0" fmla="*/ 1 h 37140"/>
                <a:gd name="connsiteX1" fmla="*/ 9 w 43774"/>
                <a:gd name="connsiteY1" fmla="*/ 18248 h 37140"/>
                <a:gd name="connsiteX2" fmla="*/ 22050 w 43774"/>
                <a:gd name="connsiteY2" fmla="*/ 37141 h 37140"/>
                <a:gd name="connsiteX3" fmla="*/ 43769 w 43774"/>
                <a:gd name="connsiteY3" fmla="*/ 19055 h 37140"/>
                <a:gd name="connsiteX4" fmla="*/ 21889 w 43774"/>
                <a:gd name="connsiteY4" fmla="*/ 1 h 3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74" h="37140">
                  <a:moveTo>
                    <a:pt x="21889" y="1"/>
                  </a:moveTo>
                  <a:cubicBezTo>
                    <a:pt x="8890" y="1"/>
                    <a:pt x="331" y="7187"/>
                    <a:pt x="9" y="18248"/>
                  </a:cubicBezTo>
                  <a:cubicBezTo>
                    <a:pt x="-314" y="29632"/>
                    <a:pt x="8405" y="37141"/>
                    <a:pt x="22050" y="37141"/>
                  </a:cubicBezTo>
                  <a:cubicBezTo>
                    <a:pt x="35292" y="37141"/>
                    <a:pt x="43527" y="30278"/>
                    <a:pt x="43769" y="19055"/>
                  </a:cubicBezTo>
                  <a:cubicBezTo>
                    <a:pt x="44011" y="7348"/>
                    <a:pt x="35534" y="-80"/>
                    <a:pt x="21889" y="1"/>
                  </a:cubicBezTo>
                  <a:close/>
                </a:path>
              </a:pathLst>
            </a:custGeom>
            <a:solidFill>
              <a:srgbClr val="000000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Connector: Elbow 1">
            <a:extLst>
              <a:ext uri="{FF2B5EF4-FFF2-40B4-BE49-F238E27FC236}">
                <a16:creationId xmlns:a16="http://schemas.microsoft.com/office/drawing/2014/main" id="{1CE64FA8-3319-430C-BE96-40D0D9AD6285}"/>
              </a:ext>
            </a:extLst>
          </p:cNvPr>
          <p:cNvCxnSpPr>
            <a:cxnSpLocks/>
          </p:cNvCxnSpPr>
          <p:nvPr/>
        </p:nvCxnSpPr>
        <p:spPr>
          <a:xfrm>
            <a:off x="6891335" y="1956334"/>
            <a:ext cx="2806976" cy="1097280"/>
          </a:xfrm>
          <a:prstGeom prst="bentConnector3">
            <a:avLst>
              <a:gd name="adj1" fmla="val 100117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3">
            <a:extLst>
              <a:ext uri="{FF2B5EF4-FFF2-40B4-BE49-F238E27FC236}">
                <a16:creationId xmlns:a16="http://schemas.microsoft.com/office/drawing/2014/main" id="{ACEA228E-F3FC-499D-96A9-3D4A8F577184}"/>
              </a:ext>
            </a:extLst>
          </p:cNvPr>
          <p:cNvGrpSpPr/>
          <p:nvPr/>
        </p:nvGrpSpPr>
        <p:grpSpPr>
          <a:xfrm>
            <a:off x="1049711" y="4040646"/>
            <a:ext cx="2362361" cy="1297957"/>
            <a:chOff x="-548507" y="477868"/>
            <a:chExt cx="11570449" cy="6357177"/>
          </a:xfrm>
        </p:grpSpPr>
        <p:sp>
          <p:nvSpPr>
            <p:cNvPr id="20" name="Freeform: Shape 18">
              <a:extLst>
                <a:ext uri="{FF2B5EF4-FFF2-40B4-BE49-F238E27FC236}">
                  <a16:creationId xmlns:a16="http://schemas.microsoft.com/office/drawing/2014/main" id="{CF6EE79F-331E-48C5-A321-0016FDA060AB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9">
              <a:extLst>
                <a:ext uri="{FF2B5EF4-FFF2-40B4-BE49-F238E27FC236}">
                  <a16:creationId xmlns:a16="http://schemas.microsoft.com/office/drawing/2014/main" id="{014B7140-1590-4236-8045-BCB6284EC0DF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0">
              <a:extLst>
                <a:ext uri="{FF2B5EF4-FFF2-40B4-BE49-F238E27FC236}">
                  <a16:creationId xmlns:a16="http://schemas.microsoft.com/office/drawing/2014/main" id="{CB28136C-9B1F-43EB-B4EC-C727651EE4F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1">
              <a:extLst>
                <a:ext uri="{FF2B5EF4-FFF2-40B4-BE49-F238E27FC236}">
                  <a16:creationId xmlns:a16="http://schemas.microsoft.com/office/drawing/2014/main" id="{AA3EF83D-9931-4618-BA39-0F36FD2AE387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2">
              <a:extLst>
                <a:ext uri="{FF2B5EF4-FFF2-40B4-BE49-F238E27FC236}">
                  <a16:creationId xmlns:a16="http://schemas.microsoft.com/office/drawing/2014/main" id="{203E8B5F-0141-479F-91E3-07C02FE3F02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5" name="Group 23">
              <a:extLst>
                <a:ext uri="{FF2B5EF4-FFF2-40B4-BE49-F238E27FC236}">
                  <a16:creationId xmlns:a16="http://schemas.microsoft.com/office/drawing/2014/main" id="{D7C31F84-2676-463B-B607-C5868AEB66D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0" name="Rectangle: Rounded Corners 28">
                <a:extLst>
                  <a:ext uri="{FF2B5EF4-FFF2-40B4-BE49-F238E27FC236}">
                    <a16:creationId xmlns:a16="http://schemas.microsoft.com/office/drawing/2014/main" id="{53440005-1148-4E7C-80E6-A42D4B43FA6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29">
                <a:extLst>
                  <a:ext uri="{FF2B5EF4-FFF2-40B4-BE49-F238E27FC236}">
                    <a16:creationId xmlns:a16="http://schemas.microsoft.com/office/drawing/2014/main" id="{2273EEB2-23CB-4B80-9477-D8769D0A3C9E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4">
              <a:extLst>
                <a:ext uri="{FF2B5EF4-FFF2-40B4-BE49-F238E27FC236}">
                  <a16:creationId xmlns:a16="http://schemas.microsoft.com/office/drawing/2014/main" id="{8201DAC3-AE88-41B7-BB98-0CE64C75D35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8" name="Rectangle: Rounded Corners 26">
                <a:extLst>
                  <a:ext uri="{FF2B5EF4-FFF2-40B4-BE49-F238E27FC236}">
                    <a16:creationId xmlns:a16="http://schemas.microsoft.com/office/drawing/2014/main" id="{2B62FBD4-8DB6-4FCB-BB48-72E5E3FA83C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7">
                <a:extLst>
                  <a:ext uri="{FF2B5EF4-FFF2-40B4-BE49-F238E27FC236}">
                    <a16:creationId xmlns:a16="http://schemas.microsoft.com/office/drawing/2014/main" id="{44195764-1E19-493A-94FA-53836FA3A4A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7" name="Freeform: Shape 25">
              <a:extLst>
                <a:ext uri="{FF2B5EF4-FFF2-40B4-BE49-F238E27FC236}">
                  <a16:creationId xmlns:a16="http://schemas.microsoft.com/office/drawing/2014/main" id="{4244918A-C6F2-464E-A042-95CED05BF1E6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" name="Freeform: Shape 5">
            <a:extLst>
              <a:ext uri="{FF2B5EF4-FFF2-40B4-BE49-F238E27FC236}">
                <a16:creationId xmlns:a16="http://schemas.microsoft.com/office/drawing/2014/main" id="{C677DF09-DE4C-4242-8775-96808714777A}"/>
              </a:ext>
            </a:extLst>
          </p:cNvPr>
          <p:cNvSpPr/>
          <p:nvPr/>
        </p:nvSpPr>
        <p:spPr>
          <a:xfrm>
            <a:off x="1893128" y="3440501"/>
            <a:ext cx="675525" cy="497284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0">
            <a:extLst>
              <a:ext uri="{FF2B5EF4-FFF2-40B4-BE49-F238E27FC236}">
                <a16:creationId xmlns:a16="http://schemas.microsoft.com/office/drawing/2014/main" id="{F86D5B90-3AB4-466D-89AF-014909636129}"/>
              </a:ext>
            </a:extLst>
          </p:cNvPr>
          <p:cNvGrpSpPr/>
          <p:nvPr/>
        </p:nvGrpSpPr>
        <p:grpSpPr>
          <a:xfrm>
            <a:off x="5262769" y="3429000"/>
            <a:ext cx="1694716" cy="1855152"/>
            <a:chOff x="5067525" y="2504985"/>
            <a:chExt cx="2387389" cy="2613400"/>
          </a:xfrm>
        </p:grpSpPr>
        <p:grpSp>
          <p:nvGrpSpPr>
            <p:cNvPr id="33" name="Group 31">
              <a:extLst>
                <a:ext uri="{FF2B5EF4-FFF2-40B4-BE49-F238E27FC236}">
                  <a16:creationId xmlns:a16="http://schemas.microsoft.com/office/drawing/2014/main" id="{51A55085-978C-4B71-B577-78419B1705F9}"/>
                </a:ext>
              </a:extLst>
            </p:cNvPr>
            <p:cNvGrpSpPr/>
            <p:nvPr/>
          </p:nvGrpSpPr>
          <p:grpSpPr>
            <a:xfrm>
              <a:off x="5067525" y="3177766"/>
              <a:ext cx="2387389" cy="1940619"/>
              <a:chOff x="2939995" y="933055"/>
              <a:chExt cx="3043588" cy="2474019"/>
            </a:xfrm>
          </p:grpSpPr>
          <p:grpSp>
            <p:nvGrpSpPr>
              <p:cNvPr id="35" name="Group 33">
                <a:extLst>
                  <a:ext uri="{FF2B5EF4-FFF2-40B4-BE49-F238E27FC236}">
                    <a16:creationId xmlns:a16="http://schemas.microsoft.com/office/drawing/2014/main" id="{03928F6D-3810-43D8-BCD6-A6EE8BBD2E4B}"/>
                  </a:ext>
                </a:extLst>
              </p:cNvPr>
              <p:cNvGrpSpPr/>
              <p:nvPr/>
            </p:nvGrpSpPr>
            <p:grpSpPr>
              <a:xfrm rot="3017773">
                <a:off x="5584718" y="1817122"/>
                <a:ext cx="469873" cy="327856"/>
                <a:chOff x="5405974" y="1533288"/>
                <a:chExt cx="608646" cy="424685"/>
              </a:xfrm>
            </p:grpSpPr>
            <p:sp>
              <p:nvSpPr>
                <p:cNvPr id="67" name="Trapezoid 65">
                  <a:extLst>
                    <a:ext uri="{FF2B5EF4-FFF2-40B4-BE49-F238E27FC236}">
                      <a16:creationId xmlns:a16="http://schemas.microsoft.com/office/drawing/2014/main" id="{F2797EA1-E0BF-4252-86A6-5BB0F75BFA42}"/>
                    </a:ext>
                  </a:extLst>
                </p:cNvPr>
                <p:cNvSpPr/>
                <p:nvPr/>
              </p:nvSpPr>
              <p:spPr>
                <a:xfrm rot="5912136" flipH="1">
                  <a:off x="5633173" y="1617814"/>
                  <a:ext cx="141626" cy="93186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Trapezoid 66">
                  <a:extLst>
                    <a:ext uri="{FF2B5EF4-FFF2-40B4-BE49-F238E27FC236}">
                      <a16:creationId xmlns:a16="http://schemas.microsoft.com/office/drawing/2014/main" id="{6649EE30-D3A5-48F7-8F32-0C08B3911980}"/>
                    </a:ext>
                  </a:extLst>
                </p:cNvPr>
                <p:cNvSpPr/>
                <p:nvPr/>
              </p:nvSpPr>
              <p:spPr>
                <a:xfrm rot="7277434" flipH="1">
                  <a:off x="5857778" y="1735728"/>
                  <a:ext cx="103331" cy="96694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rapezoid 67">
                  <a:extLst>
                    <a:ext uri="{FF2B5EF4-FFF2-40B4-BE49-F238E27FC236}">
                      <a16:creationId xmlns:a16="http://schemas.microsoft.com/office/drawing/2014/main" id="{7C0BE1D3-2A7D-4DD0-B5CC-18F9F6764806}"/>
                    </a:ext>
                  </a:extLst>
                </p:cNvPr>
                <p:cNvSpPr/>
                <p:nvPr/>
              </p:nvSpPr>
              <p:spPr>
                <a:xfrm rot="5912136" flipH="1">
                  <a:off x="5438996" y="1500266"/>
                  <a:ext cx="200130" cy="266173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rapezoid 68">
                  <a:extLst>
                    <a:ext uri="{FF2B5EF4-FFF2-40B4-BE49-F238E27FC236}">
                      <a16:creationId xmlns:a16="http://schemas.microsoft.com/office/drawing/2014/main" id="{851F217B-190C-4633-96AD-7C11FCF8DAC3}"/>
                    </a:ext>
                  </a:extLst>
                </p:cNvPr>
                <p:cNvSpPr/>
                <p:nvPr/>
              </p:nvSpPr>
              <p:spPr>
                <a:xfrm rot="7277434" flipH="1">
                  <a:off x="5727739" y="1619233"/>
                  <a:ext cx="146016" cy="194202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Trapezoid 69">
                  <a:extLst>
                    <a:ext uri="{FF2B5EF4-FFF2-40B4-BE49-F238E27FC236}">
                      <a16:creationId xmlns:a16="http://schemas.microsoft.com/office/drawing/2014/main" id="{066D424C-533E-4AA7-A5FD-711ABC370D45}"/>
                    </a:ext>
                  </a:extLst>
                </p:cNvPr>
                <p:cNvSpPr/>
                <p:nvPr/>
              </p:nvSpPr>
              <p:spPr>
                <a:xfrm rot="8867088" flipH="1">
                  <a:off x="5921123" y="1778027"/>
                  <a:ext cx="93497" cy="179946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4">
                <a:extLst>
                  <a:ext uri="{FF2B5EF4-FFF2-40B4-BE49-F238E27FC236}">
                    <a16:creationId xmlns:a16="http://schemas.microsoft.com/office/drawing/2014/main" id="{808E3E30-F807-4E04-B13D-3235AE00164C}"/>
                  </a:ext>
                </a:extLst>
              </p:cNvPr>
              <p:cNvGrpSpPr/>
              <p:nvPr/>
            </p:nvGrpSpPr>
            <p:grpSpPr>
              <a:xfrm rot="18490567" flipH="1">
                <a:off x="5363387" y="1800598"/>
                <a:ext cx="471722" cy="328072"/>
                <a:chOff x="5405974" y="1533288"/>
                <a:chExt cx="611040" cy="424965"/>
              </a:xfrm>
            </p:grpSpPr>
            <p:sp>
              <p:nvSpPr>
                <p:cNvPr id="62" name="Trapezoid 60">
                  <a:extLst>
                    <a:ext uri="{FF2B5EF4-FFF2-40B4-BE49-F238E27FC236}">
                      <a16:creationId xmlns:a16="http://schemas.microsoft.com/office/drawing/2014/main" id="{00551D0F-7DEC-4FE4-91EF-4FF1C97306BF}"/>
                    </a:ext>
                  </a:extLst>
                </p:cNvPr>
                <p:cNvSpPr/>
                <p:nvPr/>
              </p:nvSpPr>
              <p:spPr>
                <a:xfrm rot="5912136" flipH="1">
                  <a:off x="5633173" y="1617814"/>
                  <a:ext cx="141626" cy="93186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Trapezoid 61">
                  <a:extLst>
                    <a:ext uri="{FF2B5EF4-FFF2-40B4-BE49-F238E27FC236}">
                      <a16:creationId xmlns:a16="http://schemas.microsoft.com/office/drawing/2014/main" id="{DE8F1194-98D0-4570-AC7C-292B82946CCD}"/>
                    </a:ext>
                  </a:extLst>
                </p:cNvPr>
                <p:cNvSpPr/>
                <p:nvPr/>
              </p:nvSpPr>
              <p:spPr>
                <a:xfrm rot="5912136" flipH="1">
                  <a:off x="5438996" y="1500266"/>
                  <a:ext cx="200130" cy="266173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Trapezoid 62">
                  <a:extLst>
                    <a:ext uri="{FF2B5EF4-FFF2-40B4-BE49-F238E27FC236}">
                      <a16:creationId xmlns:a16="http://schemas.microsoft.com/office/drawing/2014/main" id="{3E2E44DF-5E7D-406F-BB69-3F98C1303FE7}"/>
                    </a:ext>
                  </a:extLst>
                </p:cNvPr>
                <p:cNvSpPr/>
                <p:nvPr/>
              </p:nvSpPr>
              <p:spPr>
                <a:xfrm rot="7277434" flipH="1">
                  <a:off x="5857778" y="1735728"/>
                  <a:ext cx="103331" cy="96694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Trapezoid 63">
                  <a:extLst>
                    <a:ext uri="{FF2B5EF4-FFF2-40B4-BE49-F238E27FC236}">
                      <a16:creationId xmlns:a16="http://schemas.microsoft.com/office/drawing/2014/main" id="{33D7CEE8-D00A-4C17-BD17-FB06913038FC}"/>
                    </a:ext>
                  </a:extLst>
                </p:cNvPr>
                <p:cNvSpPr/>
                <p:nvPr/>
              </p:nvSpPr>
              <p:spPr>
                <a:xfrm rot="7277434" flipH="1">
                  <a:off x="5727739" y="1619233"/>
                  <a:ext cx="146016" cy="194202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Trapezoid 64">
                  <a:extLst>
                    <a:ext uri="{FF2B5EF4-FFF2-40B4-BE49-F238E27FC236}">
                      <a16:creationId xmlns:a16="http://schemas.microsoft.com/office/drawing/2014/main" id="{CAC6D9E8-8434-45DE-849A-8FCC55A80A07}"/>
                    </a:ext>
                  </a:extLst>
                </p:cNvPr>
                <p:cNvSpPr/>
                <p:nvPr/>
              </p:nvSpPr>
              <p:spPr>
                <a:xfrm rot="8867088" flipH="1">
                  <a:off x="5923517" y="1775373"/>
                  <a:ext cx="93497" cy="182880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7" name="Group 35">
                <a:extLst>
                  <a:ext uri="{FF2B5EF4-FFF2-40B4-BE49-F238E27FC236}">
                    <a16:creationId xmlns:a16="http://schemas.microsoft.com/office/drawing/2014/main" id="{F2074AE4-D7F0-4FA7-B9F4-129B1D88BD6D}"/>
                  </a:ext>
                </a:extLst>
              </p:cNvPr>
              <p:cNvGrpSpPr/>
              <p:nvPr/>
            </p:nvGrpSpPr>
            <p:grpSpPr>
              <a:xfrm>
                <a:off x="2939995" y="933055"/>
                <a:ext cx="2881564" cy="2474019"/>
                <a:chOff x="2939995" y="732089"/>
                <a:chExt cx="2881564" cy="2474019"/>
              </a:xfrm>
            </p:grpSpPr>
            <p:grpSp>
              <p:nvGrpSpPr>
                <p:cNvPr id="38" name="Group 36">
                  <a:extLst>
                    <a:ext uri="{FF2B5EF4-FFF2-40B4-BE49-F238E27FC236}">
                      <a16:creationId xmlns:a16="http://schemas.microsoft.com/office/drawing/2014/main" id="{835B70E2-4272-432F-883E-84B8617CAFCC}"/>
                    </a:ext>
                  </a:extLst>
                </p:cNvPr>
                <p:cNvGrpSpPr/>
                <p:nvPr/>
              </p:nvGrpSpPr>
              <p:grpSpPr>
                <a:xfrm rot="7898637">
                  <a:off x="5214392" y="799382"/>
                  <a:ext cx="344525" cy="861967"/>
                  <a:chOff x="4130248" y="650162"/>
                  <a:chExt cx="502279" cy="1664988"/>
                </a:xfrm>
                <a:solidFill>
                  <a:schemeClr val="accent2"/>
                </a:solidFill>
              </p:grpSpPr>
              <p:sp>
                <p:nvSpPr>
                  <p:cNvPr id="60" name="Trapezoid 58">
                    <a:extLst>
                      <a:ext uri="{FF2B5EF4-FFF2-40B4-BE49-F238E27FC236}">
                        <a16:creationId xmlns:a16="http://schemas.microsoft.com/office/drawing/2014/main" id="{5E7C225C-40A3-453A-9713-F960E361EDE1}"/>
                      </a:ext>
                    </a:extLst>
                  </p:cNvPr>
                  <p:cNvSpPr/>
                  <p:nvPr/>
                </p:nvSpPr>
                <p:spPr>
                  <a:xfrm>
                    <a:off x="4130248" y="650162"/>
                    <a:ext cx="502273" cy="1664988"/>
                  </a:xfrm>
                  <a:prstGeom prst="trapezoid">
                    <a:avLst>
                      <a:gd name="adj" fmla="val 9168"/>
                    </a:avLst>
                  </a:prstGeom>
                  <a:grpFill/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" name="Trapezoid 94">
                    <a:extLst>
                      <a:ext uri="{FF2B5EF4-FFF2-40B4-BE49-F238E27FC236}">
                        <a16:creationId xmlns:a16="http://schemas.microsoft.com/office/drawing/2014/main" id="{AF25C02D-42F2-4DAA-93BC-D4B418D6ABC2}"/>
                      </a:ext>
                    </a:extLst>
                  </p:cNvPr>
                  <p:cNvSpPr/>
                  <p:nvPr/>
                </p:nvSpPr>
                <p:spPr>
                  <a:xfrm>
                    <a:off x="4449648" y="650162"/>
                    <a:ext cx="182879" cy="1664988"/>
                  </a:xfrm>
                  <a:custGeom>
                    <a:avLst/>
                    <a:gdLst>
                      <a:gd name="connsiteX0" fmla="*/ 0 w 182880"/>
                      <a:gd name="connsiteY0" fmla="*/ 1664988 h 1664988"/>
                      <a:gd name="connsiteX1" fmla="*/ 0 w 182880"/>
                      <a:gd name="connsiteY1" fmla="*/ 0 h 1664988"/>
                      <a:gd name="connsiteX2" fmla="*/ 182880 w 182880"/>
                      <a:gd name="connsiteY2" fmla="*/ 0 h 1664988"/>
                      <a:gd name="connsiteX3" fmla="*/ 182880 w 182880"/>
                      <a:gd name="connsiteY3" fmla="*/ 1664988 h 1664988"/>
                      <a:gd name="connsiteX4" fmla="*/ 0 w 182880"/>
                      <a:gd name="connsiteY4" fmla="*/ 1664988 h 1664988"/>
                      <a:gd name="connsiteX0" fmla="*/ 0 w 182880"/>
                      <a:gd name="connsiteY0" fmla="*/ 1664988 h 1664988"/>
                      <a:gd name="connsiteX1" fmla="*/ 0 w 182880"/>
                      <a:gd name="connsiteY1" fmla="*/ 0 h 1664988"/>
                      <a:gd name="connsiteX2" fmla="*/ 130540 w 182880"/>
                      <a:gd name="connsiteY2" fmla="*/ 3079 h 1664988"/>
                      <a:gd name="connsiteX3" fmla="*/ 182880 w 182880"/>
                      <a:gd name="connsiteY3" fmla="*/ 1664988 h 1664988"/>
                      <a:gd name="connsiteX4" fmla="*/ 0 w 182880"/>
                      <a:gd name="connsiteY4" fmla="*/ 1664988 h 1664988"/>
                      <a:gd name="connsiteX0" fmla="*/ 0 w 182880"/>
                      <a:gd name="connsiteY0" fmla="*/ 1664988 h 1664988"/>
                      <a:gd name="connsiteX1" fmla="*/ 0 w 182880"/>
                      <a:gd name="connsiteY1" fmla="*/ 0 h 1664988"/>
                      <a:gd name="connsiteX2" fmla="*/ 68965 w 182880"/>
                      <a:gd name="connsiteY2" fmla="*/ 6157 h 1664988"/>
                      <a:gd name="connsiteX3" fmla="*/ 182880 w 182880"/>
                      <a:gd name="connsiteY3" fmla="*/ 1664988 h 1664988"/>
                      <a:gd name="connsiteX4" fmla="*/ 0 w 182880"/>
                      <a:gd name="connsiteY4" fmla="*/ 1664988 h 1664988"/>
                      <a:gd name="connsiteX0" fmla="*/ 0 w 182880"/>
                      <a:gd name="connsiteY0" fmla="*/ 1664988 h 1664988"/>
                      <a:gd name="connsiteX1" fmla="*/ 0 w 182880"/>
                      <a:gd name="connsiteY1" fmla="*/ 0 h 1664988"/>
                      <a:gd name="connsiteX2" fmla="*/ 133619 w 182880"/>
                      <a:gd name="connsiteY2" fmla="*/ 3079 h 1664988"/>
                      <a:gd name="connsiteX3" fmla="*/ 182880 w 182880"/>
                      <a:gd name="connsiteY3" fmla="*/ 1664988 h 1664988"/>
                      <a:gd name="connsiteX4" fmla="*/ 0 w 182880"/>
                      <a:gd name="connsiteY4" fmla="*/ 1664988 h 16649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664988">
                        <a:moveTo>
                          <a:pt x="0" y="1664988"/>
                        </a:moveTo>
                        <a:lnTo>
                          <a:pt x="0" y="0"/>
                        </a:lnTo>
                        <a:lnTo>
                          <a:pt x="133619" y="3079"/>
                        </a:lnTo>
                        <a:lnTo>
                          <a:pt x="182880" y="1664988"/>
                        </a:lnTo>
                        <a:lnTo>
                          <a:pt x="0" y="1664988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" name="Group 37">
                  <a:extLst>
                    <a:ext uri="{FF2B5EF4-FFF2-40B4-BE49-F238E27FC236}">
                      <a16:creationId xmlns:a16="http://schemas.microsoft.com/office/drawing/2014/main" id="{33195B3A-3C01-457D-BA9E-1FB934AF0A52}"/>
                    </a:ext>
                  </a:extLst>
                </p:cNvPr>
                <p:cNvGrpSpPr/>
                <p:nvPr/>
              </p:nvGrpSpPr>
              <p:grpSpPr>
                <a:xfrm rot="15664019">
                  <a:off x="4239241" y="545571"/>
                  <a:ext cx="414152" cy="1446605"/>
                  <a:chOff x="391499" y="630207"/>
                  <a:chExt cx="531849" cy="1593194"/>
                </a:xfrm>
              </p:grpSpPr>
              <p:sp>
                <p:nvSpPr>
                  <p:cNvPr id="58" name="Rectangle: Rounded Corners 56">
                    <a:extLst>
                      <a:ext uri="{FF2B5EF4-FFF2-40B4-BE49-F238E27FC236}">
                        <a16:creationId xmlns:a16="http://schemas.microsoft.com/office/drawing/2014/main" id="{1BA78C1D-57B7-44BC-9F0C-5503B71F9C55}"/>
                      </a:ext>
                    </a:extLst>
                  </p:cNvPr>
                  <p:cNvSpPr/>
                  <p:nvPr/>
                </p:nvSpPr>
                <p:spPr>
                  <a:xfrm rot="20495611">
                    <a:off x="400454" y="630207"/>
                    <a:ext cx="522894" cy="1539140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accent2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" name="Rectangle: Rounded Corners 57">
                    <a:extLst>
                      <a:ext uri="{FF2B5EF4-FFF2-40B4-BE49-F238E27FC236}">
                        <a16:creationId xmlns:a16="http://schemas.microsoft.com/office/drawing/2014/main" id="{1BB0066D-37A5-4536-880B-2DDBC39C9EA3}"/>
                      </a:ext>
                    </a:extLst>
                  </p:cNvPr>
                  <p:cNvSpPr/>
                  <p:nvPr/>
                </p:nvSpPr>
                <p:spPr>
                  <a:xfrm rot="20495611">
                    <a:off x="391499" y="684262"/>
                    <a:ext cx="191608" cy="1539139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" name="Group 38">
                  <a:extLst>
                    <a:ext uri="{FF2B5EF4-FFF2-40B4-BE49-F238E27FC236}">
                      <a16:creationId xmlns:a16="http://schemas.microsoft.com/office/drawing/2014/main" id="{B7507FD0-61DC-48E6-A47B-ED602DE928E4}"/>
                    </a:ext>
                  </a:extLst>
                </p:cNvPr>
                <p:cNvGrpSpPr/>
                <p:nvPr/>
              </p:nvGrpSpPr>
              <p:grpSpPr>
                <a:xfrm rot="1062574">
                  <a:off x="4839586" y="732089"/>
                  <a:ext cx="437403" cy="437403"/>
                  <a:chOff x="121429" y="411151"/>
                  <a:chExt cx="607375" cy="607375"/>
                </a:xfrm>
              </p:grpSpPr>
              <p:sp>
                <p:nvSpPr>
                  <p:cNvPr id="54" name="Oval 52">
                    <a:extLst>
                      <a:ext uri="{FF2B5EF4-FFF2-40B4-BE49-F238E27FC236}">
                        <a16:creationId xmlns:a16="http://schemas.microsoft.com/office/drawing/2014/main" id="{3A509D13-EEF2-4FBE-A57D-30C7FEE2A3AF}"/>
                      </a:ext>
                    </a:extLst>
                  </p:cNvPr>
                  <p:cNvSpPr/>
                  <p:nvPr/>
                </p:nvSpPr>
                <p:spPr>
                  <a:xfrm>
                    <a:off x="121429" y="411151"/>
                    <a:ext cx="607375" cy="607375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" name="Freeform: Shape 53">
                    <a:extLst>
                      <a:ext uri="{FF2B5EF4-FFF2-40B4-BE49-F238E27FC236}">
                        <a16:creationId xmlns:a16="http://schemas.microsoft.com/office/drawing/2014/main" id="{9A39EA19-F097-47F8-8EAE-E024FA497653}"/>
                      </a:ext>
                    </a:extLst>
                  </p:cNvPr>
                  <p:cNvSpPr/>
                  <p:nvPr/>
                </p:nvSpPr>
                <p:spPr>
                  <a:xfrm>
                    <a:off x="186933" y="476655"/>
                    <a:ext cx="476367" cy="476367"/>
                  </a:xfrm>
                  <a:custGeom>
                    <a:avLst/>
                    <a:gdLst>
                      <a:gd name="connsiteX0" fmla="*/ 977265 w 1950394"/>
                      <a:gd name="connsiteY0" fmla="*/ 1954006 h 1950394"/>
                      <a:gd name="connsiteX1" fmla="*/ 4 w 1950394"/>
                      <a:gd name="connsiteY1" fmla="*/ 977261 h 1950394"/>
                      <a:gd name="connsiteX2" fmla="*/ 976749 w 1950394"/>
                      <a:gd name="connsiteY2" fmla="*/ 0 h 1950394"/>
                      <a:gd name="connsiteX3" fmla="*/ 1953494 w 1950394"/>
                      <a:gd name="connsiteY3" fmla="*/ 976229 h 1950394"/>
                      <a:gd name="connsiteX4" fmla="*/ 977265 w 1950394"/>
                      <a:gd name="connsiteY4" fmla="*/ 1954006 h 1950394"/>
                      <a:gd name="connsiteX5" fmla="*/ 1198104 w 1950394"/>
                      <a:gd name="connsiteY5" fmla="*/ 1613977 h 1950394"/>
                      <a:gd name="connsiteX6" fmla="*/ 1221839 w 1950394"/>
                      <a:gd name="connsiteY6" fmla="*/ 1574763 h 1950394"/>
                      <a:gd name="connsiteX7" fmla="*/ 1240930 w 1950394"/>
                      <a:gd name="connsiteY7" fmla="*/ 1566507 h 1950394"/>
                      <a:gd name="connsiteX8" fmla="*/ 1257957 w 1950394"/>
                      <a:gd name="connsiteY8" fmla="*/ 1569603 h 1950394"/>
                      <a:gd name="connsiteX9" fmla="*/ 1298203 w 1950394"/>
                      <a:gd name="connsiteY9" fmla="*/ 1624297 h 1950394"/>
                      <a:gd name="connsiteX10" fmla="*/ 1311619 w 1950394"/>
                      <a:gd name="connsiteY10" fmla="*/ 1629456 h 1950394"/>
                      <a:gd name="connsiteX11" fmla="*/ 1375084 w 1950394"/>
                      <a:gd name="connsiteY11" fmla="*/ 1592822 h 1950394"/>
                      <a:gd name="connsiteX12" fmla="*/ 1377148 w 1950394"/>
                      <a:gd name="connsiteY12" fmla="*/ 1578891 h 1950394"/>
                      <a:gd name="connsiteX13" fmla="*/ 1349285 w 1950394"/>
                      <a:gd name="connsiteY13" fmla="*/ 1515426 h 1950394"/>
                      <a:gd name="connsiteX14" fmla="*/ 1353413 w 1950394"/>
                      <a:gd name="connsiteY14" fmla="*/ 1502010 h 1950394"/>
                      <a:gd name="connsiteX15" fmla="*/ 1385919 w 1950394"/>
                      <a:gd name="connsiteY15" fmla="*/ 1476727 h 1950394"/>
                      <a:gd name="connsiteX16" fmla="*/ 1400883 w 1950394"/>
                      <a:gd name="connsiteY16" fmla="*/ 1476727 h 1950394"/>
                      <a:gd name="connsiteX17" fmla="*/ 1452996 w 1950394"/>
                      <a:gd name="connsiteY17" fmla="*/ 1518005 h 1950394"/>
                      <a:gd name="connsiteX18" fmla="*/ 1470024 w 1950394"/>
                      <a:gd name="connsiteY18" fmla="*/ 1519553 h 1950394"/>
                      <a:gd name="connsiteX19" fmla="*/ 1519041 w 1950394"/>
                      <a:gd name="connsiteY19" fmla="*/ 1470535 h 1950394"/>
                      <a:gd name="connsiteX20" fmla="*/ 1518010 w 1950394"/>
                      <a:gd name="connsiteY20" fmla="*/ 1453508 h 1950394"/>
                      <a:gd name="connsiteX21" fmla="*/ 1475699 w 1950394"/>
                      <a:gd name="connsiteY21" fmla="*/ 1400363 h 1950394"/>
                      <a:gd name="connsiteX22" fmla="*/ 1476215 w 1950394"/>
                      <a:gd name="connsiteY22" fmla="*/ 1386431 h 1950394"/>
                      <a:gd name="connsiteX23" fmla="*/ 1501498 w 1950394"/>
                      <a:gd name="connsiteY23" fmla="*/ 1353925 h 1950394"/>
                      <a:gd name="connsiteX24" fmla="*/ 1515946 w 1950394"/>
                      <a:gd name="connsiteY24" fmla="*/ 1349797 h 1950394"/>
                      <a:gd name="connsiteX25" fmla="*/ 1579411 w 1950394"/>
                      <a:gd name="connsiteY25" fmla="*/ 1377660 h 1950394"/>
                      <a:gd name="connsiteX26" fmla="*/ 1592310 w 1950394"/>
                      <a:gd name="connsiteY26" fmla="*/ 1375596 h 1950394"/>
                      <a:gd name="connsiteX27" fmla="*/ 1628945 w 1950394"/>
                      <a:gd name="connsiteY27" fmla="*/ 1312130 h 1950394"/>
                      <a:gd name="connsiteX28" fmla="*/ 1623785 w 1950394"/>
                      <a:gd name="connsiteY28" fmla="*/ 1298199 h 1950394"/>
                      <a:gd name="connsiteX29" fmla="*/ 1577863 w 1950394"/>
                      <a:gd name="connsiteY29" fmla="*/ 1265692 h 1950394"/>
                      <a:gd name="connsiteX30" fmla="*/ 1571155 w 1950394"/>
                      <a:gd name="connsiteY30" fmla="*/ 1230090 h 1950394"/>
                      <a:gd name="connsiteX31" fmla="*/ 1579927 w 1950394"/>
                      <a:gd name="connsiteY31" fmla="*/ 1208419 h 1950394"/>
                      <a:gd name="connsiteX32" fmla="*/ 1596438 w 1950394"/>
                      <a:gd name="connsiteY32" fmla="*/ 1197583 h 1950394"/>
                      <a:gd name="connsiteX33" fmla="*/ 1660935 w 1950394"/>
                      <a:gd name="connsiteY33" fmla="*/ 1207387 h 1950394"/>
                      <a:gd name="connsiteX34" fmla="*/ 1675383 w 1950394"/>
                      <a:gd name="connsiteY34" fmla="*/ 1201195 h 1950394"/>
                      <a:gd name="connsiteX35" fmla="*/ 1693442 w 1950394"/>
                      <a:gd name="connsiteY35" fmla="*/ 1132570 h 1950394"/>
                      <a:gd name="connsiteX36" fmla="*/ 1684154 w 1950394"/>
                      <a:gd name="connsiteY36" fmla="*/ 1119155 h 1950394"/>
                      <a:gd name="connsiteX37" fmla="*/ 1621205 w 1950394"/>
                      <a:gd name="connsiteY37" fmla="*/ 1093872 h 1950394"/>
                      <a:gd name="connsiteX38" fmla="*/ 1614497 w 1950394"/>
                      <a:gd name="connsiteY38" fmla="*/ 1083037 h 1950394"/>
                      <a:gd name="connsiteX39" fmla="*/ 1620173 w 1950394"/>
                      <a:gd name="connsiteY39" fmla="*/ 1042274 h 1950394"/>
                      <a:gd name="connsiteX40" fmla="*/ 1632557 w 1950394"/>
                      <a:gd name="connsiteY40" fmla="*/ 1029891 h 1950394"/>
                      <a:gd name="connsiteX41" fmla="*/ 1696022 w 1950394"/>
                      <a:gd name="connsiteY41" fmla="*/ 1022667 h 1950394"/>
                      <a:gd name="connsiteX42" fmla="*/ 1709437 w 1950394"/>
                      <a:gd name="connsiteY42" fmla="*/ 1010800 h 1950394"/>
                      <a:gd name="connsiteX43" fmla="*/ 1709437 w 1950394"/>
                      <a:gd name="connsiteY43" fmla="*/ 943723 h 1950394"/>
                      <a:gd name="connsiteX44" fmla="*/ 1694990 w 1950394"/>
                      <a:gd name="connsiteY44" fmla="*/ 931339 h 1950394"/>
                      <a:gd name="connsiteX45" fmla="*/ 1650616 w 1950394"/>
                      <a:gd name="connsiteY45" fmla="*/ 928243 h 1950394"/>
                      <a:gd name="connsiteX46" fmla="*/ 1618109 w 1950394"/>
                      <a:gd name="connsiteY46" fmla="*/ 892125 h 1950394"/>
                      <a:gd name="connsiteX47" fmla="*/ 1615013 w 1950394"/>
                      <a:gd name="connsiteY47" fmla="*/ 874582 h 1950394"/>
                      <a:gd name="connsiteX48" fmla="*/ 1622753 w 1950394"/>
                      <a:gd name="connsiteY48" fmla="*/ 859102 h 1950394"/>
                      <a:gd name="connsiteX49" fmla="*/ 1684670 w 1950394"/>
                      <a:gd name="connsiteY49" fmla="*/ 834851 h 1950394"/>
                      <a:gd name="connsiteX50" fmla="*/ 1693442 w 1950394"/>
                      <a:gd name="connsiteY50" fmla="*/ 821952 h 1950394"/>
                      <a:gd name="connsiteX51" fmla="*/ 1674867 w 1950394"/>
                      <a:gd name="connsiteY51" fmla="*/ 753327 h 1950394"/>
                      <a:gd name="connsiteX52" fmla="*/ 1659903 w 1950394"/>
                      <a:gd name="connsiteY52" fmla="*/ 746619 h 1950394"/>
                      <a:gd name="connsiteX53" fmla="*/ 1594374 w 1950394"/>
                      <a:gd name="connsiteY53" fmla="*/ 756423 h 1950394"/>
                      <a:gd name="connsiteX54" fmla="*/ 1580443 w 1950394"/>
                      <a:gd name="connsiteY54" fmla="*/ 747651 h 1950394"/>
                      <a:gd name="connsiteX55" fmla="*/ 1565995 w 1950394"/>
                      <a:gd name="connsiteY55" fmla="*/ 713081 h 1950394"/>
                      <a:gd name="connsiteX56" fmla="*/ 1570123 w 1950394"/>
                      <a:gd name="connsiteY56" fmla="*/ 696054 h 1950394"/>
                      <a:gd name="connsiteX57" fmla="*/ 1623269 w 1950394"/>
                      <a:gd name="connsiteY57" fmla="*/ 656323 h 1950394"/>
                      <a:gd name="connsiteX58" fmla="*/ 1628429 w 1950394"/>
                      <a:gd name="connsiteY58" fmla="*/ 641876 h 1950394"/>
                      <a:gd name="connsiteX59" fmla="*/ 1592310 w 1950394"/>
                      <a:gd name="connsiteY59" fmla="*/ 579443 h 1950394"/>
                      <a:gd name="connsiteX60" fmla="*/ 1578379 w 1950394"/>
                      <a:gd name="connsiteY60" fmla="*/ 576863 h 1950394"/>
                      <a:gd name="connsiteX61" fmla="*/ 1532457 w 1950394"/>
                      <a:gd name="connsiteY61" fmla="*/ 599050 h 1950394"/>
                      <a:gd name="connsiteX62" fmla="*/ 1490147 w 1950394"/>
                      <a:gd name="connsiteY62" fmla="*/ 585118 h 1950394"/>
                      <a:gd name="connsiteX63" fmla="*/ 1477247 w 1950394"/>
                      <a:gd name="connsiteY63" fmla="*/ 569123 h 1950394"/>
                      <a:gd name="connsiteX64" fmla="*/ 1476731 w 1950394"/>
                      <a:gd name="connsiteY64" fmla="*/ 552096 h 1950394"/>
                      <a:gd name="connsiteX65" fmla="*/ 1518525 w 1950394"/>
                      <a:gd name="connsiteY65" fmla="*/ 499982 h 1950394"/>
                      <a:gd name="connsiteX66" fmla="*/ 1519557 w 1950394"/>
                      <a:gd name="connsiteY66" fmla="*/ 483987 h 1950394"/>
                      <a:gd name="connsiteX67" fmla="*/ 1470540 w 1950394"/>
                      <a:gd name="connsiteY67" fmla="*/ 434453 h 1950394"/>
                      <a:gd name="connsiteX68" fmla="*/ 1452480 w 1950394"/>
                      <a:gd name="connsiteY68" fmla="*/ 436001 h 1950394"/>
                      <a:gd name="connsiteX69" fmla="*/ 1418942 w 1950394"/>
                      <a:gd name="connsiteY69" fmla="*/ 465412 h 1950394"/>
                      <a:gd name="connsiteX70" fmla="*/ 1369408 w 1950394"/>
                      <a:gd name="connsiteY70" fmla="*/ 463348 h 1950394"/>
                      <a:gd name="connsiteX71" fmla="*/ 1354961 w 1950394"/>
                      <a:gd name="connsiteY71" fmla="*/ 452512 h 1950394"/>
                      <a:gd name="connsiteX72" fmla="*/ 1349801 w 1950394"/>
                      <a:gd name="connsiteY72" fmla="*/ 436001 h 1950394"/>
                      <a:gd name="connsiteX73" fmla="*/ 1377148 w 1950394"/>
                      <a:gd name="connsiteY73" fmla="*/ 374084 h 1950394"/>
                      <a:gd name="connsiteX74" fmla="*/ 1374052 w 1950394"/>
                      <a:gd name="connsiteY74" fmla="*/ 360152 h 1950394"/>
                      <a:gd name="connsiteX75" fmla="*/ 1312651 w 1950394"/>
                      <a:gd name="connsiteY75" fmla="*/ 324550 h 1950394"/>
                      <a:gd name="connsiteX76" fmla="*/ 1296655 w 1950394"/>
                      <a:gd name="connsiteY76" fmla="*/ 329193 h 1950394"/>
                      <a:gd name="connsiteX77" fmla="*/ 1256925 w 1950394"/>
                      <a:gd name="connsiteY77" fmla="*/ 382855 h 1950394"/>
                      <a:gd name="connsiteX78" fmla="*/ 1238866 w 1950394"/>
                      <a:gd name="connsiteY78" fmla="*/ 386467 h 1950394"/>
                      <a:gd name="connsiteX79" fmla="*/ 1206875 w 1950394"/>
                      <a:gd name="connsiteY79" fmla="*/ 373052 h 1950394"/>
                      <a:gd name="connsiteX80" fmla="*/ 1196556 w 1950394"/>
                      <a:gd name="connsiteY80" fmla="*/ 357572 h 1950394"/>
                      <a:gd name="connsiteX81" fmla="*/ 1206359 w 1950394"/>
                      <a:gd name="connsiteY81" fmla="*/ 293075 h 1950394"/>
                      <a:gd name="connsiteX82" fmla="*/ 1199652 w 1950394"/>
                      <a:gd name="connsiteY82" fmla="*/ 278112 h 1950394"/>
                      <a:gd name="connsiteX83" fmla="*/ 1131027 w 1950394"/>
                      <a:gd name="connsiteY83" fmla="*/ 259537 h 1950394"/>
                      <a:gd name="connsiteX84" fmla="*/ 1118127 w 1950394"/>
                      <a:gd name="connsiteY84" fmla="*/ 268308 h 1950394"/>
                      <a:gd name="connsiteX85" fmla="*/ 1093360 w 1950394"/>
                      <a:gd name="connsiteY85" fmla="*/ 331258 h 1950394"/>
                      <a:gd name="connsiteX86" fmla="*/ 1079945 w 1950394"/>
                      <a:gd name="connsiteY86" fmla="*/ 338481 h 1950394"/>
                      <a:gd name="connsiteX87" fmla="*/ 1042794 w 1950394"/>
                      <a:gd name="connsiteY87" fmla="*/ 333837 h 1950394"/>
                      <a:gd name="connsiteX88" fmla="*/ 1028347 w 1950394"/>
                      <a:gd name="connsiteY88" fmla="*/ 320422 h 1950394"/>
                      <a:gd name="connsiteX89" fmla="*/ 1021123 w 1950394"/>
                      <a:gd name="connsiteY89" fmla="*/ 257989 h 1950394"/>
                      <a:gd name="connsiteX90" fmla="*/ 1008740 w 1950394"/>
                      <a:gd name="connsiteY90" fmla="*/ 243541 h 1950394"/>
                      <a:gd name="connsiteX91" fmla="*/ 941663 w 1950394"/>
                      <a:gd name="connsiteY91" fmla="*/ 243541 h 1950394"/>
                      <a:gd name="connsiteX92" fmla="*/ 929795 w 1950394"/>
                      <a:gd name="connsiteY92" fmla="*/ 256957 h 1950394"/>
                      <a:gd name="connsiteX93" fmla="*/ 922572 w 1950394"/>
                      <a:gd name="connsiteY93" fmla="*/ 320422 h 1950394"/>
                      <a:gd name="connsiteX94" fmla="*/ 909156 w 1950394"/>
                      <a:gd name="connsiteY94" fmla="*/ 333321 h 1950394"/>
                      <a:gd name="connsiteX95" fmla="*/ 872006 w 1950394"/>
                      <a:gd name="connsiteY95" fmla="*/ 337965 h 1950394"/>
                      <a:gd name="connsiteX96" fmla="*/ 857559 w 1950394"/>
                      <a:gd name="connsiteY96" fmla="*/ 330226 h 1950394"/>
                      <a:gd name="connsiteX97" fmla="*/ 833308 w 1950394"/>
                      <a:gd name="connsiteY97" fmla="*/ 268308 h 1950394"/>
                      <a:gd name="connsiteX98" fmla="*/ 819892 w 1950394"/>
                      <a:gd name="connsiteY98" fmla="*/ 259021 h 1950394"/>
                      <a:gd name="connsiteX99" fmla="*/ 753847 w 1950394"/>
                      <a:gd name="connsiteY99" fmla="*/ 276564 h 1950394"/>
                      <a:gd name="connsiteX100" fmla="*/ 745591 w 1950394"/>
                      <a:gd name="connsiteY100" fmla="*/ 293075 h 1950394"/>
                      <a:gd name="connsiteX101" fmla="*/ 754879 w 1950394"/>
                      <a:gd name="connsiteY101" fmla="*/ 339513 h 1950394"/>
                      <a:gd name="connsiteX102" fmla="*/ 728564 w 1950394"/>
                      <a:gd name="connsiteY102" fmla="*/ 378728 h 1950394"/>
                      <a:gd name="connsiteX103" fmla="*/ 712053 w 1950394"/>
                      <a:gd name="connsiteY103" fmla="*/ 385951 h 1950394"/>
                      <a:gd name="connsiteX104" fmla="*/ 695026 w 1950394"/>
                      <a:gd name="connsiteY104" fmla="*/ 382855 h 1950394"/>
                      <a:gd name="connsiteX105" fmla="*/ 654779 w 1950394"/>
                      <a:gd name="connsiteY105" fmla="*/ 328161 h 1950394"/>
                      <a:gd name="connsiteX106" fmla="*/ 641364 w 1950394"/>
                      <a:gd name="connsiteY106" fmla="*/ 323002 h 1950394"/>
                      <a:gd name="connsiteX107" fmla="*/ 577899 w 1950394"/>
                      <a:gd name="connsiteY107" fmla="*/ 359636 h 1950394"/>
                      <a:gd name="connsiteX108" fmla="*/ 574803 w 1950394"/>
                      <a:gd name="connsiteY108" fmla="*/ 372536 h 1950394"/>
                      <a:gd name="connsiteX109" fmla="*/ 602666 w 1950394"/>
                      <a:gd name="connsiteY109" fmla="*/ 435485 h 1950394"/>
                      <a:gd name="connsiteX110" fmla="*/ 598022 w 1950394"/>
                      <a:gd name="connsiteY110" fmla="*/ 450964 h 1950394"/>
                      <a:gd name="connsiteX111" fmla="*/ 567579 w 1950394"/>
                      <a:gd name="connsiteY111" fmla="*/ 474699 h 1950394"/>
                      <a:gd name="connsiteX112" fmla="*/ 550552 w 1950394"/>
                      <a:gd name="connsiteY112" fmla="*/ 474699 h 1950394"/>
                      <a:gd name="connsiteX113" fmla="*/ 498438 w 1950394"/>
                      <a:gd name="connsiteY113" fmla="*/ 432905 h 1950394"/>
                      <a:gd name="connsiteX114" fmla="*/ 483475 w 1950394"/>
                      <a:gd name="connsiteY114" fmla="*/ 431357 h 1950394"/>
                      <a:gd name="connsiteX115" fmla="*/ 432393 w 1950394"/>
                      <a:gd name="connsiteY115" fmla="*/ 482439 h 1950394"/>
                      <a:gd name="connsiteX116" fmla="*/ 433425 w 1950394"/>
                      <a:gd name="connsiteY116" fmla="*/ 497402 h 1950394"/>
                      <a:gd name="connsiteX117" fmla="*/ 475735 w 1950394"/>
                      <a:gd name="connsiteY117" fmla="*/ 550032 h 1950394"/>
                      <a:gd name="connsiteX118" fmla="*/ 475219 w 1950394"/>
                      <a:gd name="connsiteY118" fmla="*/ 566027 h 1950394"/>
                      <a:gd name="connsiteX119" fmla="*/ 450968 w 1950394"/>
                      <a:gd name="connsiteY119" fmla="*/ 597502 h 1950394"/>
                      <a:gd name="connsiteX120" fmla="*/ 437553 w 1950394"/>
                      <a:gd name="connsiteY120" fmla="*/ 601629 h 1950394"/>
                      <a:gd name="connsiteX121" fmla="*/ 373056 w 1950394"/>
                      <a:gd name="connsiteY121" fmla="*/ 573251 h 1950394"/>
                      <a:gd name="connsiteX122" fmla="*/ 360156 w 1950394"/>
                      <a:gd name="connsiteY122" fmla="*/ 575315 h 1950394"/>
                      <a:gd name="connsiteX123" fmla="*/ 323522 w 1950394"/>
                      <a:gd name="connsiteY123" fmla="*/ 638780 h 1950394"/>
                      <a:gd name="connsiteX124" fmla="*/ 328166 w 1950394"/>
                      <a:gd name="connsiteY124" fmla="*/ 652711 h 1950394"/>
                      <a:gd name="connsiteX125" fmla="*/ 374088 w 1950394"/>
                      <a:gd name="connsiteY125" fmla="*/ 685218 h 1950394"/>
                      <a:gd name="connsiteX126" fmla="*/ 380795 w 1950394"/>
                      <a:gd name="connsiteY126" fmla="*/ 720820 h 1950394"/>
                      <a:gd name="connsiteX127" fmla="*/ 372024 w 1950394"/>
                      <a:gd name="connsiteY127" fmla="*/ 742492 h 1950394"/>
                      <a:gd name="connsiteX128" fmla="*/ 355513 w 1950394"/>
                      <a:gd name="connsiteY128" fmla="*/ 753327 h 1950394"/>
                      <a:gd name="connsiteX129" fmla="*/ 291015 w 1950394"/>
                      <a:gd name="connsiteY129" fmla="*/ 743523 h 1950394"/>
                      <a:gd name="connsiteX130" fmla="*/ 276568 w 1950394"/>
                      <a:gd name="connsiteY130" fmla="*/ 751263 h 1950394"/>
                      <a:gd name="connsiteX131" fmla="*/ 258509 w 1950394"/>
                      <a:gd name="connsiteY131" fmla="*/ 818340 h 1950394"/>
                      <a:gd name="connsiteX132" fmla="*/ 267796 w 1950394"/>
                      <a:gd name="connsiteY132" fmla="*/ 831756 h 1950394"/>
                      <a:gd name="connsiteX133" fmla="*/ 330746 w 1950394"/>
                      <a:gd name="connsiteY133" fmla="*/ 857038 h 1950394"/>
                      <a:gd name="connsiteX134" fmla="*/ 337453 w 1950394"/>
                      <a:gd name="connsiteY134" fmla="*/ 869422 h 1950394"/>
                      <a:gd name="connsiteX135" fmla="*/ 332810 w 1950394"/>
                      <a:gd name="connsiteY135" fmla="*/ 906572 h 1950394"/>
                      <a:gd name="connsiteX136" fmla="*/ 318878 w 1950394"/>
                      <a:gd name="connsiteY136" fmla="*/ 922052 h 1950394"/>
                      <a:gd name="connsiteX137" fmla="*/ 256445 w 1950394"/>
                      <a:gd name="connsiteY137" fmla="*/ 929275 h 1950394"/>
                      <a:gd name="connsiteX138" fmla="*/ 242514 w 1950394"/>
                      <a:gd name="connsiteY138" fmla="*/ 942175 h 1950394"/>
                      <a:gd name="connsiteX139" fmla="*/ 242514 w 1950394"/>
                      <a:gd name="connsiteY139" fmla="*/ 1006672 h 1950394"/>
                      <a:gd name="connsiteX140" fmla="*/ 257993 w 1950394"/>
                      <a:gd name="connsiteY140" fmla="*/ 1020603 h 1950394"/>
                      <a:gd name="connsiteX141" fmla="*/ 321458 w 1950394"/>
                      <a:gd name="connsiteY141" fmla="*/ 1028343 h 1950394"/>
                      <a:gd name="connsiteX142" fmla="*/ 331778 w 1950394"/>
                      <a:gd name="connsiteY142" fmla="*/ 1039694 h 1950394"/>
                      <a:gd name="connsiteX143" fmla="*/ 336937 w 1950394"/>
                      <a:gd name="connsiteY143" fmla="*/ 1077877 h 1950394"/>
                      <a:gd name="connsiteX144" fmla="*/ 329198 w 1950394"/>
                      <a:gd name="connsiteY144" fmla="*/ 1093356 h 1950394"/>
                      <a:gd name="connsiteX145" fmla="*/ 265733 w 1950394"/>
                      <a:gd name="connsiteY145" fmla="*/ 1117607 h 1950394"/>
                      <a:gd name="connsiteX146" fmla="*/ 257993 w 1950394"/>
                      <a:gd name="connsiteY146" fmla="*/ 1129990 h 1950394"/>
                      <a:gd name="connsiteX147" fmla="*/ 276568 w 1950394"/>
                      <a:gd name="connsiteY147" fmla="*/ 1198615 h 1950394"/>
                      <a:gd name="connsiteX148" fmla="*/ 291531 w 1950394"/>
                      <a:gd name="connsiteY148" fmla="*/ 1205839 h 1950394"/>
                      <a:gd name="connsiteX149" fmla="*/ 345709 w 1950394"/>
                      <a:gd name="connsiteY149" fmla="*/ 1196035 h 1950394"/>
                      <a:gd name="connsiteX150" fmla="*/ 375636 w 1950394"/>
                      <a:gd name="connsiteY150" fmla="*/ 1216675 h 1950394"/>
                      <a:gd name="connsiteX151" fmla="*/ 384407 w 1950394"/>
                      <a:gd name="connsiteY151" fmla="*/ 1236798 h 1950394"/>
                      <a:gd name="connsiteX152" fmla="*/ 379764 w 1950394"/>
                      <a:gd name="connsiteY152" fmla="*/ 1257953 h 1950394"/>
                      <a:gd name="connsiteX153" fmla="*/ 327134 w 1950394"/>
                      <a:gd name="connsiteY153" fmla="*/ 1296651 h 1950394"/>
                      <a:gd name="connsiteX154" fmla="*/ 322490 w 1950394"/>
                      <a:gd name="connsiteY154" fmla="*/ 1310583 h 1950394"/>
                      <a:gd name="connsiteX155" fmla="*/ 359124 w 1950394"/>
                      <a:gd name="connsiteY155" fmla="*/ 1374048 h 1950394"/>
                      <a:gd name="connsiteX156" fmla="*/ 370992 w 1950394"/>
                      <a:gd name="connsiteY156" fmla="*/ 1376628 h 1950394"/>
                      <a:gd name="connsiteX157" fmla="*/ 433941 w 1950394"/>
                      <a:gd name="connsiteY157" fmla="*/ 1348765 h 1950394"/>
                      <a:gd name="connsiteX158" fmla="*/ 450452 w 1950394"/>
                      <a:gd name="connsiteY158" fmla="*/ 1353925 h 1950394"/>
                      <a:gd name="connsiteX159" fmla="*/ 474187 w 1950394"/>
                      <a:gd name="connsiteY159" fmla="*/ 1384367 h 1950394"/>
                      <a:gd name="connsiteX160" fmla="*/ 475219 w 1950394"/>
                      <a:gd name="connsiteY160" fmla="*/ 1399331 h 1950394"/>
                      <a:gd name="connsiteX161" fmla="*/ 432909 w 1950394"/>
                      <a:gd name="connsiteY161" fmla="*/ 1452476 h 1950394"/>
                      <a:gd name="connsiteX162" fmla="*/ 431877 w 1950394"/>
                      <a:gd name="connsiteY162" fmla="*/ 1468471 h 1950394"/>
                      <a:gd name="connsiteX163" fmla="*/ 481927 w 1950394"/>
                      <a:gd name="connsiteY163" fmla="*/ 1518521 h 1950394"/>
                      <a:gd name="connsiteX164" fmla="*/ 497922 w 1950394"/>
                      <a:gd name="connsiteY164" fmla="*/ 1517489 h 1950394"/>
                      <a:gd name="connsiteX165" fmla="*/ 550036 w 1950394"/>
                      <a:gd name="connsiteY165" fmla="*/ 1475695 h 1950394"/>
                      <a:gd name="connsiteX166" fmla="*/ 567063 w 1950394"/>
                      <a:gd name="connsiteY166" fmla="*/ 1476211 h 1950394"/>
                      <a:gd name="connsiteX167" fmla="*/ 596474 w 1950394"/>
                      <a:gd name="connsiteY167" fmla="*/ 1498914 h 1950394"/>
                      <a:gd name="connsiteX168" fmla="*/ 601634 w 1950394"/>
                      <a:gd name="connsiteY168" fmla="*/ 1515426 h 1950394"/>
                      <a:gd name="connsiteX169" fmla="*/ 574287 w 1950394"/>
                      <a:gd name="connsiteY169" fmla="*/ 1577343 h 1950394"/>
                      <a:gd name="connsiteX170" fmla="*/ 576867 w 1950394"/>
                      <a:gd name="connsiteY170" fmla="*/ 1591274 h 1950394"/>
                      <a:gd name="connsiteX171" fmla="*/ 639300 w 1950394"/>
                      <a:gd name="connsiteY171" fmla="*/ 1627393 h 1950394"/>
                      <a:gd name="connsiteX172" fmla="*/ 653747 w 1950394"/>
                      <a:gd name="connsiteY172" fmla="*/ 1622233 h 1950394"/>
                      <a:gd name="connsiteX173" fmla="*/ 693478 w 1950394"/>
                      <a:gd name="connsiteY173" fmla="*/ 1568571 h 1950394"/>
                      <a:gd name="connsiteX174" fmla="*/ 711537 w 1950394"/>
                      <a:gd name="connsiteY174" fmla="*/ 1564959 h 1950394"/>
                      <a:gd name="connsiteX175" fmla="*/ 743528 w 1950394"/>
                      <a:gd name="connsiteY175" fmla="*/ 1578375 h 1950394"/>
                      <a:gd name="connsiteX176" fmla="*/ 753847 w 1950394"/>
                      <a:gd name="connsiteY176" fmla="*/ 1593854 h 1950394"/>
                      <a:gd name="connsiteX177" fmla="*/ 744044 w 1950394"/>
                      <a:gd name="connsiteY177" fmla="*/ 1658351 h 1950394"/>
                      <a:gd name="connsiteX178" fmla="*/ 752299 w 1950394"/>
                      <a:gd name="connsiteY178" fmla="*/ 1673831 h 1950394"/>
                      <a:gd name="connsiteX179" fmla="*/ 818344 w 1950394"/>
                      <a:gd name="connsiteY179" fmla="*/ 1691374 h 1950394"/>
                      <a:gd name="connsiteX180" fmla="*/ 832276 w 1950394"/>
                      <a:gd name="connsiteY180" fmla="*/ 1682602 h 1950394"/>
                      <a:gd name="connsiteX181" fmla="*/ 857043 w 1950394"/>
                      <a:gd name="connsiteY181" fmla="*/ 1619653 h 1950394"/>
                      <a:gd name="connsiteX182" fmla="*/ 868910 w 1950394"/>
                      <a:gd name="connsiteY182" fmla="*/ 1612429 h 1950394"/>
                      <a:gd name="connsiteX183" fmla="*/ 908640 w 1950394"/>
                      <a:gd name="connsiteY183" fmla="*/ 1617589 h 1950394"/>
                      <a:gd name="connsiteX184" fmla="*/ 922056 w 1950394"/>
                      <a:gd name="connsiteY184" fmla="*/ 1630488 h 1950394"/>
                      <a:gd name="connsiteX185" fmla="*/ 929279 w 1950394"/>
                      <a:gd name="connsiteY185" fmla="*/ 1692922 h 1950394"/>
                      <a:gd name="connsiteX186" fmla="*/ 942695 w 1950394"/>
                      <a:gd name="connsiteY186" fmla="*/ 1707369 h 1950394"/>
                      <a:gd name="connsiteX187" fmla="*/ 1007192 w 1950394"/>
                      <a:gd name="connsiteY187" fmla="*/ 1707369 h 1950394"/>
                      <a:gd name="connsiteX188" fmla="*/ 1020607 w 1950394"/>
                      <a:gd name="connsiteY188" fmla="*/ 1692406 h 1950394"/>
                      <a:gd name="connsiteX189" fmla="*/ 1028347 w 1950394"/>
                      <a:gd name="connsiteY189" fmla="*/ 1628941 h 1950394"/>
                      <a:gd name="connsiteX190" fmla="*/ 1040215 w 1950394"/>
                      <a:gd name="connsiteY190" fmla="*/ 1617589 h 1950394"/>
                      <a:gd name="connsiteX191" fmla="*/ 1078397 w 1950394"/>
                      <a:gd name="connsiteY191" fmla="*/ 1612429 h 1950394"/>
                      <a:gd name="connsiteX192" fmla="*/ 1092844 w 1950394"/>
                      <a:gd name="connsiteY192" fmla="*/ 1619653 h 1950394"/>
                      <a:gd name="connsiteX193" fmla="*/ 1117095 w 1950394"/>
                      <a:gd name="connsiteY193" fmla="*/ 1681570 h 1950394"/>
                      <a:gd name="connsiteX194" fmla="*/ 1130511 w 1950394"/>
                      <a:gd name="connsiteY194" fmla="*/ 1690858 h 1950394"/>
                      <a:gd name="connsiteX195" fmla="*/ 1196556 w 1950394"/>
                      <a:gd name="connsiteY195" fmla="*/ 1673315 h 1950394"/>
                      <a:gd name="connsiteX196" fmla="*/ 1204811 w 1950394"/>
                      <a:gd name="connsiteY196" fmla="*/ 1656803 h 1950394"/>
                      <a:gd name="connsiteX197" fmla="*/ 1198104 w 1950394"/>
                      <a:gd name="connsiteY197" fmla="*/ 1613977 h 1950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</a:cxnLst>
                    <a:rect l="l" t="t" r="r" b="b"/>
                    <a:pathLst>
                      <a:path w="1950394" h="1950394">
                        <a:moveTo>
                          <a:pt x="977265" y="1954006"/>
                        </a:moveTo>
                        <a:cubicBezTo>
                          <a:pt x="444261" y="1950394"/>
                          <a:pt x="1552" y="1529873"/>
                          <a:pt x="4" y="977261"/>
                        </a:cubicBezTo>
                        <a:cubicBezTo>
                          <a:pt x="-1544" y="439613"/>
                          <a:pt x="427749" y="0"/>
                          <a:pt x="976749" y="0"/>
                        </a:cubicBezTo>
                        <a:cubicBezTo>
                          <a:pt x="1519041" y="0"/>
                          <a:pt x="1952978" y="432905"/>
                          <a:pt x="1953494" y="976229"/>
                        </a:cubicBezTo>
                        <a:cubicBezTo>
                          <a:pt x="1953494" y="1512846"/>
                          <a:pt x="1525749" y="1948330"/>
                          <a:pt x="977265" y="1954006"/>
                        </a:cubicBezTo>
                        <a:close/>
                        <a:moveTo>
                          <a:pt x="1198104" y="1613977"/>
                        </a:moveTo>
                        <a:cubicBezTo>
                          <a:pt x="1198104" y="1578891"/>
                          <a:pt x="1194492" y="1586630"/>
                          <a:pt x="1221839" y="1574763"/>
                        </a:cubicBezTo>
                        <a:cubicBezTo>
                          <a:pt x="1228030" y="1572183"/>
                          <a:pt x="1234738" y="1569603"/>
                          <a:pt x="1240930" y="1566507"/>
                        </a:cubicBezTo>
                        <a:cubicBezTo>
                          <a:pt x="1247637" y="1562896"/>
                          <a:pt x="1252797" y="1563927"/>
                          <a:pt x="1257957" y="1569603"/>
                        </a:cubicBezTo>
                        <a:cubicBezTo>
                          <a:pt x="1272920" y="1586630"/>
                          <a:pt x="1290464" y="1602110"/>
                          <a:pt x="1298203" y="1624297"/>
                        </a:cubicBezTo>
                        <a:cubicBezTo>
                          <a:pt x="1300783" y="1631520"/>
                          <a:pt x="1304395" y="1633068"/>
                          <a:pt x="1311619" y="1629456"/>
                        </a:cubicBezTo>
                        <a:cubicBezTo>
                          <a:pt x="1333290" y="1618105"/>
                          <a:pt x="1354445" y="1605722"/>
                          <a:pt x="1375084" y="1592822"/>
                        </a:cubicBezTo>
                        <a:cubicBezTo>
                          <a:pt x="1382824" y="1588178"/>
                          <a:pt x="1381791" y="1584051"/>
                          <a:pt x="1377148" y="1578891"/>
                        </a:cubicBezTo>
                        <a:cubicBezTo>
                          <a:pt x="1361152" y="1560832"/>
                          <a:pt x="1356509" y="1537613"/>
                          <a:pt x="1349285" y="1515426"/>
                        </a:cubicBezTo>
                        <a:cubicBezTo>
                          <a:pt x="1347221" y="1509750"/>
                          <a:pt x="1348253" y="1505622"/>
                          <a:pt x="1353413" y="1502010"/>
                        </a:cubicBezTo>
                        <a:cubicBezTo>
                          <a:pt x="1364248" y="1493754"/>
                          <a:pt x="1375600" y="1485499"/>
                          <a:pt x="1385919" y="1476727"/>
                        </a:cubicBezTo>
                        <a:cubicBezTo>
                          <a:pt x="1391079" y="1472600"/>
                          <a:pt x="1395723" y="1473115"/>
                          <a:pt x="1400883" y="1476727"/>
                        </a:cubicBezTo>
                        <a:cubicBezTo>
                          <a:pt x="1419458" y="1489111"/>
                          <a:pt x="1440097" y="1498914"/>
                          <a:pt x="1452996" y="1518005"/>
                        </a:cubicBezTo>
                        <a:cubicBezTo>
                          <a:pt x="1457640" y="1525229"/>
                          <a:pt x="1463316" y="1525745"/>
                          <a:pt x="1470024" y="1519553"/>
                        </a:cubicBezTo>
                        <a:cubicBezTo>
                          <a:pt x="1487051" y="1503558"/>
                          <a:pt x="1503562" y="1487047"/>
                          <a:pt x="1519041" y="1470535"/>
                        </a:cubicBezTo>
                        <a:cubicBezTo>
                          <a:pt x="1525233" y="1464344"/>
                          <a:pt x="1525749" y="1458668"/>
                          <a:pt x="1518010" y="1453508"/>
                        </a:cubicBezTo>
                        <a:cubicBezTo>
                          <a:pt x="1498402" y="1440093"/>
                          <a:pt x="1488599" y="1418938"/>
                          <a:pt x="1475699" y="1400363"/>
                        </a:cubicBezTo>
                        <a:cubicBezTo>
                          <a:pt x="1472088" y="1395203"/>
                          <a:pt x="1472088" y="1391075"/>
                          <a:pt x="1476215" y="1386431"/>
                        </a:cubicBezTo>
                        <a:cubicBezTo>
                          <a:pt x="1484987" y="1375596"/>
                          <a:pt x="1493243" y="1364760"/>
                          <a:pt x="1501498" y="1353925"/>
                        </a:cubicBezTo>
                        <a:cubicBezTo>
                          <a:pt x="1505626" y="1348249"/>
                          <a:pt x="1510270" y="1348249"/>
                          <a:pt x="1515946" y="1349797"/>
                        </a:cubicBezTo>
                        <a:cubicBezTo>
                          <a:pt x="1538133" y="1357020"/>
                          <a:pt x="1560836" y="1362180"/>
                          <a:pt x="1579411" y="1377660"/>
                        </a:cubicBezTo>
                        <a:cubicBezTo>
                          <a:pt x="1584571" y="1382303"/>
                          <a:pt x="1588182" y="1382303"/>
                          <a:pt x="1592310" y="1375596"/>
                        </a:cubicBezTo>
                        <a:cubicBezTo>
                          <a:pt x="1605210" y="1354441"/>
                          <a:pt x="1617593" y="1333801"/>
                          <a:pt x="1628945" y="1312130"/>
                        </a:cubicBezTo>
                        <a:cubicBezTo>
                          <a:pt x="1632557" y="1304907"/>
                          <a:pt x="1631009" y="1300779"/>
                          <a:pt x="1623785" y="1298199"/>
                        </a:cubicBezTo>
                        <a:cubicBezTo>
                          <a:pt x="1605726" y="1291491"/>
                          <a:pt x="1591794" y="1278592"/>
                          <a:pt x="1577863" y="1265692"/>
                        </a:cubicBezTo>
                        <a:cubicBezTo>
                          <a:pt x="1560320" y="1248665"/>
                          <a:pt x="1560836" y="1253309"/>
                          <a:pt x="1571155" y="1230090"/>
                        </a:cubicBezTo>
                        <a:cubicBezTo>
                          <a:pt x="1574251" y="1222866"/>
                          <a:pt x="1577347" y="1215643"/>
                          <a:pt x="1579927" y="1208419"/>
                        </a:cubicBezTo>
                        <a:cubicBezTo>
                          <a:pt x="1582507" y="1200163"/>
                          <a:pt x="1587667" y="1197583"/>
                          <a:pt x="1596438" y="1197583"/>
                        </a:cubicBezTo>
                        <a:cubicBezTo>
                          <a:pt x="1618625" y="1198100"/>
                          <a:pt x="1640296" y="1197583"/>
                          <a:pt x="1660935" y="1207387"/>
                        </a:cubicBezTo>
                        <a:cubicBezTo>
                          <a:pt x="1668159" y="1210483"/>
                          <a:pt x="1672287" y="1209967"/>
                          <a:pt x="1675383" y="1201195"/>
                        </a:cubicBezTo>
                        <a:cubicBezTo>
                          <a:pt x="1682090" y="1178492"/>
                          <a:pt x="1688282" y="1155789"/>
                          <a:pt x="1693442" y="1132570"/>
                        </a:cubicBezTo>
                        <a:cubicBezTo>
                          <a:pt x="1695506" y="1123283"/>
                          <a:pt x="1692926" y="1119671"/>
                          <a:pt x="1684154" y="1119155"/>
                        </a:cubicBezTo>
                        <a:cubicBezTo>
                          <a:pt x="1660935" y="1117091"/>
                          <a:pt x="1641328" y="1104192"/>
                          <a:pt x="1621205" y="1093872"/>
                        </a:cubicBezTo>
                        <a:cubicBezTo>
                          <a:pt x="1616561" y="1091808"/>
                          <a:pt x="1613465" y="1088712"/>
                          <a:pt x="1614497" y="1083037"/>
                        </a:cubicBezTo>
                        <a:cubicBezTo>
                          <a:pt x="1616561" y="1069621"/>
                          <a:pt x="1618625" y="1055690"/>
                          <a:pt x="1620173" y="1042274"/>
                        </a:cubicBezTo>
                        <a:cubicBezTo>
                          <a:pt x="1621205" y="1034535"/>
                          <a:pt x="1625333" y="1031439"/>
                          <a:pt x="1632557" y="1029891"/>
                        </a:cubicBezTo>
                        <a:cubicBezTo>
                          <a:pt x="1653712" y="1025763"/>
                          <a:pt x="1673835" y="1018539"/>
                          <a:pt x="1696022" y="1022667"/>
                        </a:cubicBezTo>
                        <a:cubicBezTo>
                          <a:pt x="1704793" y="1024215"/>
                          <a:pt x="1708921" y="1020603"/>
                          <a:pt x="1709437" y="1010800"/>
                        </a:cubicBezTo>
                        <a:cubicBezTo>
                          <a:pt x="1710469" y="988612"/>
                          <a:pt x="1710985" y="966426"/>
                          <a:pt x="1709437" y="943723"/>
                        </a:cubicBezTo>
                        <a:cubicBezTo>
                          <a:pt x="1708921" y="933403"/>
                          <a:pt x="1704793" y="929791"/>
                          <a:pt x="1694990" y="931339"/>
                        </a:cubicBezTo>
                        <a:cubicBezTo>
                          <a:pt x="1680026" y="933919"/>
                          <a:pt x="1665063" y="931855"/>
                          <a:pt x="1650616" y="928243"/>
                        </a:cubicBezTo>
                        <a:cubicBezTo>
                          <a:pt x="1619141" y="919988"/>
                          <a:pt x="1621205" y="928243"/>
                          <a:pt x="1618109" y="892125"/>
                        </a:cubicBezTo>
                        <a:cubicBezTo>
                          <a:pt x="1617593" y="885933"/>
                          <a:pt x="1616561" y="880257"/>
                          <a:pt x="1615013" y="874582"/>
                        </a:cubicBezTo>
                        <a:cubicBezTo>
                          <a:pt x="1612949" y="866842"/>
                          <a:pt x="1616561" y="862714"/>
                          <a:pt x="1622753" y="859102"/>
                        </a:cubicBezTo>
                        <a:cubicBezTo>
                          <a:pt x="1642876" y="849299"/>
                          <a:pt x="1661967" y="836915"/>
                          <a:pt x="1684670" y="834851"/>
                        </a:cubicBezTo>
                        <a:cubicBezTo>
                          <a:pt x="1692410" y="834335"/>
                          <a:pt x="1696022" y="830724"/>
                          <a:pt x="1693442" y="821952"/>
                        </a:cubicBezTo>
                        <a:cubicBezTo>
                          <a:pt x="1687766" y="799249"/>
                          <a:pt x="1682090" y="776030"/>
                          <a:pt x="1674867" y="753327"/>
                        </a:cubicBezTo>
                        <a:cubicBezTo>
                          <a:pt x="1671771" y="744039"/>
                          <a:pt x="1667643" y="743007"/>
                          <a:pt x="1659903" y="746619"/>
                        </a:cubicBezTo>
                        <a:cubicBezTo>
                          <a:pt x="1638748" y="756423"/>
                          <a:pt x="1616561" y="755907"/>
                          <a:pt x="1594374" y="756423"/>
                        </a:cubicBezTo>
                        <a:cubicBezTo>
                          <a:pt x="1587667" y="756423"/>
                          <a:pt x="1583023" y="754359"/>
                          <a:pt x="1580443" y="747651"/>
                        </a:cubicBezTo>
                        <a:cubicBezTo>
                          <a:pt x="1575799" y="735784"/>
                          <a:pt x="1571155" y="724432"/>
                          <a:pt x="1565995" y="713081"/>
                        </a:cubicBezTo>
                        <a:cubicBezTo>
                          <a:pt x="1562900" y="705857"/>
                          <a:pt x="1564448" y="701213"/>
                          <a:pt x="1570123" y="696054"/>
                        </a:cubicBezTo>
                        <a:cubicBezTo>
                          <a:pt x="1586635" y="681090"/>
                          <a:pt x="1602114" y="664579"/>
                          <a:pt x="1623269" y="656323"/>
                        </a:cubicBezTo>
                        <a:cubicBezTo>
                          <a:pt x="1631009" y="653227"/>
                          <a:pt x="1632557" y="649616"/>
                          <a:pt x="1628429" y="641876"/>
                        </a:cubicBezTo>
                        <a:cubicBezTo>
                          <a:pt x="1617077" y="620721"/>
                          <a:pt x="1605210" y="599566"/>
                          <a:pt x="1592310" y="579443"/>
                        </a:cubicBezTo>
                        <a:cubicBezTo>
                          <a:pt x="1587667" y="572219"/>
                          <a:pt x="1584055" y="572219"/>
                          <a:pt x="1578379" y="576863"/>
                        </a:cubicBezTo>
                        <a:cubicBezTo>
                          <a:pt x="1564963" y="587698"/>
                          <a:pt x="1548968" y="594406"/>
                          <a:pt x="1532457" y="599050"/>
                        </a:cubicBezTo>
                        <a:cubicBezTo>
                          <a:pt x="1499950" y="607821"/>
                          <a:pt x="1510270" y="610917"/>
                          <a:pt x="1490147" y="585118"/>
                        </a:cubicBezTo>
                        <a:cubicBezTo>
                          <a:pt x="1486019" y="579443"/>
                          <a:pt x="1481891" y="574283"/>
                          <a:pt x="1477247" y="569123"/>
                        </a:cubicBezTo>
                        <a:cubicBezTo>
                          <a:pt x="1472088" y="563447"/>
                          <a:pt x="1472088" y="558288"/>
                          <a:pt x="1476731" y="552096"/>
                        </a:cubicBezTo>
                        <a:cubicBezTo>
                          <a:pt x="1489115" y="533521"/>
                          <a:pt x="1498918" y="513397"/>
                          <a:pt x="1518525" y="499982"/>
                        </a:cubicBezTo>
                        <a:cubicBezTo>
                          <a:pt x="1525233" y="495338"/>
                          <a:pt x="1525233" y="490178"/>
                          <a:pt x="1519557" y="483987"/>
                        </a:cubicBezTo>
                        <a:cubicBezTo>
                          <a:pt x="1503562" y="466960"/>
                          <a:pt x="1487051" y="450448"/>
                          <a:pt x="1470540" y="434453"/>
                        </a:cubicBezTo>
                        <a:cubicBezTo>
                          <a:pt x="1463316" y="427745"/>
                          <a:pt x="1458156" y="428261"/>
                          <a:pt x="1452480" y="436001"/>
                        </a:cubicBezTo>
                        <a:cubicBezTo>
                          <a:pt x="1443709" y="448384"/>
                          <a:pt x="1431841" y="457672"/>
                          <a:pt x="1418942" y="465412"/>
                        </a:cubicBezTo>
                        <a:cubicBezTo>
                          <a:pt x="1393143" y="481407"/>
                          <a:pt x="1393143" y="481407"/>
                          <a:pt x="1369408" y="463348"/>
                        </a:cubicBezTo>
                        <a:cubicBezTo>
                          <a:pt x="1364764" y="459736"/>
                          <a:pt x="1360121" y="455608"/>
                          <a:pt x="1354961" y="452512"/>
                        </a:cubicBezTo>
                        <a:cubicBezTo>
                          <a:pt x="1348253" y="448384"/>
                          <a:pt x="1347221" y="443225"/>
                          <a:pt x="1349801" y="436001"/>
                        </a:cubicBezTo>
                        <a:cubicBezTo>
                          <a:pt x="1357025" y="414330"/>
                          <a:pt x="1361668" y="391627"/>
                          <a:pt x="1377148" y="374084"/>
                        </a:cubicBezTo>
                        <a:cubicBezTo>
                          <a:pt x="1382307" y="368408"/>
                          <a:pt x="1381276" y="364280"/>
                          <a:pt x="1374052" y="360152"/>
                        </a:cubicBezTo>
                        <a:cubicBezTo>
                          <a:pt x="1353929" y="347769"/>
                          <a:pt x="1333806" y="335385"/>
                          <a:pt x="1312651" y="324550"/>
                        </a:cubicBezTo>
                        <a:cubicBezTo>
                          <a:pt x="1304911" y="320422"/>
                          <a:pt x="1299751" y="320422"/>
                          <a:pt x="1296655" y="329193"/>
                        </a:cubicBezTo>
                        <a:cubicBezTo>
                          <a:pt x="1288916" y="350865"/>
                          <a:pt x="1271888" y="365828"/>
                          <a:pt x="1256925" y="382855"/>
                        </a:cubicBezTo>
                        <a:cubicBezTo>
                          <a:pt x="1251249" y="389047"/>
                          <a:pt x="1246090" y="389563"/>
                          <a:pt x="1238866" y="386467"/>
                        </a:cubicBezTo>
                        <a:cubicBezTo>
                          <a:pt x="1228546" y="381307"/>
                          <a:pt x="1217711" y="377179"/>
                          <a:pt x="1206875" y="373052"/>
                        </a:cubicBezTo>
                        <a:cubicBezTo>
                          <a:pt x="1199136" y="370472"/>
                          <a:pt x="1196556" y="365312"/>
                          <a:pt x="1196556" y="357572"/>
                        </a:cubicBezTo>
                        <a:cubicBezTo>
                          <a:pt x="1197072" y="335385"/>
                          <a:pt x="1196556" y="313714"/>
                          <a:pt x="1206359" y="293075"/>
                        </a:cubicBezTo>
                        <a:cubicBezTo>
                          <a:pt x="1209971" y="285335"/>
                          <a:pt x="1208939" y="280692"/>
                          <a:pt x="1199652" y="278112"/>
                        </a:cubicBezTo>
                        <a:cubicBezTo>
                          <a:pt x="1176949" y="271404"/>
                          <a:pt x="1154246" y="265212"/>
                          <a:pt x="1131027" y="259537"/>
                        </a:cubicBezTo>
                        <a:cubicBezTo>
                          <a:pt x="1122255" y="257473"/>
                          <a:pt x="1119159" y="260569"/>
                          <a:pt x="1118127" y="268308"/>
                        </a:cubicBezTo>
                        <a:cubicBezTo>
                          <a:pt x="1116063" y="291527"/>
                          <a:pt x="1103164" y="311134"/>
                          <a:pt x="1093360" y="331258"/>
                        </a:cubicBezTo>
                        <a:cubicBezTo>
                          <a:pt x="1090780" y="336933"/>
                          <a:pt x="1086653" y="339513"/>
                          <a:pt x="1079945" y="338481"/>
                        </a:cubicBezTo>
                        <a:cubicBezTo>
                          <a:pt x="1067561" y="336417"/>
                          <a:pt x="1055178" y="334869"/>
                          <a:pt x="1042794" y="333837"/>
                        </a:cubicBezTo>
                        <a:cubicBezTo>
                          <a:pt x="1034539" y="332805"/>
                          <a:pt x="1029895" y="329193"/>
                          <a:pt x="1028347" y="320422"/>
                        </a:cubicBezTo>
                        <a:cubicBezTo>
                          <a:pt x="1024735" y="299783"/>
                          <a:pt x="1016996" y="279660"/>
                          <a:pt x="1021123" y="257989"/>
                        </a:cubicBezTo>
                        <a:cubicBezTo>
                          <a:pt x="1022671" y="248701"/>
                          <a:pt x="1019059" y="244057"/>
                          <a:pt x="1008740" y="243541"/>
                        </a:cubicBezTo>
                        <a:cubicBezTo>
                          <a:pt x="986553" y="242509"/>
                          <a:pt x="964366" y="242509"/>
                          <a:pt x="941663" y="243541"/>
                        </a:cubicBezTo>
                        <a:cubicBezTo>
                          <a:pt x="931859" y="244057"/>
                          <a:pt x="928247" y="248185"/>
                          <a:pt x="929795" y="256957"/>
                        </a:cubicBezTo>
                        <a:cubicBezTo>
                          <a:pt x="933923" y="279144"/>
                          <a:pt x="926184" y="299267"/>
                          <a:pt x="922572" y="320422"/>
                        </a:cubicBezTo>
                        <a:cubicBezTo>
                          <a:pt x="921024" y="328678"/>
                          <a:pt x="916896" y="332290"/>
                          <a:pt x="909156" y="333321"/>
                        </a:cubicBezTo>
                        <a:cubicBezTo>
                          <a:pt x="896773" y="334869"/>
                          <a:pt x="884389" y="335901"/>
                          <a:pt x="872006" y="337965"/>
                        </a:cubicBezTo>
                        <a:cubicBezTo>
                          <a:pt x="864782" y="339513"/>
                          <a:pt x="860654" y="336933"/>
                          <a:pt x="857559" y="330226"/>
                        </a:cubicBezTo>
                        <a:cubicBezTo>
                          <a:pt x="847755" y="310102"/>
                          <a:pt x="835371" y="291527"/>
                          <a:pt x="833308" y="268308"/>
                        </a:cubicBezTo>
                        <a:cubicBezTo>
                          <a:pt x="832276" y="259537"/>
                          <a:pt x="828664" y="256957"/>
                          <a:pt x="819892" y="259021"/>
                        </a:cubicBezTo>
                        <a:cubicBezTo>
                          <a:pt x="797705" y="264180"/>
                          <a:pt x="775518" y="269856"/>
                          <a:pt x="753847" y="276564"/>
                        </a:cubicBezTo>
                        <a:cubicBezTo>
                          <a:pt x="744044" y="279660"/>
                          <a:pt x="740948" y="283272"/>
                          <a:pt x="745591" y="293075"/>
                        </a:cubicBezTo>
                        <a:cubicBezTo>
                          <a:pt x="751783" y="308039"/>
                          <a:pt x="754879" y="323518"/>
                          <a:pt x="754879" y="339513"/>
                        </a:cubicBezTo>
                        <a:cubicBezTo>
                          <a:pt x="754879" y="367892"/>
                          <a:pt x="755395" y="367892"/>
                          <a:pt x="728564" y="378728"/>
                        </a:cubicBezTo>
                        <a:cubicBezTo>
                          <a:pt x="722888" y="380791"/>
                          <a:pt x="717213" y="383371"/>
                          <a:pt x="712053" y="385951"/>
                        </a:cubicBezTo>
                        <a:cubicBezTo>
                          <a:pt x="705345" y="389563"/>
                          <a:pt x="700185" y="388531"/>
                          <a:pt x="695026" y="382855"/>
                        </a:cubicBezTo>
                        <a:cubicBezTo>
                          <a:pt x="679546" y="365828"/>
                          <a:pt x="662519" y="350349"/>
                          <a:pt x="654779" y="328161"/>
                        </a:cubicBezTo>
                        <a:cubicBezTo>
                          <a:pt x="652200" y="320938"/>
                          <a:pt x="648588" y="319390"/>
                          <a:pt x="641364" y="323002"/>
                        </a:cubicBezTo>
                        <a:cubicBezTo>
                          <a:pt x="619693" y="334353"/>
                          <a:pt x="598538" y="346737"/>
                          <a:pt x="577899" y="359636"/>
                        </a:cubicBezTo>
                        <a:cubicBezTo>
                          <a:pt x="571707" y="363248"/>
                          <a:pt x="570159" y="366860"/>
                          <a:pt x="574803" y="372536"/>
                        </a:cubicBezTo>
                        <a:cubicBezTo>
                          <a:pt x="590798" y="390595"/>
                          <a:pt x="595958" y="413298"/>
                          <a:pt x="602666" y="435485"/>
                        </a:cubicBezTo>
                        <a:cubicBezTo>
                          <a:pt x="604730" y="442193"/>
                          <a:pt x="604214" y="446836"/>
                          <a:pt x="598022" y="450964"/>
                        </a:cubicBezTo>
                        <a:cubicBezTo>
                          <a:pt x="587702" y="458188"/>
                          <a:pt x="577383" y="466444"/>
                          <a:pt x="567579" y="474699"/>
                        </a:cubicBezTo>
                        <a:cubicBezTo>
                          <a:pt x="561388" y="479859"/>
                          <a:pt x="556744" y="478827"/>
                          <a:pt x="550552" y="474699"/>
                        </a:cubicBezTo>
                        <a:cubicBezTo>
                          <a:pt x="531977" y="462316"/>
                          <a:pt x="511854" y="451996"/>
                          <a:pt x="498438" y="432905"/>
                        </a:cubicBezTo>
                        <a:cubicBezTo>
                          <a:pt x="494310" y="426713"/>
                          <a:pt x="489151" y="426197"/>
                          <a:pt x="483475" y="431357"/>
                        </a:cubicBezTo>
                        <a:cubicBezTo>
                          <a:pt x="465932" y="447352"/>
                          <a:pt x="448904" y="464895"/>
                          <a:pt x="432393" y="482439"/>
                        </a:cubicBezTo>
                        <a:cubicBezTo>
                          <a:pt x="427233" y="488114"/>
                          <a:pt x="426717" y="493274"/>
                          <a:pt x="433425" y="497402"/>
                        </a:cubicBezTo>
                        <a:cubicBezTo>
                          <a:pt x="453032" y="510818"/>
                          <a:pt x="462836" y="531457"/>
                          <a:pt x="475735" y="550032"/>
                        </a:cubicBezTo>
                        <a:cubicBezTo>
                          <a:pt x="479863" y="555708"/>
                          <a:pt x="479863" y="560867"/>
                          <a:pt x="475219" y="566027"/>
                        </a:cubicBezTo>
                        <a:cubicBezTo>
                          <a:pt x="466964" y="576347"/>
                          <a:pt x="458708" y="587182"/>
                          <a:pt x="450968" y="597502"/>
                        </a:cubicBezTo>
                        <a:cubicBezTo>
                          <a:pt x="447357" y="602146"/>
                          <a:pt x="443745" y="603694"/>
                          <a:pt x="437553" y="601629"/>
                        </a:cubicBezTo>
                        <a:cubicBezTo>
                          <a:pt x="414850" y="594406"/>
                          <a:pt x="391631" y="589246"/>
                          <a:pt x="373056" y="573251"/>
                        </a:cubicBezTo>
                        <a:cubicBezTo>
                          <a:pt x="367896" y="568607"/>
                          <a:pt x="363768" y="568607"/>
                          <a:pt x="360156" y="575315"/>
                        </a:cubicBezTo>
                        <a:cubicBezTo>
                          <a:pt x="347257" y="596470"/>
                          <a:pt x="334358" y="617109"/>
                          <a:pt x="323522" y="638780"/>
                        </a:cubicBezTo>
                        <a:cubicBezTo>
                          <a:pt x="319910" y="646004"/>
                          <a:pt x="320942" y="650131"/>
                          <a:pt x="328166" y="652711"/>
                        </a:cubicBezTo>
                        <a:cubicBezTo>
                          <a:pt x="346225" y="659419"/>
                          <a:pt x="360672" y="672318"/>
                          <a:pt x="374088" y="685218"/>
                        </a:cubicBezTo>
                        <a:cubicBezTo>
                          <a:pt x="392147" y="702245"/>
                          <a:pt x="391115" y="698117"/>
                          <a:pt x="380795" y="720820"/>
                        </a:cubicBezTo>
                        <a:cubicBezTo>
                          <a:pt x="377700" y="728044"/>
                          <a:pt x="374604" y="735268"/>
                          <a:pt x="372024" y="742492"/>
                        </a:cubicBezTo>
                        <a:cubicBezTo>
                          <a:pt x="369444" y="750747"/>
                          <a:pt x="364284" y="753327"/>
                          <a:pt x="355513" y="753327"/>
                        </a:cubicBezTo>
                        <a:cubicBezTo>
                          <a:pt x="333326" y="752811"/>
                          <a:pt x="311655" y="753327"/>
                          <a:pt x="291015" y="743523"/>
                        </a:cubicBezTo>
                        <a:cubicBezTo>
                          <a:pt x="282760" y="739396"/>
                          <a:pt x="279148" y="742492"/>
                          <a:pt x="276568" y="751263"/>
                        </a:cubicBezTo>
                        <a:cubicBezTo>
                          <a:pt x="269860" y="773450"/>
                          <a:pt x="264185" y="796153"/>
                          <a:pt x="258509" y="818340"/>
                        </a:cubicBezTo>
                        <a:cubicBezTo>
                          <a:pt x="256445" y="827628"/>
                          <a:pt x="259025" y="831239"/>
                          <a:pt x="267796" y="831756"/>
                        </a:cubicBezTo>
                        <a:cubicBezTo>
                          <a:pt x="291015" y="833819"/>
                          <a:pt x="310623" y="846719"/>
                          <a:pt x="330746" y="857038"/>
                        </a:cubicBezTo>
                        <a:cubicBezTo>
                          <a:pt x="335905" y="859618"/>
                          <a:pt x="338485" y="863230"/>
                          <a:pt x="337453" y="869422"/>
                        </a:cubicBezTo>
                        <a:cubicBezTo>
                          <a:pt x="335389" y="881805"/>
                          <a:pt x="333842" y="894189"/>
                          <a:pt x="332810" y="906572"/>
                        </a:cubicBezTo>
                        <a:cubicBezTo>
                          <a:pt x="331778" y="915344"/>
                          <a:pt x="328166" y="919988"/>
                          <a:pt x="318878" y="922052"/>
                        </a:cubicBezTo>
                        <a:cubicBezTo>
                          <a:pt x="298239" y="925664"/>
                          <a:pt x="278116" y="932887"/>
                          <a:pt x="256445" y="929275"/>
                        </a:cubicBezTo>
                        <a:cubicBezTo>
                          <a:pt x="246125" y="927211"/>
                          <a:pt x="243029" y="932371"/>
                          <a:pt x="242514" y="942175"/>
                        </a:cubicBezTo>
                        <a:cubicBezTo>
                          <a:pt x="241482" y="963846"/>
                          <a:pt x="241482" y="985001"/>
                          <a:pt x="242514" y="1006672"/>
                        </a:cubicBezTo>
                        <a:cubicBezTo>
                          <a:pt x="243029" y="1018023"/>
                          <a:pt x="247157" y="1022667"/>
                          <a:pt x="257993" y="1020603"/>
                        </a:cubicBezTo>
                        <a:cubicBezTo>
                          <a:pt x="280180" y="1016475"/>
                          <a:pt x="300303" y="1024731"/>
                          <a:pt x="321458" y="1028343"/>
                        </a:cubicBezTo>
                        <a:cubicBezTo>
                          <a:pt x="327650" y="1029375"/>
                          <a:pt x="331262" y="1032987"/>
                          <a:pt x="331778" y="1039694"/>
                        </a:cubicBezTo>
                        <a:cubicBezTo>
                          <a:pt x="333326" y="1052594"/>
                          <a:pt x="334358" y="1065493"/>
                          <a:pt x="336937" y="1077877"/>
                        </a:cubicBezTo>
                        <a:cubicBezTo>
                          <a:pt x="338485" y="1085617"/>
                          <a:pt x="335905" y="1089744"/>
                          <a:pt x="329198" y="1093356"/>
                        </a:cubicBezTo>
                        <a:cubicBezTo>
                          <a:pt x="309075" y="1103676"/>
                          <a:pt x="289467" y="1115543"/>
                          <a:pt x="265733" y="1117607"/>
                        </a:cubicBezTo>
                        <a:cubicBezTo>
                          <a:pt x="257993" y="1118123"/>
                          <a:pt x="255929" y="1122251"/>
                          <a:pt x="257993" y="1129990"/>
                        </a:cubicBezTo>
                        <a:cubicBezTo>
                          <a:pt x="263669" y="1153209"/>
                          <a:pt x="269344" y="1175913"/>
                          <a:pt x="276568" y="1198615"/>
                        </a:cubicBezTo>
                        <a:cubicBezTo>
                          <a:pt x="279148" y="1207903"/>
                          <a:pt x="283276" y="1209451"/>
                          <a:pt x="291531" y="1205839"/>
                        </a:cubicBezTo>
                        <a:cubicBezTo>
                          <a:pt x="308559" y="1198100"/>
                          <a:pt x="327134" y="1196035"/>
                          <a:pt x="345709" y="1196035"/>
                        </a:cubicBezTo>
                        <a:cubicBezTo>
                          <a:pt x="371508" y="1196035"/>
                          <a:pt x="366348" y="1193456"/>
                          <a:pt x="375636" y="1216675"/>
                        </a:cubicBezTo>
                        <a:cubicBezTo>
                          <a:pt x="378216" y="1223382"/>
                          <a:pt x="380795" y="1230606"/>
                          <a:pt x="384407" y="1236798"/>
                        </a:cubicBezTo>
                        <a:cubicBezTo>
                          <a:pt x="389051" y="1245569"/>
                          <a:pt x="386987" y="1251761"/>
                          <a:pt x="379764" y="1257953"/>
                        </a:cubicBezTo>
                        <a:cubicBezTo>
                          <a:pt x="363252" y="1272400"/>
                          <a:pt x="348289" y="1288396"/>
                          <a:pt x="327134" y="1296651"/>
                        </a:cubicBezTo>
                        <a:cubicBezTo>
                          <a:pt x="319394" y="1299231"/>
                          <a:pt x="319394" y="1303875"/>
                          <a:pt x="322490" y="1310583"/>
                        </a:cubicBezTo>
                        <a:cubicBezTo>
                          <a:pt x="333842" y="1332254"/>
                          <a:pt x="346225" y="1353409"/>
                          <a:pt x="359124" y="1374048"/>
                        </a:cubicBezTo>
                        <a:cubicBezTo>
                          <a:pt x="362736" y="1379724"/>
                          <a:pt x="365832" y="1380755"/>
                          <a:pt x="370992" y="1376628"/>
                        </a:cubicBezTo>
                        <a:cubicBezTo>
                          <a:pt x="389051" y="1361148"/>
                          <a:pt x="412270" y="1355988"/>
                          <a:pt x="433941" y="1348765"/>
                        </a:cubicBezTo>
                        <a:cubicBezTo>
                          <a:pt x="441165" y="1346185"/>
                          <a:pt x="445809" y="1347217"/>
                          <a:pt x="450452" y="1353925"/>
                        </a:cubicBezTo>
                        <a:cubicBezTo>
                          <a:pt x="457676" y="1364760"/>
                          <a:pt x="465932" y="1374564"/>
                          <a:pt x="474187" y="1384367"/>
                        </a:cubicBezTo>
                        <a:cubicBezTo>
                          <a:pt x="478315" y="1389527"/>
                          <a:pt x="478831" y="1393655"/>
                          <a:pt x="475219" y="1399331"/>
                        </a:cubicBezTo>
                        <a:cubicBezTo>
                          <a:pt x="462320" y="1417906"/>
                          <a:pt x="452516" y="1439061"/>
                          <a:pt x="432909" y="1452476"/>
                        </a:cubicBezTo>
                        <a:cubicBezTo>
                          <a:pt x="426201" y="1457120"/>
                          <a:pt x="425685" y="1461764"/>
                          <a:pt x="431877" y="1468471"/>
                        </a:cubicBezTo>
                        <a:cubicBezTo>
                          <a:pt x="447873" y="1486015"/>
                          <a:pt x="464384" y="1502526"/>
                          <a:pt x="481927" y="1518521"/>
                        </a:cubicBezTo>
                        <a:cubicBezTo>
                          <a:pt x="488119" y="1524197"/>
                          <a:pt x="493279" y="1524197"/>
                          <a:pt x="497922" y="1517489"/>
                        </a:cubicBezTo>
                        <a:cubicBezTo>
                          <a:pt x="510822" y="1498398"/>
                          <a:pt x="531461" y="1488595"/>
                          <a:pt x="550036" y="1475695"/>
                        </a:cubicBezTo>
                        <a:cubicBezTo>
                          <a:pt x="556228" y="1471568"/>
                          <a:pt x="561388" y="1471568"/>
                          <a:pt x="567063" y="1476211"/>
                        </a:cubicBezTo>
                        <a:cubicBezTo>
                          <a:pt x="576867" y="1483951"/>
                          <a:pt x="586670" y="1491690"/>
                          <a:pt x="596474" y="1498914"/>
                        </a:cubicBezTo>
                        <a:cubicBezTo>
                          <a:pt x="602666" y="1503558"/>
                          <a:pt x="604214" y="1508202"/>
                          <a:pt x="601634" y="1515426"/>
                        </a:cubicBezTo>
                        <a:cubicBezTo>
                          <a:pt x="594926" y="1537097"/>
                          <a:pt x="589250" y="1559284"/>
                          <a:pt x="574287" y="1577343"/>
                        </a:cubicBezTo>
                        <a:cubicBezTo>
                          <a:pt x="569127" y="1583018"/>
                          <a:pt x="569643" y="1587146"/>
                          <a:pt x="576867" y="1591274"/>
                        </a:cubicBezTo>
                        <a:cubicBezTo>
                          <a:pt x="597506" y="1603658"/>
                          <a:pt x="618145" y="1616041"/>
                          <a:pt x="639300" y="1627393"/>
                        </a:cubicBezTo>
                        <a:cubicBezTo>
                          <a:pt x="647040" y="1631520"/>
                          <a:pt x="651168" y="1629973"/>
                          <a:pt x="653747" y="1622233"/>
                        </a:cubicBezTo>
                        <a:cubicBezTo>
                          <a:pt x="662003" y="1600562"/>
                          <a:pt x="678514" y="1585598"/>
                          <a:pt x="693478" y="1568571"/>
                        </a:cubicBezTo>
                        <a:cubicBezTo>
                          <a:pt x="699153" y="1562379"/>
                          <a:pt x="704313" y="1561864"/>
                          <a:pt x="711537" y="1564959"/>
                        </a:cubicBezTo>
                        <a:cubicBezTo>
                          <a:pt x="721856" y="1570119"/>
                          <a:pt x="732692" y="1574247"/>
                          <a:pt x="743528" y="1578375"/>
                        </a:cubicBezTo>
                        <a:cubicBezTo>
                          <a:pt x="751267" y="1580955"/>
                          <a:pt x="753847" y="1585598"/>
                          <a:pt x="753847" y="1593854"/>
                        </a:cubicBezTo>
                        <a:cubicBezTo>
                          <a:pt x="753331" y="1616041"/>
                          <a:pt x="753847" y="1637712"/>
                          <a:pt x="744044" y="1658351"/>
                        </a:cubicBezTo>
                        <a:cubicBezTo>
                          <a:pt x="739916" y="1667123"/>
                          <a:pt x="743012" y="1671251"/>
                          <a:pt x="752299" y="1673831"/>
                        </a:cubicBezTo>
                        <a:cubicBezTo>
                          <a:pt x="773970" y="1680538"/>
                          <a:pt x="796157" y="1686214"/>
                          <a:pt x="818344" y="1691374"/>
                        </a:cubicBezTo>
                        <a:cubicBezTo>
                          <a:pt x="827116" y="1693438"/>
                          <a:pt x="831760" y="1692406"/>
                          <a:pt x="832276" y="1682602"/>
                        </a:cubicBezTo>
                        <a:cubicBezTo>
                          <a:pt x="834340" y="1659383"/>
                          <a:pt x="846723" y="1639776"/>
                          <a:pt x="857043" y="1619653"/>
                        </a:cubicBezTo>
                        <a:cubicBezTo>
                          <a:pt x="859622" y="1614493"/>
                          <a:pt x="862718" y="1611397"/>
                          <a:pt x="868910" y="1612429"/>
                        </a:cubicBezTo>
                        <a:cubicBezTo>
                          <a:pt x="881809" y="1614493"/>
                          <a:pt x="895225" y="1616041"/>
                          <a:pt x="908640" y="1617589"/>
                        </a:cubicBezTo>
                        <a:cubicBezTo>
                          <a:pt x="916896" y="1618621"/>
                          <a:pt x="920508" y="1622749"/>
                          <a:pt x="922056" y="1630488"/>
                        </a:cubicBezTo>
                        <a:cubicBezTo>
                          <a:pt x="925668" y="1651128"/>
                          <a:pt x="933407" y="1671251"/>
                          <a:pt x="929279" y="1692922"/>
                        </a:cubicBezTo>
                        <a:cubicBezTo>
                          <a:pt x="927215" y="1703757"/>
                          <a:pt x="932375" y="1706853"/>
                          <a:pt x="942695" y="1707369"/>
                        </a:cubicBezTo>
                        <a:cubicBezTo>
                          <a:pt x="964366" y="1708401"/>
                          <a:pt x="985521" y="1708401"/>
                          <a:pt x="1007192" y="1707369"/>
                        </a:cubicBezTo>
                        <a:cubicBezTo>
                          <a:pt x="1018028" y="1706853"/>
                          <a:pt x="1022155" y="1702725"/>
                          <a:pt x="1020607" y="1692406"/>
                        </a:cubicBezTo>
                        <a:cubicBezTo>
                          <a:pt x="1016480" y="1670219"/>
                          <a:pt x="1024219" y="1650096"/>
                          <a:pt x="1028347" y="1628941"/>
                        </a:cubicBezTo>
                        <a:cubicBezTo>
                          <a:pt x="1029379" y="1621717"/>
                          <a:pt x="1033507" y="1618621"/>
                          <a:pt x="1040215" y="1617589"/>
                        </a:cubicBezTo>
                        <a:cubicBezTo>
                          <a:pt x="1053114" y="1616041"/>
                          <a:pt x="1066013" y="1615009"/>
                          <a:pt x="1078397" y="1612429"/>
                        </a:cubicBezTo>
                        <a:cubicBezTo>
                          <a:pt x="1085621" y="1611397"/>
                          <a:pt x="1089748" y="1613461"/>
                          <a:pt x="1092844" y="1619653"/>
                        </a:cubicBezTo>
                        <a:cubicBezTo>
                          <a:pt x="1102648" y="1639776"/>
                          <a:pt x="1115031" y="1658351"/>
                          <a:pt x="1117095" y="1681570"/>
                        </a:cubicBezTo>
                        <a:cubicBezTo>
                          <a:pt x="1118127" y="1690342"/>
                          <a:pt x="1121739" y="1692922"/>
                          <a:pt x="1130511" y="1690858"/>
                        </a:cubicBezTo>
                        <a:cubicBezTo>
                          <a:pt x="1152698" y="1685698"/>
                          <a:pt x="1174885" y="1680022"/>
                          <a:pt x="1196556" y="1673315"/>
                        </a:cubicBezTo>
                        <a:cubicBezTo>
                          <a:pt x="1206359" y="1670219"/>
                          <a:pt x="1209455" y="1666607"/>
                          <a:pt x="1204811" y="1656803"/>
                        </a:cubicBezTo>
                        <a:cubicBezTo>
                          <a:pt x="1200168" y="1643904"/>
                          <a:pt x="1196556" y="1627393"/>
                          <a:pt x="1198104" y="161397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15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" name="Freeform: Shape 54">
                    <a:extLst>
                      <a:ext uri="{FF2B5EF4-FFF2-40B4-BE49-F238E27FC236}">
                        <a16:creationId xmlns:a16="http://schemas.microsoft.com/office/drawing/2014/main" id="{95072B20-ED35-42B7-BB8C-94818180A007}"/>
                      </a:ext>
                    </a:extLst>
                  </p:cNvPr>
                  <p:cNvSpPr/>
                  <p:nvPr/>
                </p:nvSpPr>
                <p:spPr>
                  <a:xfrm>
                    <a:off x="306264" y="596604"/>
                    <a:ext cx="237705" cy="236465"/>
                  </a:xfrm>
                  <a:custGeom>
                    <a:avLst/>
                    <a:gdLst>
                      <a:gd name="connsiteX0" fmla="*/ 185362 w 237706"/>
                      <a:gd name="connsiteY0" fmla="*/ 130458 h 236466"/>
                      <a:gd name="connsiteX1" fmla="*/ 237706 w 237706"/>
                      <a:gd name="connsiteY1" fmla="*/ 130458 h 236466"/>
                      <a:gd name="connsiteX2" fmla="*/ 234128 w 237706"/>
                      <a:gd name="connsiteY2" fmla="*/ 154126 h 236466"/>
                      <a:gd name="connsiteX3" fmla="*/ 165835 w 237706"/>
                      <a:gd name="connsiteY3" fmla="*/ 229449 h 236466"/>
                      <a:gd name="connsiteX4" fmla="*/ 131078 w 237706"/>
                      <a:gd name="connsiteY4" fmla="*/ 236466 h 236466"/>
                      <a:gd name="connsiteX5" fmla="*/ 131078 w 237706"/>
                      <a:gd name="connsiteY5" fmla="*/ 186008 h 236466"/>
                      <a:gd name="connsiteX6" fmla="*/ 146195 w 237706"/>
                      <a:gd name="connsiteY6" fmla="*/ 182956 h 236466"/>
                      <a:gd name="connsiteX7" fmla="*/ 177100 w 237706"/>
                      <a:gd name="connsiteY7" fmla="*/ 157507 h 236466"/>
                      <a:gd name="connsiteX8" fmla="*/ 0 w 237706"/>
                      <a:gd name="connsiteY8" fmla="*/ 130458 h 236466"/>
                      <a:gd name="connsiteX9" fmla="*/ 52344 w 237706"/>
                      <a:gd name="connsiteY9" fmla="*/ 130458 h 236466"/>
                      <a:gd name="connsiteX10" fmla="*/ 60606 w 237706"/>
                      <a:gd name="connsiteY10" fmla="*/ 157507 h 236466"/>
                      <a:gd name="connsiteX11" fmla="*/ 91511 w 237706"/>
                      <a:gd name="connsiteY11" fmla="*/ 182956 h 236466"/>
                      <a:gd name="connsiteX12" fmla="*/ 106628 w 237706"/>
                      <a:gd name="connsiteY12" fmla="*/ 186008 h 236466"/>
                      <a:gd name="connsiteX13" fmla="*/ 106628 w 237706"/>
                      <a:gd name="connsiteY13" fmla="*/ 236466 h 236466"/>
                      <a:gd name="connsiteX14" fmla="*/ 71871 w 237706"/>
                      <a:gd name="connsiteY14" fmla="*/ 229449 h 236466"/>
                      <a:gd name="connsiteX15" fmla="*/ 3579 w 237706"/>
                      <a:gd name="connsiteY15" fmla="*/ 154126 h 236466"/>
                      <a:gd name="connsiteX16" fmla="*/ 131078 w 237706"/>
                      <a:gd name="connsiteY16" fmla="*/ 0 h 236466"/>
                      <a:gd name="connsiteX17" fmla="*/ 165835 w 237706"/>
                      <a:gd name="connsiteY17" fmla="*/ 7017 h 236466"/>
                      <a:gd name="connsiteX18" fmla="*/ 234128 w 237706"/>
                      <a:gd name="connsiteY18" fmla="*/ 82340 h 236466"/>
                      <a:gd name="connsiteX19" fmla="*/ 237706 w 237706"/>
                      <a:gd name="connsiteY19" fmla="*/ 106008 h 236466"/>
                      <a:gd name="connsiteX20" fmla="*/ 185362 w 237706"/>
                      <a:gd name="connsiteY20" fmla="*/ 106008 h 236466"/>
                      <a:gd name="connsiteX21" fmla="*/ 177100 w 237706"/>
                      <a:gd name="connsiteY21" fmla="*/ 78960 h 236466"/>
                      <a:gd name="connsiteX22" fmla="*/ 146195 w 237706"/>
                      <a:gd name="connsiteY22" fmla="*/ 53510 h 236466"/>
                      <a:gd name="connsiteX23" fmla="*/ 131078 w 237706"/>
                      <a:gd name="connsiteY23" fmla="*/ 50458 h 236466"/>
                      <a:gd name="connsiteX24" fmla="*/ 106628 w 237706"/>
                      <a:gd name="connsiteY24" fmla="*/ 0 h 236466"/>
                      <a:gd name="connsiteX25" fmla="*/ 106628 w 237706"/>
                      <a:gd name="connsiteY25" fmla="*/ 50458 h 236466"/>
                      <a:gd name="connsiteX26" fmla="*/ 91511 w 237706"/>
                      <a:gd name="connsiteY26" fmla="*/ 53510 h 236466"/>
                      <a:gd name="connsiteX27" fmla="*/ 60606 w 237706"/>
                      <a:gd name="connsiteY27" fmla="*/ 78960 h 236466"/>
                      <a:gd name="connsiteX28" fmla="*/ 52344 w 237706"/>
                      <a:gd name="connsiteY28" fmla="*/ 106008 h 236466"/>
                      <a:gd name="connsiteX29" fmla="*/ 0 w 237706"/>
                      <a:gd name="connsiteY29" fmla="*/ 106008 h 236466"/>
                      <a:gd name="connsiteX30" fmla="*/ 3579 w 237706"/>
                      <a:gd name="connsiteY30" fmla="*/ 82340 h 236466"/>
                      <a:gd name="connsiteX31" fmla="*/ 71871 w 237706"/>
                      <a:gd name="connsiteY31" fmla="*/ 7017 h 236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237706" h="236466">
                        <a:moveTo>
                          <a:pt x="185362" y="130458"/>
                        </a:moveTo>
                        <a:lnTo>
                          <a:pt x="237706" y="130458"/>
                        </a:lnTo>
                        <a:lnTo>
                          <a:pt x="234128" y="154126"/>
                        </a:lnTo>
                        <a:cubicBezTo>
                          <a:pt x="223548" y="188141"/>
                          <a:pt x="198326" y="215706"/>
                          <a:pt x="165835" y="229449"/>
                        </a:cubicBezTo>
                        <a:lnTo>
                          <a:pt x="131078" y="236466"/>
                        </a:lnTo>
                        <a:lnTo>
                          <a:pt x="131078" y="186008"/>
                        </a:lnTo>
                        <a:lnTo>
                          <a:pt x="146195" y="182956"/>
                        </a:lnTo>
                        <a:cubicBezTo>
                          <a:pt x="158800" y="177624"/>
                          <a:pt x="169526" y="168717"/>
                          <a:pt x="177100" y="157507"/>
                        </a:cubicBezTo>
                        <a:close/>
                        <a:moveTo>
                          <a:pt x="0" y="130458"/>
                        </a:moveTo>
                        <a:lnTo>
                          <a:pt x="52344" y="130458"/>
                        </a:lnTo>
                        <a:lnTo>
                          <a:pt x="60606" y="157507"/>
                        </a:lnTo>
                        <a:cubicBezTo>
                          <a:pt x="68180" y="168717"/>
                          <a:pt x="78906" y="177624"/>
                          <a:pt x="91511" y="182956"/>
                        </a:cubicBezTo>
                        <a:lnTo>
                          <a:pt x="106628" y="186008"/>
                        </a:lnTo>
                        <a:lnTo>
                          <a:pt x="106628" y="236466"/>
                        </a:lnTo>
                        <a:lnTo>
                          <a:pt x="71871" y="229449"/>
                        </a:lnTo>
                        <a:cubicBezTo>
                          <a:pt x="39380" y="215706"/>
                          <a:pt x="14159" y="188141"/>
                          <a:pt x="3579" y="154126"/>
                        </a:cubicBezTo>
                        <a:close/>
                        <a:moveTo>
                          <a:pt x="131078" y="0"/>
                        </a:moveTo>
                        <a:lnTo>
                          <a:pt x="165835" y="7017"/>
                        </a:lnTo>
                        <a:cubicBezTo>
                          <a:pt x="198326" y="20760"/>
                          <a:pt x="223548" y="48325"/>
                          <a:pt x="234128" y="82340"/>
                        </a:cubicBezTo>
                        <a:lnTo>
                          <a:pt x="237706" y="106008"/>
                        </a:lnTo>
                        <a:lnTo>
                          <a:pt x="185362" y="106008"/>
                        </a:lnTo>
                        <a:lnTo>
                          <a:pt x="177100" y="78960"/>
                        </a:lnTo>
                        <a:cubicBezTo>
                          <a:pt x="169526" y="67749"/>
                          <a:pt x="158800" y="58842"/>
                          <a:pt x="146195" y="53510"/>
                        </a:cubicBezTo>
                        <a:lnTo>
                          <a:pt x="131078" y="50458"/>
                        </a:lnTo>
                        <a:close/>
                        <a:moveTo>
                          <a:pt x="106628" y="0"/>
                        </a:moveTo>
                        <a:lnTo>
                          <a:pt x="106628" y="50458"/>
                        </a:lnTo>
                        <a:lnTo>
                          <a:pt x="91511" y="53510"/>
                        </a:lnTo>
                        <a:cubicBezTo>
                          <a:pt x="78906" y="58842"/>
                          <a:pt x="68180" y="67749"/>
                          <a:pt x="60606" y="78960"/>
                        </a:cubicBezTo>
                        <a:lnTo>
                          <a:pt x="52344" y="106008"/>
                        </a:lnTo>
                        <a:lnTo>
                          <a:pt x="0" y="106008"/>
                        </a:lnTo>
                        <a:lnTo>
                          <a:pt x="3579" y="82340"/>
                        </a:lnTo>
                        <a:cubicBezTo>
                          <a:pt x="14159" y="48325"/>
                          <a:pt x="39380" y="20760"/>
                          <a:pt x="71871" y="701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" name="Oval 55">
                    <a:extLst>
                      <a:ext uri="{FF2B5EF4-FFF2-40B4-BE49-F238E27FC236}">
                        <a16:creationId xmlns:a16="http://schemas.microsoft.com/office/drawing/2014/main" id="{953322D6-03F7-4E24-9459-0733AC6EC0D8}"/>
                      </a:ext>
                    </a:extLst>
                  </p:cNvPr>
                  <p:cNvSpPr/>
                  <p:nvPr/>
                </p:nvSpPr>
                <p:spPr>
                  <a:xfrm>
                    <a:off x="385558" y="675280"/>
                    <a:ext cx="79122" cy="79122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1" name="Rectangle: Top Corners Rounded 39">
                  <a:extLst>
                    <a:ext uri="{FF2B5EF4-FFF2-40B4-BE49-F238E27FC236}">
                      <a16:creationId xmlns:a16="http://schemas.microsoft.com/office/drawing/2014/main" id="{91939E2B-1384-47A5-95D0-C96CF083D74C}"/>
                    </a:ext>
                  </a:extLst>
                </p:cNvPr>
                <p:cNvSpPr/>
                <p:nvPr/>
              </p:nvSpPr>
              <p:spPr>
                <a:xfrm>
                  <a:off x="2939995" y="2950076"/>
                  <a:ext cx="1618488" cy="25603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2" name="Group 40">
                  <a:extLst>
                    <a:ext uri="{FF2B5EF4-FFF2-40B4-BE49-F238E27FC236}">
                      <a16:creationId xmlns:a16="http://schemas.microsoft.com/office/drawing/2014/main" id="{69D1A37E-7484-4ED0-8A15-5F125D0C101B}"/>
                    </a:ext>
                  </a:extLst>
                </p:cNvPr>
                <p:cNvGrpSpPr/>
                <p:nvPr/>
              </p:nvGrpSpPr>
              <p:grpSpPr>
                <a:xfrm rot="1056235">
                  <a:off x="3546587" y="1602585"/>
                  <a:ext cx="391039" cy="1171393"/>
                  <a:chOff x="391499" y="630207"/>
                  <a:chExt cx="531845" cy="1593193"/>
                </a:xfrm>
              </p:grpSpPr>
              <p:sp>
                <p:nvSpPr>
                  <p:cNvPr id="52" name="Rectangle: Rounded Corners 50">
                    <a:extLst>
                      <a:ext uri="{FF2B5EF4-FFF2-40B4-BE49-F238E27FC236}">
                        <a16:creationId xmlns:a16="http://schemas.microsoft.com/office/drawing/2014/main" id="{F3E04B5B-9319-4D7A-91B4-5A3029BD8040}"/>
                      </a:ext>
                    </a:extLst>
                  </p:cNvPr>
                  <p:cNvSpPr/>
                  <p:nvPr/>
                </p:nvSpPr>
                <p:spPr>
                  <a:xfrm rot="20495611">
                    <a:off x="400452" y="630207"/>
                    <a:ext cx="522892" cy="1539138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accent2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: Rounded Corners 51">
                    <a:extLst>
                      <a:ext uri="{FF2B5EF4-FFF2-40B4-BE49-F238E27FC236}">
                        <a16:creationId xmlns:a16="http://schemas.microsoft.com/office/drawing/2014/main" id="{1925BDDB-ED52-4FBC-BE46-2811117F20DC}"/>
                      </a:ext>
                    </a:extLst>
                  </p:cNvPr>
                  <p:cNvSpPr/>
                  <p:nvPr/>
                </p:nvSpPr>
                <p:spPr>
                  <a:xfrm rot="20495611">
                    <a:off x="391499" y="684262"/>
                    <a:ext cx="191607" cy="1539138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3" name="Oval 41">
                  <a:extLst>
                    <a:ext uri="{FF2B5EF4-FFF2-40B4-BE49-F238E27FC236}">
                      <a16:creationId xmlns:a16="http://schemas.microsoft.com/office/drawing/2014/main" id="{014DC185-B21C-44A5-AF87-8E6380EBB922}"/>
                    </a:ext>
                  </a:extLst>
                </p:cNvPr>
                <p:cNvSpPr/>
                <p:nvPr/>
              </p:nvSpPr>
              <p:spPr>
                <a:xfrm>
                  <a:off x="3460460" y="1374042"/>
                  <a:ext cx="525968" cy="525968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reeform: Shape 42">
                  <a:extLst>
                    <a:ext uri="{FF2B5EF4-FFF2-40B4-BE49-F238E27FC236}">
                      <a16:creationId xmlns:a16="http://schemas.microsoft.com/office/drawing/2014/main" id="{4FDE98C9-825E-48EC-99BC-95D40CF1FD68}"/>
                    </a:ext>
                  </a:extLst>
                </p:cNvPr>
                <p:cNvSpPr/>
                <p:nvPr/>
              </p:nvSpPr>
              <p:spPr>
                <a:xfrm>
                  <a:off x="3517185" y="1430767"/>
                  <a:ext cx="412519" cy="412519"/>
                </a:xfrm>
                <a:custGeom>
                  <a:avLst/>
                  <a:gdLst>
                    <a:gd name="connsiteX0" fmla="*/ 977265 w 1950394"/>
                    <a:gd name="connsiteY0" fmla="*/ 1954006 h 1950394"/>
                    <a:gd name="connsiteX1" fmla="*/ 4 w 1950394"/>
                    <a:gd name="connsiteY1" fmla="*/ 977261 h 1950394"/>
                    <a:gd name="connsiteX2" fmla="*/ 976749 w 1950394"/>
                    <a:gd name="connsiteY2" fmla="*/ 0 h 1950394"/>
                    <a:gd name="connsiteX3" fmla="*/ 1953494 w 1950394"/>
                    <a:gd name="connsiteY3" fmla="*/ 976229 h 1950394"/>
                    <a:gd name="connsiteX4" fmla="*/ 977265 w 1950394"/>
                    <a:gd name="connsiteY4" fmla="*/ 1954006 h 1950394"/>
                    <a:gd name="connsiteX5" fmla="*/ 1198104 w 1950394"/>
                    <a:gd name="connsiteY5" fmla="*/ 1613977 h 1950394"/>
                    <a:gd name="connsiteX6" fmla="*/ 1221839 w 1950394"/>
                    <a:gd name="connsiteY6" fmla="*/ 1574763 h 1950394"/>
                    <a:gd name="connsiteX7" fmla="*/ 1240930 w 1950394"/>
                    <a:gd name="connsiteY7" fmla="*/ 1566507 h 1950394"/>
                    <a:gd name="connsiteX8" fmla="*/ 1257957 w 1950394"/>
                    <a:gd name="connsiteY8" fmla="*/ 1569603 h 1950394"/>
                    <a:gd name="connsiteX9" fmla="*/ 1298203 w 1950394"/>
                    <a:gd name="connsiteY9" fmla="*/ 1624297 h 1950394"/>
                    <a:gd name="connsiteX10" fmla="*/ 1311619 w 1950394"/>
                    <a:gd name="connsiteY10" fmla="*/ 1629456 h 1950394"/>
                    <a:gd name="connsiteX11" fmla="*/ 1375084 w 1950394"/>
                    <a:gd name="connsiteY11" fmla="*/ 1592822 h 1950394"/>
                    <a:gd name="connsiteX12" fmla="*/ 1377148 w 1950394"/>
                    <a:gd name="connsiteY12" fmla="*/ 1578891 h 1950394"/>
                    <a:gd name="connsiteX13" fmla="*/ 1349285 w 1950394"/>
                    <a:gd name="connsiteY13" fmla="*/ 1515426 h 1950394"/>
                    <a:gd name="connsiteX14" fmla="*/ 1353413 w 1950394"/>
                    <a:gd name="connsiteY14" fmla="*/ 1502010 h 1950394"/>
                    <a:gd name="connsiteX15" fmla="*/ 1385919 w 1950394"/>
                    <a:gd name="connsiteY15" fmla="*/ 1476727 h 1950394"/>
                    <a:gd name="connsiteX16" fmla="*/ 1400883 w 1950394"/>
                    <a:gd name="connsiteY16" fmla="*/ 1476727 h 1950394"/>
                    <a:gd name="connsiteX17" fmla="*/ 1452996 w 1950394"/>
                    <a:gd name="connsiteY17" fmla="*/ 1518005 h 1950394"/>
                    <a:gd name="connsiteX18" fmla="*/ 1470024 w 1950394"/>
                    <a:gd name="connsiteY18" fmla="*/ 1519553 h 1950394"/>
                    <a:gd name="connsiteX19" fmla="*/ 1519041 w 1950394"/>
                    <a:gd name="connsiteY19" fmla="*/ 1470535 h 1950394"/>
                    <a:gd name="connsiteX20" fmla="*/ 1518010 w 1950394"/>
                    <a:gd name="connsiteY20" fmla="*/ 1453508 h 1950394"/>
                    <a:gd name="connsiteX21" fmla="*/ 1475699 w 1950394"/>
                    <a:gd name="connsiteY21" fmla="*/ 1400363 h 1950394"/>
                    <a:gd name="connsiteX22" fmla="*/ 1476215 w 1950394"/>
                    <a:gd name="connsiteY22" fmla="*/ 1386431 h 1950394"/>
                    <a:gd name="connsiteX23" fmla="*/ 1501498 w 1950394"/>
                    <a:gd name="connsiteY23" fmla="*/ 1353925 h 1950394"/>
                    <a:gd name="connsiteX24" fmla="*/ 1515946 w 1950394"/>
                    <a:gd name="connsiteY24" fmla="*/ 1349797 h 1950394"/>
                    <a:gd name="connsiteX25" fmla="*/ 1579411 w 1950394"/>
                    <a:gd name="connsiteY25" fmla="*/ 1377660 h 1950394"/>
                    <a:gd name="connsiteX26" fmla="*/ 1592310 w 1950394"/>
                    <a:gd name="connsiteY26" fmla="*/ 1375596 h 1950394"/>
                    <a:gd name="connsiteX27" fmla="*/ 1628945 w 1950394"/>
                    <a:gd name="connsiteY27" fmla="*/ 1312130 h 1950394"/>
                    <a:gd name="connsiteX28" fmla="*/ 1623785 w 1950394"/>
                    <a:gd name="connsiteY28" fmla="*/ 1298199 h 1950394"/>
                    <a:gd name="connsiteX29" fmla="*/ 1577863 w 1950394"/>
                    <a:gd name="connsiteY29" fmla="*/ 1265692 h 1950394"/>
                    <a:gd name="connsiteX30" fmla="*/ 1571155 w 1950394"/>
                    <a:gd name="connsiteY30" fmla="*/ 1230090 h 1950394"/>
                    <a:gd name="connsiteX31" fmla="*/ 1579927 w 1950394"/>
                    <a:gd name="connsiteY31" fmla="*/ 1208419 h 1950394"/>
                    <a:gd name="connsiteX32" fmla="*/ 1596438 w 1950394"/>
                    <a:gd name="connsiteY32" fmla="*/ 1197583 h 1950394"/>
                    <a:gd name="connsiteX33" fmla="*/ 1660935 w 1950394"/>
                    <a:gd name="connsiteY33" fmla="*/ 1207387 h 1950394"/>
                    <a:gd name="connsiteX34" fmla="*/ 1675383 w 1950394"/>
                    <a:gd name="connsiteY34" fmla="*/ 1201195 h 1950394"/>
                    <a:gd name="connsiteX35" fmla="*/ 1693442 w 1950394"/>
                    <a:gd name="connsiteY35" fmla="*/ 1132570 h 1950394"/>
                    <a:gd name="connsiteX36" fmla="*/ 1684154 w 1950394"/>
                    <a:gd name="connsiteY36" fmla="*/ 1119155 h 1950394"/>
                    <a:gd name="connsiteX37" fmla="*/ 1621205 w 1950394"/>
                    <a:gd name="connsiteY37" fmla="*/ 1093872 h 1950394"/>
                    <a:gd name="connsiteX38" fmla="*/ 1614497 w 1950394"/>
                    <a:gd name="connsiteY38" fmla="*/ 1083037 h 1950394"/>
                    <a:gd name="connsiteX39" fmla="*/ 1620173 w 1950394"/>
                    <a:gd name="connsiteY39" fmla="*/ 1042274 h 1950394"/>
                    <a:gd name="connsiteX40" fmla="*/ 1632557 w 1950394"/>
                    <a:gd name="connsiteY40" fmla="*/ 1029891 h 1950394"/>
                    <a:gd name="connsiteX41" fmla="*/ 1696022 w 1950394"/>
                    <a:gd name="connsiteY41" fmla="*/ 1022667 h 1950394"/>
                    <a:gd name="connsiteX42" fmla="*/ 1709437 w 1950394"/>
                    <a:gd name="connsiteY42" fmla="*/ 1010800 h 1950394"/>
                    <a:gd name="connsiteX43" fmla="*/ 1709437 w 1950394"/>
                    <a:gd name="connsiteY43" fmla="*/ 943723 h 1950394"/>
                    <a:gd name="connsiteX44" fmla="*/ 1694990 w 1950394"/>
                    <a:gd name="connsiteY44" fmla="*/ 931339 h 1950394"/>
                    <a:gd name="connsiteX45" fmla="*/ 1650616 w 1950394"/>
                    <a:gd name="connsiteY45" fmla="*/ 928243 h 1950394"/>
                    <a:gd name="connsiteX46" fmla="*/ 1618109 w 1950394"/>
                    <a:gd name="connsiteY46" fmla="*/ 892125 h 1950394"/>
                    <a:gd name="connsiteX47" fmla="*/ 1615013 w 1950394"/>
                    <a:gd name="connsiteY47" fmla="*/ 874582 h 1950394"/>
                    <a:gd name="connsiteX48" fmla="*/ 1622753 w 1950394"/>
                    <a:gd name="connsiteY48" fmla="*/ 859102 h 1950394"/>
                    <a:gd name="connsiteX49" fmla="*/ 1684670 w 1950394"/>
                    <a:gd name="connsiteY49" fmla="*/ 834851 h 1950394"/>
                    <a:gd name="connsiteX50" fmla="*/ 1693442 w 1950394"/>
                    <a:gd name="connsiteY50" fmla="*/ 821952 h 1950394"/>
                    <a:gd name="connsiteX51" fmla="*/ 1674867 w 1950394"/>
                    <a:gd name="connsiteY51" fmla="*/ 753327 h 1950394"/>
                    <a:gd name="connsiteX52" fmla="*/ 1659903 w 1950394"/>
                    <a:gd name="connsiteY52" fmla="*/ 746619 h 1950394"/>
                    <a:gd name="connsiteX53" fmla="*/ 1594374 w 1950394"/>
                    <a:gd name="connsiteY53" fmla="*/ 756423 h 1950394"/>
                    <a:gd name="connsiteX54" fmla="*/ 1580443 w 1950394"/>
                    <a:gd name="connsiteY54" fmla="*/ 747651 h 1950394"/>
                    <a:gd name="connsiteX55" fmla="*/ 1565995 w 1950394"/>
                    <a:gd name="connsiteY55" fmla="*/ 713081 h 1950394"/>
                    <a:gd name="connsiteX56" fmla="*/ 1570123 w 1950394"/>
                    <a:gd name="connsiteY56" fmla="*/ 696054 h 1950394"/>
                    <a:gd name="connsiteX57" fmla="*/ 1623269 w 1950394"/>
                    <a:gd name="connsiteY57" fmla="*/ 656323 h 1950394"/>
                    <a:gd name="connsiteX58" fmla="*/ 1628429 w 1950394"/>
                    <a:gd name="connsiteY58" fmla="*/ 641876 h 1950394"/>
                    <a:gd name="connsiteX59" fmla="*/ 1592310 w 1950394"/>
                    <a:gd name="connsiteY59" fmla="*/ 579443 h 1950394"/>
                    <a:gd name="connsiteX60" fmla="*/ 1578379 w 1950394"/>
                    <a:gd name="connsiteY60" fmla="*/ 576863 h 1950394"/>
                    <a:gd name="connsiteX61" fmla="*/ 1532457 w 1950394"/>
                    <a:gd name="connsiteY61" fmla="*/ 599050 h 1950394"/>
                    <a:gd name="connsiteX62" fmla="*/ 1490147 w 1950394"/>
                    <a:gd name="connsiteY62" fmla="*/ 585118 h 1950394"/>
                    <a:gd name="connsiteX63" fmla="*/ 1477247 w 1950394"/>
                    <a:gd name="connsiteY63" fmla="*/ 569123 h 1950394"/>
                    <a:gd name="connsiteX64" fmla="*/ 1476731 w 1950394"/>
                    <a:gd name="connsiteY64" fmla="*/ 552096 h 1950394"/>
                    <a:gd name="connsiteX65" fmla="*/ 1518525 w 1950394"/>
                    <a:gd name="connsiteY65" fmla="*/ 499982 h 1950394"/>
                    <a:gd name="connsiteX66" fmla="*/ 1519557 w 1950394"/>
                    <a:gd name="connsiteY66" fmla="*/ 483987 h 1950394"/>
                    <a:gd name="connsiteX67" fmla="*/ 1470540 w 1950394"/>
                    <a:gd name="connsiteY67" fmla="*/ 434453 h 1950394"/>
                    <a:gd name="connsiteX68" fmla="*/ 1452480 w 1950394"/>
                    <a:gd name="connsiteY68" fmla="*/ 436001 h 1950394"/>
                    <a:gd name="connsiteX69" fmla="*/ 1418942 w 1950394"/>
                    <a:gd name="connsiteY69" fmla="*/ 465412 h 1950394"/>
                    <a:gd name="connsiteX70" fmla="*/ 1369408 w 1950394"/>
                    <a:gd name="connsiteY70" fmla="*/ 463348 h 1950394"/>
                    <a:gd name="connsiteX71" fmla="*/ 1354961 w 1950394"/>
                    <a:gd name="connsiteY71" fmla="*/ 452512 h 1950394"/>
                    <a:gd name="connsiteX72" fmla="*/ 1349801 w 1950394"/>
                    <a:gd name="connsiteY72" fmla="*/ 436001 h 1950394"/>
                    <a:gd name="connsiteX73" fmla="*/ 1377148 w 1950394"/>
                    <a:gd name="connsiteY73" fmla="*/ 374084 h 1950394"/>
                    <a:gd name="connsiteX74" fmla="*/ 1374052 w 1950394"/>
                    <a:gd name="connsiteY74" fmla="*/ 360152 h 1950394"/>
                    <a:gd name="connsiteX75" fmla="*/ 1312651 w 1950394"/>
                    <a:gd name="connsiteY75" fmla="*/ 324550 h 1950394"/>
                    <a:gd name="connsiteX76" fmla="*/ 1296655 w 1950394"/>
                    <a:gd name="connsiteY76" fmla="*/ 329193 h 1950394"/>
                    <a:gd name="connsiteX77" fmla="*/ 1256925 w 1950394"/>
                    <a:gd name="connsiteY77" fmla="*/ 382855 h 1950394"/>
                    <a:gd name="connsiteX78" fmla="*/ 1238866 w 1950394"/>
                    <a:gd name="connsiteY78" fmla="*/ 386467 h 1950394"/>
                    <a:gd name="connsiteX79" fmla="*/ 1206875 w 1950394"/>
                    <a:gd name="connsiteY79" fmla="*/ 373052 h 1950394"/>
                    <a:gd name="connsiteX80" fmla="*/ 1196556 w 1950394"/>
                    <a:gd name="connsiteY80" fmla="*/ 357572 h 1950394"/>
                    <a:gd name="connsiteX81" fmla="*/ 1206359 w 1950394"/>
                    <a:gd name="connsiteY81" fmla="*/ 293075 h 1950394"/>
                    <a:gd name="connsiteX82" fmla="*/ 1199652 w 1950394"/>
                    <a:gd name="connsiteY82" fmla="*/ 278112 h 1950394"/>
                    <a:gd name="connsiteX83" fmla="*/ 1131027 w 1950394"/>
                    <a:gd name="connsiteY83" fmla="*/ 259537 h 1950394"/>
                    <a:gd name="connsiteX84" fmla="*/ 1118127 w 1950394"/>
                    <a:gd name="connsiteY84" fmla="*/ 268308 h 1950394"/>
                    <a:gd name="connsiteX85" fmla="*/ 1093360 w 1950394"/>
                    <a:gd name="connsiteY85" fmla="*/ 331258 h 1950394"/>
                    <a:gd name="connsiteX86" fmla="*/ 1079945 w 1950394"/>
                    <a:gd name="connsiteY86" fmla="*/ 338481 h 1950394"/>
                    <a:gd name="connsiteX87" fmla="*/ 1042794 w 1950394"/>
                    <a:gd name="connsiteY87" fmla="*/ 333837 h 1950394"/>
                    <a:gd name="connsiteX88" fmla="*/ 1028347 w 1950394"/>
                    <a:gd name="connsiteY88" fmla="*/ 320422 h 1950394"/>
                    <a:gd name="connsiteX89" fmla="*/ 1021123 w 1950394"/>
                    <a:gd name="connsiteY89" fmla="*/ 257989 h 1950394"/>
                    <a:gd name="connsiteX90" fmla="*/ 1008740 w 1950394"/>
                    <a:gd name="connsiteY90" fmla="*/ 243541 h 1950394"/>
                    <a:gd name="connsiteX91" fmla="*/ 941663 w 1950394"/>
                    <a:gd name="connsiteY91" fmla="*/ 243541 h 1950394"/>
                    <a:gd name="connsiteX92" fmla="*/ 929795 w 1950394"/>
                    <a:gd name="connsiteY92" fmla="*/ 256957 h 1950394"/>
                    <a:gd name="connsiteX93" fmla="*/ 922572 w 1950394"/>
                    <a:gd name="connsiteY93" fmla="*/ 320422 h 1950394"/>
                    <a:gd name="connsiteX94" fmla="*/ 909156 w 1950394"/>
                    <a:gd name="connsiteY94" fmla="*/ 333321 h 1950394"/>
                    <a:gd name="connsiteX95" fmla="*/ 872006 w 1950394"/>
                    <a:gd name="connsiteY95" fmla="*/ 337965 h 1950394"/>
                    <a:gd name="connsiteX96" fmla="*/ 857559 w 1950394"/>
                    <a:gd name="connsiteY96" fmla="*/ 330226 h 1950394"/>
                    <a:gd name="connsiteX97" fmla="*/ 833308 w 1950394"/>
                    <a:gd name="connsiteY97" fmla="*/ 268308 h 1950394"/>
                    <a:gd name="connsiteX98" fmla="*/ 819892 w 1950394"/>
                    <a:gd name="connsiteY98" fmla="*/ 259021 h 1950394"/>
                    <a:gd name="connsiteX99" fmla="*/ 753847 w 1950394"/>
                    <a:gd name="connsiteY99" fmla="*/ 276564 h 1950394"/>
                    <a:gd name="connsiteX100" fmla="*/ 745591 w 1950394"/>
                    <a:gd name="connsiteY100" fmla="*/ 293075 h 1950394"/>
                    <a:gd name="connsiteX101" fmla="*/ 754879 w 1950394"/>
                    <a:gd name="connsiteY101" fmla="*/ 339513 h 1950394"/>
                    <a:gd name="connsiteX102" fmla="*/ 728564 w 1950394"/>
                    <a:gd name="connsiteY102" fmla="*/ 378728 h 1950394"/>
                    <a:gd name="connsiteX103" fmla="*/ 712053 w 1950394"/>
                    <a:gd name="connsiteY103" fmla="*/ 385951 h 1950394"/>
                    <a:gd name="connsiteX104" fmla="*/ 695026 w 1950394"/>
                    <a:gd name="connsiteY104" fmla="*/ 382855 h 1950394"/>
                    <a:gd name="connsiteX105" fmla="*/ 654779 w 1950394"/>
                    <a:gd name="connsiteY105" fmla="*/ 328161 h 1950394"/>
                    <a:gd name="connsiteX106" fmla="*/ 641364 w 1950394"/>
                    <a:gd name="connsiteY106" fmla="*/ 323002 h 1950394"/>
                    <a:gd name="connsiteX107" fmla="*/ 577899 w 1950394"/>
                    <a:gd name="connsiteY107" fmla="*/ 359636 h 1950394"/>
                    <a:gd name="connsiteX108" fmla="*/ 574803 w 1950394"/>
                    <a:gd name="connsiteY108" fmla="*/ 372536 h 1950394"/>
                    <a:gd name="connsiteX109" fmla="*/ 602666 w 1950394"/>
                    <a:gd name="connsiteY109" fmla="*/ 435485 h 1950394"/>
                    <a:gd name="connsiteX110" fmla="*/ 598022 w 1950394"/>
                    <a:gd name="connsiteY110" fmla="*/ 450964 h 1950394"/>
                    <a:gd name="connsiteX111" fmla="*/ 567579 w 1950394"/>
                    <a:gd name="connsiteY111" fmla="*/ 474699 h 1950394"/>
                    <a:gd name="connsiteX112" fmla="*/ 550552 w 1950394"/>
                    <a:gd name="connsiteY112" fmla="*/ 474699 h 1950394"/>
                    <a:gd name="connsiteX113" fmla="*/ 498438 w 1950394"/>
                    <a:gd name="connsiteY113" fmla="*/ 432905 h 1950394"/>
                    <a:gd name="connsiteX114" fmla="*/ 483475 w 1950394"/>
                    <a:gd name="connsiteY114" fmla="*/ 431357 h 1950394"/>
                    <a:gd name="connsiteX115" fmla="*/ 432393 w 1950394"/>
                    <a:gd name="connsiteY115" fmla="*/ 482439 h 1950394"/>
                    <a:gd name="connsiteX116" fmla="*/ 433425 w 1950394"/>
                    <a:gd name="connsiteY116" fmla="*/ 497402 h 1950394"/>
                    <a:gd name="connsiteX117" fmla="*/ 475735 w 1950394"/>
                    <a:gd name="connsiteY117" fmla="*/ 550032 h 1950394"/>
                    <a:gd name="connsiteX118" fmla="*/ 475219 w 1950394"/>
                    <a:gd name="connsiteY118" fmla="*/ 566027 h 1950394"/>
                    <a:gd name="connsiteX119" fmla="*/ 450968 w 1950394"/>
                    <a:gd name="connsiteY119" fmla="*/ 597502 h 1950394"/>
                    <a:gd name="connsiteX120" fmla="*/ 437553 w 1950394"/>
                    <a:gd name="connsiteY120" fmla="*/ 601629 h 1950394"/>
                    <a:gd name="connsiteX121" fmla="*/ 373056 w 1950394"/>
                    <a:gd name="connsiteY121" fmla="*/ 573251 h 1950394"/>
                    <a:gd name="connsiteX122" fmla="*/ 360156 w 1950394"/>
                    <a:gd name="connsiteY122" fmla="*/ 575315 h 1950394"/>
                    <a:gd name="connsiteX123" fmla="*/ 323522 w 1950394"/>
                    <a:gd name="connsiteY123" fmla="*/ 638780 h 1950394"/>
                    <a:gd name="connsiteX124" fmla="*/ 328166 w 1950394"/>
                    <a:gd name="connsiteY124" fmla="*/ 652711 h 1950394"/>
                    <a:gd name="connsiteX125" fmla="*/ 374088 w 1950394"/>
                    <a:gd name="connsiteY125" fmla="*/ 685218 h 1950394"/>
                    <a:gd name="connsiteX126" fmla="*/ 380795 w 1950394"/>
                    <a:gd name="connsiteY126" fmla="*/ 720820 h 1950394"/>
                    <a:gd name="connsiteX127" fmla="*/ 372024 w 1950394"/>
                    <a:gd name="connsiteY127" fmla="*/ 742492 h 1950394"/>
                    <a:gd name="connsiteX128" fmla="*/ 355513 w 1950394"/>
                    <a:gd name="connsiteY128" fmla="*/ 753327 h 1950394"/>
                    <a:gd name="connsiteX129" fmla="*/ 291015 w 1950394"/>
                    <a:gd name="connsiteY129" fmla="*/ 743523 h 1950394"/>
                    <a:gd name="connsiteX130" fmla="*/ 276568 w 1950394"/>
                    <a:gd name="connsiteY130" fmla="*/ 751263 h 1950394"/>
                    <a:gd name="connsiteX131" fmla="*/ 258509 w 1950394"/>
                    <a:gd name="connsiteY131" fmla="*/ 818340 h 1950394"/>
                    <a:gd name="connsiteX132" fmla="*/ 267796 w 1950394"/>
                    <a:gd name="connsiteY132" fmla="*/ 831756 h 1950394"/>
                    <a:gd name="connsiteX133" fmla="*/ 330746 w 1950394"/>
                    <a:gd name="connsiteY133" fmla="*/ 857038 h 1950394"/>
                    <a:gd name="connsiteX134" fmla="*/ 337453 w 1950394"/>
                    <a:gd name="connsiteY134" fmla="*/ 869422 h 1950394"/>
                    <a:gd name="connsiteX135" fmla="*/ 332810 w 1950394"/>
                    <a:gd name="connsiteY135" fmla="*/ 906572 h 1950394"/>
                    <a:gd name="connsiteX136" fmla="*/ 318878 w 1950394"/>
                    <a:gd name="connsiteY136" fmla="*/ 922052 h 1950394"/>
                    <a:gd name="connsiteX137" fmla="*/ 256445 w 1950394"/>
                    <a:gd name="connsiteY137" fmla="*/ 929275 h 1950394"/>
                    <a:gd name="connsiteX138" fmla="*/ 242514 w 1950394"/>
                    <a:gd name="connsiteY138" fmla="*/ 942175 h 1950394"/>
                    <a:gd name="connsiteX139" fmla="*/ 242514 w 1950394"/>
                    <a:gd name="connsiteY139" fmla="*/ 1006672 h 1950394"/>
                    <a:gd name="connsiteX140" fmla="*/ 257993 w 1950394"/>
                    <a:gd name="connsiteY140" fmla="*/ 1020603 h 1950394"/>
                    <a:gd name="connsiteX141" fmla="*/ 321458 w 1950394"/>
                    <a:gd name="connsiteY141" fmla="*/ 1028343 h 1950394"/>
                    <a:gd name="connsiteX142" fmla="*/ 331778 w 1950394"/>
                    <a:gd name="connsiteY142" fmla="*/ 1039694 h 1950394"/>
                    <a:gd name="connsiteX143" fmla="*/ 336937 w 1950394"/>
                    <a:gd name="connsiteY143" fmla="*/ 1077877 h 1950394"/>
                    <a:gd name="connsiteX144" fmla="*/ 329198 w 1950394"/>
                    <a:gd name="connsiteY144" fmla="*/ 1093356 h 1950394"/>
                    <a:gd name="connsiteX145" fmla="*/ 265733 w 1950394"/>
                    <a:gd name="connsiteY145" fmla="*/ 1117607 h 1950394"/>
                    <a:gd name="connsiteX146" fmla="*/ 257993 w 1950394"/>
                    <a:gd name="connsiteY146" fmla="*/ 1129990 h 1950394"/>
                    <a:gd name="connsiteX147" fmla="*/ 276568 w 1950394"/>
                    <a:gd name="connsiteY147" fmla="*/ 1198615 h 1950394"/>
                    <a:gd name="connsiteX148" fmla="*/ 291531 w 1950394"/>
                    <a:gd name="connsiteY148" fmla="*/ 1205839 h 1950394"/>
                    <a:gd name="connsiteX149" fmla="*/ 345709 w 1950394"/>
                    <a:gd name="connsiteY149" fmla="*/ 1196035 h 1950394"/>
                    <a:gd name="connsiteX150" fmla="*/ 375636 w 1950394"/>
                    <a:gd name="connsiteY150" fmla="*/ 1216675 h 1950394"/>
                    <a:gd name="connsiteX151" fmla="*/ 384407 w 1950394"/>
                    <a:gd name="connsiteY151" fmla="*/ 1236798 h 1950394"/>
                    <a:gd name="connsiteX152" fmla="*/ 379764 w 1950394"/>
                    <a:gd name="connsiteY152" fmla="*/ 1257953 h 1950394"/>
                    <a:gd name="connsiteX153" fmla="*/ 327134 w 1950394"/>
                    <a:gd name="connsiteY153" fmla="*/ 1296651 h 1950394"/>
                    <a:gd name="connsiteX154" fmla="*/ 322490 w 1950394"/>
                    <a:gd name="connsiteY154" fmla="*/ 1310583 h 1950394"/>
                    <a:gd name="connsiteX155" fmla="*/ 359124 w 1950394"/>
                    <a:gd name="connsiteY155" fmla="*/ 1374048 h 1950394"/>
                    <a:gd name="connsiteX156" fmla="*/ 370992 w 1950394"/>
                    <a:gd name="connsiteY156" fmla="*/ 1376628 h 1950394"/>
                    <a:gd name="connsiteX157" fmla="*/ 433941 w 1950394"/>
                    <a:gd name="connsiteY157" fmla="*/ 1348765 h 1950394"/>
                    <a:gd name="connsiteX158" fmla="*/ 450452 w 1950394"/>
                    <a:gd name="connsiteY158" fmla="*/ 1353925 h 1950394"/>
                    <a:gd name="connsiteX159" fmla="*/ 474187 w 1950394"/>
                    <a:gd name="connsiteY159" fmla="*/ 1384367 h 1950394"/>
                    <a:gd name="connsiteX160" fmla="*/ 475219 w 1950394"/>
                    <a:gd name="connsiteY160" fmla="*/ 1399331 h 1950394"/>
                    <a:gd name="connsiteX161" fmla="*/ 432909 w 1950394"/>
                    <a:gd name="connsiteY161" fmla="*/ 1452476 h 1950394"/>
                    <a:gd name="connsiteX162" fmla="*/ 431877 w 1950394"/>
                    <a:gd name="connsiteY162" fmla="*/ 1468471 h 1950394"/>
                    <a:gd name="connsiteX163" fmla="*/ 481927 w 1950394"/>
                    <a:gd name="connsiteY163" fmla="*/ 1518521 h 1950394"/>
                    <a:gd name="connsiteX164" fmla="*/ 497922 w 1950394"/>
                    <a:gd name="connsiteY164" fmla="*/ 1517489 h 1950394"/>
                    <a:gd name="connsiteX165" fmla="*/ 550036 w 1950394"/>
                    <a:gd name="connsiteY165" fmla="*/ 1475695 h 1950394"/>
                    <a:gd name="connsiteX166" fmla="*/ 567063 w 1950394"/>
                    <a:gd name="connsiteY166" fmla="*/ 1476211 h 1950394"/>
                    <a:gd name="connsiteX167" fmla="*/ 596474 w 1950394"/>
                    <a:gd name="connsiteY167" fmla="*/ 1498914 h 1950394"/>
                    <a:gd name="connsiteX168" fmla="*/ 601634 w 1950394"/>
                    <a:gd name="connsiteY168" fmla="*/ 1515426 h 1950394"/>
                    <a:gd name="connsiteX169" fmla="*/ 574287 w 1950394"/>
                    <a:gd name="connsiteY169" fmla="*/ 1577343 h 1950394"/>
                    <a:gd name="connsiteX170" fmla="*/ 576867 w 1950394"/>
                    <a:gd name="connsiteY170" fmla="*/ 1591274 h 1950394"/>
                    <a:gd name="connsiteX171" fmla="*/ 639300 w 1950394"/>
                    <a:gd name="connsiteY171" fmla="*/ 1627393 h 1950394"/>
                    <a:gd name="connsiteX172" fmla="*/ 653747 w 1950394"/>
                    <a:gd name="connsiteY172" fmla="*/ 1622233 h 1950394"/>
                    <a:gd name="connsiteX173" fmla="*/ 693478 w 1950394"/>
                    <a:gd name="connsiteY173" fmla="*/ 1568571 h 1950394"/>
                    <a:gd name="connsiteX174" fmla="*/ 711537 w 1950394"/>
                    <a:gd name="connsiteY174" fmla="*/ 1564959 h 1950394"/>
                    <a:gd name="connsiteX175" fmla="*/ 743528 w 1950394"/>
                    <a:gd name="connsiteY175" fmla="*/ 1578375 h 1950394"/>
                    <a:gd name="connsiteX176" fmla="*/ 753847 w 1950394"/>
                    <a:gd name="connsiteY176" fmla="*/ 1593854 h 1950394"/>
                    <a:gd name="connsiteX177" fmla="*/ 744044 w 1950394"/>
                    <a:gd name="connsiteY177" fmla="*/ 1658351 h 1950394"/>
                    <a:gd name="connsiteX178" fmla="*/ 752299 w 1950394"/>
                    <a:gd name="connsiteY178" fmla="*/ 1673831 h 1950394"/>
                    <a:gd name="connsiteX179" fmla="*/ 818344 w 1950394"/>
                    <a:gd name="connsiteY179" fmla="*/ 1691374 h 1950394"/>
                    <a:gd name="connsiteX180" fmla="*/ 832276 w 1950394"/>
                    <a:gd name="connsiteY180" fmla="*/ 1682602 h 1950394"/>
                    <a:gd name="connsiteX181" fmla="*/ 857043 w 1950394"/>
                    <a:gd name="connsiteY181" fmla="*/ 1619653 h 1950394"/>
                    <a:gd name="connsiteX182" fmla="*/ 868910 w 1950394"/>
                    <a:gd name="connsiteY182" fmla="*/ 1612429 h 1950394"/>
                    <a:gd name="connsiteX183" fmla="*/ 908640 w 1950394"/>
                    <a:gd name="connsiteY183" fmla="*/ 1617589 h 1950394"/>
                    <a:gd name="connsiteX184" fmla="*/ 922056 w 1950394"/>
                    <a:gd name="connsiteY184" fmla="*/ 1630488 h 1950394"/>
                    <a:gd name="connsiteX185" fmla="*/ 929279 w 1950394"/>
                    <a:gd name="connsiteY185" fmla="*/ 1692922 h 1950394"/>
                    <a:gd name="connsiteX186" fmla="*/ 942695 w 1950394"/>
                    <a:gd name="connsiteY186" fmla="*/ 1707369 h 1950394"/>
                    <a:gd name="connsiteX187" fmla="*/ 1007192 w 1950394"/>
                    <a:gd name="connsiteY187" fmla="*/ 1707369 h 1950394"/>
                    <a:gd name="connsiteX188" fmla="*/ 1020607 w 1950394"/>
                    <a:gd name="connsiteY188" fmla="*/ 1692406 h 1950394"/>
                    <a:gd name="connsiteX189" fmla="*/ 1028347 w 1950394"/>
                    <a:gd name="connsiteY189" fmla="*/ 1628941 h 1950394"/>
                    <a:gd name="connsiteX190" fmla="*/ 1040215 w 1950394"/>
                    <a:gd name="connsiteY190" fmla="*/ 1617589 h 1950394"/>
                    <a:gd name="connsiteX191" fmla="*/ 1078397 w 1950394"/>
                    <a:gd name="connsiteY191" fmla="*/ 1612429 h 1950394"/>
                    <a:gd name="connsiteX192" fmla="*/ 1092844 w 1950394"/>
                    <a:gd name="connsiteY192" fmla="*/ 1619653 h 1950394"/>
                    <a:gd name="connsiteX193" fmla="*/ 1117095 w 1950394"/>
                    <a:gd name="connsiteY193" fmla="*/ 1681570 h 1950394"/>
                    <a:gd name="connsiteX194" fmla="*/ 1130511 w 1950394"/>
                    <a:gd name="connsiteY194" fmla="*/ 1690858 h 1950394"/>
                    <a:gd name="connsiteX195" fmla="*/ 1196556 w 1950394"/>
                    <a:gd name="connsiteY195" fmla="*/ 1673315 h 1950394"/>
                    <a:gd name="connsiteX196" fmla="*/ 1204811 w 1950394"/>
                    <a:gd name="connsiteY196" fmla="*/ 1656803 h 1950394"/>
                    <a:gd name="connsiteX197" fmla="*/ 1198104 w 1950394"/>
                    <a:gd name="connsiteY197" fmla="*/ 1613977 h 195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</a:cxnLst>
                  <a:rect l="l" t="t" r="r" b="b"/>
                  <a:pathLst>
                    <a:path w="1950394" h="1950394">
                      <a:moveTo>
                        <a:pt x="977265" y="1954006"/>
                      </a:moveTo>
                      <a:cubicBezTo>
                        <a:pt x="444261" y="1950394"/>
                        <a:pt x="1552" y="1529873"/>
                        <a:pt x="4" y="977261"/>
                      </a:cubicBezTo>
                      <a:cubicBezTo>
                        <a:pt x="-1544" y="439613"/>
                        <a:pt x="427749" y="0"/>
                        <a:pt x="976749" y="0"/>
                      </a:cubicBezTo>
                      <a:cubicBezTo>
                        <a:pt x="1519041" y="0"/>
                        <a:pt x="1952978" y="432905"/>
                        <a:pt x="1953494" y="976229"/>
                      </a:cubicBezTo>
                      <a:cubicBezTo>
                        <a:pt x="1953494" y="1512846"/>
                        <a:pt x="1525749" y="1948330"/>
                        <a:pt x="977265" y="1954006"/>
                      </a:cubicBezTo>
                      <a:close/>
                      <a:moveTo>
                        <a:pt x="1198104" y="1613977"/>
                      </a:moveTo>
                      <a:cubicBezTo>
                        <a:pt x="1198104" y="1578891"/>
                        <a:pt x="1194492" y="1586630"/>
                        <a:pt x="1221839" y="1574763"/>
                      </a:cubicBezTo>
                      <a:cubicBezTo>
                        <a:pt x="1228030" y="1572183"/>
                        <a:pt x="1234738" y="1569603"/>
                        <a:pt x="1240930" y="1566507"/>
                      </a:cubicBezTo>
                      <a:cubicBezTo>
                        <a:pt x="1247637" y="1562896"/>
                        <a:pt x="1252797" y="1563927"/>
                        <a:pt x="1257957" y="1569603"/>
                      </a:cubicBezTo>
                      <a:cubicBezTo>
                        <a:pt x="1272920" y="1586630"/>
                        <a:pt x="1290464" y="1602110"/>
                        <a:pt x="1298203" y="1624297"/>
                      </a:cubicBezTo>
                      <a:cubicBezTo>
                        <a:pt x="1300783" y="1631520"/>
                        <a:pt x="1304395" y="1633068"/>
                        <a:pt x="1311619" y="1629456"/>
                      </a:cubicBezTo>
                      <a:cubicBezTo>
                        <a:pt x="1333290" y="1618105"/>
                        <a:pt x="1354445" y="1605722"/>
                        <a:pt x="1375084" y="1592822"/>
                      </a:cubicBezTo>
                      <a:cubicBezTo>
                        <a:pt x="1382824" y="1588178"/>
                        <a:pt x="1381791" y="1584051"/>
                        <a:pt x="1377148" y="1578891"/>
                      </a:cubicBezTo>
                      <a:cubicBezTo>
                        <a:pt x="1361152" y="1560832"/>
                        <a:pt x="1356509" y="1537613"/>
                        <a:pt x="1349285" y="1515426"/>
                      </a:cubicBezTo>
                      <a:cubicBezTo>
                        <a:pt x="1347221" y="1509750"/>
                        <a:pt x="1348253" y="1505622"/>
                        <a:pt x="1353413" y="1502010"/>
                      </a:cubicBezTo>
                      <a:cubicBezTo>
                        <a:pt x="1364248" y="1493754"/>
                        <a:pt x="1375600" y="1485499"/>
                        <a:pt x="1385919" y="1476727"/>
                      </a:cubicBezTo>
                      <a:cubicBezTo>
                        <a:pt x="1391079" y="1472600"/>
                        <a:pt x="1395723" y="1473115"/>
                        <a:pt x="1400883" y="1476727"/>
                      </a:cubicBezTo>
                      <a:cubicBezTo>
                        <a:pt x="1419458" y="1489111"/>
                        <a:pt x="1440097" y="1498914"/>
                        <a:pt x="1452996" y="1518005"/>
                      </a:cubicBezTo>
                      <a:cubicBezTo>
                        <a:pt x="1457640" y="1525229"/>
                        <a:pt x="1463316" y="1525745"/>
                        <a:pt x="1470024" y="1519553"/>
                      </a:cubicBezTo>
                      <a:cubicBezTo>
                        <a:pt x="1487051" y="1503558"/>
                        <a:pt x="1503562" y="1487047"/>
                        <a:pt x="1519041" y="1470535"/>
                      </a:cubicBezTo>
                      <a:cubicBezTo>
                        <a:pt x="1525233" y="1464344"/>
                        <a:pt x="1525749" y="1458668"/>
                        <a:pt x="1518010" y="1453508"/>
                      </a:cubicBezTo>
                      <a:cubicBezTo>
                        <a:pt x="1498402" y="1440093"/>
                        <a:pt x="1488599" y="1418938"/>
                        <a:pt x="1475699" y="1400363"/>
                      </a:cubicBezTo>
                      <a:cubicBezTo>
                        <a:pt x="1472088" y="1395203"/>
                        <a:pt x="1472088" y="1391075"/>
                        <a:pt x="1476215" y="1386431"/>
                      </a:cubicBezTo>
                      <a:cubicBezTo>
                        <a:pt x="1484987" y="1375596"/>
                        <a:pt x="1493243" y="1364760"/>
                        <a:pt x="1501498" y="1353925"/>
                      </a:cubicBezTo>
                      <a:cubicBezTo>
                        <a:pt x="1505626" y="1348249"/>
                        <a:pt x="1510270" y="1348249"/>
                        <a:pt x="1515946" y="1349797"/>
                      </a:cubicBezTo>
                      <a:cubicBezTo>
                        <a:pt x="1538133" y="1357020"/>
                        <a:pt x="1560836" y="1362180"/>
                        <a:pt x="1579411" y="1377660"/>
                      </a:cubicBezTo>
                      <a:cubicBezTo>
                        <a:pt x="1584571" y="1382303"/>
                        <a:pt x="1588182" y="1382303"/>
                        <a:pt x="1592310" y="1375596"/>
                      </a:cubicBezTo>
                      <a:cubicBezTo>
                        <a:pt x="1605210" y="1354441"/>
                        <a:pt x="1617593" y="1333801"/>
                        <a:pt x="1628945" y="1312130"/>
                      </a:cubicBezTo>
                      <a:cubicBezTo>
                        <a:pt x="1632557" y="1304907"/>
                        <a:pt x="1631009" y="1300779"/>
                        <a:pt x="1623785" y="1298199"/>
                      </a:cubicBezTo>
                      <a:cubicBezTo>
                        <a:pt x="1605726" y="1291491"/>
                        <a:pt x="1591794" y="1278592"/>
                        <a:pt x="1577863" y="1265692"/>
                      </a:cubicBezTo>
                      <a:cubicBezTo>
                        <a:pt x="1560320" y="1248665"/>
                        <a:pt x="1560836" y="1253309"/>
                        <a:pt x="1571155" y="1230090"/>
                      </a:cubicBezTo>
                      <a:cubicBezTo>
                        <a:pt x="1574251" y="1222866"/>
                        <a:pt x="1577347" y="1215643"/>
                        <a:pt x="1579927" y="1208419"/>
                      </a:cubicBezTo>
                      <a:cubicBezTo>
                        <a:pt x="1582507" y="1200163"/>
                        <a:pt x="1587667" y="1197583"/>
                        <a:pt x="1596438" y="1197583"/>
                      </a:cubicBezTo>
                      <a:cubicBezTo>
                        <a:pt x="1618625" y="1198100"/>
                        <a:pt x="1640296" y="1197583"/>
                        <a:pt x="1660935" y="1207387"/>
                      </a:cubicBezTo>
                      <a:cubicBezTo>
                        <a:pt x="1668159" y="1210483"/>
                        <a:pt x="1672287" y="1209967"/>
                        <a:pt x="1675383" y="1201195"/>
                      </a:cubicBezTo>
                      <a:cubicBezTo>
                        <a:pt x="1682090" y="1178492"/>
                        <a:pt x="1688282" y="1155789"/>
                        <a:pt x="1693442" y="1132570"/>
                      </a:cubicBezTo>
                      <a:cubicBezTo>
                        <a:pt x="1695506" y="1123283"/>
                        <a:pt x="1692926" y="1119671"/>
                        <a:pt x="1684154" y="1119155"/>
                      </a:cubicBezTo>
                      <a:cubicBezTo>
                        <a:pt x="1660935" y="1117091"/>
                        <a:pt x="1641328" y="1104192"/>
                        <a:pt x="1621205" y="1093872"/>
                      </a:cubicBezTo>
                      <a:cubicBezTo>
                        <a:pt x="1616561" y="1091808"/>
                        <a:pt x="1613465" y="1088712"/>
                        <a:pt x="1614497" y="1083037"/>
                      </a:cubicBezTo>
                      <a:cubicBezTo>
                        <a:pt x="1616561" y="1069621"/>
                        <a:pt x="1618625" y="1055690"/>
                        <a:pt x="1620173" y="1042274"/>
                      </a:cubicBezTo>
                      <a:cubicBezTo>
                        <a:pt x="1621205" y="1034535"/>
                        <a:pt x="1625333" y="1031439"/>
                        <a:pt x="1632557" y="1029891"/>
                      </a:cubicBezTo>
                      <a:cubicBezTo>
                        <a:pt x="1653712" y="1025763"/>
                        <a:pt x="1673835" y="1018539"/>
                        <a:pt x="1696022" y="1022667"/>
                      </a:cubicBezTo>
                      <a:cubicBezTo>
                        <a:pt x="1704793" y="1024215"/>
                        <a:pt x="1708921" y="1020603"/>
                        <a:pt x="1709437" y="1010800"/>
                      </a:cubicBezTo>
                      <a:cubicBezTo>
                        <a:pt x="1710469" y="988612"/>
                        <a:pt x="1710985" y="966426"/>
                        <a:pt x="1709437" y="943723"/>
                      </a:cubicBezTo>
                      <a:cubicBezTo>
                        <a:pt x="1708921" y="933403"/>
                        <a:pt x="1704793" y="929791"/>
                        <a:pt x="1694990" y="931339"/>
                      </a:cubicBezTo>
                      <a:cubicBezTo>
                        <a:pt x="1680026" y="933919"/>
                        <a:pt x="1665063" y="931855"/>
                        <a:pt x="1650616" y="928243"/>
                      </a:cubicBezTo>
                      <a:cubicBezTo>
                        <a:pt x="1619141" y="919988"/>
                        <a:pt x="1621205" y="928243"/>
                        <a:pt x="1618109" y="892125"/>
                      </a:cubicBezTo>
                      <a:cubicBezTo>
                        <a:pt x="1617593" y="885933"/>
                        <a:pt x="1616561" y="880257"/>
                        <a:pt x="1615013" y="874582"/>
                      </a:cubicBezTo>
                      <a:cubicBezTo>
                        <a:pt x="1612949" y="866842"/>
                        <a:pt x="1616561" y="862714"/>
                        <a:pt x="1622753" y="859102"/>
                      </a:cubicBezTo>
                      <a:cubicBezTo>
                        <a:pt x="1642876" y="849299"/>
                        <a:pt x="1661967" y="836915"/>
                        <a:pt x="1684670" y="834851"/>
                      </a:cubicBezTo>
                      <a:cubicBezTo>
                        <a:pt x="1692410" y="834335"/>
                        <a:pt x="1696022" y="830724"/>
                        <a:pt x="1693442" y="821952"/>
                      </a:cubicBezTo>
                      <a:cubicBezTo>
                        <a:pt x="1687766" y="799249"/>
                        <a:pt x="1682090" y="776030"/>
                        <a:pt x="1674867" y="753327"/>
                      </a:cubicBezTo>
                      <a:cubicBezTo>
                        <a:pt x="1671771" y="744039"/>
                        <a:pt x="1667643" y="743007"/>
                        <a:pt x="1659903" y="746619"/>
                      </a:cubicBezTo>
                      <a:cubicBezTo>
                        <a:pt x="1638748" y="756423"/>
                        <a:pt x="1616561" y="755907"/>
                        <a:pt x="1594374" y="756423"/>
                      </a:cubicBezTo>
                      <a:cubicBezTo>
                        <a:pt x="1587667" y="756423"/>
                        <a:pt x="1583023" y="754359"/>
                        <a:pt x="1580443" y="747651"/>
                      </a:cubicBezTo>
                      <a:cubicBezTo>
                        <a:pt x="1575799" y="735784"/>
                        <a:pt x="1571155" y="724432"/>
                        <a:pt x="1565995" y="713081"/>
                      </a:cubicBezTo>
                      <a:cubicBezTo>
                        <a:pt x="1562900" y="705857"/>
                        <a:pt x="1564448" y="701213"/>
                        <a:pt x="1570123" y="696054"/>
                      </a:cubicBezTo>
                      <a:cubicBezTo>
                        <a:pt x="1586635" y="681090"/>
                        <a:pt x="1602114" y="664579"/>
                        <a:pt x="1623269" y="656323"/>
                      </a:cubicBezTo>
                      <a:cubicBezTo>
                        <a:pt x="1631009" y="653227"/>
                        <a:pt x="1632557" y="649616"/>
                        <a:pt x="1628429" y="641876"/>
                      </a:cubicBezTo>
                      <a:cubicBezTo>
                        <a:pt x="1617077" y="620721"/>
                        <a:pt x="1605210" y="599566"/>
                        <a:pt x="1592310" y="579443"/>
                      </a:cubicBezTo>
                      <a:cubicBezTo>
                        <a:pt x="1587667" y="572219"/>
                        <a:pt x="1584055" y="572219"/>
                        <a:pt x="1578379" y="576863"/>
                      </a:cubicBezTo>
                      <a:cubicBezTo>
                        <a:pt x="1564963" y="587698"/>
                        <a:pt x="1548968" y="594406"/>
                        <a:pt x="1532457" y="599050"/>
                      </a:cubicBezTo>
                      <a:cubicBezTo>
                        <a:pt x="1499950" y="607821"/>
                        <a:pt x="1510270" y="610917"/>
                        <a:pt x="1490147" y="585118"/>
                      </a:cubicBezTo>
                      <a:cubicBezTo>
                        <a:pt x="1486019" y="579443"/>
                        <a:pt x="1481891" y="574283"/>
                        <a:pt x="1477247" y="569123"/>
                      </a:cubicBezTo>
                      <a:cubicBezTo>
                        <a:pt x="1472088" y="563447"/>
                        <a:pt x="1472088" y="558288"/>
                        <a:pt x="1476731" y="552096"/>
                      </a:cubicBezTo>
                      <a:cubicBezTo>
                        <a:pt x="1489115" y="533521"/>
                        <a:pt x="1498918" y="513397"/>
                        <a:pt x="1518525" y="499982"/>
                      </a:cubicBezTo>
                      <a:cubicBezTo>
                        <a:pt x="1525233" y="495338"/>
                        <a:pt x="1525233" y="490178"/>
                        <a:pt x="1519557" y="483987"/>
                      </a:cubicBezTo>
                      <a:cubicBezTo>
                        <a:pt x="1503562" y="466960"/>
                        <a:pt x="1487051" y="450448"/>
                        <a:pt x="1470540" y="434453"/>
                      </a:cubicBezTo>
                      <a:cubicBezTo>
                        <a:pt x="1463316" y="427745"/>
                        <a:pt x="1458156" y="428261"/>
                        <a:pt x="1452480" y="436001"/>
                      </a:cubicBezTo>
                      <a:cubicBezTo>
                        <a:pt x="1443709" y="448384"/>
                        <a:pt x="1431841" y="457672"/>
                        <a:pt x="1418942" y="465412"/>
                      </a:cubicBezTo>
                      <a:cubicBezTo>
                        <a:pt x="1393143" y="481407"/>
                        <a:pt x="1393143" y="481407"/>
                        <a:pt x="1369408" y="463348"/>
                      </a:cubicBezTo>
                      <a:cubicBezTo>
                        <a:pt x="1364764" y="459736"/>
                        <a:pt x="1360121" y="455608"/>
                        <a:pt x="1354961" y="452512"/>
                      </a:cubicBezTo>
                      <a:cubicBezTo>
                        <a:pt x="1348253" y="448384"/>
                        <a:pt x="1347221" y="443225"/>
                        <a:pt x="1349801" y="436001"/>
                      </a:cubicBezTo>
                      <a:cubicBezTo>
                        <a:pt x="1357025" y="414330"/>
                        <a:pt x="1361668" y="391627"/>
                        <a:pt x="1377148" y="374084"/>
                      </a:cubicBezTo>
                      <a:cubicBezTo>
                        <a:pt x="1382307" y="368408"/>
                        <a:pt x="1381276" y="364280"/>
                        <a:pt x="1374052" y="360152"/>
                      </a:cubicBezTo>
                      <a:cubicBezTo>
                        <a:pt x="1353929" y="347769"/>
                        <a:pt x="1333806" y="335385"/>
                        <a:pt x="1312651" y="324550"/>
                      </a:cubicBezTo>
                      <a:cubicBezTo>
                        <a:pt x="1304911" y="320422"/>
                        <a:pt x="1299751" y="320422"/>
                        <a:pt x="1296655" y="329193"/>
                      </a:cubicBezTo>
                      <a:cubicBezTo>
                        <a:pt x="1288916" y="350865"/>
                        <a:pt x="1271888" y="365828"/>
                        <a:pt x="1256925" y="382855"/>
                      </a:cubicBezTo>
                      <a:cubicBezTo>
                        <a:pt x="1251249" y="389047"/>
                        <a:pt x="1246090" y="389563"/>
                        <a:pt x="1238866" y="386467"/>
                      </a:cubicBezTo>
                      <a:cubicBezTo>
                        <a:pt x="1228546" y="381307"/>
                        <a:pt x="1217711" y="377179"/>
                        <a:pt x="1206875" y="373052"/>
                      </a:cubicBezTo>
                      <a:cubicBezTo>
                        <a:pt x="1199136" y="370472"/>
                        <a:pt x="1196556" y="365312"/>
                        <a:pt x="1196556" y="357572"/>
                      </a:cubicBezTo>
                      <a:cubicBezTo>
                        <a:pt x="1197072" y="335385"/>
                        <a:pt x="1196556" y="313714"/>
                        <a:pt x="1206359" y="293075"/>
                      </a:cubicBezTo>
                      <a:cubicBezTo>
                        <a:pt x="1209971" y="285335"/>
                        <a:pt x="1208939" y="280692"/>
                        <a:pt x="1199652" y="278112"/>
                      </a:cubicBezTo>
                      <a:cubicBezTo>
                        <a:pt x="1176949" y="271404"/>
                        <a:pt x="1154246" y="265212"/>
                        <a:pt x="1131027" y="259537"/>
                      </a:cubicBezTo>
                      <a:cubicBezTo>
                        <a:pt x="1122255" y="257473"/>
                        <a:pt x="1119159" y="260569"/>
                        <a:pt x="1118127" y="268308"/>
                      </a:cubicBezTo>
                      <a:cubicBezTo>
                        <a:pt x="1116063" y="291527"/>
                        <a:pt x="1103164" y="311134"/>
                        <a:pt x="1093360" y="331258"/>
                      </a:cubicBezTo>
                      <a:cubicBezTo>
                        <a:pt x="1090780" y="336933"/>
                        <a:pt x="1086653" y="339513"/>
                        <a:pt x="1079945" y="338481"/>
                      </a:cubicBezTo>
                      <a:cubicBezTo>
                        <a:pt x="1067561" y="336417"/>
                        <a:pt x="1055178" y="334869"/>
                        <a:pt x="1042794" y="333837"/>
                      </a:cubicBezTo>
                      <a:cubicBezTo>
                        <a:pt x="1034539" y="332805"/>
                        <a:pt x="1029895" y="329193"/>
                        <a:pt x="1028347" y="320422"/>
                      </a:cubicBezTo>
                      <a:cubicBezTo>
                        <a:pt x="1024735" y="299783"/>
                        <a:pt x="1016996" y="279660"/>
                        <a:pt x="1021123" y="257989"/>
                      </a:cubicBezTo>
                      <a:cubicBezTo>
                        <a:pt x="1022671" y="248701"/>
                        <a:pt x="1019059" y="244057"/>
                        <a:pt x="1008740" y="243541"/>
                      </a:cubicBezTo>
                      <a:cubicBezTo>
                        <a:pt x="986553" y="242509"/>
                        <a:pt x="964366" y="242509"/>
                        <a:pt x="941663" y="243541"/>
                      </a:cubicBezTo>
                      <a:cubicBezTo>
                        <a:pt x="931859" y="244057"/>
                        <a:pt x="928247" y="248185"/>
                        <a:pt x="929795" y="256957"/>
                      </a:cubicBezTo>
                      <a:cubicBezTo>
                        <a:pt x="933923" y="279144"/>
                        <a:pt x="926184" y="299267"/>
                        <a:pt x="922572" y="320422"/>
                      </a:cubicBezTo>
                      <a:cubicBezTo>
                        <a:pt x="921024" y="328678"/>
                        <a:pt x="916896" y="332290"/>
                        <a:pt x="909156" y="333321"/>
                      </a:cubicBezTo>
                      <a:cubicBezTo>
                        <a:pt x="896773" y="334869"/>
                        <a:pt x="884389" y="335901"/>
                        <a:pt x="872006" y="337965"/>
                      </a:cubicBezTo>
                      <a:cubicBezTo>
                        <a:pt x="864782" y="339513"/>
                        <a:pt x="860654" y="336933"/>
                        <a:pt x="857559" y="330226"/>
                      </a:cubicBezTo>
                      <a:cubicBezTo>
                        <a:pt x="847755" y="310102"/>
                        <a:pt x="835371" y="291527"/>
                        <a:pt x="833308" y="268308"/>
                      </a:cubicBezTo>
                      <a:cubicBezTo>
                        <a:pt x="832276" y="259537"/>
                        <a:pt x="828664" y="256957"/>
                        <a:pt x="819892" y="259021"/>
                      </a:cubicBezTo>
                      <a:cubicBezTo>
                        <a:pt x="797705" y="264180"/>
                        <a:pt x="775518" y="269856"/>
                        <a:pt x="753847" y="276564"/>
                      </a:cubicBezTo>
                      <a:cubicBezTo>
                        <a:pt x="744044" y="279660"/>
                        <a:pt x="740948" y="283272"/>
                        <a:pt x="745591" y="293075"/>
                      </a:cubicBezTo>
                      <a:cubicBezTo>
                        <a:pt x="751783" y="308039"/>
                        <a:pt x="754879" y="323518"/>
                        <a:pt x="754879" y="339513"/>
                      </a:cubicBezTo>
                      <a:cubicBezTo>
                        <a:pt x="754879" y="367892"/>
                        <a:pt x="755395" y="367892"/>
                        <a:pt x="728564" y="378728"/>
                      </a:cubicBezTo>
                      <a:cubicBezTo>
                        <a:pt x="722888" y="380791"/>
                        <a:pt x="717213" y="383371"/>
                        <a:pt x="712053" y="385951"/>
                      </a:cubicBezTo>
                      <a:cubicBezTo>
                        <a:pt x="705345" y="389563"/>
                        <a:pt x="700185" y="388531"/>
                        <a:pt x="695026" y="382855"/>
                      </a:cubicBezTo>
                      <a:cubicBezTo>
                        <a:pt x="679546" y="365828"/>
                        <a:pt x="662519" y="350349"/>
                        <a:pt x="654779" y="328161"/>
                      </a:cubicBezTo>
                      <a:cubicBezTo>
                        <a:pt x="652200" y="320938"/>
                        <a:pt x="648588" y="319390"/>
                        <a:pt x="641364" y="323002"/>
                      </a:cubicBezTo>
                      <a:cubicBezTo>
                        <a:pt x="619693" y="334353"/>
                        <a:pt x="598538" y="346737"/>
                        <a:pt x="577899" y="359636"/>
                      </a:cubicBezTo>
                      <a:cubicBezTo>
                        <a:pt x="571707" y="363248"/>
                        <a:pt x="570159" y="366860"/>
                        <a:pt x="574803" y="372536"/>
                      </a:cubicBezTo>
                      <a:cubicBezTo>
                        <a:pt x="590798" y="390595"/>
                        <a:pt x="595958" y="413298"/>
                        <a:pt x="602666" y="435485"/>
                      </a:cubicBezTo>
                      <a:cubicBezTo>
                        <a:pt x="604730" y="442193"/>
                        <a:pt x="604214" y="446836"/>
                        <a:pt x="598022" y="450964"/>
                      </a:cubicBezTo>
                      <a:cubicBezTo>
                        <a:pt x="587702" y="458188"/>
                        <a:pt x="577383" y="466444"/>
                        <a:pt x="567579" y="474699"/>
                      </a:cubicBezTo>
                      <a:cubicBezTo>
                        <a:pt x="561388" y="479859"/>
                        <a:pt x="556744" y="478827"/>
                        <a:pt x="550552" y="474699"/>
                      </a:cubicBezTo>
                      <a:cubicBezTo>
                        <a:pt x="531977" y="462316"/>
                        <a:pt x="511854" y="451996"/>
                        <a:pt x="498438" y="432905"/>
                      </a:cubicBezTo>
                      <a:cubicBezTo>
                        <a:pt x="494310" y="426713"/>
                        <a:pt x="489151" y="426197"/>
                        <a:pt x="483475" y="431357"/>
                      </a:cubicBezTo>
                      <a:cubicBezTo>
                        <a:pt x="465932" y="447352"/>
                        <a:pt x="448904" y="464895"/>
                        <a:pt x="432393" y="482439"/>
                      </a:cubicBezTo>
                      <a:cubicBezTo>
                        <a:pt x="427233" y="488114"/>
                        <a:pt x="426717" y="493274"/>
                        <a:pt x="433425" y="497402"/>
                      </a:cubicBezTo>
                      <a:cubicBezTo>
                        <a:pt x="453032" y="510818"/>
                        <a:pt x="462836" y="531457"/>
                        <a:pt x="475735" y="550032"/>
                      </a:cubicBezTo>
                      <a:cubicBezTo>
                        <a:pt x="479863" y="555708"/>
                        <a:pt x="479863" y="560867"/>
                        <a:pt x="475219" y="566027"/>
                      </a:cubicBezTo>
                      <a:cubicBezTo>
                        <a:pt x="466964" y="576347"/>
                        <a:pt x="458708" y="587182"/>
                        <a:pt x="450968" y="597502"/>
                      </a:cubicBezTo>
                      <a:cubicBezTo>
                        <a:pt x="447357" y="602146"/>
                        <a:pt x="443745" y="603694"/>
                        <a:pt x="437553" y="601629"/>
                      </a:cubicBezTo>
                      <a:cubicBezTo>
                        <a:pt x="414850" y="594406"/>
                        <a:pt x="391631" y="589246"/>
                        <a:pt x="373056" y="573251"/>
                      </a:cubicBezTo>
                      <a:cubicBezTo>
                        <a:pt x="367896" y="568607"/>
                        <a:pt x="363768" y="568607"/>
                        <a:pt x="360156" y="575315"/>
                      </a:cubicBezTo>
                      <a:cubicBezTo>
                        <a:pt x="347257" y="596470"/>
                        <a:pt x="334358" y="617109"/>
                        <a:pt x="323522" y="638780"/>
                      </a:cubicBezTo>
                      <a:cubicBezTo>
                        <a:pt x="319910" y="646004"/>
                        <a:pt x="320942" y="650131"/>
                        <a:pt x="328166" y="652711"/>
                      </a:cubicBezTo>
                      <a:cubicBezTo>
                        <a:pt x="346225" y="659419"/>
                        <a:pt x="360672" y="672318"/>
                        <a:pt x="374088" y="685218"/>
                      </a:cubicBezTo>
                      <a:cubicBezTo>
                        <a:pt x="392147" y="702245"/>
                        <a:pt x="391115" y="698117"/>
                        <a:pt x="380795" y="720820"/>
                      </a:cubicBezTo>
                      <a:cubicBezTo>
                        <a:pt x="377700" y="728044"/>
                        <a:pt x="374604" y="735268"/>
                        <a:pt x="372024" y="742492"/>
                      </a:cubicBezTo>
                      <a:cubicBezTo>
                        <a:pt x="369444" y="750747"/>
                        <a:pt x="364284" y="753327"/>
                        <a:pt x="355513" y="753327"/>
                      </a:cubicBezTo>
                      <a:cubicBezTo>
                        <a:pt x="333326" y="752811"/>
                        <a:pt x="311655" y="753327"/>
                        <a:pt x="291015" y="743523"/>
                      </a:cubicBezTo>
                      <a:cubicBezTo>
                        <a:pt x="282760" y="739396"/>
                        <a:pt x="279148" y="742492"/>
                        <a:pt x="276568" y="751263"/>
                      </a:cubicBezTo>
                      <a:cubicBezTo>
                        <a:pt x="269860" y="773450"/>
                        <a:pt x="264185" y="796153"/>
                        <a:pt x="258509" y="818340"/>
                      </a:cubicBezTo>
                      <a:cubicBezTo>
                        <a:pt x="256445" y="827628"/>
                        <a:pt x="259025" y="831239"/>
                        <a:pt x="267796" y="831756"/>
                      </a:cubicBezTo>
                      <a:cubicBezTo>
                        <a:pt x="291015" y="833819"/>
                        <a:pt x="310623" y="846719"/>
                        <a:pt x="330746" y="857038"/>
                      </a:cubicBezTo>
                      <a:cubicBezTo>
                        <a:pt x="335905" y="859618"/>
                        <a:pt x="338485" y="863230"/>
                        <a:pt x="337453" y="869422"/>
                      </a:cubicBezTo>
                      <a:cubicBezTo>
                        <a:pt x="335389" y="881805"/>
                        <a:pt x="333842" y="894189"/>
                        <a:pt x="332810" y="906572"/>
                      </a:cubicBezTo>
                      <a:cubicBezTo>
                        <a:pt x="331778" y="915344"/>
                        <a:pt x="328166" y="919988"/>
                        <a:pt x="318878" y="922052"/>
                      </a:cubicBezTo>
                      <a:cubicBezTo>
                        <a:pt x="298239" y="925664"/>
                        <a:pt x="278116" y="932887"/>
                        <a:pt x="256445" y="929275"/>
                      </a:cubicBezTo>
                      <a:cubicBezTo>
                        <a:pt x="246125" y="927211"/>
                        <a:pt x="243029" y="932371"/>
                        <a:pt x="242514" y="942175"/>
                      </a:cubicBezTo>
                      <a:cubicBezTo>
                        <a:pt x="241482" y="963846"/>
                        <a:pt x="241482" y="985001"/>
                        <a:pt x="242514" y="1006672"/>
                      </a:cubicBezTo>
                      <a:cubicBezTo>
                        <a:pt x="243029" y="1018023"/>
                        <a:pt x="247157" y="1022667"/>
                        <a:pt x="257993" y="1020603"/>
                      </a:cubicBezTo>
                      <a:cubicBezTo>
                        <a:pt x="280180" y="1016475"/>
                        <a:pt x="300303" y="1024731"/>
                        <a:pt x="321458" y="1028343"/>
                      </a:cubicBezTo>
                      <a:cubicBezTo>
                        <a:pt x="327650" y="1029375"/>
                        <a:pt x="331262" y="1032987"/>
                        <a:pt x="331778" y="1039694"/>
                      </a:cubicBezTo>
                      <a:cubicBezTo>
                        <a:pt x="333326" y="1052594"/>
                        <a:pt x="334358" y="1065493"/>
                        <a:pt x="336937" y="1077877"/>
                      </a:cubicBezTo>
                      <a:cubicBezTo>
                        <a:pt x="338485" y="1085617"/>
                        <a:pt x="335905" y="1089744"/>
                        <a:pt x="329198" y="1093356"/>
                      </a:cubicBezTo>
                      <a:cubicBezTo>
                        <a:pt x="309075" y="1103676"/>
                        <a:pt x="289467" y="1115543"/>
                        <a:pt x="265733" y="1117607"/>
                      </a:cubicBezTo>
                      <a:cubicBezTo>
                        <a:pt x="257993" y="1118123"/>
                        <a:pt x="255929" y="1122251"/>
                        <a:pt x="257993" y="1129990"/>
                      </a:cubicBezTo>
                      <a:cubicBezTo>
                        <a:pt x="263669" y="1153209"/>
                        <a:pt x="269344" y="1175913"/>
                        <a:pt x="276568" y="1198615"/>
                      </a:cubicBezTo>
                      <a:cubicBezTo>
                        <a:pt x="279148" y="1207903"/>
                        <a:pt x="283276" y="1209451"/>
                        <a:pt x="291531" y="1205839"/>
                      </a:cubicBezTo>
                      <a:cubicBezTo>
                        <a:pt x="308559" y="1198100"/>
                        <a:pt x="327134" y="1196035"/>
                        <a:pt x="345709" y="1196035"/>
                      </a:cubicBezTo>
                      <a:cubicBezTo>
                        <a:pt x="371508" y="1196035"/>
                        <a:pt x="366348" y="1193456"/>
                        <a:pt x="375636" y="1216675"/>
                      </a:cubicBezTo>
                      <a:cubicBezTo>
                        <a:pt x="378216" y="1223382"/>
                        <a:pt x="380795" y="1230606"/>
                        <a:pt x="384407" y="1236798"/>
                      </a:cubicBezTo>
                      <a:cubicBezTo>
                        <a:pt x="389051" y="1245569"/>
                        <a:pt x="386987" y="1251761"/>
                        <a:pt x="379764" y="1257953"/>
                      </a:cubicBezTo>
                      <a:cubicBezTo>
                        <a:pt x="363252" y="1272400"/>
                        <a:pt x="348289" y="1288396"/>
                        <a:pt x="327134" y="1296651"/>
                      </a:cubicBezTo>
                      <a:cubicBezTo>
                        <a:pt x="319394" y="1299231"/>
                        <a:pt x="319394" y="1303875"/>
                        <a:pt x="322490" y="1310583"/>
                      </a:cubicBezTo>
                      <a:cubicBezTo>
                        <a:pt x="333842" y="1332254"/>
                        <a:pt x="346225" y="1353409"/>
                        <a:pt x="359124" y="1374048"/>
                      </a:cubicBezTo>
                      <a:cubicBezTo>
                        <a:pt x="362736" y="1379724"/>
                        <a:pt x="365832" y="1380755"/>
                        <a:pt x="370992" y="1376628"/>
                      </a:cubicBezTo>
                      <a:cubicBezTo>
                        <a:pt x="389051" y="1361148"/>
                        <a:pt x="412270" y="1355988"/>
                        <a:pt x="433941" y="1348765"/>
                      </a:cubicBezTo>
                      <a:cubicBezTo>
                        <a:pt x="441165" y="1346185"/>
                        <a:pt x="445809" y="1347217"/>
                        <a:pt x="450452" y="1353925"/>
                      </a:cubicBezTo>
                      <a:cubicBezTo>
                        <a:pt x="457676" y="1364760"/>
                        <a:pt x="465932" y="1374564"/>
                        <a:pt x="474187" y="1384367"/>
                      </a:cubicBezTo>
                      <a:cubicBezTo>
                        <a:pt x="478315" y="1389527"/>
                        <a:pt x="478831" y="1393655"/>
                        <a:pt x="475219" y="1399331"/>
                      </a:cubicBezTo>
                      <a:cubicBezTo>
                        <a:pt x="462320" y="1417906"/>
                        <a:pt x="452516" y="1439061"/>
                        <a:pt x="432909" y="1452476"/>
                      </a:cubicBezTo>
                      <a:cubicBezTo>
                        <a:pt x="426201" y="1457120"/>
                        <a:pt x="425685" y="1461764"/>
                        <a:pt x="431877" y="1468471"/>
                      </a:cubicBezTo>
                      <a:cubicBezTo>
                        <a:pt x="447873" y="1486015"/>
                        <a:pt x="464384" y="1502526"/>
                        <a:pt x="481927" y="1518521"/>
                      </a:cubicBezTo>
                      <a:cubicBezTo>
                        <a:pt x="488119" y="1524197"/>
                        <a:pt x="493279" y="1524197"/>
                        <a:pt x="497922" y="1517489"/>
                      </a:cubicBezTo>
                      <a:cubicBezTo>
                        <a:pt x="510822" y="1498398"/>
                        <a:pt x="531461" y="1488595"/>
                        <a:pt x="550036" y="1475695"/>
                      </a:cubicBezTo>
                      <a:cubicBezTo>
                        <a:pt x="556228" y="1471568"/>
                        <a:pt x="561388" y="1471568"/>
                        <a:pt x="567063" y="1476211"/>
                      </a:cubicBezTo>
                      <a:cubicBezTo>
                        <a:pt x="576867" y="1483951"/>
                        <a:pt x="586670" y="1491690"/>
                        <a:pt x="596474" y="1498914"/>
                      </a:cubicBezTo>
                      <a:cubicBezTo>
                        <a:pt x="602666" y="1503558"/>
                        <a:pt x="604214" y="1508202"/>
                        <a:pt x="601634" y="1515426"/>
                      </a:cubicBezTo>
                      <a:cubicBezTo>
                        <a:pt x="594926" y="1537097"/>
                        <a:pt x="589250" y="1559284"/>
                        <a:pt x="574287" y="1577343"/>
                      </a:cubicBezTo>
                      <a:cubicBezTo>
                        <a:pt x="569127" y="1583018"/>
                        <a:pt x="569643" y="1587146"/>
                        <a:pt x="576867" y="1591274"/>
                      </a:cubicBezTo>
                      <a:cubicBezTo>
                        <a:pt x="597506" y="1603658"/>
                        <a:pt x="618145" y="1616041"/>
                        <a:pt x="639300" y="1627393"/>
                      </a:cubicBezTo>
                      <a:cubicBezTo>
                        <a:pt x="647040" y="1631520"/>
                        <a:pt x="651168" y="1629973"/>
                        <a:pt x="653747" y="1622233"/>
                      </a:cubicBezTo>
                      <a:cubicBezTo>
                        <a:pt x="662003" y="1600562"/>
                        <a:pt x="678514" y="1585598"/>
                        <a:pt x="693478" y="1568571"/>
                      </a:cubicBezTo>
                      <a:cubicBezTo>
                        <a:pt x="699153" y="1562379"/>
                        <a:pt x="704313" y="1561864"/>
                        <a:pt x="711537" y="1564959"/>
                      </a:cubicBezTo>
                      <a:cubicBezTo>
                        <a:pt x="721856" y="1570119"/>
                        <a:pt x="732692" y="1574247"/>
                        <a:pt x="743528" y="1578375"/>
                      </a:cubicBezTo>
                      <a:cubicBezTo>
                        <a:pt x="751267" y="1580955"/>
                        <a:pt x="753847" y="1585598"/>
                        <a:pt x="753847" y="1593854"/>
                      </a:cubicBezTo>
                      <a:cubicBezTo>
                        <a:pt x="753331" y="1616041"/>
                        <a:pt x="753847" y="1637712"/>
                        <a:pt x="744044" y="1658351"/>
                      </a:cubicBezTo>
                      <a:cubicBezTo>
                        <a:pt x="739916" y="1667123"/>
                        <a:pt x="743012" y="1671251"/>
                        <a:pt x="752299" y="1673831"/>
                      </a:cubicBezTo>
                      <a:cubicBezTo>
                        <a:pt x="773970" y="1680538"/>
                        <a:pt x="796157" y="1686214"/>
                        <a:pt x="818344" y="1691374"/>
                      </a:cubicBezTo>
                      <a:cubicBezTo>
                        <a:pt x="827116" y="1693438"/>
                        <a:pt x="831760" y="1692406"/>
                        <a:pt x="832276" y="1682602"/>
                      </a:cubicBezTo>
                      <a:cubicBezTo>
                        <a:pt x="834340" y="1659383"/>
                        <a:pt x="846723" y="1639776"/>
                        <a:pt x="857043" y="1619653"/>
                      </a:cubicBezTo>
                      <a:cubicBezTo>
                        <a:pt x="859622" y="1614493"/>
                        <a:pt x="862718" y="1611397"/>
                        <a:pt x="868910" y="1612429"/>
                      </a:cubicBezTo>
                      <a:cubicBezTo>
                        <a:pt x="881809" y="1614493"/>
                        <a:pt x="895225" y="1616041"/>
                        <a:pt x="908640" y="1617589"/>
                      </a:cubicBezTo>
                      <a:cubicBezTo>
                        <a:pt x="916896" y="1618621"/>
                        <a:pt x="920508" y="1622749"/>
                        <a:pt x="922056" y="1630488"/>
                      </a:cubicBezTo>
                      <a:cubicBezTo>
                        <a:pt x="925668" y="1651128"/>
                        <a:pt x="933407" y="1671251"/>
                        <a:pt x="929279" y="1692922"/>
                      </a:cubicBezTo>
                      <a:cubicBezTo>
                        <a:pt x="927215" y="1703757"/>
                        <a:pt x="932375" y="1706853"/>
                        <a:pt x="942695" y="1707369"/>
                      </a:cubicBezTo>
                      <a:cubicBezTo>
                        <a:pt x="964366" y="1708401"/>
                        <a:pt x="985521" y="1708401"/>
                        <a:pt x="1007192" y="1707369"/>
                      </a:cubicBezTo>
                      <a:cubicBezTo>
                        <a:pt x="1018028" y="1706853"/>
                        <a:pt x="1022155" y="1702725"/>
                        <a:pt x="1020607" y="1692406"/>
                      </a:cubicBezTo>
                      <a:cubicBezTo>
                        <a:pt x="1016480" y="1670219"/>
                        <a:pt x="1024219" y="1650096"/>
                        <a:pt x="1028347" y="1628941"/>
                      </a:cubicBezTo>
                      <a:cubicBezTo>
                        <a:pt x="1029379" y="1621717"/>
                        <a:pt x="1033507" y="1618621"/>
                        <a:pt x="1040215" y="1617589"/>
                      </a:cubicBezTo>
                      <a:cubicBezTo>
                        <a:pt x="1053114" y="1616041"/>
                        <a:pt x="1066013" y="1615009"/>
                        <a:pt x="1078397" y="1612429"/>
                      </a:cubicBezTo>
                      <a:cubicBezTo>
                        <a:pt x="1085621" y="1611397"/>
                        <a:pt x="1089748" y="1613461"/>
                        <a:pt x="1092844" y="1619653"/>
                      </a:cubicBezTo>
                      <a:cubicBezTo>
                        <a:pt x="1102648" y="1639776"/>
                        <a:pt x="1115031" y="1658351"/>
                        <a:pt x="1117095" y="1681570"/>
                      </a:cubicBezTo>
                      <a:cubicBezTo>
                        <a:pt x="1118127" y="1690342"/>
                        <a:pt x="1121739" y="1692922"/>
                        <a:pt x="1130511" y="1690858"/>
                      </a:cubicBezTo>
                      <a:cubicBezTo>
                        <a:pt x="1152698" y="1685698"/>
                        <a:pt x="1174885" y="1680022"/>
                        <a:pt x="1196556" y="1673315"/>
                      </a:cubicBezTo>
                      <a:cubicBezTo>
                        <a:pt x="1206359" y="1670219"/>
                        <a:pt x="1209455" y="1666607"/>
                        <a:pt x="1204811" y="1656803"/>
                      </a:cubicBezTo>
                      <a:cubicBezTo>
                        <a:pt x="1200168" y="1643904"/>
                        <a:pt x="1196556" y="1627393"/>
                        <a:pt x="1198104" y="161397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3">
                  <a:extLst>
                    <a:ext uri="{FF2B5EF4-FFF2-40B4-BE49-F238E27FC236}">
                      <a16:creationId xmlns:a16="http://schemas.microsoft.com/office/drawing/2014/main" id="{6BAB18B8-A724-4073-AE64-E7A9230B6BFE}"/>
                    </a:ext>
                  </a:extLst>
                </p:cNvPr>
                <p:cNvSpPr/>
                <p:nvPr/>
              </p:nvSpPr>
              <p:spPr>
                <a:xfrm>
                  <a:off x="3620522" y="1534641"/>
                  <a:ext cx="205845" cy="204771"/>
                </a:xfrm>
                <a:custGeom>
                  <a:avLst/>
                  <a:gdLst>
                    <a:gd name="connsiteX0" fmla="*/ 185362 w 237706"/>
                    <a:gd name="connsiteY0" fmla="*/ 130458 h 236466"/>
                    <a:gd name="connsiteX1" fmla="*/ 237706 w 237706"/>
                    <a:gd name="connsiteY1" fmla="*/ 130458 h 236466"/>
                    <a:gd name="connsiteX2" fmla="*/ 234128 w 237706"/>
                    <a:gd name="connsiteY2" fmla="*/ 154126 h 236466"/>
                    <a:gd name="connsiteX3" fmla="*/ 165835 w 237706"/>
                    <a:gd name="connsiteY3" fmla="*/ 229449 h 236466"/>
                    <a:gd name="connsiteX4" fmla="*/ 131078 w 237706"/>
                    <a:gd name="connsiteY4" fmla="*/ 236466 h 236466"/>
                    <a:gd name="connsiteX5" fmla="*/ 131078 w 237706"/>
                    <a:gd name="connsiteY5" fmla="*/ 186008 h 236466"/>
                    <a:gd name="connsiteX6" fmla="*/ 146195 w 237706"/>
                    <a:gd name="connsiteY6" fmla="*/ 182956 h 236466"/>
                    <a:gd name="connsiteX7" fmla="*/ 177100 w 237706"/>
                    <a:gd name="connsiteY7" fmla="*/ 157507 h 236466"/>
                    <a:gd name="connsiteX8" fmla="*/ 0 w 237706"/>
                    <a:gd name="connsiteY8" fmla="*/ 130458 h 236466"/>
                    <a:gd name="connsiteX9" fmla="*/ 52344 w 237706"/>
                    <a:gd name="connsiteY9" fmla="*/ 130458 h 236466"/>
                    <a:gd name="connsiteX10" fmla="*/ 60606 w 237706"/>
                    <a:gd name="connsiteY10" fmla="*/ 157507 h 236466"/>
                    <a:gd name="connsiteX11" fmla="*/ 91511 w 237706"/>
                    <a:gd name="connsiteY11" fmla="*/ 182956 h 236466"/>
                    <a:gd name="connsiteX12" fmla="*/ 106628 w 237706"/>
                    <a:gd name="connsiteY12" fmla="*/ 186008 h 236466"/>
                    <a:gd name="connsiteX13" fmla="*/ 106628 w 237706"/>
                    <a:gd name="connsiteY13" fmla="*/ 236466 h 236466"/>
                    <a:gd name="connsiteX14" fmla="*/ 71871 w 237706"/>
                    <a:gd name="connsiteY14" fmla="*/ 229449 h 236466"/>
                    <a:gd name="connsiteX15" fmla="*/ 3579 w 237706"/>
                    <a:gd name="connsiteY15" fmla="*/ 154126 h 236466"/>
                    <a:gd name="connsiteX16" fmla="*/ 131078 w 237706"/>
                    <a:gd name="connsiteY16" fmla="*/ 0 h 236466"/>
                    <a:gd name="connsiteX17" fmla="*/ 165835 w 237706"/>
                    <a:gd name="connsiteY17" fmla="*/ 7017 h 236466"/>
                    <a:gd name="connsiteX18" fmla="*/ 234128 w 237706"/>
                    <a:gd name="connsiteY18" fmla="*/ 82340 h 236466"/>
                    <a:gd name="connsiteX19" fmla="*/ 237706 w 237706"/>
                    <a:gd name="connsiteY19" fmla="*/ 106008 h 236466"/>
                    <a:gd name="connsiteX20" fmla="*/ 185362 w 237706"/>
                    <a:gd name="connsiteY20" fmla="*/ 106008 h 236466"/>
                    <a:gd name="connsiteX21" fmla="*/ 177100 w 237706"/>
                    <a:gd name="connsiteY21" fmla="*/ 78960 h 236466"/>
                    <a:gd name="connsiteX22" fmla="*/ 146195 w 237706"/>
                    <a:gd name="connsiteY22" fmla="*/ 53510 h 236466"/>
                    <a:gd name="connsiteX23" fmla="*/ 131078 w 237706"/>
                    <a:gd name="connsiteY23" fmla="*/ 50458 h 236466"/>
                    <a:gd name="connsiteX24" fmla="*/ 106628 w 237706"/>
                    <a:gd name="connsiteY24" fmla="*/ 0 h 236466"/>
                    <a:gd name="connsiteX25" fmla="*/ 106628 w 237706"/>
                    <a:gd name="connsiteY25" fmla="*/ 50458 h 236466"/>
                    <a:gd name="connsiteX26" fmla="*/ 91511 w 237706"/>
                    <a:gd name="connsiteY26" fmla="*/ 53510 h 236466"/>
                    <a:gd name="connsiteX27" fmla="*/ 60606 w 237706"/>
                    <a:gd name="connsiteY27" fmla="*/ 78960 h 236466"/>
                    <a:gd name="connsiteX28" fmla="*/ 52344 w 237706"/>
                    <a:gd name="connsiteY28" fmla="*/ 106008 h 236466"/>
                    <a:gd name="connsiteX29" fmla="*/ 0 w 237706"/>
                    <a:gd name="connsiteY29" fmla="*/ 106008 h 236466"/>
                    <a:gd name="connsiteX30" fmla="*/ 3579 w 237706"/>
                    <a:gd name="connsiteY30" fmla="*/ 82340 h 236466"/>
                    <a:gd name="connsiteX31" fmla="*/ 71871 w 237706"/>
                    <a:gd name="connsiteY31" fmla="*/ 7017 h 236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37706" h="236466">
                      <a:moveTo>
                        <a:pt x="185362" y="130458"/>
                      </a:moveTo>
                      <a:lnTo>
                        <a:pt x="237706" y="130458"/>
                      </a:lnTo>
                      <a:lnTo>
                        <a:pt x="234128" y="154126"/>
                      </a:lnTo>
                      <a:cubicBezTo>
                        <a:pt x="223548" y="188141"/>
                        <a:pt x="198326" y="215706"/>
                        <a:pt x="165835" y="229449"/>
                      </a:cubicBezTo>
                      <a:lnTo>
                        <a:pt x="131078" y="236466"/>
                      </a:lnTo>
                      <a:lnTo>
                        <a:pt x="131078" y="186008"/>
                      </a:lnTo>
                      <a:lnTo>
                        <a:pt x="146195" y="182956"/>
                      </a:lnTo>
                      <a:cubicBezTo>
                        <a:pt x="158800" y="177624"/>
                        <a:pt x="169526" y="168717"/>
                        <a:pt x="177100" y="157507"/>
                      </a:cubicBezTo>
                      <a:close/>
                      <a:moveTo>
                        <a:pt x="0" y="130458"/>
                      </a:moveTo>
                      <a:lnTo>
                        <a:pt x="52344" y="130458"/>
                      </a:lnTo>
                      <a:lnTo>
                        <a:pt x="60606" y="157507"/>
                      </a:lnTo>
                      <a:cubicBezTo>
                        <a:pt x="68180" y="168717"/>
                        <a:pt x="78906" y="177624"/>
                        <a:pt x="91511" y="182956"/>
                      </a:cubicBezTo>
                      <a:lnTo>
                        <a:pt x="106628" y="186008"/>
                      </a:lnTo>
                      <a:lnTo>
                        <a:pt x="106628" y="236466"/>
                      </a:lnTo>
                      <a:lnTo>
                        <a:pt x="71871" y="229449"/>
                      </a:lnTo>
                      <a:cubicBezTo>
                        <a:pt x="39380" y="215706"/>
                        <a:pt x="14159" y="188141"/>
                        <a:pt x="3579" y="154126"/>
                      </a:cubicBezTo>
                      <a:close/>
                      <a:moveTo>
                        <a:pt x="131078" y="0"/>
                      </a:moveTo>
                      <a:lnTo>
                        <a:pt x="165835" y="7017"/>
                      </a:lnTo>
                      <a:cubicBezTo>
                        <a:pt x="198326" y="20760"/>
                        <a:pt x="223548" y="48325"/>
                        <a:pt x="234128" y="82340"/>
                      </a:cubicBezTo>
                      <a:lnTo>
                        <a:pt x="237706" y="106008"/>
                      </a:lnTo>
                      <a:lnTo>
                        <a:pt x="185362" y="106008"/>
                      </a:lnTo>
                      <a:lnTo>
                        <a:pt x="177100" y="78960"/>
                      </a:lnTo>
                      <a:cubicBezTo>
                        <a:pt x="169526" y="67749"/>
                        <a:pt x="158800" y="58842"/>
                        <a:pt x="146195" y="53510"/>
                      </a:cubicBezTo>
                      <a:lnTo>
                        <a:pt x="131078" y="50458"/>
                      </a:lnTo>
                      <a:close/>
                      <a:moveTo>
                        <a:pt x="106628" y="0"/>
                      </a:moveTo>
                      <a:lnTo>
                        <a:pt x="106628" y="50458"/>
                      </a:lnTo>
                      <a:lnTo>
                        <a:pt x="91511" y="53510"/>
                      </a:lnTo>
                      <a:cubicBezTo>
                        <a:pt x="78906" y="58842"/>
                        <a:pt x="68180" y="67749"/>
                        <a:pt x="60606" y="78960"/>
                      </a:cubicBezTo>
                      <a:lnTo>
                        <a:pt x="52344" y="106008"/>
                      </a:lnTo>
                      <a:lnTo>
                        <a:pt x="0" y="106008"/>
                      </a:lnTo>
                      <a:lnTo>
                        <a:pt x="3579" y="82340"/>
                      </a:lnTo>
                      <a:cubicBezTo>
                        <a:pt x="14159" y="48325"/>
                        <a:pt x="39380" y="20760"/>
                        <a:pt x="71871" y="70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Oval 44">
                  <a:extLst>
                    <a:ext uri="{FF2B5EF4-FFF2-40B4-BE49-F238E27FC236}">
                      <a16:creationId xmlns:a16="http://schemas.microsoft.com/office/drawing/2014/main" id="{9DF4C8D3-6BC3-468C-9894-2AFC41E1FD95}"/>
                    </a:ext>
                  </a:extLst>
                </p:cNvPr>
                <p:cNvSpPr/>
                <p:nvPr/>
              </p:nvSpPr>
              <p:spPr>
                <a:xfrm>
                  <a:off x="3689186" y="1602768"/>
                  <a:ext cx="68517" cy="6851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: Top Corners Rounded 45">
                  <a:extLst>
                    <a:ext uri="{FF2B5EF4-FFF2-40B4-BE49-F238E27FC236}">
                      <a16:creationId xmlns:a16="http://schemas.microsoft.com/office/drawing/2014/main" id="{3917FA95-14BF-4442-BEB0-9D97BF0DCCD6}"/>
                    </a:ext>
                  </a:extLst>
                </p:cNvPr>
                <p:cNvSpPr/>
                <p:nvPr/>
              </p:nvSpPr>
              <p:spPr>
                <a:xfrm>
                  <a:off x="3126222" y="2879336"/>
                  <a:ext cx="1246034" cy="7118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: Top Corners Rounded 46">
                  <a:extLst>
                    <a:ext uri="{FF2B5EF4-FFF2-40B4-BE49-F238E27FC236}">
                      <a16:creationId xmlns:a16="http://schemas.microsoft.com/office/drawing/2014/main" id="{A84BDE47-3B3F-495C-BE46-7C6A1666487A}"/>
                    </a:ext>
                  </a:extLst>
                </p:cNvPr>
                <p:cNvSpPr/>
                <p:nvPr/>
              </p:nvSpPr>
              <p:spPr>
                <a:xfrm>
                  <a:off x="3288913" y="2627891"/>
                  <a:ext cx="920653" cy="25603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9" name="Group 47">
                  <a:extLst>
                    <a:ext uri="{FF2B5EF4-FFF2-40B4-BE49-F238E27FC236}">
                      <a16:creationId xmlns:a16="http://schemas.microsoft.com/office/drawing/2014/main" id="{20ECC57E-E697-438C-8D71-A9034F5261BF}"/>
                    </a:ext>
                  </a:extLst>
                </p:cNvPr>
                <p:cNvGrpSpPr/>
                <p:nvPr/>
              </p:nvGrpSpPr>
              <p:grpSpPr>
                <a:xfrm rot="2713823">
                  <a:off x="5532341" y="1340822"/>
                  <a:ext cx="289218" cy="289219"/>
                  <a:chOff x="5108323" y="1463792"/>
                  <a:chExt cx="374636" cy="374638"/>
                </a:xfrm>
              </p:grpSpPr>
              <p:sp>
                <p:nvSpPr>
                  <p:cNvPr id="50" name="Oval 48">
                    <a:extLst>
                      <a:ext uri="{FF2B5EF4-FFF2-40B4-BE49-F238E27FC236}">
                        <a16:creationId xmlns:a16="http://schemas.microsoft.com/office/drawing/2014/main" id="{E84249DB-50E8-413A-86B5-72E0CBE3564C}"/>
                      </a:ext>
                    </a:extLst>
                  </p:cNvPr>
                  <p:cNvSpPr/>
                  <p:nvPr/>
                </p:nvSpPr>
                <p:spPr>
                  <a:xfrm>
                    <a:off x="5108323" y="1463792"/>
                    <a:ext cx="374636" cy="374638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" name="Freeform: Shape 49">
                    <a:extLst>
                      <a:ext uri="{FF2B5EF4-FFF2-40B4-BE49-F238E27FC236}">
                        <a16:creationId xmlns:a16="http://schemas.microsoft.com/office/drawing/2014/main" id="{71380ED3-FBB1-47A6-8982-5B2BC634A4D7}"/>
                      </a:ext>
                    </a:extLst>
                  </p:cNvPr>
                  <p:cNvSpPr/>
                  <p:nvPr/>
                </p:nvSpPr>
                <p:spPr>
                  <a:xfrm>
                    <a:off x="5167785" y="1523587"/>
                    <a:ext cx="255882" cy="255676"/>
                  </a:xfrm>
                  <a:custGeom>
                    <a:avLst/>
                    <a:gdLst>
                      <a:gd name="connsiteX0" fmla="*/ 127864 w 255882"/>
                      <a:gd name="connsiteY0" fmla="*/ 81461 h 255676"/>
                      <a:gd name="connsiteX1" fmla="*/ 81805 w 255882"/>
                      <a:gd name="connsiteY1" fmla="*/ 127520 h 255676"/>
                      <a:gd name="connsiteX2" fmla="*/ 127864 w 255882"/>
                      <a:gd name="connsiteY2" fmla="*/ 173579 h 255676"/>
                      <a:gd name="connsiteX3" fmla="*/ 173923 w 255882"/>
                      <a:gd name="connsiteY3" fmla="*/ 127520 h 255676"/>
                      <a:gd name="connsiteX4" fmla="*/ 127864 w 255882"/>
                      <a:gd name="connsiteY4" fmla="*/ 81461 h 255676"/>
                      <a:gd name="connsiteX5" fmla="*/ 122296 w 255882"/>
                      <a:gd name="connsiteY5" fmla="*/ 86 h 255676"/>
                      <a:gd name="connsiteX6" fmla="*/ 127383 w 255882"/>
                      <a:gd name="connsiteY6" fmla="*/ 4211 h 255676"/>
                      <a:gd name="connsiteX7" fmla="*/ 132401 w 255882"/>
                      <a:gd name="connsiteY7" fmla="*/ 21809 h 255676"/>
                      <a:gd name="connsiteX8" fmla="*/ 145188 w 255882"/>
                      <a:gd name="connsiteY8" fmla="*/ 29027 h 255676"/>
                      <a:gd name="connsiteX9" fmla="*/ 149312 w 255882"/>
                      <a:gd name="connsiteY9" fmla="*/ 25452 h 255676"/>
                      <a:gd name="connsiteX10" fmla="*/ 158937 w 255882"/>
                      <a:gd name="connsiteY10" fmla="*/ 9160 h 255676"/>
                      <a:gd name="connsiteX11" fmla="*/ 166705 w 255882"/>
                      <a:gd name="connsiteY11" fmla="*/ 5929 h 255676"/>
                      <a:gd name="connsiteX12" fmla="*/ 174404 w 255882"/>
                      <a:gd name="connsiteY12" fmla="*/ 18372 h 255676"/>
                      <a:gd name="connsiteX13" fmla="*/ 172479 w 255882"/>
                      <a:gd name="connsiteY13" fmla="*/ 34046 h 255676"/>
                      <a:gd name="connsiteX14" fmla="*/ 172479 w 255882"/>
                      <a:gd name="connsiteY14" fmla="*/ 35695 h 255676"/>
                      <a:gd name="connsiteX15" fmla="*/ 186434 w 255882"/>
                      <a:gd name="connsiteY15" fmla="*/ 41882 h 255676"/>
                      <a:gd name="connsiteX16" fmla="*/ 201764 w 255882"/>
                      <a:gd name="connsiteY16" fmla="*/ 30402 h 255676"/>
                      <a:gd name="connsiteX17" fmla="*/ 211045 w 255882"/>
                      <a:gd name="connsiteY17" fmla="*/ 30540 h 255676"/>
                      <a:gd name="connsiteX18" fmla="*/ 212488 w 255882"/>
                      <a:gd name="connsiteY18" fmla="*/ 31777 h 255676"/>
                      <a:gd name="connsiteX19" fmla="*/ 214069 w 255882"/>
                      <a:gd name="connsiteY19" fmla="*/ 42364 h 255676"/>
                      <a:gd name="connsiteX20" fmla="*/ 205614 w 255882"/>
                      <a:gd name="connsiteY20" fmla="*/ 57418 h 255676"/>
                      <a:gd name="connsiteX21" fmla="*/ 206783 w 255882"/>
                      <a:gd name="connsiteY21" fmla="*/ 67180 h 255676"/>
                      <a:gd name="connsiteX22" fmla="*/ 215719 w 255882"/>
                      <a:gd name="connsiteY22" fmla="*/ 70755 h 255676"/>
                      <a:gd name="connsiteX23" fmla="*/ 233799 w 255882"/>
                      <a:gd name="connsiteY23" fmla="*/ 66011 h 255676"/>
                      <a:gd name="connsiteX24" fmla="*/ 241498 w 255882"/>
                      <a:gd name="connsiteY24" fmla="*/ 68967 h 255676"/>
                      <a:gd name="connsiteX25" fmla="*/ 243836 w 255882"/>
                      <a:gd name="connsiteY25" fmla="*/ 73573 h 255676"/>
                      <a:gd name="connsiteX26" fmla="*/ 241911 w 255882"/>
                      <a:gd name="connsiteY26" fmla="*/ 80379 h 255676"/>
                      <a:gd name="connsiteX27" fmla="*/ 226443 w 255882"/>
                      <a:gd name="connsiteY27" fmla="*/ 92684 h 255676"/>
                      <a:gd name="connsiteX28" fmla="*/ 223694 w 255882"/>
                      <a:gd name="connsiteY28" fmla="*/ 100177 h 255676"/>
                      <a:gd name="connsiteX29" fmla="*/ 224519 w 255882"/>
                      <a:gd name="connsiteY29" fmla="*/ 103202 h 255676"/>
                      <a:gd name="connsiteX30" fmla="*/ 230843 w 255882"/>
                      <a:gd name="connsiteY30" fmla="*/ 108633 h 255676"/>
                      <a:gd name="connsiteX31" fmla="*/ 249541 w 255882"/>
                      <a:gd name="connsiteY31" fmla="*/ 111176 h 255676"/>
                      <a:gd name="connsiteX32" fmla="*/ 255591 w 255882"/>
                      <a:gd name="connsiteY32" fmla="*/ 117157 h 255676"/>
                      <a:gd name="connsiteX33" fmla="*/ 255797 w 255882"/>
                      <a:gd name="connsiteY33" fmla="*/ 122519 h 255676"/>
                      <a:gd name="connsiteX34" fmla="*/ 251398 w 255882"/>
                      <a:gd name="connsiteY34" fmla="*/ 127675 h 255676"/>
                      <a:gd name="connsiteX35" fmla="*/ 233799 w 255882"/>
                      <a:gd name="connsiteY35" fmla="*/ 132693 h 255676"/>
                      <a:gd name="connsiteX36" fmla="*/ 226650 w 255882"/>
                      <a:gd name="connsiteY36" fmla="*/ 144586 h 255676"/>
                      <a:gd name="connsiteX37" fmla="*/ 230293 w 255882"/>
                      <a:gd name="connsiteY37" fmla="*/ 149398 h 255676"/>
                      <a:gd name="connsiteX38" fmla="*/ 246448 w 255882"/>
                      <a:gd name="connsiteY38" fmla="*/ 158884 h 255676"/>
                      <a:gd name="connsiteX39" fmla="*/ 249954 w 255882"/>
                      <a:gd name="connsiteY39" fmla="*/ 167065 h 255676"/>
                      <a:gd name="connsiteX40" fmla="*/ 249816 w 255882"/>
                      <a:gd name="connsiteY40" fmla="*/ 167890 h 255676"/>
                      <a:gd name="connsiteX41" fmla="*/ 240123 w 255882"/>
                      <a:gd name="connsiteY41" fmla="*/ 174833 h 255676"/>
                      <a:gd name="connsiteX42" fmla="*/ 223212 w 255882"/>
                      <a:gd name="connsiteY42" fmla="*/ 172702 h 255676"/>
                      <a:gd name="connsiteX43" fmla="*/ 214688 w 255882"/>
                      <a:gd name="connsiteY43" fmla="*/ 177102 h 255676"/>
                      <a:gd name="connsiteX44" fmla="*/ 214551 w 255882"/>
                      <a:gd name="connsiteY44" fmla="*/ 187276 h 255676"/>
                      <a:gd name="connsiteX45" fmla="*/ 225481 w 255882"/>
                      <a:gd name="connsiteY45" fmla="*/ 201712 h 255676"/>
                      <a:gd name="connsiteX46" fmla="*/ 225481 w 255882"/>
                      <a:gd name="connsiteY46" fmla="*/ 211130 h 255676"/>
                      <a:gd name="connsiteX47" fmla="*/ 225068 w 255882"/>
                      <a:gd name="connsiteY47" fmla="*/ 211611 h 255676"/>
                      <a:gd name="connsiteX48" fmla="*/ 213245 w 255882"/>
                      <a:gd name="connsiteY48" fmla="*/ 213948 h 255676"/>
                      <a:gd name="connsiteX49" fmla="*/ 198602 w 255882"/>
                      <a:gd name="connsiteY49" fmla="*/ 205699 h 255676"/>
                      <a:gd name="connsiteX50" fmla="*/ 188565 w 255882"/>
                      <a:gd name="connsiteY50" fmla="*/ 207143 h 255676"/>
                      <a:gd name="connsiteX51" fmla="*/ 185334 w 255882"/>
                      <a:gd name="connsiteY51" fmla="*/ 216217 h 255676"/>
                      <a:gd name="connsiteX52" fmla="*/ 190078 w 255882"/>
                      <a:gd name="connsiteY52" fmla="*/ 234503 h 255676"/>
                      <a:gd name="connsiteX53" fmla="*/ 187397 w 255882"/>
                      <a:gd name="connsiteY53" fmla="*/ 241377 h 255676"/>
                      <a:gd name="connsiteX54" fmla="*/ 182585 w 255882"/>
                      <a:gd name="connsiteY54" fmla="*/ 243852 h 255676"/>
                      <a:gd name="connsiteX55" fmla="*/ 175366 w 255882"/>
                      <a:gd name="connsiteY55" fmla="*/ 241859 h 255676"/>
                      <a:gd name="connsiteX56" fmla="*/ 164024 w 255882"/>
                      <a:gd name="connsiteY56" fmla="*/ 227491 h 255676"/>
                      <a:gd name="connsiteX57" fmla="*/ 149381 w 255882"/>
                      <a:gd name="connsiteY57" fmla="*/ 226254 h 255676"/>
                      <a:gd name="connsiteX58" fmla="*/ 147456 w 255882"/>
                      <a:gd name="connsiteY58" fmla="*/ 230103 h 255676"/>
                      <a:gd name="connsiteX59" fmla="*/ 144844 w 255882"/>
                      <a:gd name="connsiteY59" fmla="*/ 249008 h 255676"/>
                      <a:gd name="connsiteX60" fmla="*/ 139895 w 255882"/>
                      <a:gd name="connsiteY60" fmla="*/ 255676 h 255676"/>
                      <a:gd name="connsiteX61" fmla="*/ 131577 w 255882"/>
                      <a:gd name="connsiteY61" fmla="*/ 255676 h 255676"/>
                      <a:gd name="connsiteX62" fmla="*/ 127933 w 255882"/>
                      <a:gd name="connsiteY62" fmla="*/ 250589 h 255676"/>
                      <a:gd name="connsiteX63" fmla="*/ 122777 w 255882"/>
                      <a:gd name="connsiteY63" fmla="*/ 232372 h 255676"/>
                      <a:gd name="connsiteX64" fmla="*/ 116659 w 255882"/>
                      <a:gd name="connsiteY64" fmla="*/ 227010 h 255676"/>
                      <a:gd name="connsiteX65" fmla="*/ 112947 w 255882"/>
                      <a:gd name="connsiteY65" fmla="*/ 226597 h 255676"/>
                      <a:gd name="connsiteX66" fmla="*/ 106622 w 255882"/>
                      <a:gd name="connsiteY66" fmla="*/ 230103 h 255676"/>
                      <a:gd name="connsiteX67" fmla="*/ 105041 w 255882"/>
                      <a:gd name="connsiteY67" fmla="*/ 232784 h 255676"/>
                      <a:gd name="connsiteX68" fmla="*/ 96380 w 255882"/>
                      <a:gd name="connsiteY68" fmla="*/ 247427 h 255676"/>
                      <a:gd name="connsiteX69" fmla="*/ 89849 w 255882"/>
                      <a:gd name="connsiteY69" fmla="*/ 250108 h 255676"/>
                      <a:gd name="connsiteX70" fmla="*/ 84555 w 255882"/>
                      <a:gd name="connsiteY70" fmla="*/ 248320 h 255676"/>
                      <a:gd name="connsiteX71" fmla="*/ 80981 w 255882"/>
                      <a:gd name="connsiteY71" fmla="*/ 241652 h 255676"/>
                      <a:gd name="connsiteX72" fmla="*/ 83249 w 255882"/>
                      <a:gd name="connsiteY72" fmla="*/ 222885 h 255676"/>
                      <a:gd name="connsiteX73" fmla="*/ 78094 w 255882"/>
                      <a:gd name="connsiteY73" fmla="*/ 214155 h 255676"/>
                      <a:gd name="connsiteX74" fmla="*/ 68538 w 255882"/>
                      <a:gd name="connsiteY74" fmla="*/ 214636 h 255676"/>
                      <a:gd name="connsiteX75" fmla="*/ 55133 w 255882"/>
                      <a:gd name="connsiteY75" fmla="*/ 224810 h 255676"/>
                      <a:gd name="connsiteX76" fmla="*/ 43240 w 255882"/>
                      <a:gd name="connsiteY76" fmla="*/ 224123 h 255676"/>
                      <a:gd name="connsiteX77" fmla="*/ 42209 w 255882"/>
                      <a:gd name="connsiteY77" fmla="*/ 223091 h 255676"/>
                      <a:gd name="connsiteX78" fmla="*/ 41178 w 255882"/>
                      <a:gd name="connsiteY78" fmla="*/ 214842 h 255676"/>
                      <a:gd name="connsiteX79" fmla="*/ 50115 w 255882"/>
                      <a:gd name="connsiteY79" fmla="*/ 198893 h 255676"/>
                      <a:gd name="connsiteX80" fmla="*/ 51627 w 255882"/>
                      <a:gd name="connsiteY80" fmla="*/ 194013 h 255676"/>
                      <a:gd name="connsiteX81" fmla="*/ 39597 w 255882"/>
                      <a:gd name="connsiteY81" fmla="*/ 185420 h 255676"/>
                      <a:gd name="connsiteX82" fmla="*/ 21105 w 255882"/>
                      <a:gd name="connsiteY82" fmla="*/ 190232 h 255676"/>
                      <a:gd name="connsiteX83" fmla="*/ 15193 w 255882"/>
                      <a:gd name="connsiteY83" fmla="*/ 188238 h 255676"/>
                      <a:gd name="connsiteX84" fmla="*/ 12237 w 255882"/>
                      <a:gd name="connsiteY84" fmla="*/ 183014 h 255676"/>
                      <a:gd name="connsiteX85" fmla="*/ 14230 w 255882"/>
                      <a:gd name="connsiteY85" fmla="*/ 175314 h 255676"/>
                      <a:gd name="connsiteX86" fmla="*/ 27910 w 255882"/>
                      <a:gd name="connsiteY86" fmla="*/ 164453 h 255676"/>
                      <a:gd name="connsiteX87" fmla="*/ 31554 w 255882"/>
                      <a:gd name="connsiteY87" fmla="*/ 153385 h 255676"/>
                      <a:gd name="connsiteX88" fmla="*/ 24198 w 255882"/>
                      <a:gd name="connsiteY88" fmla="*/ 147198 h 255676"/>
                      <a:gd name="connsiteX89" fmla="*/ 6943 w 255882"/>
                      <a:gd name="connsiteY89" fmla="*/ 144861 h 255676"/>
                      <a:gd name="connsiteX90" fmla="*/ 138 w 255882"/>
                      <a:gd name="connsiteY90" fmla="*/ 140049 h 255676"/>
                      <a:gd name="connsiteX91" fmla="*/ 0 w 255882"/>
                      <a:gd name="connsiteY91" fmla="*/ 131525 h 255676"/>
                      <a:gd name="connsiteX92" fmla="*/ 5019 w 255882"/>
                      <a:gd name="connsiteY92" fmla="*/ 127881 h 255676"/>
                      <a:gd name="connsiteX93" fmla="*/ 22617 w 255882"/>
                      <a:gd name="connsiteY93" fmla="*/ 122931 h 255676"/>
                      <a:gd name="connsiteX94" fmla="*/ 28667 w 255882"/>
                      <a:gd name="connsiteY94" fmla="*/ 116194 h 255676"/>
                      <a:gd name="connsiteX95" fmla="*/ 29010 w 255882"/>
                      <a:gd name="connsiteY95" fmla="*/ 113307 h 255676"/>
                      <a:gd name="connsiteX96" fmla="*/ 25229 w 255882"/>
                      <a:gd name="connsiteY96" fmla="*/ 106295 h 255676"/>
                      <a:gd name="connsiteX97" fmla="*/ 9281 w 255882"/>
                      <a:gd name="connsiteY97" fmla="*/ 96946 h 255676"/>
                      <a:gd name="connsiteX98" fmla="*/ 5843 w 255882"/>
                      <a:gd name="connsiteY98" fmla="*/ 88560 h 255676"/>
                      <a:gd name="connsiteX99" fmla="*/ 6187 w 255882"/>
                      <a:gd name="connsiteY99" fmla="*/ 87391 h 255676"/>
                      <a:gd name="connsiteX100" fmla="*/ 15261 w 255882"/>
                      <a:gd name="connsiteY100" fmla="*/ 81135 h 255676"/>
                      <a:gd name="connsiteX101" fmla="*/ 32173 w 255882"/>
                      <a:gd name="connsiteY101" fmla="*/ 83060 h 255676"/>
                      <a:gd name="connsiteX102" fmla="*/ 40834 w 255882"/>
                      <a:gd name="connsiteY102" fmla="*/ 79073 h 255676"/>
                      <a:gd name="connsiteX103" fmla="*/ 40147 w 255882"/>
                      <a:gd name="connsiteY103" fmla="*/ 67318 h 255676"/>
                      <a:gd name="connsiteX104" fmla="*/ 29629 w 255882"/>
                      <a:gd name="connsiteY104" fmla="*/ 53363 h 255676"/>
                      <a:gd name="connsiteX105" fmla="*/ 29629 w 255882"/>
                      <a:gd name="connsiteY105" fmla="*/ 45595 h 255676"/>
                      <a:gd name="connsiteX106" fmla="*/ 33066 w 255882"/>
                      <a:gd name="connsiteY106" fmla="*/ 41745 h 255676"/>
                      <a:gd name="connsiteX107" fmla="*/ 40422 w 255882"/>
                      <a:gd name="connsiteY107" fmla="*/ 40920 h 255676"/>
                      <a:gd name="connsiteX108" fmla="*/ 56027 w 255882"/>
                      <a:gd name="connsiteY108" fmla="*/ 49719 h 255676"/>
                      <a:gd name="connsiteX109" fmla="*/ 69982 w 255882"/>
                      <a:gd name="connsiteY109" fmla="*/ 45801 h 255676"/>
                      <a:gd name="connsiteX110" fmla="*/ 70325 w 255882"/>
                      <a:gd name="connsiteY110" fmla="*/ 39751 h 255676"/>
                      <a:gd name="connsiteX111" fmla="*/ 65788 w 255882"/>
                      <a:gd name="connsiteY111" fmla="*/ 22221 h 255676"/>
                      <a:gd name="connsiteX112" fmla="*/ 69088 w 255882"/>
                      <a:gd name="connsiteY112" fmla="*/ 14110 h 255676"/>
                      <a:gd name="connsiteX113" fmla="*/ 71632 w 255882"/>
                      <a:gd name="connsiteY113" fmla="*/ 12735 h 255676"/>
                      <a:gd name="connsiteX114" fmla="*/ 81118 w 255882"/>
                      <a:gd name="connsiteY114" fmla="*/ 15072 h 255676"/>
                      <a:gd name="connsiteX115" fmla="*/ 92049 w 255882"/>
                      <a:gd name="connsiteY115" fmla="*/ 28958 h 255676"/>
                      <a:gd name="connsiteX116" fmla="*/ 106966 w 255882"/>
                      <a:gd name="connsiteY116" fmla="*/ 28890 h 255676"/>
                      <a:gd name="connsiteX117" fmla="*/ 108754 w 255882"/>
                      <a:gd name="connsiteY117" fmla="*/ 22565 h 255676"/>
                      <a:gd name="connsiteX118" fmla="*/ 110953 w 255882"/>
                      <a:gd name="connsiteY118" fmla="*/ 6479 h 255676"/>
                      <a:gd name="connsiteX119" fmla="*/ 116934 w 255882"/>
                      <a:gd name="connsiteY119" fmla="*/ 292 h 255676"/>
                      <a:gd name="connsiteX120" fmla="*/ 122296 w 255882"/>
                      <a:gd name="connsiteY120" fmla="*/ 86 h 255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</a:cxnLst>
                    <a:rect l="l" t="t" r="r" b="b"/>
                    <a:pathLst>
                      <a:path w="255882" h="255676">
                        <a:moveTo>
                          <a:pt x="127864" y="81461"/>
                        </a:moveTo>
                        <a:cubicBezTo>
                          <a:pt x="102426" y="81461"/>
                          <a:pt x="81805" y="102082"/>
                          <a:pt x="81805" y="127520"/>
                        </a:cubicBezTo>
                        <a:cubicBezTo>
                          <a:pt x="81805" y="152958"/>
                          <a:pt x="102426" y="173579"/>
                          <a:pt x="127864" y="173579"/>
                        </a:cubicBezTo>
                        <a:cubicBezTo>
                          <a:pt x="153302" y="173579"/>
                          <a:pt x="173923" y="152958"/>
                          <a:pt x="173923" y="127520"/>
                        </a:cubicBezTo>
                        <a:cubicBezTo>
                          <a:pt x="173923" y="102082"/>
                          <a:pt x="153302" y="81461"/>
                          <a:pt x="127864" y="81461"/>
                        </a:cubicBezTo>
                        <a:close/>
                        <a:moveTo>
                          <a:pt x="122296" y="86"/>
                        </a:moveTo>
                        <a:cubicBezTo>
                          <a:pt x="124908" y="223"/>
                          <a:pt x="126696" y="1598"/>
                          <a:pt x="127383" y="4211"/>
                        </a:cubicBezTo>
                        <a:cubicBezTo>
                          <a:pt x="129033" y="10054"/>
                          <a:pt x="130752" y="15966"/>
                          <a:pt x="132401" y="21809"/>
                        </a:cubicBezTo>
                        <a:cubicBezTo>
                          <a:pt x="134120" y="27790"/>
                          <a:pt x="139070" y="30608"/>
                          <a:pt x="145188" y="29027"/>
                        </a:cubicBezTo>
                        <a:cubicBezTo>
                          <a:pt x="147181" y="28546"/>
                          <a:pt x="148350" y="27102"/>
                          <a:pt x="149312" y="25452"/>
                        </a:cubicBezTo>
                        <a:cubicBezTo>
                          <a:pt x="152475" y="20022"/>
                          <a:pt x="155706" y="14591"/>
                          <a:pt x="158937" y="9160"/>
                        </a:cubicBezTo>
                        <a:cubicBezTo>
                          <a:pt x="160999" y="5654"/>
                          <a:pt x="162786" y="4898"/>
                          <a:pt x="166705" y="5929"/>
                        </a:cubicBezTo>
                        <a:cubicBezTo>
                          <a:pt x="174542" y="7923"/>
                          <a:pt x="175573" y="9641"/>
                          <a:pt x="174404" y="18372"/>
                        </a:cubicBezTo>
                        <a:cubicBezTo>
                          <a:pt x="173717" y="23596"/>
                          <a:pt x="173098" y="28821"/>
                          <a:pt x="172479" y="34046"/>
                        </a:cubicBezTo>
                        <a:cubicBezTo>
                          <a:pt x="172410" y="34595"/>
                          <a:pt x="172410" y="35145"/>
                          <a:pt x="172479" y="35695"/>
                        </a:cubicBezTo>
                        <a:cubicBezTo>
                          <a:pt x="173373" y="41264"/>
                          <a:pt x="181828" y="45113"/>
                          <a:pt x="186434" y="41882"/>
                        </a:cubicBezTo>
                        <a:cubicBezTo>
                          <a:pt x="191659" y="38170"/>
                          <a:pt x="196677" y="34252"/>
                          <a:pt x="201764" y="30402"/>
                        </a:cubicBezTo>
                        <a:cubicBezTo>
                          <a:pt x="205476" y="27584"/>
                          <a:pt x="207333" y="27652"/>
                          <a:pt x="211045" y="30540"/>
                        </a:cubicBezTo>
                        <a:cubicBezTo>
                          <a:pt x="211526" y="30952"/>
                          <a:pt x="212007" y="31296"/>
                          <a:pt x="212488" y="31777"/>
                        </a:cubicBezTo>
                        <a:cubicBezTo>
                          <a:pt x="216819" y="35902"/>
                          <a:pt x="217025" y="37139"/>
                          <a:pt x="214069" y="42364"/>
                        </a:cubicBezTo>
                        <a:cubicBezTo>
                          <a:pt x="211251" y="47382"/>
                          <a:pt x="208570" y="52469"/>
                          <a:pt x="205614" y="57418"/>
                        </a:cubicBezTo>
                        <a:cubicBezTo>
                          <a:pt x="203483" y="61062"/>
                          <a:pt x="204445" y="64087"/>
                          <a:pt x="206783" y="67180"/>
                        </a:cubicBezTo>
                        <a:cubicBezTo>
                          <a:pt x="209120" y="70274"/>
                          <a:pt x="211801" y="71786"/>
                          <a:pt x="215719" y="70755"/>
                        </a:cubicBezTo>
                        <a:cubicBezTo>
                          <a:pt x="221769" y="69174"/>
                          <a:pt x="227818" y="67661"/>
                          <a:pt x="233799" y="66011"/>
                        </a:cubicBezTo>
                        <a:cubicBezTo>
                          <a:pt x="237649" y="64980"/>
                          <a:pt x="239367" y="65599"/>
                          <a:pt x="241498" y="68967"/>
                        </a:cubicBezTo>
                        <a:cubicBezTo>
                          <a:pt x="242461" y="70411"/>
                          <a:pt x="243286" y="71923"/>
                          <a:pt x="243836" y="73573"/>
                        </a:cubicBezTo>
                        <a:cubicBezTo>
                          <a:pt x="244867" y="76529"/>
                          <a:pt x="244385" y="78385"/>
                          <a:pt x="241911" y="80379"/>
                        </a:cubicBezTo>
                        <a:cubicBezTo>
                          <a:pt x="236755" y="84504"/>
                          <a:pt x="231668" y="88628"/>
                          <a:pt x="226443" y="92684"/>
                        </a:cubicBezTo>
                        <a:cubicBezTo>
                          <a:pt x="223831" y="94678"/>
                          <a:pt x="223144" y="97152"/>
                          <a:pt x="223694" y="100177"/>
                        </a:cubicBezTo>
                        <a:cubicBezTo>
                          <a:pt x="223900" y="101208"/>
                          <a:pt x="224244" y="102171"/>
                          <a:pt x="224519" y="103202"/>
                        </a:cubicBezTo>
                        <a:cubicBezTo>
                          <a:pt x="225412" y="106433"/>
                          <a:pt x="227543" y="108220"/>
                          <a:pt x="230843" y="108633"/>
                        </a:cubicBezTo>
                        <a:cubicBezTo>
                          <a:pt x="237099" y="109458"/>
                          <a:pt x="243354" y="110351"/>
                          <a:pt x="249541" y="111176"/>
                        </a:cubicBezTo>
                        <a:cubicBezTo>
                          <a:pt x="253254" y="111657"/>
                          <a:pt x="255178" y="113445"/>
                          <a:pt x="255591" y="117157"/>
                        </a:cubicBezTo>
                        <a:cubicBezTo>
                          <a:pt x="255797" y="118944"/>
                          <a:pt x="256003" y="120732"/>
                          <a:pt x="255797" y="122519"/>
                        </a:cubicBezTo>
                        <a:cubicBezTo>
                          <a:pt x="255453" y="125337"/>
                          <a:pt x="254010" y="126919"/>
                          <a:pt x="251398" y="127675"/>
                        </a:cubicBezTo>
                        <a:cubicBezTo>
                          <a:pt x="245554" y="129325"/>
                          <a:pt x="239642" y="130974"/>
                          <a:pt x="233799" y="132693"/>
                        </a:cubicBezTo>
                        <a:cubicBezTo>
                          <a:pt x="228093" y="134343"/>
                          <a:pt x="225481" y="138674"/>
                          <a:pt x="226650" y="144586"/>
                        </a:cubicBezTo>
                        <a:cubicBezTo>
                          <a:pt x="227062" y="146854"/>
                          <a:pt x="228368" y="148298"/>
                          <a:pt x="230293" y="149398"/>
                        </a:cubicBezTo>
                        <a:cubicBezTo>
                          <a:pt x="235655" y="152560"/>
                          <a:pt x="241017" y="155722"/>
                          <a:pt x="246448" y="158884"/>
                        </a:cubicBezTo>
                        <a:cubicBezTo>
                          <a:pt x="250435" y="161222"/>
                          <a:pt x="251054" y="162597"/>
                          <a:pt x="249954" y="167065"/>
                        </a:cubicBezTo>
                        <a:cubicBezTo>
                          <a:pt x="249885" y="167340"/>
                          <a:pt x="249885" y="167615"/>
                          <a:pt x="249816" y="167890"/>
                        </a:cubicBezTo>
                        <a:cubicBezTo>
                          <a:pt x="248166" y="173321"/>
                          <a:pt x="246310" y="176002"/>
                          <a:pt x="240123" y="174833"/>
                        </a:cubicBezTo>
                        <a:cubicBezTo>
                          <a:pt x="234555" y="173733"/>
                          <a:pt x="228849" y="173527"/>
                          <a:pt x="223212" y="172702"/>
                        </a:cubicBezTo>
                        <a:cubicBezTo>
                          <a:pt x="219225" y="172152"/>
                          <a:pt x="216613" y="173733"/>
                          <a:pt x="214688" y="177102"/>
                        </a:cubicBezTo>
                        <a:cubicBezTo>
                          <a:pt x="212695" y="180539"/>
                          <a:pt x="211801" y="183770"/>
                          <a:pt x="214551" y="187276"/>
                        </a:cubicBezTo>
                        <a:cubicBezTo>
                          <a:pt x="218263" y="192019"/>
                          <a:pt x="221838" y="196900"/>
                          <a:pt x="225481" y="201712"/>
                        </a:cubicBezTo>
                        <a:cubicBezTo>
                          <a:pt x="228506" y="205630"/>
                          <a:pt x="228506" y="207212"/>
                          <a:pt x="225481" y="211130"/>
                        </a:cubicBezTo>
                        <a:cubicBezTo>
                          <a:pt x="225343" y="211267"/>
                          <a:pt x="225206" y="211474"/>
                          <a:pt x="225068" y="211611"/>
                        </a:cubicBezTo>
                        <a:cubicBezTo>
                          <a:pt x="221081" y="215873"/>
                          <a:pt x="219500" y="217729"/>
                          <a:pt x="213245" y="213948"/>
                        </a:cubicBezTo>
                        <a:cubicBezTo>
                          <a:pt x="208432" y="211061"/>
                          <a:pt x="203345" y="208586"/>
                          <a:pt x="198602" y="205699"/>
                        </a:cubicBezTo>
                        <a:cubicBezTo>
                          <a:pt x="194684" y="203362"/>
                          <a:pt x="191659" y="204737"/>
                          <a:pt x="188565" y="207143"/>
                        </a:cubicBezTo>
                        <a:cubicBezTo>
                          <a:pt x="185472" y="209480"/>
                          <a:pt x="184234" y="212299"/>
                          <a:pt x="185334" y="216217"/>
                        </a:cubicBezTo>
                        <a:cubicBezTo>
                          <a:pt x="187053" y="222267"/>
                          <a:pt x="188565" y="228385"/>
                          <a:pt x="190078" y="234503"/>
                        </a:cubicBezTo>
                        <a:cubicBezTo>
                          <a:pt x="190903" y="237803"/>
                          <a:pt x="190215" y="239590"/>
                          <a:pt x="187397" y="241377"/>
                        </a:cubicBezTo>
                        <a:cubicBezTo>
                          <a:pt x="185884" y="242340"/>
                          <a:pt x="184303" y="243233"/>
                          <a:pt x="182585" y="243852"/>
                        </a:cubicBezTo>
                        <a:cubicBezTo>
                          <a:pt x="179560" y="244952"/>
                          <a:pt x="177360" y="244402"/>
                          <a:pt x="175366" y="241859"/>
                        </a:cubicBezTo>
                        <a:cubicBezTo>
                          <a:pt x="171585" y="237115"/>
                          <a:pt x="167805" y="232303"/>
                          <a:pt x="164024" y="227491"/>
                        </a:cubicBezTo>
                        <a:cubicBezTo>
                          <a:pt x="160380" y="222954"/>
                          <a:pt x="153781" y="222335"/>
                          <a:pt x="149381" y="226254"/>
                        </a:cubicBezTo>
                        <a:cubicBezTo>
                          <a:pt x="148213" y="227285"/>
                          <a:pt x="147663" y="228591"/>
                          <a:pt x="147456" y="230103"/>
                        </a:cubicBezTo>
                        <a:cubicBezTo>
                          <a:pt x="146563" y="236428"/>
                          <a:pt x="145532" y="242683"/>
                          <a:pt x="144844" y="249008"/>
                        </a:cubicBezTo>
                        <a:cubicBezTo>
                          <a:pt x="144432" y="252308"/>
                          <a:pt x="143126" y="254645"/>
                          <a:pt x="139895" y="255676"/>
                        </a:cubicBezTo>
                        <a:cubicBezTo>
                          <a:pt x="137145" y="255676"/>
                          <a:pt x="134326" y="255676"/>
                          <a:pt x="131577" y="255676"/>
                        </a:cubicBezTo>
                        <a:cubicBezTo>
                          <a:pt x="129652" y="254507"/>
                          <a:pt x="128552" y="252789"/>
                          <a:pt x="127933" y="250589"/>
                        </a:cubicBezTo>
                        <a:cubicBezTo>
                          <a:pt x="126283" y="244540"/>
                          <a:pt x="124427" y="238490"/>
                          <a:pt x="122777" y="232372"/>
                        </a:cubicBezTo>
                        <a:cubicBezTo>
                          <a:pt x="121884" y="229141"/>
                          <a:pt x="119890" y="227422"/>
                          <a:pt x="116659" y="227010"/>
                        </a:cubicBezTo>
                        <a:cubicBezTo>
                          <a:pt x="115422" y="226872"/>
                          <a:pt x="114184" y="226666"/>
                          <a:pt x="112947" y="226597"/>
                        </a:cubicBezTo>
                        <a:cubicBezTo>
                          <a:pt x="110060" y="226391"/>
                          <a:pt x="108066" y="227697"/>
                          <a:pt x="106622" y="230103"/>
                        </a:cubicBezTo>
                        <a:cubicBezTo>
                          <a:pt x="106072" y="230997"/>
                          <a:pt x="105591" y="231891"/>
                          <a:pt x="105041" y="232784"/>
                        </a:cubicBezTo>
                        <a:cubicBezTo>
                          <a:pt x="102154" y="237665"/>
                          <a:pt x="99335" y="242615"/>
                          <a:pt x="96380" y="247427"/>
                        </a:cubicBezTo>
                        <a:cubicBezTo>
                          <a:pt x="94798" y="250108"/>
                          <a:pt x="92873" y="250795"/>
                          <a:pt x="89849" y="250108"/>
                        </a:cubicBezTo>
                        <a:cubicBezTo>
                          <a:pt x="87993" y="249695"/>
                          <a:pt x="86274" y="249077"/>
                          <a:pt x="84555" y="248320"/>
                        </a:cubicBezTo>
                        <a:cubicBezTo>
                          <a:pt x="81531" y="246877"/>
                          <a:pt x="80568" y="245021"/>
                          <a:pt x="80981" y="241652"/>
                        </a:cubicBezTo>
                        <a:cubicBezTo>
                          <a:pt x="81737" y="235397"/>
                          <a:pt x="82356" y="229141"/>
                          <a:pt x="83249" y="222885"/>
                        </a:cubicBezTo>
                        <a:cubicBezTo>
                          <a:pt x="83868" y="218486"/>
                          <a:pt x="81531" y="216080"/>
                          <a:pt x="78094" y="214155"/>
                        </a:cubicBezTo>
                        <a:cubicBezTo>
                          <a:pt x="74725" y="212299"/>
                          <a:pt x="71700" y="212024"/>
                          <a:pt x="68538" y="214636"/>
                        </a:cubicBezTo>
                        <a:cubicBezTo>
                          <a:pt x="64139" y="218142"/>
                          <a:pt x="59533" y="221373"/>
                          <a:pt x="55133" y="224810"/>
                        </a:cubicBezTo>
                        <a:cubicBezTo>
                          <a:pt x="50665" y="228316"/>
                          <a:pt x="48740" y="229072"/>
                          <a:pt x="43240" y="224123"/>
                        </a:cubicBezTo>
                        <a:cubicBezTo>
                          <a:pt x="42897" y="223779"/>
                          <a:pt x="42553" y="223435"/>
                          <a:pt x="42209" y="223091"/>
                        </a:cubicBezTo>
                        <a:cubicBezTo>
                          <a:pt x="39528" y="220342"/>
                          <a:pt x="39253" y="218211"/>
                          <a:pt x="41178" y="214842"/>
                        </a:cubicBezTo>
                        <a:cubicBezTo>
                          <a:pt x="44134" y="209549"/>
                          <a:pt x="47159" y="204187"/>
                          <a:pt x="50115" y="198893"/>
                        </a:cubicBezTo>
                        <a:cubicBezTo>
                          <a:pt x="50940" y="197381"/>
                          <a:pt x="51833" y="195869"/>
                          <a:pt x="51627" y="194013"/>
                        </a:cubicBezTo>
                        <a:cubicBezTo>
                          <a:pt x="51146" y="188444"/>
                          <a:pt x="44959" y="184045"/>
                          <a:pt x="39597" y="185420"/>
                        </a:cubicBezTo>
                        <a:cubicBezTo>
                          <a:pt x="33410" y="187001"/>
                          <a:pt x="27223" y="188582"/>
                          <a:pt x="21105" y="190232"/>
                        </a:cubicBezTo>
                        <a:cubicBezTo>
                          <a:pt x="18630" y="190919"/>
                          <a:pt x="16774" y="190163"/>
                          <a:pt x="15193" y="188238"/>
                        </a:cubicBezTo>
                        <a:cubicBezTo>
                          <a:pt x="13887" y="186657"/>
                          <a:pt x="13062" y="184870"/>
                          <a:pt x="12237" y="183014"/>
                        </a:cubicBezTo>
                        <a:cubicBezTo>
                          <a:pt x="10862" y="179783"/>
                          <a:pt x="11481" y="177445"/>
                          <a:pt x="14230" y="175314"/>
                        </a:cubicBezTo>
                        <a:cubicBezTo>
                          <a:pt x="18767" y="171671"/>
                          <a:pt x="23373" y="168096"/>
                          <a:pt x="27910" y="164453"/>
                        </a:cubicBezTo>
                        <a:cubicBezTo>
                          <a:pt x="32722" y="160741"/>
                          <a:pt x="33135" y="159159"/>
                          <a:pt x="31554" y="153385"/>
                        </a:cubicBezTo>
                        <a:cubicBezTo>
                          <a:pt x="30454" y="149604"/>
                          <a:pt x="28185" y="147611"/>
                          <a:pt x="24198" y="147198"/>
                        </a:cubicBezTo>
                        <a:cubicBezTo>
                          <a:pt x="18424" y="146579"/>
                          <a:pt x="12718" y="145479"/>
                          <a:pt x="6943" y="144861"/>
                        </a:cubicBezTo>
                        <a:cubicBezTo>
                          <a:pt x="3644" y="144517"/>
                          <a:pt x="1306" y="143211"/>
                          <a:pt x="138" y="140049"/>
                        </a:cubicBezTo>
                        <a:cubicBezTo>
                          <a:pt x="0" y="137093"/>
                          <a:pt x="0" y="134343"/>
                          <a:pt x="0" y="131525"/>
                        </a:cubicBezTo>
                        <a:cubicBezTo>
                          <a:pt x="1100" y="129462"/>
                          <a:pt x="2819" y="128431"/>
                          <a:pt x="5019" y="127881"/>
                        </a:cubicBezTo>
                        <a:cubicBezTo>
                          <a:pt x="10931" y="126300"/>
                          <a:pt x="16705" y="124513"/>
                          <a:pt x="22617" y="122931"/>
                        </a:cubicBezTo>
                        <a:cubicBezTo>
                          <a:pt x="26192" y="121969"/>
                          <a:pt x="28323" y="119975"/>
                          <a:pt x="28667" y="116194"/>
                        </a:cubicBezTo>
                        <a:cubicBezTo>
                          <a:pt x="28735" y="115232"/>
                          <a:pt x="28873" y="114270"/>
                          <a:pt x="29010" y="113307"/>
                        </a:cubicBezTo>
                        <a:cubicBezTo>
                          <a:pt x="29354" y="110076"/>
                          <a:pt x="27910" y="107876"/>
                          <a:pt x="25229" y="106295"/>
                        </a:cubicBezTo>
                        <a:cubicBezTo>
                          <a:pt x="19867" y="103202"/>
                          <a:pt x="14574" y="100040"/>
                          <a:pt x="9281" y="96946"/>
                        </a:cubicBezTo>
                        <a:cubicBezTo>
                          <a:pt x="5362" y="94678"/>
                          <a:pt x="4675" y="92959"/>
                          <a:pt x="5843" y="88560"/>
                        </a:cubicBezTo>
                        <a:cubicBezTo>
                          <a:pt x="5981" y="88147"/>
                          <a:pt x="6050" y="87735"/>
                          <a:pt x="6187" y="87391"/>
                        </a:cubicBezTo>
                        <a:cubicBezTo>
                          <a:pt x="7906" y="81685"/>
                          <a:pt x="9418" y="80585"/>
                          <a:pt x="15261" y="81135"/>
                        </a:cubicBezTo>
                        <a:cubicBezTo>
                          <a:pt x="20898" y="81685"/>
                          <a:pt x="26535" y="82304"/>
                          <a:pt x="32173" y="83060"/>
                        </a:cubicBezTo>
                        <a:cubicBezTo>
                          <a:pt x="36641" y="83610"/>
                          <a:pt x="38566" y="82854"/>
                          <a:pt x="40834" y="79073"/>
                        </a:cubicBezTo>
                        <a:cubicBezTo>
                          <a:pt x="44065" y="73848"/>
                          <a:pt x="43928" y="72198"/>
                          <a:pt x="40147" y="67318"/>
                        </a:cubicBezTo>
                        <a:cubicBezTo>
                          <a:pt x="36572" y="62712"/>
                          <a:pt x="33066" y="58037"/>
                          <a:pt x="29629" y="53363"/>
                        </a:cubicBezTo>
                        <a:cubicBezTo>
                          <a:pt x="27567" y="50613"/>
                          <a:pt x="27567" y="48344"/>
                          <a:pt x="29629" y="45595"/>
                        </a:cubicBezTo>
                        <a:cubicBezTo>
                          <a:pt x="30660" y="44220"/>
                          <a:pt x="31760" y="42845"/>
                          <a:pt x="33066" y="41745"/>
                        </a:cubicBezTo>
                        <a:cubicBezTo>
                          <a:pt x="35678" y="39545"/>
                          <a:pt x="37466" y="39270"/>
                          <a:pt x="40422" y="40920"/>
                        </a:cubicBezTo>
                        <a:cubicBezTo>
                          <a:pt x="45646" y="43807"/>
                          <a:pt x="51008" y="46488"/>
                          <a:pt x="56027" y="49719"/>
                        </a:cubicBezTo>
                        <a:cubicBezTo>
                          <a:pt x="61801" y="53431"/>
                          <a:pt x="65788" y="50957"/>
                          <a:pt x="69982" y="45801"/>
                        </a:cubicBezTo>
                        <a:cubicBezTo>
                          <a:pt x="71357" y="44082"/>
                          <a:pt x="70875" y="41814"/>
                          <a:pt x="70325" y="39751"/>
                        </a:cubicBezTo>
                        <a:cubicBezTo>
                          <a:pt x="68813" y="33908"/>
                          <a:pt x="67301" y="28065"/>
                          <a:pt x="65788" y="22221"/>
                        </a:cubicBezTo>
                        <a:cubicBezTo>
                          <a:pt x="64688" y="18028"/>
                          <a:pt x="65376" y="16309"/>
                          <a:pt x="69088" y="14110"/>
                        </a:cubicBezTo>
                        <a:cubicBezTo>
                          <a:pt x="69913" y="13628"/>
                          <a:pt x="70738" y="13147"/>
                          <a:pt x="71632" y="12735"/>
                        </a:cubicBezTo>
                        <a:cubicBezTo>
                          <a:pt x="76100" y="10672"/>
                          <a:pt x="78094" y="11154"/>
                          <a:pt x="81118" y="15072"/>
                        </a:cubicBezTo>
                        <a:cubicBezTo>
                          <a:pt x="84762" y="19678"/>
                          <a:pt x="88405" y="24353"/>
                          <a:pt x="92049" y="28958"/>
                        </a:cubicBezTo>
                        <a:cubicBezTo>
                          <a:pt x="95486" y="33221"/>
                          <a:pt x="103529" y="33221"/>
                          <a:pt x="106966" y="28890"/>
                        </a:cubicBezTo>
                        <a:cubicBezTo>
                          <a:pt x="108410" y="27034"/>
                          <a:pt x="108410" y="24696"/>
                          <a:pt x="108754" y="22565"/>
                        </a:cubicBezTo>
                        <a:cubicBezTo>
                          <a:pt x="109578" y="17203"/>
                          <a:pt x="110266" y="11841"/>
                          <a:pt x="110953" y="6479"/>
                        </a:cubicBezTo>
                        <a:cubicBezTo>
                          <a:pt x="111503" y="2217"/>
                          <a:pt x="112672" y="1048"/>
                          <a:pt x="116934" y="292"/>
                        </a:cubicBezTo>
                        <a:cubicBezTo>
                          <a:pt x="118721" y="-52"/>
                          <a:pt x="120509" y="-52"/>
                          <a:pt x="122296" y="8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15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4" name="Freeform: Shape 32">
              <a:extLst>
                <a:ext uri="{FF2B5EF4-FFF2-40B4-BE49-F238E27FC236}">
                  <a16:creationId xmlns:a16="http://schemas.microsoft.com/office/drawing/2014/main" id="{02946BBC-669E-484B-8AE5-F6716B96366A}"/>
                </a:ext>
              </a:extLst>
            </p:cNvPr>
            <p:cNvSpPr/>
            <p:nvPr/>
          </p:nvSpPr>
          <p:spPr>
            <a:xfrm>
              <a:off x="5788403" y="2504985"/>
              <a:ext cx="951630" cy="700538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0">
            <a:extLst>
              <a:ext uri="{FF2B5EF4-FFF2-40B4-BE49-F238E27FC236}">
                <a16:creationId xmlns:a16="http://schemas.microsoft.com/office/drawing/2014/main" id="{76FA1465-4675-47E2-813B-84CEFFBB2FDB}"/>
              </a:ext>
            </a:extLst>
          </p:cNvPr>
          <p:cNvGrpSpPr/>
          <p:nvPr/>
        </p:nvGrpSpPr>
        <p:grpSpPr>
          <a:xfrm>
            <a:off x="8799736" y="3444634"/>
            <a:ext cx="1766294" cy="1931646"/>
            <a:chOff x="8534043" y="2504985"/>
            <a:chExt cx="2488223" cy="2721161"/>
          </a:xfrm>
        </p:grpSpPr>
        <p:grpSp>
          <p:nvGrpSpPr>
            <p:cNvPr id="73" name="Group 71">
              <a:extLst>
                <a:ext uri="{FF2B5EF4-FFF2-40B4-BE49-F238E27FC236}">
                  <a16:creationId xmlns:a16="http://schemas.microsoft.com/office/drawing/2014/main" id="{81C60CFB-9612-48C2-9ABB-093996DED9F4}"/>
                </a:ext>
              </a:extLst>
            </p:cNvPr>
            <p:cNvGrpSpPr/>
            <p:nvPr/>
          </p:nvGrpSpPr>
          <p:grpSpPr>
            <a:xfrm>
              <a:off x="8534043" y="3429000"/>
              <a:ext cx="2488223" cy="1797146"/>
              <a:chOff x="2716823" y="1178574"/>
              <a:chExt cx="5838092" cy="4216625"/>
            </a:xfrm>
          </p:grpSpPr>
          <p:grpSp>
            <p:nvGrpSpPr>
              <p:cNvPr id="75" name="Group 73">
                <a:extLst>
                  <a:ext uri="{FF2B5EF4-FFF2-40B4-BE49-F238E27FC236}">
                    <a16:creationId xmlns:a16="http://schemas.microsoft.com/office/drawing/2014/main" id="{74D9ACBD-EF39-4726-90CF-B2057CA61D71}"/>
                  </a:ext>
                </a:extLst>
              </p:cNvPr>
              <p:cNvGrpSpPr/>
              <p:nvPr/>
            </p:nvGrpSpPr>
            <p:grpSpPr>
              <a:xfrm>
                <a:off x="2716823" y="4480799"/>
                <a:ext cx="5838092" cy="914400"/>
                <a:chOff x="175847" y="4480799"/>
                <a:chExt cx="8801100" cy="914400"/>
              </a:xfrm>
            </p:grpSpPr>
            <p:sp>
              <p:nvSpPr>
                <p:cNvPr id="118" name="Rectangle: Rounded Corners 116">
                  <a:extLst>
                    <a:ext uri="{FF2B5EF4-FFF2-40B4-BE49-F238E27FC236}">
                      <a16:creationId xmlns:a16="http://schemas.microsoft.com/office/drawing/2014/main" id="{7C863697-7C2F-4067-AE3D-BAC2B3FBA1DD}"/>
                    </a:ext>
                  </a:extLst>
                </p:cNvPr>
                <p:cNvSpPr/>
                <p:nvPr/>
              </p:nvSpPr>
              <p:spPr>
                <a:xfrm>
                  <a:off x="175847" y="4480799"/>
                  <a:ext cx="8801100" cy="914400"/>
                </a:xfrm>
                <a:prstGeom prst="roundRect">
                  <a:avLst>
                    <a:gd name="adj" fmla="val 50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9" name="Rectangle: Rounded Corners 117">
                  <a:extLst>
                    <a:ext uri="{FF2B5EF4-FFF2-40B4-BE49-F238E27FC236}">
                      <a16:creationId xmlns:a16="http://schemas.microsoft.com/office/drawing/2014/main" id="{D9EC1F99-2CA2-4CAE-BF19-5950DC20EC8E}"/>
                    </a:ext>
                  </a:extLst>
                </p:cNvPr>
                <p:cNvSpPr/>
                <p:nvPr/>
              </p:nvSpPr>
              <p:spPr>
                <a:xfrm>
                  <a:off x="352032" y="4595617"/>
                  <a:ext cx="8448730" cy="68476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74">
                <a:extLst>
                  <a:ext uri="{FF2B5EF4-FFF2-40B4-BE49-F238E27FC236}">
                    <a16:creationId xmlns:a16="http://schemas.microsoft.com/office/drawing/2014/main" id="{6290E0B8-C458-4E72-BCB6-E2A9D671EDAA}"/>
                  </a:ext>
                </a:extLst>
              </p:cNvPr>
              <p:cNvGrpSpPr/>
              <p:nvPr/>
            </p:nvGrpSpPr>
            <p:grpSpPr>
              <a:xfrm>
                <a:off x="2954961" y="4660680"/>
                <a:ext cx="5376674" cy="563948"/>
                <a:chOff x="3193903" y="4660680"/>
                <a:chExt cx="5376674" cy="563948"/>
              </a:xfrm>
            </p:grpSpPr>
            <p:sp>
              <p:nvSpPr>
                <p:cNvPr id="111" name="Circle: Hollow 109">
                  <a:extLst>
                    <a:ext uri="{FF2B5EF4-FFF2-40B4-BE49-F238E27FC236}">
                      <a16:creationId xmlns:a16="http://schemas.microsoft.com/office/drawing/2014/main" id="{5BA9EC58-C938-4865-B4B0-4104D9D32D0D}"/>
                    </a:ext>
                  </a:extLst>
                </p:cNvPr>
                <p:cNvSpPr/>
                <p:nvPr/>
              </p:nvSpPr>
              <p:spPr>
                <a:xfrm>
                  <a:off x="3193903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" name="Circle: Hollow 110">
                  <a:extLst>
                    <a:ext uri="{FF2B5EF4-FFF2-40B4-BE49-F238E27FC236}">
                      <a16:creationId xmlns:a16="http://schemas.microsoft.com/office/drawing/2014/main" id="{AE37BB76-E8CA-4398-8FF7-B80A084FD0C0}"/>
                    </a:ext>
                  </a:extLst>
                </p:cNvPr>
                <p:cNvSpPr/>
                <p:nvPr/>
              </p:nvSpPr>
              <p:spPr>
                <a:xfrm>
                  <a:off x="3996024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3" name="Circle: Hollow 111">
                  <a:extLst>
                    <a:ext uri="{FF2B5EF4-FFF2-40B4-BE49-F238E27FC236}">
                      <a16:creationId xmlns:a16="http://schemas.microsoft.com/office/drawing/2014/main" id="{8A9B4D23-2666-48E8-B8EC-E41C36AB7346}"/>
                    </a:ext>
                  </a:extLst>
                </p:cNvPr>
                <p:cNvSpPr/>
                <p:nvPr/>
              </p:nvSpPr>
              <p:spPr>
                <a:xfrm>
                  <a:off x="4798145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4" name="Circle: Hollow 112">
                  <a:extLst>
                    <a:ext uri="{FF2B5EF4-FFF2-40B4-BE49-F238E27FC236}">
                      <a16:creationId xmlns:a16="http://schemas.microsoft.com/office/drawing/2014/main" id="{D2FB24D0-6550-4D58-B338-39DC5993BDB6}"/>
                    </a:ext>
                  </a:extLst>
                </p:cNvPr>
                <p:cNvSpPr/>
                <p:nvPr/>
              </p:nvSpPr>
              <p:spPr>
                <a:xfrm>
                  <a:off x="5600266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Circle: Hollow 113">
                  <a:extLst>
                    <a:ext uri="{FF2B5EF4-FFF2-40B4-BE49-F238E27FC236}">
                      <a16:creationId xmlns:a16="http://schemas.microsoft.com/office/drawing/2014/main" id="{6070977A-A703-4E0F-BB34-BA0B57D54DCC}"/>
                    </a:ext>
                  </a:extLst>
                </p:cNvPr>
                <p:cNvSpPr/>
                <p:nvPr/>
              </p:nvSpPr>
              <p:spPr>
                <a:xfrm>
                  <a:off x="6402387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Circle: Hollow 114">
                  <a:extLst>
                    <a:ext uri="{FF2B5EF4-FFF2-40B4-BE49-F238E27FC236}">
                      <a16:creationId xmlns:a16="http://schemas.microsoft.com/office/drawing/2014/main" id="{D392FF0E-8012-4252-8663-13A1070BDFC4}"/>
                    </a:ext>
                  </a:extLst>
                </p:cNvPr>
                <p:cNvSpPr/>
                <p:nvPr/>
              </p:nvSpPr>
              <p:spPr>
                <a:xfrm>
                  <a:off x="7204508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Circle: Hollow 115">
                  <a:extLst>
                    <a:ext uri="{FF2B5EF4-FFF2-40B4-BE49-F238E27FC236}">
                      <a16:creationId xmlns:a16="http://schemas.microsoft.com/office/drawing/2014/main" id="{0F456C84-1E94-49E3-ABC7-90B8AF26E99C}"/>
                    </a:ext>
                  </a:extLst>
                </p:cNvPr>
                <p:cNvSpPr/>
                <p:nvPr/>
              </p:nvSpPr>
              <p:spPr>
                <a:xfrm>
                  <a:off x="8006629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7" name="Group 75">
                <a:extLst>
                  <a:ext uri="{FF2B5EF4-FFF2-40B4-BE49-F238E27FC236}">
                    <a16:creationId xmlns:a16="http://schemas.microsoft.com/office/drawing/2014/main" id="{0B28BB32-728E-4BC4-8D5B-E37550C8BD8B}"/>
                  </a:ext>
                </a:extLst>
              </p:cNvPr>
              <p:cNvGrpSpPr/>
              <p:nvPr/>
            </p:nvGrpSpPr>
            <p:grpSpPr>
              <a:xfrm>
                <a:off x="3352363" y="1178574"/>
                <a:ext cx="4567012" cy="3338578"/>
                <a:chOff x="3244476" y="1178574"/>
                <a:chExt cx="4567012" cy="3338578"/>
              </a:xfrm>
            </p:grpSpPr>
            <p:grpSp>
              <p:nvGrpSpPr>
                <p:cNvPr id="78" name="Group 76">
                  <a:extLst>
                    <a:ext uri="{FF2B5EF4-FFF2-40B4-BE49-F238E27FC236}">
                      <a16:creationId xmlns:a16="http://schemas.microsoft.com/office/drawing/2014/main" id="{DBE76B9D-180C-4E1B-9B0F-E356A404229C}"/>
                    </a:ext>
                  </a:extLst>
                </p:cNvPr>
                <p:cNvGrpSpPr/>
                <p:nvPr/>
              </p:nvGrpSpPr>
              <p:grpSpPr>
                <a:xfrm>
                  <a:off x="6625802" y="1178574"/>
                  <a:ext cx="1185686" cy="3323087"/>
                  <a:chOff x="759811" y="527538"/>
                  <a:chExt cx="1603131" cy="3974123"/>
                </a:xfrm>
              </p:grpSpPr>
              <p:grpSp>
                <p:nvGrpSpPr>
                  <p:cNvPr id="102" name="Group 100">
                    <a:extLst>
                      <a:ext uri="{FF2B5EF4-FFF2-40B4-BE49-F238E27FC236}">
                        <a16:creationId xmlns:a16="http://schemas.microsoft.com/office/drawing/2014/main" id="{D029C030-6047-49CC-999D-238845F31FBC}"/>
                      </a:ext>
                    </a:extLst>
                  </p:cNvPr>
                  <p:cNvGrpSpPr/>
                  <p:nvPr/>
                </p:nvGrpSpPr>
                <p:grpSpPr>
                  <a:xfrm>
                    <a:off x="1055818" y="527538"/>
                    <a:ext cx="1011116" cy="3974123"/>
                    <a:chOff x="3745523" y="738554"/>
                    <a:chExt cx="870439" cy="3974123"/>
                  </a:xfrm>
                </p:grpSpPr>
                <p:sp>
                  <p:nvSpPr>
                    <p:cNvPr id="109" name="Rectangle 107">
                      <a:extLst>
                        <a:ext uri="{FF2B5EF4-FFF2-40B4-BE49-F238E27FC236}">
                          <a16:creationId xmlns:a16="http://schemas.microsoft.com/office/drawing/2014/main" id="{A2EDDE46-CB91-404B-A1E9-686B150677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5523" y="738554"/>
                      <a:ext cx="870439" cy="3974123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" name="Rectangle 108">
                      <a:extLst>
                        <a:ext uri="{FF2B5EF4-FFF2-40B4-BE49-F238E27FC236}">
                          <a16:creationId xmlns:a16="http://schemas.microsoft.com/office/drawing/2014/main" id="{740BEAF2-1A35-4236-B146-AD340AEEFB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76346" y="7385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3" name="Group 101">
                    <a:extLst>
                      <a:ext uri="{FF2B5EF4-FFF2-40B4-BE49-F238E27FC236}">
                        <a16:creationId xmlns:a16="http://schemas.microsoft.com/office/drawing/2014/main" id="{6AC05DF0-5050-48FF-A46C-D5CC3CA13733}"/>
                      </a:ext>
                    </a:extLst>
                  </p:cNvPr>
                  <p:cNvGrpSpPr/>
                  <p:nvPr/>
                </p:nvGrpSpPr>
                <p:grpSpPr>
                  <a:xfrm>
                    <a:off x="759811" y="1591407"/>
                    <a:ext cx="1603131" cy="724247"/>
                    <a:chOff x="3897923" y="890954"/>
                    <a:chExt cx="870439" cy="3974123"/>
                  </a:xfrm>
                </p:grpSpPr>
                <p:sp>
                  <p:nvSpPr>
                    <p:cNvPr id="107" name="Rectangle 105">
                      <a:extLst>
                        <a:ext uri="{FF2B5EF4-FFF2-40B4-BE49-F238E27FC236}">
                          <a16:creationId xmlns:a16="http://schemas.microsoft.com/office/drawing/2014/main" id="{FE83E075-99F7-4C41-A6DA-9B6B6668A6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7923" y="890954"/>
                      <a:ext cx="870439" cy="3974123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" name="Rectangle 106">
                      <a:extLst>
                        <a:ext uri="{FF2B5EF4-FFF2-40B4-BE49-F238E27FC236}">
                          <a16:creationId xmlns:a16="http://schemas.microsoft.com/office/drawing/2014/main" id="{5A255F48-03C8-4DC4-BAA6-0A9159BE6C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28746" y="8909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04" name="Rectangle 102">
                    <a:extLst>
                      <a:ext uri="{FF2B5EF4-FFF2-40B4-BE49-F238E27FC236}">
                        <a16:creationId xmlns:a16="http://schemas.microsoft.com/office/drawing/2014/main" id="{7C742C2C-B205-447B-B992-3175F0CB023C}"/>
                      </a:ext>
                    </a:extLst>
                  </p:cNvPr>
                  <p:cNvSpPr/>
                  <p:nvPr/>
                </p:nvSpPr>
                <p:spPr>
                  <a:xfrm>
                    <a:off x="1055818" y="2330074"/>
                    <a:ext cx="1011116" cy="375071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3">
                    <a:extLst>
                      <a:ext uri="{FF2B5EF4-FFF2-40B4-BE49-F238E27FC236}">
                        <a16:creationId xmlns:a16="http://schemas.microsoft.com/office/drawing/2014/main" id="{152362E4-24E5-4945-8B7F-C8E7EF1CAE41}"/>
                      </a:ext>
                    </a:extLst>
                  </p:cNvPr>
                  <p:cNvSpPr/>
                  <p:nvPr/>
                </p:nvSpPr>
                <p:spPr>
                  <a:xfrm>
                    <a:off x="1429777" y="2705145"/>
                    <a:ext cx="274246" cy="419001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Rectangle 104">
                    <a:extLst>
                      <a:ext uri="{FF2B5EF4-FFF2-40B4-BE49-F238E27FC236}">
                        <a16:creationId xmlns:a16="http://schemas.microsoft.com/office/drawing/2014/main" id="{D8401AE4-4077-4188-99FE-E023391A0A5E}"/>
                      </a:ext>
                    </a:extLst>
                  </p:cNvPr>
                  <p:cNvSpPr/>
                  <p:nvPr/>
                </p:nvSpPr>
                <p:spPr>
                  <a:xfrm>
                    <a:off x="1506693" y="3133868"/>
                    <a:ext cx="123633" cy="298939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9" name="Freeform: Shape 77">
                  <a:extLst>
                    <a:ext uri="{FF2B5EF4-FFF2-40B4-BE49-F238E27FC236}">
                      <a16:creationId xmlns:a16="http://schemas.microsoft.com/office/drawing/2014/main" id="{5365EE59-1188-45D6-BB3D-5D86AB6F535B}"/>
                    </a:ext>
                  </a:extLst>
                </p:cNvPr>
                <p:cNvSpPr/>
                <p:nvPr/>
              </p:nvSpPr>
              <p:spPr>
                <a:xfrm>
                  <a:off x="7065352" y="3543092"/>
                  <a:ext cx="294608" cy="974060"/>
                </a:xfrm>
                <a:custGeom>
                  <a:avLst/>
                  <a:gdLst>
                    <a:gd name="connsiteX0" fmla="*/ 142121 w 152400"/>
                    <a:gd name="connsiteY0" fmla="*/ 516255 h 647700"/>
                    <a:gd name="connsiteX1" fmla="*/ 154504 w 152400"/>
                    <a:gd name="connsiteY1" fmla="*/ 254318 h 647700"/>
                    <a:gd name="connsiteX2" fmla="*/ 119261 w 152400"/>
                    <a:gd name="connsiteY2" fmla="*/ 180023 h 647700"/>
                    <a:gd name="connsiteX3" fmla="*/ 101164 w 152400"/>
                    <a:gd name="connsiteY3" fmla="*/ 54293 h 647700"/>
                    <a:gd name="connsiteX4" fmla="*/ 78304 w 152400"/>
                    <a:gd name="connsiteY4" fmla="*/ 0 h 647700"/>
                    <a:gd name="connsiteX5" fmla="*/ 78304 w 152400"/>
                    <a:gd name="connsiteY5" fmla="*/ 0 h 647700"/>
                    <a:gd name="connsiteX6" fmla="*/ 77351 w 152400"/>
                    <a:gd name="connsiteY6" fmla="*/ 0 h 647700"/>
                    <a:gd name="connsiteX7" fmla="*/ 76399 w 152400"/>
                    <a:gd name="connsiteY7" fmla="*/ 0 h 647700"/>
                    <a:gd name="connsiteX8" fmla="*/ 76399 w 152400"/>
                    <a:gd name="connsiteY8" fmla="*/ 0 h 647700"/>
                    <a:gd name="connsiteX9" fmla="*/ 53539 w 152400"/>
                    <a:gd name="connsiteY9" fmla="*/ 54293 h 647700"/>
                    <a:gd name="connsiteX10" fmla="*/ 35441 w 152400"/>
                    <a:gd name="connsiteY10" fmla="*/ 180023 h 647700"/>
                    <a:gd name="connsiteX11" fmla="*/ 199 w 152400"/>
                    <a:gd name="connsiteY11" fmla="*/ 254318 h 647700"/>
                    <a:gd name="connsiteX12" fmla="*/ 12581 w 152400"/>
                    <a:gd name="connsiteY12" fmla="*/ 516255 h 647700"/>
                    <a:gd name="connsiteX13" fmla="*/ 12581 w 152400"/>
                    <a:gd name="connsiteY13" fmla="*/ 575310 h 647700"/>
                    <a:gd name="connsiteX14" fmla="*/ 2104 w 152400"/>
                    <a:gd name="connsiteY14" fmla="*/ 638175 h 647700"/>
                    <a:gd name="connsiteX15" fmla="*/ 150694 w 152400"/>
                    <a:gd name="connsiteY15" fmla="*/ 638175 h 647700"/>
                    <a:gd name="connsiteX16" fmla="*/ 140216 w 152400"/>
                    <a:gd name="connsiteY16" fmla="*/ 575310 h 647700"/>
                    <a:gd name="connsiteX17" fmla="*/ 142121 w 152400"/>
                    <a:gd name="connsiteY17" fmla="*/ 516255 h 64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2400" h="647700">
                      <a:moveTo>
                        <a:pt x="142121" y="516255"/>
                      </a:moveTo>
                      <a:cubicBezTo>
                        <a:pt x="144026" y="476250"/>
                        <a:pt x="156409" y="300038"/>
                        <a:pt x="154504" y="254318"/>
                      </a:cubicBezTo>
                      <a:cubicBezTo>
                        <a:pt x="153551" y="218123"/>
                        <a:pt x="137359" y="208598"/>
                        <a:pt x="119261" y="180023"/>
                      </a:cubicBezTo>
                      <a:cubicBezTo>
                        <a:pt x="97354" y="145733"/>
                        <a:pt x="101164" y="93345"/>
                        <a:pt x="101164" y="54293"/>
                      </a:cubicBezTo>
                      <a:cubicBezTo>
                        <a:pt x="101164" y="27623"/>
                        <a:pt x="114499" y="952"/>
                        <a:pt x="78304" y="0"/>
                      </a:cubicBezTo>
                      <a:cubicBezTo>
                        <a:pt x="78304" y="0"/>
                        <a:pt x="78304" y="0"/>
                        <a:pt x="78304" y="0"/>
                      </a:cubicBezTo>
                      <a:cubicBezTo>
                        <a:pt x="78304" y="0"/>
                        <a:pt x="78304" y="0"/>
                        <a:pt x="77351" y="0"/>
                      </a:cubicBezTo>
                      <a:cubicBezTo>
                        <a:pt x="77351" y="0"/>
                        <a:pt x="77351" y="0"/>
                        <a:pt x="76399" y="0"/>
                      </a:cubicBezTo>
                      <a:cubicBezTo>
                        <a:pt x="76399" y="0"/>
                        <a:pt x="76399" y="0"/>
                        <a:pt x="76399" y="0"/>
                      </a:cubicBezTo>
                      <a:cubicBezTo>
                        <a:pt x="39251" y="952"/>
                        <a:pt x="52586" y="26670"/>
                        <a:pt x="53539" y="54293"/>
                      </a:cubicBezTo>
                      <a:cubicBezTo>
                        <a:pt x="53539" y="93345"/>
                        <a:pt x="57349" y="145733"/>
                        <a:pt x="35441" y="180023"/>
                      </a:cubicBezTo>
                      <a:cubicBezTo>
                        <a:pt x="17344" y="208598"/>
                        <a:pt x="1151" y="218123"/>
                        <a:pt x="199" y="254318"/>
                      </a:cubicBezTo>
                      <a:cubicBezTo>
                        <a:pt x="-1706" y="300038"/>
                        <a:pt x="10676" y="476250"/>
                        <a:pt x="12581" y="516255"/>
                      </a:cubicBezTo>
                      <a:cubicBezTo>
                        <a:pt x="13534" y="536258"/>
                        <a:pt x="14486" y="555308"/>
                        <a:pt x="12581" y="575310"/>
                      </a:cubicBezTo>
                      <a:cubicBezTo>
                        <a:pt x="11629" y="591503"/>
                        <a:pt x="-3611" y="623888"/>
                        <a:pt x="2104" y="638175"/>
                      </a:cubicBezTo>
                      <a:cubicBezTo>
                        <a:pt x="8771" y="655320"/>
                        <a:pt x="144026" y="655320"/>
                        <a:pt x="150694" y="638175"/>
                      </a:cubicBezTo>
                      <a:cubicBezTo>
                        <a:pt x="156409" y="623888"/>
                        <a:pt x="141169" y="590550"/>
                        <a:pt x="140216" y="575310"/>
                      </a:cubicBezTo>
                      <a:cubicBezTo>
                        <a:pt x="140216" y="555308"/>
                        <a:pt x="141169" y="535305"/>
                        <a:pt x="142121" y="516255"/>
                      </a:cubicBezTo>
                      <a:close/>
                    </a:path>
                  </a:pathLst>
                </a:custGeom>
                <a:solidFill>
                  <a:srgbClr val="04040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80" name="Group 78">
                  <a:extLst>
                    <a:ext uri="{FF2B5EF4-FFF2-40B4-BE49-F238E27FC236}">
                      <a16:creationId xmlns:a16="http://schemas.microsoft.com/office/drawing/2014/main" id="{61D72854-E342-491D-901E-276DB4A8DB88}"/>
                    </a:ext>
                  </a:extLst>
                </p:cNvPr>
                <p:cNvGrpSpPr/>
                <p:nvPr/>
              </p:nvGrpSpPr>
              <p:grpSpPr>
                <a:xfrm>
                  <a:off x="4935139" y="1178574"/>
                  <a:ext cx="1185686" cy="3323087"/>
                  <a:chOff x="759811" y="527538"/>
                  <a:chExt cx="1603131" cy="3974123"/>
                </a:xfrm>
              </p:grpSpPr>
              <p:grpSp>
                <p:nvGrpSpPr>
                  <p:cNvPr id="93" name="Group 91">
                    <a:extLst>
                      <a:ext uri="{FF2B5EF4-FFF2-40B4-BE49-F238E27FC236}">
                        <a16:creationId xmlns:a16="http://schemas.microsoft.com/office/drawing/2014/main" id="{6F3AB2DF-FEB1-4CB5-AA07-F2AA45E11773}"/>
                      </a:ext>
                    </a:extLst>
                  </p:cNvPr>
                  <p:cNvGrpSpPr/>
                  <p:nvPr/>
                </p:nvGrpSpPr>
                <p:grpSpPr>
                  <a:xfrm>
                    <a:off x="1055818" y="527538"/>
                    <a:ext cx="1011116" cy="3974123"/>
                    <a:chOff x="3745523" y="738554"/>
                    <a:chExt cx="870439" cy="3974123"/>
                  </a:xfrm>
                </p:grpSpPr>
                <p:sp>
                  <p:nvSpPr>
                    <p:cNvPr id="100" name="Rectangle 98">
                      <a:extLst>
                        <a:ext uri="{FF2B5EF4-FFF2-40B4-BE49-F238E27FC236}">
                          <a16:creationId xmlns:a16="http://schemas.microsoft.com/office/drawing/2014/main" id="{58B958F0-2FD0-4107-9156-44CAC8504F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5523" y="738554"/>
                      <a:ext cx="870439" cy="3974123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" name="Rectangle 99">
                      <a:extLst>
                        <a:ext uri="{FF2B5EF4-FFF2-40B4-BE49-F238E27FC236}">
                          <a16:creationId xmlns:a16="http://schemas.microsoft.com/office/drawing/2014/main" id="{E81CA7F7-4837-4680-ADF8-4063E8D916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76346" y="7385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" name="Group 92">
                    <a:extLst>
                      <a:ext uri="{FF2B5EF4-FFF2-40B4-BE49-F238E27FC236}">
                        <a16:creationId xmlns:a16="http://schemas.microsoft.com/office/drawing/2014/main" id="{CA64C647-DF0C-4122-89C8-9DDD9A6783AF}"/>
                      </a:ext>
                    </a:extLst>
                  </p:cNvPr>
                  <p:cNvGrpSpPr/>
                  <p:nvPr/>
                </p:nvGrpSpPr>
                <p:grpSpPr>
                  <a:xfrm>
                    <a:off x="759811" y="1591407"/>
                    <a:ext cx="1603131" cy="724247"/>
                    <a:chOff x="3897923" y="890954"/>
                    <a:chExt cx="870439" cy="3974123"/>
                  </a:xfrm>
                </p:grpSpPr>
                <p:sp>
                  <p:nvSpPr>
                    <p:cNvPr id="98" name="Rectangle 96">
                      <a:extLst>
                        <a:ext uri="{FF2B5EF4-FFF2-40B4-BE49-F238E27FC236}">
                          <a16:creationId xmlns:a16="http://schemas.microsoft.com/office/drawing/2014/main" id="{B1267B6A-8B9D-482F-861B-0D16E5F748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7923" y="890954"/>
                      <a:ext cx="870439" cy="3974123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" name="Rectangle 97">
                      <a:extLst>
                        <a:ext uri="{FF2B5EF4-FFF2-40B4-BE49-F238E27FC236}">
                          <a16:creationId xmlns:a16="http://schemas.microsoft.com/office/drawing/2014/main" id="{43E8D1C0-41E7-4FC2-ABF0-3B94B156E1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28746" y="8909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95" name="Rectangle 93">
                    <a:extLst>
                      <a:ext uri="{FF2B5EF4-FFF2-40B4-BE49-F238E27FC236}">
                        <a16:creationId xmlns:a16="http://schemas.microsoft.com/office/drawing/2014/main" id="{CFB3E198-CCDF-45FB-AF9B-3B498893B9E7}"/>
                      </a:ext>
                    </a:extLst>
                  </p:cNvPr>
                  <p:cNvSpPr/>
                  <p:nvPr/>
                </p:nvSpPr>
                <p:spPr>
                  <a:xfrm>
                    <a:off x="1055818" y="2330074"/>
                    <a:ext cx="1011116" cy="375071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4">
                    <a:extLst>
                      <a:ext uri="{FF2B5EF4-FFF2-40B4-BE49-F238E27FC236}">
                        <a16:creationId xmlns:a16="http://schemas.microsoft.com/office/drawing/2014/main" id="{4790F691-5B7D-475C-AEEA-198F46BA5086}"/>
                      </a:ext>
                    </a:extLst>
                  </p:cNvPr>
                  <p:cNvSpPr/>
                  <p:nvPr/>
                </p:nvSpPr>
                <p:spPr>
                  <a:xfrm>
                    <a:off x="1429777" y="2705145"/>
                    <a:ext cx="274246" cy="419001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Rectangle 95">
                    <a:extLst>
                      <a:ext uri="{FF2B5EF4-FFF2-40B4-BE49-F238E27FC236}">
                        <a16:creationId xmlns:a16="http://schemas.microsoft.com/office/drawing/2014/main" id="{17526C51-B30E-4836-8204-BA808676E6BC}"/>
                      </a:ext>
                    </a:extLst>
                  </p:cNvPr>
                  <p:cNvSpPr/>
                  <p:nvPr/>
                </p:nvSpPr>
                <p:spPr>
                  <a:xfrm>
                    <a:off x="1506693" y="3133868"/>
                    <a:ext cx="123633" cy="298939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1" name="Freeform: Shape 79">
                  <a:extLst>
                    <a:ext uri="{FF2B5EF4-FFF2-40B4-BE49-F238E27FC236}">
                      <a16:creationId xmlns:a16="http://schemas.microsoft.com/office/drawing/2014/main" id="{33CB8F83-E7B9-419B-8D42-2773FCD86716}"/>
                    </a:ext>
                  </a:extLst>
                </p:cNvPr>
                <p:cNvSpPr/>
                <p:nvPr/>
              </p:nvSpPr>
              <p:spPr>
                <a:xfrm>
                  <a:off x="5374689" y="3543092"/>
                  <a:ext cx="294608" cy="974060"/>
                </a:xfrm>
                <a:custGeom>
                  <a:avLst/>
                  <a:gdLst>
                    <a:gd name="connsiteX0" fmla="*/ 142121 w 152400"/>
                    <a:gd name="connsiteY0" fmla="*/ 516255 h 647700"/>
                    <a:gd name="connsiteX1" fmla="*/ 154504 w 152400"/>
                    <a:gd name="connsiteY1" fmla="*/ 254318 h 647700"/>
                    <a:gd name="connsiteX2" fmla="*/ 119261 w 152400"/>
                    <a:gd name="connsiteY2" fmla="*/ 180023 h 647700"/>
                    <a:gd name="connsiteX3" fmla="*/ 101164 w 152400"/>
                    <a:gd name="connsiteY3" fmla="*/ 54293 h 647700"/>
                    <a:gd name="connsiteX4" fmla="*/ 78304 w 152400"/>
                    <a:gd name="connsiteY4" fmla="*/ 0 h 647700"/>
                    <a:gd name="connsiteX5" fmla="*/ 78304 w 152400"/>
                    <a:gd name="connsiteY5" fmla="*/ 0 h 647700"/>
                    <a:gd name="connsiteX6" fmla="*/ 77351 w 152400"/>
                    <a:gd name="connsiteY6" fmla="*/ 0 h 647700"/>
                    <a:gd name="connsiteX7" fmla="*/ 76399 w 152400"/>
                    <a:gd name="connsiteY7" fmla="*/ 0 h 647700"/>
                    <a:gd name="connsiteX8" fmla="*/ 76399 w 152400"/>
                    <a:gd name="connsiteY8" fmla="*/ 0 h 647700"/>
                    <a:gd name="connsiteX9" fmla="*/ 53539 w 152400"/>
                    <a:gd name="connsiteY9" fmla="*/ 54293 h 647700"/>
                    <a:gd name="connsiteX10" fmla="*/ 35441 w 152400"/>
                    <a:gd name="connsiteY10" fmla="*/ 180023 h 647700"/>
                    <a:gd name="connsiteX11" fmla="*/ 199 w 152400"/>
                    <a:gd name="connsiteY11" fmla="*/ 254318 h 647700"/>
                    <a:gd name="connsiteX12" fmla="*/ 12581 w 152400"/>
                    <a:gd name="connsiteY12" fmla="*/ 516255 h 647700"/>
                    <a:gd name="connsiteX13" fmla="*/ 12581 w 152400"/>
                    <a:gd name="connsiteY13" fmla="*/ 575310 h 647700"/>
                    <a:gd name="connsiteX14" fmla="*/ 2104 w 152400"/>
                    <a:gd name="connsiteY14" fmla="*/ 638175 h 647700"/>
                    <a:gd name="connsiteX15" fmla="*/ 150694 w 152400"/>
                    <a:gd name="connsiteY15" fmla="*/ 638175 h 647700"/>
                    <a:gd name="connsiteX16" fmla="*/ 140216 w 152400"/>
                    <a:gd name="connsiteY16" fmla="*/ 575310 h 647700"/>
                    <a:gd name="connsiteX17" fmla="*/ 142121 w 152400"/>
                    <a:gd name="connsiteY17" fmla="*/ 516255 h 64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2400" h="647700">
                      <a:moveTo>
                        <a:pt x="142121" y="516255"/>
                      </a:moveTo>
                      <a:cubicBezTo>
                        <a:pt x="144026" y="476250"/>
                        <a:pt x="156409" y="300038"/>
                        <a:pt x="154504" y="254318"/>
                      </a:cubicBezTo>
                      <a:cubicBezTo>
                        <a:pt x="153551" y="218123"/>
                        <a:pt x="137359" y="208598"/>
                        <a:pt x="119261" y="180023"/>
                      </a:cubicBezTo>
                      <a:cubicBezTo>
                        <a:pt x="97354" y="145733"/>
                        <a:pt x="101164" y="93345"/>
                        <a:pt x="101164" y="54293"/>
                      </a:cubicBezTo>
                      <a:cubicBezTo>
                        <a:pt x="101164" y="27623"/>
                        <a:pt x="114499" y="952"/>
                        <a:pt x="78304" y="0"/>
                      </a:cubicBezTo>
                      <a:cubicBezTo>
                        <a:pt x="78304" y="0"/>
                        <a:pt x="78304" y="0"/>
                        <a:pt x="78304" y="0"/>
                      </a:cubicBezTo>
                      <a:cubicBezTo>
                        <a:pt x="78304" y="0"/>
                        <a:pt x="78304" y="0"/>
                        <a:pt x="77351" y="0"/>
                      </a:cubicBezTo>
                      <a:cubicBezTo>
                        <a:pt x="77351" y="0"/>
                        <a:pt x="77351" y="0"/>
                        <a:pt x="76399" y="0"/>
                      </a:cubicBezTo>
                      <a:cubicBezTo>
                        <a:pt x="76399" y="0"/>
                        <a:pt x="76399" y="0"/>
                        <a:pt x="76399" y="0"/>
                      </a:cubicBezTo>
                      <a:cubicBezTo>
                        <a:pt x="39251" y="952"/>
                        <a:pt x="52586" y="26670"/>
                        <a:pt x="53539" y="54293"/>
                      </a:cubicBezTo>
                      <a:cubicBezTo>
                        <a:pt x="53539" y="93345"/>
                        <a:pt x="57349" y="145733"/>
                        <a:pt x="35441" y="180023"/>
                      </a:cubicBezTo>
                      <a:cubicBezTo>
                        <a:pt x="17344" y="208598"/>
                        <a:pt x="1151" y="218123"/>
                        <a:pt x="199" y="254318"/>
                      </a:cubicBezTo>
                      <a:cubicBezTo>
                        <a:pt x="-1706" y="300038"/>
                        <a:pt x="10676" y="476250"/>
                        <a:pt x="12581" y="516255"/>
                      </a:cubicBezTo>
                      <a:cubicBezTo>
                        <a:pt x="13534" y="536258"/>
                        <a:pt x="14486" y="555308"/>
                        <a:pt x="12581" y="575310"/>
                      </a:cubicBezTo>
                      <a:cubicBezTo>
                        <a:pt x="11629" y="591503"/>
                        <a:pt x="-3611" y="623888"/>
                        <a:pt x="2104" y="638175"/>
                      </a:cubicBezTo>
                      <a:cubicBezTo>
                        <a:pt x="8771" y="655320"/>
                        <a:pt x="144026" y="655320"/>
                        <a:pt x="150694" y="638175"/>
                      </a:cubicBezTo>
                      <a:cubicBezTo>
                        <a:pt x="156409" y="623888"/>
                        <a:pt x="141169" y="590550"/>
                        <a:pt x="140216" y="575310"/>
                      </a:cubicBezTo>
                      <a:cubicBezTo>
                        <a:pt x="140216" y="555308"/>
                        <a:pt x="141169" y="535305"/>
                        <a:pt x="142121" y="516255"/>
                      </a:cubicBezTo>
                      <a:close/>
                    </a:path>
                  </a:pathLst>
                </a:custGeom>
                <a:solidFill>
                  <a:srgbClr val="04040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82" name="Group 80">
                  <a:extLst>
                    <a:ext uri="{FF2B5EF4-FFF2-40B4-BE49-F238E27FC236}">
                      <a16:creationId xmlns:a16="http://schemas.microsoft.com/office/drawing/2014/main" id="{E16DF54C-E749-4275-BBE5-2578DCDC045E}"/>
                    </a:ext>
                  </a:extLst>
                </p:cNvPr>
                <p:cNvGrpSpPr/>
                <p:nvPr/>
              </p:nvGrpSpPr>
              <p:grpSpPr>
                <a:xfrm>
                  <a:off x="3244476" y="1178574"/>
                  <a:ext cx="1185686" cy="3323087"/>
                  <a:chOff x="759811" y="527538"/>
                  <a:chExt cx="1603131" cy="3974123"/>
                </a:xfrm>
              </p:grpSpPr>
              <p:grpSp>
                <p:nvGrpSpPr>
                  <p:cNvPr id="84" name="Group 82">
                    <a:extLst>
                      <a:ext uri="{FF2B5EF4-FFF2-40B4-BE49-F238E27FC236}">
                        <a16:creationId xmlns:a16="http://schemas.microsoft.com/office/drawing/2014/main" id="{D9329862-20C8-45D3-9BAA-4ABF72ED0F8C}"/>
                      </a:ext>
                    </a:extLst>
                  </p:cNvPr>
                  <p:cNvGrpSpPr/>
                  <p:nvPr/>
                </p:nvGrpSpPr>
                <p:grpSpPr>
                  <a:xfrm>
                    <a:off x="1055818" y="527538"/>
                    <a:ext cx="1011116" cy="3974123"/>
                    <a:chOff x="3745523" y="738554"/>
                    <a:chExt cx="870439" cy="3974123"/>
                  </a:xfrm>
                </p:grpSpPr>
                <p:sp>
                  <p:nvSpPr>
                    <p:cNvPr id="91" name="Rectangle 89">
                      <a:extLst>
                        <a:ext uri="{FF2B5EF4-FFF2-40B4-BE49-F238E27FC236}">
                          <a16:creationId xmlns:a16="http://schemas.microsoft.com/office/drawing/2014/main" id="{2EDB48A6-B347-403B-A4FA-108ECFDA3F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5523" y="738554"/>
                      <a:ext cx="870439" cy="3974123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Rectangle 90">
                      <a:extLst>
                        <a:ext uri="{FF2B5EF4-FFF2-40B4-BE49-F238E27FC236}">
                          <a16:creationId xmlns:a16="http://schemas.microsoft.com/office/drawing/2014/main" id="{A4D4C0C0-BABA-40C6-A9F8-BBBB016696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76346" y="7385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5" name="Group 83">
                    <a:extLst>
                      <a:ext uri="{FF2B5EF4-FFF2-40B4-BE49-F238E27FC236}">
                        <a16:creationId xmlns:a16="http://schemas.microsoft.com/office/drawing/2014/main" id="{868F542F-FE0C-45F0-9DD8-C21E7F07D6A7}"/>
                      </a:ext>
                    </a:extLst>
                  </p:cNvPr>
                  <p:cNvGrpSpPr/>
                  <p:nvPr/>
                </p:nvGrpSpPr>
                <p:grpSpPr>
                  <a:xfrm>
                    <a:off x="759811" y="1591407"/>
                    <a:ext cx="1603131" cy="724247"/>
                    <a:chOff x="3897923" y="890954"/>
                    <a:chExt cx="870439" cy="3974123"/>
                  </a:xfrm>
                </p:grpSpPr>
                <p:sp>
                  <p:nvSpPr>
                    <p:cNvPr id="89" name="Rectangle 87">
                      <a:extLst>
                        <a:ext uri="{FF2B5EF4-FFF2-40B4-BE49-F238E27FC236}">
                          <a16:creationId xmlns:a16="http://schemas.microsoft.com/office/drawing/2014/main" id="{594DEE32-D44C-4251-99B5-F704E550F3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7923" y="890954"/>
                      <a:ext cx="870439" cy="3974123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Rectangle 88">
                      <a:extLst>
                        <a:ext uri="{FF2B5EF4-FFF2-40B4-BE49-F238E27FC236}">
                          <a16:creationId xmlns:a16="http://schemas.microsoft.com/office/drawing/2014/main" id="{EF9BE841-AE9B-408D-9662-6033853399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28746" y="8909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86" name="Rectangle 84">
                    <a:extLst>
                      <a:ext uri="{FF2B5EF4-FFF2-40B4-BE49-F238E27FC236}">
                        <a16:creationId xmlns:a16="http://schemas.microsoft.com/office/drawing/2014/main" id="{4A04339C-D65D-4275-AB4C-262368CAE559}"/>
                      </a:ext>
                    </a:extLst>
                  </p:cNvPr>
                  <p:cNvSpPr/>
                  <p:nvPr/>
                </p:nvSpPr>
                <p:spPr>
                  <a:xfrm>
                    <a:off x="1055818" y="2330074"/>
                    <a:ext cx="1011116" cy="375071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ectangle 85">
                    <a:extLst>
                      <a:ext uri="{FF2B5EF4-FFF2-40B4-BE49-F238E27FC236}">
                        <a16:creationId xmlns:a16="http://schemas.microsoft.com/office/drawing/2014/main" id="{CC36C6B0-7D0E-493C-8D52-7AD2FDE79D97}"/>
                      </a:ext>
                    </a:extLst>
                  </p:cNvPr>
                  <p:cNvSpPr/>
                  <p:nvPr/>
                </p:nvSpPr>
                <p:spPr>
                  <a:xfrm>
                    <a:off x="1429777" y="2705145"/>
                    <a:ext cx="274246" cy="419001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6">
                    <a:extLst>
                      <a:ext uri="{FF2B5EF4-FFF2-40B4-BE49-F238E27FC236}">
                        <a16:creationId xmlns:a16="http://schemas.microsoft.com/office/drawing/2014/main" id="{F6C3EFF6-752A-4CBD-BBC3-24D30994D335}"/>
                      </a:ext>
                    </a:extLst>
                  </p:cNvPr>
                  <p:cNvSpPr/>
                  <p:nvPr/>
                </p:nvSpPr>
                <p:spPr>
                  <a:xfrm>
                    <a:off x="1506693" y="3133868"/>
                    <a:ext cx="123633" cy="298939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3" name="Freeform: Shape 81">
                  <a:extLst>
                    <a:ext uri="{FF2B5EF4-FFF2-40B4-BE49-F238E27FC236}">
                      <a16:creationId xmlns:a16="http://schemas.microsoft.com/office/drawing/2014/main" id="{60D4C3BA-DFDA-426E-847A-D844304743A0}"/>
                    </a:ext>
                  </a:extLst>
                </p:cNvPr>
                <p:cNvSpPr/>
                <p:nvPr/>
              </p:nvSpPr>
              <p:spPr>
                <a:xfrm>
                  <a:off x="3684026" y="3543092"/>
                  <a:ext cx="294608" cy="974060"/>
                </a:xfrm>
                <a:custGeom>
                  <a:avLst/>
                  <a:gdLst>
                    <a:gd name="connsiteX0" fmla="*/ 142121 w 152400"/>
                    <a:gd name="connsiteY0" fmla="*/ 516255 h 647700"/>
                    <a:gd name="connsiteX1" fmla="*/ 154504 w 152400"/>
                    <a:gd name="connsiteY1" fmla="*/ 254318 h 647700"/>
                    <a:gd name="connsiteX2" fmla="*/ 119261 w 152400"/>
                    <a:gd name="connsiteY2" fmla="*/ 180023 h 647700"/>
                    <a:gd name="connsiteX3" fmla="*/ 101164 w 152400"/>
                    <a:gd name="connsiteY3" fmla="*/ 54293 h 647700"/>
                    <a:gd name="connsiteX4" fmla="*/ 78304 w 152400"/>
                    <a:gd name="connsiteY4" fmla="*/ 0 h 647700"/>
                    <a:gd name="connsiteX5" fmla="*/ 78304 w 152400"/>
                    <a:gd name="connsiteY5" fmla="*/ 0 h 647700"/>
                    <a:gd name="connsiteX6" fmla="*/ 77351 w 152400"/>
                    <a:gd name="connsiteY6" fmla="*/ 0 h 647700"/>
                    <a:gd name="connsiteX7" fmla="*/ 76399 w 152400"/>
                    <a:gd name="connsiteY7" fmla="*/ 0 h 647700"/>
                    <a:gd name="connsiteX8" fmla="*/ 76399 w 152400"/>
                    <a:gd name="connsiteY8" fmla="*/ 0 h 647700"/>
                    <a:gd name="connsiteX9" fmla="*/ 53539 w 152400"/>
                    <a:gd name="connsiteY9" fmla="*/ 54293 h 647700"/>
                    <a:gd name="connsiteX10" fmla="*/ 35441 w 152400"/>
                    <a:gd name="connsiteY10" fmla="*/ 180023 h 647700"/>
                    <a:gd name="connsiteX11" fmla="*/ 199 w 152400"/>
                    <a:gd name="connsiteY11" fmla="*/ 254318 h 647700"/>
                    <a:gd name="connsiteX12" fmla="*/ 12581 w 152400"/>
                    <a:gd name="connsiteY12" fmla="*/ 516255 h 647700"/>
                    <a:gd name="connsiteX13" fmla="*/ 12581 w 152400"/>
                    <a:gd name="connsiteY13" fmla="*/ 575310 h 647700"/>
                    <a:gd name="connsiteX14" fmla="*/ 2104 w 152400"/>
                    <a:gd name="connsiteY14" fmla="*/ 638175 h 647700"/>
                    <a:gd name="connsiteX15" fmla="*/ 150694 w 152400"/>
                    <a:gd name="connsiteY15" fmla="*/ 638175 h 647700"/>
                    <a:gd name="connsiteX16" fmla="*/ 140216 w 152400"/>
                    <a:gd name="connsiteY16" fmla="*/ 575310 h 647700"/>
                    <a:gd name="connsiteX17" fmla="*/ 142121 w 152400"/>
                    <a:gd name="connsiteY17" fmla="*/ 516255 h 64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2400" h="647700">
                      <a:moveTo>
                        <a:pt x="142121" y="516255"/>
                      </a:moveTo>
                      <a:cubicBezTo>
                        <a:pt x="144026" y="476250"/>
                        <a:pt x="156409" y="300038"/>
                        <a:pt x="154504" y="254318"/>
                      </a:cubicBezTo>
                      <a:cubicBezTo>
                        <a:pt x="153551" y="218123"/>
                        <a:pt x="137359" y="208598"/>
                        <a:pt x="119261" y="180023"/>
                      </a:cubicBezTo>
                      <a:cubicBezTo>
                        <a:pt x="97354" y="145733"/>
                        <a:pt x="101164" y="93345"/>
                        <a:pt x="101164" y="54293"/>
                      </a:cubicBezTo>
                      <a:cubicBezTo>
                        <a:pt x="101164" y="27623"/>
                        <a:pt x="114499" y="952"/>
                        <a:pt x="78304" y="0"/>
                      </a:cubicBezTo>
                      <a:cubicBezTo>
                        <a:pt x="78304" y="0"/>
                        <a:pt x="78304" y="0"/>
                        <a:pt x="78304" y="0"/>
                      </a:cubicBezTo>
                      <a:cubicBezTo>
                        <a:pt x="78304" y="0"/>
                        <a:pt x="78304" y="0"/>
                        <a:pt x="77351" y="0"/>
                      </a:cubicBezTo>
                      <a:cubicBezTo>
                        <a:pt x="77351" y="0"/>
                        <a:pt x="77351" y="0"/>
                        <a:pt x="76399" y="0"/>
                      </a:cubicBezTo>
                      <a:cubicBezTo>
                        <a:pt x="76399" y="0"/>
                        <a:pt x="76399" y="0"/>
                        <a:pt x="76399" y="0"/>
                      </a:cubicBezTo>
                      <a:cubicBezTo>
                        <a:pt x="39251" y="952"/>
                        <a:pt x="52586" y="26670"/>
                        <a:pt x="53539" y="54293"/>
                      </a:cubicBezTo>
                      <a:cubicBezTo>
                        <a:pt x="53539" y="93345"/>
                        <a:pt x="57349" y="145733"/>
                        <a:pt x="35441" y="180023"/>
                      </a:cubicBezTo>
                      <a:cubicBezTo>
                        <a:pt x="17344" y="208598"/>
                        <a:pt x="1151" y="218123"/>
                        <a:pt x="199" y="254318"/>
                      </a:cubicBezTo>
                      <a:cubicBezTo>
                        <a:pt x="-1706" y="300038"/>
                        <a:pt x="10676" y="476250"/>
                        <a:pt x="12581" y="516255"/>
                      </a:cubicBezTo>
                      <a:cubicBezTo>
                        <a:pt x="13534" y="536258"/>
                        <a:pt x="14486" y="555308"/>
                        <a:pt x="12581" y="575310"/>
                      </a:cubicBezTo>
                      <a:cubicBezTo>
                        <a:pt x="11629" y="591503"/>
                        <a:pt x="-3611" y="623888"/>
                        <a:pt x="2104" y="638175"/>
                      </a:cubicBezTo>
                      <a:cubicBezTo>
                        <a:pt x="8771" y="655320"/>
                        <a:pt x="144026" y="655320"/>
                        <a:pt x="150694" y="638175"/>
                      </a:cubicBezTo>
                      <a:cubicBezTo>
                        <a:pt x="156409" y="623888"/>
                        <a:pt x="141169" y="590550"/>
                        <a:pt x="140216" y="575310"/>
                      </a:cubicBezTo>
                      <a:cubicBezTo>
                        <a:pt x="140216" y="555308"/>
                        <a:pt x="141169" y="535305"/>
                        <a:pt x="142121" y="516255"/>
                      </a:cubicBezTo>
                      <a:close/>
                    </a:path>
                  </a:pathLst>
                </a:custGeom>
                <a:solidFill>
                  <a:srgbClr val="04040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4" name="Freeform: Shape 72">
              <a:extLst>
                <a:ext uri="{FF2B5EF4-FFF2-40B4-BE49-F238E27FC236}">
                  <a16:creationId xmlns:a16="http://schemas.microsoft.com/office/drawing/2014/main" id="{A1E5412B-27A6-49B2-B956-60382A11AF58}"/>
                </a:ext>
              </a:extLst>
            </p:cNvPr>
            <p:cNvSpPr/>
            <p:nvPr/>
          </p:nvSpPr>
          <p:spPr>
            <a:xfrm>
              <a:off x="9302339" y="2504985"/>
              <a:ext cx="951630" cy="700538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0" name="Connector: Elbow 118">
            <a:extLst>
              <a:ext uri="{FF2B5EF4-FFF2-40B4-BE49-F238E27FC236}">
                <a16:creationId xmlns:a16="http://schemas.microsoft.com/office/drawing/2014/main" id="{AD12925B-C21D-44B6-AB16-086C045F21DA}"/>
              </a:ext>
            </a:extLst>
          </p:cNvPr>
          <p:cNvCxnSpPr>
            <a:cxnSpLocks/>
            <a:endCxn id="121" idx="0"/>
          </p:cNvCxnSpPr>
          <p:nvPr/>
        </p:nvCxnSpPr>
        <p:spPr>
          <a:xfrm rot="10800000" flipV="1">
            <a:off x="2191438" y="1901240"/>
            <a:ext cx="3361134" cy="1138947"/>
          </a:xfrm>
          <a:prstGeom prst="bentConnector2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Circle: Hollow 119">
            <a:extLst>
              <a:ext uri="{FF2B5EF4-FFF2-40B4-BE49-F238E27FC236}">
                <a16:creationId xmlns:a16="http://schemas.microsoft.com/office/drawing/2014/main" id="{19112CA9-3146-4FC9-B6A8-921153940BDF}"/>
              </a:ext>
            </a:extLst>
          </p:cNvPr>
          <p:cNvSpPr/>
          <p:nvPr/>
        </p:nvSpPr>
        <p:spPr>
          <a:xfrm>
            <a:off x="2037501" y="3040188"/>
            <a:ext cx="307874" cy="307874"/>
          </a:xfrm>
          <a:prstGeom prst="donu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2" name="Circle: Hollow 120">
            <a:extLst>
              <a:ext uri="{FF2B5EF4-FFF2-40B4-BE49-F238E27FC236}">
                <a16:creationId xmlns:a16="http://schemas.microsoft.com/office/drawing/2014/main" id="{0F21FB11-FCA0-4264-8245-144A0333F2F3}"/>
              </a:ext>
            </a:extLst>
          </p:cNvPr>
          <p:cNvSpPr/>
          <p:nvPr/>
        </p:nvSpPr>
        <p:spPr>
          <a:xfrm>
            <a:off x="5942063" y="3025138"/>
            <a:ext cx="307874" cy="307874"/>
          </a:xfrm>
          <a:prstGeom prst="donu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3" name="Circle: Hollow 121">
            <a:extLst>
              <a:ext uri="{FF2B5EF4-FFF2-40B4-BE49-F238E27FC236}">
                <a16:creationId xmlns:a16="http://schemas.microsoft.com/office/drawing/2014/main" id="{3B079241-6474-4FDE-B6DE-34C114DB3062}"/>
              </a:ext>
            </a:extLst>
          </p:cNvPr>
          <p:cNvSpPr/>
          <p:nvPr/>
        </p:nvSpPr>
        <p:spPr>
          <a:xfrm>
            <a:off x="9541620" y="3053614"/>
            <a:ext cx="307874" cy="307874"/>
          </a:xfrm>
          <a:prstGeom prst="donu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4" name="Straight Connector 122">
            <a:extLst>
              <a:ext uri="{FF2B5EF4-FFF2-40B4-BE49-F238E27FC236}">
                <a16:creationId xmlns:a16="http://schemas.microsoft.com/office/drawing/2014/main" id="{6BCAFCFE-541E-490E-B977-30F000D09E6D}"/>
              </a:ext>
            </a:extLst>
          </p:cNvPr>
          <p:cNvCxnSpPr>
            <a:cxnSpLocks/>
            <a:endCxn id="122" idx="0"/>
          </p:cNvCxnSpPr>
          <p:nvPr/>
        </p:nvCxnSpPr>
        <p:spPr>
          <a:xfrm>
            <a:off x="6087711" y="2398264"/>
            <a:ext cx="8289" cy="6268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3">
            <a:extLst>
              <a:ext uri="{FF2B5EF4-FFF2-40B4-BE49-F238E27FC236}">
                <a16:creationId xmlns:a16="http://schemas.microsoft.com/office/drawing/2014/main" id="{743B835D-F9D0-4289-BFFB-B1533CFE1C39}"/>
              </a:ext>
            </a:extLst>
          </p:cNvPr>
          <p:cNvGrpSpPr/>
          <p:nvPr/>
        </p:nvGrpSpPr>
        <p:grpSpPr>
          <a:xfrm>
            <a:off x="4791240" y="1469051"/>
            <a:ext cx="2609520" cy="1291565"/>
            <a:chOff x="4853562" y="1589418"/>
            <a:chExt cx="2609520" cy="1291565"/>
          </a:xfrm>
        </p:grpSpPr>
        <p:sp>
          <p:nvSpPr>
            <p:cNvPr id="126" name="Freeform 7">
              <a:extLst>
                <a:ext uri="{FF2B5EF4-FFF2-40B4-BE49-F238E27FC236}">
                  <a16:creationId xmlns:a16="http://schemas.microsoft.com/office/drawing/2014/main" id="{2DC583C1-AA8F-4DBA-B871-910E02B60110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853562" y="1589418"/>
              <a:ext cx="2232248" cy="120269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27" name="Freeform 7">
              <a:extLst>
                <a:ext uri="{FF2B5EF4-FFF2-40B4-BE49-F238E27FC236}">
                  <a16:creationId xmlns:a16="http://schemas.microsoft.com/office/drawing/2014/main" id="{2EF68109-AD6C-461F-BDDE-77BADD95A73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230834" y="1678285"/>
              <a:ext cx="2232248" cy="120269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  <p:sp>
        <p:nvSpPr>
          <p:cNvPr id="128" name="Rectangle 126">
            <a:extLst>
              <a:ext uri="{FF2B5EF4-FFF2-40B4-BE49-F238E27FC236}">
                <a16:creationId xmlns:a16="http://schemas.microsoft.com/office/drawing/2014/main" id="{7D0D917F-09D9-454F-B97E-5A121D99EE16}"/>
              </a:ext>
            </a:extLst>
          </p:cNvPr>
          <p:cNvSpPr/>
          <p:nvPr/>
        </p:nvSpPr>
        <p:spPr>
          <a:xfrm>
            <a:off x="5464812" y="1940756"/>
            <a:ext cx="1646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CLOUD COMPUTING</a:t>
            </a:r>
          </a:p>
        </p:txBody>
      </p:sp>
      <p:grpSp>
        <p:nvGrpSpPr>
          <p:cNvPr id="129" name="Group 127">
            <a:extLst>
              <a:ext uri="{FF2B5EF4-FFF2-40B4-BE49-F238E27FC236}">
                <a16:creationId xmlns:a16="http://schemas.microsoft.com/office/drawing/2014/main" id="{CC671E69-136F-4849-8F3D-128F8A114ABA}"/>
              </a:ext>
            </a:extLst>
          </p:cNvPr>
          <p:cNvGrpSpPr/>
          <p:nvPr/>
        </p:nvGrpSpPr>
        <p:grpSpPr>
          <a:xfrm>
            <a:off x="913923" y="5438707"/>
            <a:ext cx="2920054" cy="821175"/>
            <a:chOff x="1418889" y="4287807"/>
            <a:chExt cx="1681201" cy="82117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8D3E4609-7D6F-4B5D-8FF5-CCF8841DFC0E}"/>
                </a:ext>
              </a:extLst>
            </p:cNvPr>
            <p:cNvSpPr txBox="1"/>
            <p:nvPr/>
          </p:nvSpPr>
          <p:spPr>
            <a:xfrm>
              <a:off x="1418889" y="4647317"/>
              <a:ext cx="16812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AA554868-D461-44AE-9689-989B33AF3BDC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2" name="Group 130">
            <a:extLst>
              <a:ext uri="{FF2B5EF4-FFF2-40B4-BE49-F238E27FC236}">
                <a16:creationId xmlns:a16="http://schemas.microsoft.com/office/drawing/2014/main" id="{DEB6373D-8929-4DD8-A6AE-D6F55117605D}"/>
              </a:ext>
            </a:extLst>
          </p:cNvPr>
          <p:cNvGrpSpPr/>
          <p:nvPr/>
        </p:nvGrpSpPr>
        <p:grpSpPr>
          <a:xfrm>
            <a:off x="4618661" y="5438707"/>
            <a:ext cx="2920054" cy="821175"/>
            <a:chOff x="1418889" y="4287807"/>
            <a:chExt cx="1681201" cy="821175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698DAD3-1F6A-4EC8-8AF2-34599F3A65BF}"/>
                </a:ext>
              </a:extLst>
            </p:cNvPr>
            <p:cNvSpPr txBox="1"/>
            <p:nvPr/>
          </p:nvSpPr>
          <p:spPr>
            <a:xfrm>
              <a:off x="1418889" y="4647317"/>
              <a:ext cx="16812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E2CC1731-AA7A-451F-9E3D-E44934A2F4DF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5" name="Group 133">
            <a:extLst>
              <a:ext uri="{FF2B5EF4-FFF2-40B4-BE49-F238E27FC236}">
                <a16:creationId xmlns:a16="http://schemas.microsoft.com/office/drawing/2014/main" id="{4267BD20-7923-4C19-8F0F-6788E978E4D3}"/>
              </a:ext>
            </a:extLst>
          </p:cNvPr>
          <p:cNvGrpSpPr/>
          <p:nvPr/>
        </p:nvGrpSpPr>
        <p:grpSpPr>
          <a:xfrm>
            <a:off x="8323398" y="5438707"/>
            <a:ext cx="2920054" cy="821175"/>
            <a:chOff x="1418889" y="4287807"/>
            <a:chExt cx="1681201" cy="821175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013E735A-192B-49D7-9BC2-C20E15FA9F12}"/>
                </a:ext>
              </a:extLst>
            </p:cNvPr>
            <p:cNvSpPr txBox="1"/>
            <p:nvPr/>
          </p:nvSpPr>
          <p:spPr>
            <a:xfrm>
              <a:off x="1418889" y="4647317"/>
              <a:ext cx="16812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15E569B1-C6F8-4FB6-85D1-6FE48C9B11DB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8" name="그룹 137">
            <a:extLst>
              <a:ext uri="{FF2B5EF4-FFF2-40B4-BE49-F238E27FC236}">
                <a16:creationId xmlns:a16="http://schemas.microsoft.com/office/drawing/2014/main" id="{2D5B7EA2-A3E2-4BAD-9C95-9381D8A46F12}"/>
              </a:ext>
            </a:extLst>
          </p:cNvPr>
          <p:cNvGrpSpPr/>
          <p:nvPr/>
        </p:nvGrpSpPr>
        <p:grpSpPr>
          <a:xfrm>
            <a:off x="2868666" y="4410463"/>
            <a:ext cx="483602" cy="965185"/>
            <a:chOff x="3562232" y="2208816"/>
            <a:chExt cx="1576880" cy="3147176"/>
          </a:xfrm>
        </p:grpSpPr>
        <p:sp>
          <p:nvSpPr>
            <p:cNvPr id="139" name="Graphic 2">
              <a:extLst>
                <a:ext uri="{FF2B5EF4-FFF2-40B4-BE49-F238E27FC236}">
                  <a16:creationId xmlns:a16="http://schemas.microsoft.com/office/drawing/2014/main" id="{81D4557E-B98B-4578-BAD4-87EFDD62AFD1}"/>
                </a:ext>
              </a:extLst>
            </p:cNvPr>
            <p:cNvSpPr/>
            <p:nvPr/>
          </p:nvSpPr>
          <p:spPr>
            <a:xfrm>
              <a:off x="3564673" y="2208816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Graphic 2">
              <a:extLst>
                <a:ext uri="{FF2B5EF4-FFF2-40B4-BE49-F238E27FC236}">
                  <a16:creationId xmlns:a16="http://schemas.microsoft.com/office/drawing/2014/main" id="{B788910E-BA49-4469-A9CE-788E3DC73317}"/>
                </a:ext>
              </a:extLst>
            </p:cNvPr>
            <p:cNvSpPr/>
            <p:nvPr/>
          </p:nvSpPr>
          <p:spPr>
            <a:xfrm>
              <a:off x="3585744" y="2225323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Graphic 2">
              <a:extLst>
                <a:ext uri="{FF2B5EF4-FFF2-40B4-BE49-F238E27FC236}">
                  <a16:creationId xmlns:a16="http://schemas.microsoft.com/office/drawing/2014/main" id="{71DCFB28-B8A6-40CA-8C67-FADF480C7351}"/>
                </a:ext>
              </a:extLst>
            </p:cNvPr>
            <p:cNvSpPr/>
            <p:nvPr/>
          </p:nvSpPr>
          <p:spPr>
            <a:xfrm>
              <a:off x="3622537" y="2278954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Graphic 2">
              <a:extLst>
                <a:ext uri="{FF2B5EF4-FFF2-40B4-BE49-F238E27FC236}">
                  <a16:creationId xmlns:a16="http://schemas.microsoft.com/office/drawing/2014/main" id="{E4591917-F279-4299-881F-5380145B43B4}"/>
                </a:ext>
              </a:extLst>
            </p:cNvPr>
            <p:cNvSpPr/>
            <p:nvPr/>
          </p:nvSpPr>
          <p:spPr>
            <a:xfrm>
              <a:off x="3562510" y="2656504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Graphic 2">
              <a:extLst>
                <a:ext uri="{FF2B5EF4-FFF2-40B4-BE49-F238E27FC236}">
                  <a16:creationId xmlns:a16="http://schemas.microsoft.com/office/drawing/2014/main" id="{8097D34A-420C-4643-8552-BCCB68269586}"/>
                </a:ext>
              </a:extLst>
            </p:cNvPr>
            <p:cNvSpPr/>
            <p:nvPr/>
          </p:nvSpPr>
          <p:spPr>
            <a:xfrm>
              <a:off x="3562510" y="2886578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Graphic 2">
              <a:extLst>
                <a:ext uri="{FF2B5EF4-FFF2-40B4-BE49-F238E27FC236}">
                  <a16:creationId xmlns:a16="http://schemas.microsoft.com/office/drawing/2014/main" id="{CBBF7386-3093-4B99-BC30-9B0C7366B669}"/>
                </a:ext>
              </a:extLst>
            </p:cNvPr>
            <p:cNvSpPr/>
            <p:nvPr/>
          </p:nvSpPr>
          <p:spPr>
            <a:xfrm>
              <a:off x="3562541" y="2901941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Graphic 2">
              <a:extLst>
                <a:ext uri="{FF2B5EF4-FFF2-40B4-BE49-F238E27FC236}">
                  <a16:creationId xmlns:a16="http://schemas.microsoft.com/office/drawing/2014/main" id="{ADBB044A-4C02-4829-B2D8-3F7139F5D014}"/>
                </a:ext>
              </a:extLst>
            </p:cNvPr>
            <p:cNvSpPr/>
            <p:nvPr/>
          </p:nvSpPr>
          <p:spPr>
            <a:xfrm>
              <a:off x="3562232" y="3172168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Graphic 2">
              <a:extLst>
                <a:ext uri="{FF2B5EF4-FFF2-40B4-BE49-F238E27FC236}">
                  <a16:creationId xmlns:a16="http://schemas.microsoft.com/office/drawing/2014/main" id="{B4FE8D9F-6B28-49E9-A0C5-F9D29B3DB500}"/>
                </a:ext>
              </a:extLst>
            </p:cNvPr>
            <p:cNvSpPr/>
            <p:nvPr/>
          </p:nvSpPr>
          <p:spPr>
            <a:xfrm>
              <a:off x="3562232" y="3187531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Graphic 2">
              <a:extLst>
                <a:ext uri="{FF2B5EF4-FFF2-40B4-BE49-F238E27FC236}">
                  <a16:creationId xmlns:a16="http://schemas.microsoft.com/office/drawing/2014/main" id="{81AC44B2-02CF-4FA0-903B-60DD851FB144}"/>
                </a:ext>
              </a:extLst>
            </p:cNvPr>
            <p:cNvSpPr/>
            <p:nvPr/>
          </p:nvSpPr>
          <p:spPr>
            <a:xfrm>
              <a:off x="5123750" y="2958323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8" name="Graphic 2">
              <a:extLst>
                <a:ext uri="{FF2B5EF4-FFF2-40B4-BE49-F238E27FC236}">
                  <a16:creationId xmlns:a16="http://schemas.microsoft.com/office/drawing/2014/main" id="{8C6DDC45-1888-465D-8BA1-BFA0938C980B}"/>
                </a:ext>
              </a:extLst>
            </p:cNvPr>
            <p:cNvSpPr/>
            <p:nvPr/>
          </p:nvSpPr>
          <p:spPr>
            <a:xfrm>
              <a:off x="5130426" y="2983206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9" name="Graphic 2">
              <a:extLst>
                <a:ext uri="{FF2B5EF4-FFF2-40B4-BE49-F238E27FC236}">
                  <a16:creationId xmlns:a16="http://schemas.microsoft.com/office/drawing/2014/main" id="{DCC63A1B-8777-4DAC-872F-9291459940A1}"/>
                </a:ext>
              </a:extLst>
            </p:cNvPr>
            <p:cNvSpPr/>
            <p:nvPr/>
          </p:nvSpPr>
          <p:spPr>
            <a:xfrm>
              <a:off x="5126686" y="3682452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Graphic 2">
              <a:extLst>
                <a:ext uri="{FF2B5EF4-FFF2-40B4-BE49-F238E27FC236}">
                  <a16:creationId xmlns:a16="http://schemas.microsoft.com/office/drawing/2014/main" id="{2B2D7817-FE79-40D8-845E-8A0F5C1EC786}"/>
                </a:ext>
              </a:extLst>
            </p:cNvPr>
            <p:cNvSpPr/>
            <p:nvPr/>
          </p:nvSpPr>
          <p:spPr>
            <a:xfrm>
              <a:off x="5132065" y="3699484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Oval 216">
              <a:extLst>
                <a:ext uri="{FF2B5EF4-FFF2-40B4-BE49-F238E27FC236}">
                  <a16:creationId xmlns:a16="http://schemas.microsoft.com/office/drawing/2014/main" id="{09DEB89C-D1D8-4D32-8453-B922D62304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9157" y="2273621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217">
              <a:extLst>
                <a:ext uri="{FF2B5EF4-FFF2-40B4-BE49-F238E27FC236}">
                  <a16:creationId xmlns:a16="http://schemas.microsoft.com/office/drawing/2014/main" id="{447CFED7-144B-4248-96AA-86AAF1839C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13729" y="2278193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3" name="Oval 218">
              <a:extLst>
                <a:ext uri="{FF2B5EF4-FFF2-40B4-BE49-F238E27FC236}">
                  <a16:creationId xmlns:a16="http://schemas.microsoft.com/office/drawing/2014/main" id="{AF8567CA-2F5F-43F6-A15B-715AEA6107AE}"/>
                </a:ext>
              </a:extLst>
            </p:cNvPr>
            <p:cNvSpPr/>
            <p:nvPr/>
          </p:nvSpPr>
          <p:spPr>
            <a:xfrm>
              <a:off x="4629914" y="2294378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" name="Oval 219">
              <a:extLst>
                <a:ext uri="{FF2B5EF4-FFF2-40B4-BE49-F238E27FC236}">
                  <a16:creationId xmlns:a16="http://schemas.microsoft.com/office/drawing/2014/main" id="{3A671631-D9DA-4AC3-B29B-0F5D40D7BE40}"/>
                </a:ext>
              </a:extLst>
            </p:cNvPr>
            <p:cNvSpPr/>
            <p:nvPr/>
          </p:nvSpPr>
          <p:spPr>
            <a:xfrm>
              <a:off x="4637342" y="2301806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5" name="Graphic 2">
              <a:extLst>
                <a:ext uri="{FF2B5EF4-FFF2-40B4-BE49-F238E27FC236}">
                  <a16:creationId xmlns:a16="http://schemas.microsoft.com/office/drawing/2014/main" id="{680C7E6F-80BE-4A1E-9F1F-82E8992122FC}"/>
                </a:ext>
              </a:extLst>
            </p:cNvPr>
            <p:cNvSpPr/>
            <p:nvPr userDrawn="1"/>
          </p:nvSpPr>
          <p:spPr>
            <a:xfrm flipH="1">
              <a:off x="3563602" y="2669288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자유형: 도형 155">
              <a:extLst>
                <a:ext uri="{FF2B5EF4-FFF2-40B4-BE49-F238E27FC236}">
                  <a16:creationId xmlns:a16="http://schemas.microsoft.com/office/drawing/2014/main" id="{A75EC40E-533A-431C-AB7F-6DD65B593BC5}"/>
                </a:ext>
              </a:extLst>
            </p:cNvPr>
            <p:cNvSpPr/>
            <p:nvPr/>
          </p:nvSpPr>
          <p:spPr>
            <a:xfrm>
              <a:off x="3958304" y="2278953"/>
              <a:ext cx="1121198" cy="3006901"/>
            </a:xfrm>
            <a:custGeom>
              <a:avLst/>
              <a:gdLst>
                <a:gd name="connsiteX0" fmla="*/ 819194 w 1121198"/>
                <a:gd name="connsiteY0" fmla="*/ 0 h 3006901"/>
                <a:gd name="connsiteX1" fmla="*/ 964483 w 1121198"/>
                <a:gd name="connsiteY1" fmla="*/ 0 h 3006901"/>
                <a:gd name="connsiteX2" fmla="*/ 1121198 w 1121198"/>
                <a:gd name="connsiteY2" fmla="*/ 148374 h 3006901"/>
                <a:gd name="connsiteX3" fmla="*/ 1121198 w 1121198"/>
                <a:gd name="connsiteY3" fmla="*/ 2858526 h 3006901"/>
                <a:gd name="connsiteX4" fmla="*/ 964483 w 1121198"/>
                <a:gd name="connsiteY4" fmla="*/ 3006901 h 3006901"/>
                <a:gd name="connsiteX5" fmla="*/ 0 w 1121198"/>
                <a:gd name="connsiteY5" fmla="*/ 3006901 h 3006901"/>
                <a:gd name="connsiteX6" fmla="*/ 701837 w 1121198"/>
                <a:gd name="connsiteY6" fmla="*/ 111247 h 3006901"/>
                <a:gd name="connsiteX7" fmla="*/ 742177 w 1121198"/>
                <a:gd name="connsiteY7" fmla="*/ 103534 h 3006901"/>
                <a:gd name="connsiteX8" fmla="*/ 805743 w 1121198"/>
                <a:gd name="connsiteY8" fmla="*/ 12735 h 3006901"/>
                <a:gd name="connsiteX9" fmla="*/ 819194 w 1121198"/>
                <a:gd name="connsiteY9" fmla="*/ 0 h 300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1198" h="3006901">
                  <a:moveTo>
                    <a:pt x="819194" y="0"/>
                  </a:moveTo>
                  <a:lnTo>
                    <a:pt x="964483" y="0"/>
                  </a:lnTo>
                  <a:cubicBezTo>
                    <a:pt x="1051036" y="0"/>
                    <a:pt x="1121198" y="66429"/>
                    <a:pt x="1121198" y="148374"/>
                  </a:cubicBezTo>
                  <a:lnTo>
                    <a:pt x="1121198" y="2858526"/>
                  </a:lnTo>
                  <a:cubicBezTo>
                    <a:pt x="1121198" y="2940472"/>
                    <a:pt x="1051036" y="3006901"/>
                    <a:pt x="964483" y="3006901"/>
                  </a:cubicBezTo>
                  <a:lnTo>
                    <a:pt x="0" y="3006901"/>
                  </a:lnTo>
                  <a:lnTo>
                    <a:pt x="701837" y="111247"/>
                  </a:lnTo>
                  <a:lnTo>
                    <a:pt x="742177" y="103534"/>
                  </a:lnTo>
                  <a:cubicBezTo>
                    <a:pt x="779536" y="88569"/>
                    <a:pt x="805743" y="53539"/>
                    <a:pt x="805743" y="12735"/>
                  </a:cubicBezTo>
                  <a:cubicBezTo>
                    <a:pt x="805743" y="5719"/>
                    <a:pt x="811750" y="0"/>
                    <a:pt x="819194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CEDE896-C82F-4B9F-908A-A729343964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Mobile Style</a:t>
            </a:r>
            <a:endParaRPr lang="ko-KR" altLang="en-US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30C25D2-443C-4D32-8A17-14955B724793}"/>
              </a:ext>
            </a:extLst>
          </p:cNvPr>
          <p:cNvGrpSpPr/>
          <p:nvPr/>
        </p:nvGrpSpPr>
        <p:grpSpPr>
          <a:xfrm>
            <a:off x="1036280" y="3688580"/>
            <a:ext cx="1440000" cy="1284999"/>
            <a:chOff x="449256" y="3307514"/>
            <a:chExt cx="1440000" cy="1284999"/>
          </a:xfrm>
        </p:grpSpPr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9B88A051-9072-49C9-A61E-4E5B7DC30769}"/>
                </a:ext>
              </a:extLst>
            </p:cNvPr>
            <p:cNvSpPr txBox="1">
              <a:spLocks/>
            </p:cNvSpPr>
            <p:nvPr/>
          </p:nvSpPr>
          <p:spPr>
            <a:xfrm>
              <a:off x="449256" y="3307514"/>
              <a:ext cx="1440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Your Text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2" name="Text Placeholder 3">
              <a:extLst>
                <a:ext uri="{FF2B5EF4-FFF2-40B4-BE49-F238E27FC236}">
                  <a16:creationId xmlns:a16="http://schemas.microsoft.com/office/drawing/2014/main" id="{14BAB8FC-CB7D-453D-A3CF-3C15D588C466}"/>
                </a:ext>
              </a:extLst>
            </p:cNvPr>
            <p:cNvSpPr txBox="1">
              <a:spLocks/>
            </p:cNvSpPr>
            <p:nvPr/>
          </p:nvSpPr>
          <p:spPr>
            <a:xfrm>
              <a:off x="449256" y="3584513"/>
              <a:ext cx="1440000" cy="1008000"/>
            </a:xfrm>
            <a:prstGeom prst="rect">
              <a:avLst/>
            </a:prstGeom>
          </p:spPr>
          <p:txBody>
            <a:bodyPr anchor="t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 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50D2B02D-9680-4F6A-AC9B-09C29EC24AEA}"/>
              </a:ext>
            </a:extLst>
          </p:cNvPr>
          <p:cNvGrpSpPr/>
          <p:nvPr/>
        </p:nvGrpSpPr>
        <p:grpSpPr>
          <a:xfrm>
            <a:off x="2891690" y="5119632"/>
            <a:ext cx="1440000" cy="1303663"/>
            <a:chOff x="1562827" y="5097612"/>
            <a:chExt cx="1440000" cy="1303663"/>
          </a:xfrm>
        </p:grpSpPr>
        <p:sp>
          <p:nvSpPr>
            <p:cNvPr id="14" name="Text Placeholder 24">
              <a:extLst>
                <a:ext uri="{FF2B5EF4-FFF2-40B4-BE49-F238E27FC236}">
                  <a16:creationId xmlns:a16="http://schemas.microsoft.com/office/drawing/2014/main" id="{5120A9B3-E18F-45D0-B6DD-6785AADD9108}"/>
                </a:ext>
              </a:extLst>
            </p:cNvPr>
            <p:cNvSpPr txBox="1">
              <a:spLocks/>
            </p:cNvSpPr>
            <p:nvPr/>
          </p:nvSpPr>
          <p:spPr>
            <a:xfrm>
              <a:off x="1562827" y="5097612"/>
              <a:ext cx="1440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Your Text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5" name="Text Placeholder 28">
              <a:extLst>
                <a:ext uri="{FF2B5EF4-FFF2-40B4-BE49-F238E27FC236}">
                  <a16:creationId xmlns:a16="http://schemas.microsoft.com/office/drawing/2014/main" id="{36A347BA-24AC-4916-B091-83CFB6A1A205}"/>
                </a:ext>
              </a:extLst>
            </p:cNvPr>
            <p:cNvSpPr txBox="1">
              <a:spLocks/>
            </p:cNvSpPr>
            <p:nvPr/>
          </p:nvSpPr>
          <p:spPr>
            <a:xfrm>
              <a:off x="1562827" y="5393275"/>
              <a:ext cx="1440000" cy="100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 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5413B45B-96D4-419E-81CA-2FD52075EAF5}"/>
              </a:ext>
            </a:extLst>
          </p:cNvPr>
          <p:cNvGrpSpPr/>
          <p:nvPr/>
        </p:nvGrpSpPr>
        <p:grpSpPr>
          <a:xfrm>
            <a:off x="6602510" y="4159376"/>
            <a:ext cx="1440000" cy="1284999"/>
            <a:chOff x="4322373" y="3873695"/>
            <a:chExt cx="1440000" cy="1284999"/>
          </a:xfrm>
        </p:grpSpPr>
        <p:sp>
          <p:nvSpPr>
            <p:cNvPr id="17" name="Text Placeholder 29">
              <a:extLst>
                <a:ext uri="{FF2B5EF4-FFF2-40B4-BE49-F238E27FC236}">
                  <a16:creationId xmlns:a16="http://schemas.microsoft.com/office/drawing/2014/main" id="{6F2BDF1B-E53B-4566-86E6-74F3EDC8F1E8}"/>
                </a:ext>
              </a:extLst>
            </p:cNvPr>
            <p:cNvSpPr txBox="1">
              <a:spLocks/>
            </p:cNvSpPr>
            <p:nvPr/>
          </p:nvSpPr>
          <p:spPr>
            <a:xfrm>
              <a:off x="4322373" y="3873695"/>
              <a:ext cx="1440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Your Text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8" name="Text Placeholder 30">
              <a:extLst>
                <a:ext uri="{FF2B5EF4-FFF2-40B4-BE49-F238E27FC236}">
                  <a16:creationId xmlns:a16="http://schemas.microsoft.com/office/drawing/2014/main" id="{ADC8D8FA-E569-47B6-A9F2-527874C4CA34}"/>
                </a:ext>
              </a:extLst>
            </p:cNvPr>
            <p:cNvSpPr txBox="1">
              <a:spLocks/>
            </p:cNvSpPr>
            <p:nvPr/>
          </p:nvSpPr>
          <p:spPr>
            <a:xfrm>
              <a:off x="4322373" y="4150694"/>
              <a:ext cx="1440000" cy="100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 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3850581D-C098-497F-98F4-86729408C03D}"/>
              </a:ext>
            </a:extLst>
          </p:cNvPr>
          <p:cNvGrpSpPr/>
          <p:nvPr/>
        </p:nvGrpSpPr>
        <p:grpSpPr>
          <a:xfrm>
            <a:off x="4747100" y="4630172"/>
            <a:ext cx="1440000" cy="1303663"/>
            <a:chOff x="2942600" y="4400642"/>
            <a:chExt cx="1440000" cy="1303663"/>
          </a:xfrm>
        </p:grpSpPr>
        <p:sp>
          <p:nvSpPr>
            <p:cNvPr id="20" name="Text Placeholder 31">
              <a:extLst>
                <a:ext uri="{FF2B5EF4-FFF2-40B4-BE49-F238E27FC236}">
                  <a16:creationId xmlns:a16="http://schemas.microsoft.com/office/drawing/2014/main" id="{6FEE4FE9-218A-40EA-9EC5-BDB79367E583}"/>
                </a:ext>
              </a:extLst>
            </p:cNvPr>
            <p:cNvSpPr txBox="1">
              <a:spLocks/>
            </p:cNvSpPr>
            <p:nvPr/>
          </p:nvSpPr>
          <p:spPr>
            <a:xfrm>
              <a:off x="2942600" y="4400642"/>
              <a:ext cx="1440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Your Text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21" name="Text Placeholder 32">
              <a:extLst>
                <a:ext uri="{FF2B5EF4-FFF2-40B4-BE49-F238E27FC236}">
                  <a16:creationId xmlns:a16="http://schemas.microsoft.com/office/drawing/2014/main" id="{F23F4252-30A7-4D17-BD6C-50EC72292CD5}"/>
                </a:ext>
              </a:extLst>
            </p:cNvPr>
            <p:cNvSpPr txBox="1">
              <a:spLocks/>
            </p:cNvSpPr>
            <p:nvPr/>
          </p:nvSpPr>
          <p:spPr>
            <a:xfrm>
              <a:off x="2942600" y="4696305"/>
              <a:ext cx="1440000" cy="100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 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73A02196-AAEA-4011-8380-F1BFACB1FCFA}"/>
              </a:ext>
            </a:extLst>
          </p:cNvPr>
          <p:cNvSpPr txBox="1">
            <a:spLocks/>
          </p:cNvSpPr>
          <p:nvPr/>
        </p:nvSpPr>
        <p:spPr>
          <a:xfrm>
            <a:off x="705145" y="1737728"/>
            <a:ext cx="6117687" cy="82800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Oval 12">
            <a:extLst>
              <a:ext uri="{FF2B5EF4-FFF2-40B4-BE49-F238E27FC236}">
                <a16:creationId xmlns:a16="http://schemas.microsoft.com/office/drawing/2014/main" id="{A1A5F94E-DA07-43B0-8A6F-2D7FE873D867}"/>
              </a:ext>
            </a:extLst>
          </p:cNvPr>
          <p:cNvSpPr/>
          <p:nvPr/>
        </p:nvSpPr>
        <p:spPr>
          <a:xfrm>
            <a:off x="1389267" y="5142582"/>
            <a:ext cx="720080" cy="72008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14">
            <a:extLst>
              <a:ext uri="{FF2B5EF4-FFF2-40B4-BE49-F238E27FC236}">
                <a16:creationId xmlns:a16="http://schemas.microsoft.com/office/drawing/2014/main" id="{F1154619-2252-4D84-80BC-BDBC2DC75C36}"/>
              </a:ext>
            </a:extLst>
          </p:cNvPr>
          <p:cNvSpPr/>
          <p:nvPr/>
        </p:nvSpPr>
        <p:spPr>
          <a:xfrm>
            <a:off x="5066433" y="3688579"/>
            <a:ext cx="720080" cy="72008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Oval 15">
            <a:extLst>
              <a:ext uri="{FF2B5EF4-FFF2-40B4-BE49-F238E27FC236}">
                <a16:creationId xmlns:a16="http://schemas.microsoft.com/office/drawing/2014/main" id="{7CD2E64F-1953-4C1B-92D3-EC2364C1780C}"/>
              </a:ext>
            </a:extLst>
          </p:cNvPr>
          <p:cNvSpPr/>
          <p:nvPr/>
        </p:nvSpPr>
        <p:spPr>
          <a:xfrm>
            <a:off x="3227850" y="4415580"/>
            <a:ext cx="720080" cy="720080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16">
            <a:extLst>
              <a:ext uri="{FF2B5EF4-FFF2-40B4-BE49-F238E27FC236}">
                <a16:creationId xmlns:a16="http://schemas.microsoft.com/office/drawing/2014/main" id="{7641E4F2-AAD7-441B-9C65-4DF28BFA0201}"/>
              </a:ext>
            </a:extLst>
          </p:cNvPr>
          <p:cNvSpPr/>
          <p:nvPr/>
        </p:nvSpPr>
        <p:spPr>
          <a:xfrm>
            <a:off x="6905015" y="2961578"/>
            <a:ext cx="720080" cy="720080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Donut 39">
            <a:extLst>
              <a:ext uri="{FF2B5EF4-FFF2-40B4-BE49-F238E27FC236}">
                <a16:creationId xmlns:a16="http://schemas.microsoft.com/office/drawing/2014/main" id="{96972BF0-EDAB-4165-A139-3C80428F3672}"/>
              </a:ext>
            </a:extLst>
          </p:cNvPr>
          <p:cNvSpPr/>
          <p:nvPr/>
        </p:nvSpPr>
        <p:spPr>
          <a:xfrm>
            <a:off x="7062989" y="3134574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8" name="Rectangle 36">
            <a:extLst>
              <a:ext uri="{FF2B5EF4-FFF2-40B4-BE49-F238E27FC236}">
                <a16:creationId xmlns:a16="http://schemas.microsoft.com/office/drawing/2014/main" id="{5609B0A8-3045-4450-AE50-DE0B035F4E58}"/>
              </a:ext>
            </a:extLst>
          </p:cNvPr>
          <p:cNvSpPr/>
          <p:nvPr/>
        </p:nvSpPr>
        <p:spPr>
          <a:xfrm>
            <a:off x="5234501" y="3904527"/>
            <a:ext cx="370505" cy="3097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B83554C4-8B25-40CE-B5AD-E00AFE6E9392}"/>
              </a:ext>
            </a:extLst>
          </p:cNvPr>
          <p:cNvSpPr/>
          <p:nvPr/>
        </p:nvSpPr>
        <p:spPr>
          <a:xfrm>
            <a:off x="3389164" y="4653864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2DDF5246-07C2-4B27-9B67-82F82E397511}"/>
              </a:ext>
            </a:extLst>
          </p:cNvPr>
          <p:cNvSpPr>
            <a:spLocks noChangeAspect="1"/>
          </p:cNvSpPr>
          <p:nvPr/>
        </p:nvSpPr>
        <p:spPr>
          <a:xfrm>
            <a:off x="1570362" y="5318526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DA8C1681-75CF-408C-A346-EE6A463FEB29}"/>
              </a:ext>
            </a:extLst>
          </p:cNvPr>
          <p:cNvSpPr>
            <a:spLocks noGrp="1"/>
          </p:cNvSpPr>
          <p:nvPr>
            <p:ph type="pic" idx="42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1" name="자유형: 도형 30">
            <a:extLst>
              <a:ext uri="{FF2B5EF4-FFF2-40B4-BE49-F238E27FC236}">
                <a16:creationId xmlns:a16="http://schemas.microsoft.com/office/drawing/2014/main" id="{149E85A3-0754-4A8F-9879-92714BB4B1DE}"/>
              </a:ext>
            </a:extLst>
          </p:cNvPr>
          <p:cNvSpPr/>
          <p:nvPr/>
        </p:nvSpPr>
        <p:spPr>
          <a:xfrm>
            <a:off x="1393507" y="2290253"/>
            <a:ext cx="4237761" cy="2015857"/>
          </a:xfrm>
          <a:custGeom>
            <a:avLst/>
            <a:gdLst>
              <a:gd name="connsiteX0" fmla="*/ 1073142 w 4237761"/>
              <a:gd name="connsiteY0" fmla="*/ 0 h 2015857"/>
              <a:gd name="connsiteX1" fmla="*/ 1073142 w 4237761"/>
              <a:gd name="connsiteY1" fmla="*/ 394735 h 2015857"/>
              <a:gd name="connsiteX2" fmla="*/ 2733650 w 4237761"/>
              <a:gd name="connsiteY2" fmla="*/ 394735 h 2015857"/>
              <a:gd name="connsiteX3" fmla="*/ 2733650 w 4237761"/>
              <a:gd name="connsiteY3" fmla="*/ 449843 h 2015857"/>
              <a:gd name="connsiteX4" fmla="*/ 1013785 w 4237761"/>
              <a:gd name="connsiteY4" fmla="*/ 449843 h 2015857"/>
              <a:gd name="connsiteX5" fmla="*/ 1013785 w 4237761"/>
              <a:gd name="connsiteY5" fmla="*/ 136082 h 2015857"/>
              <a:gd name="connsiteX6" fmla="*/ 92260 w 4237761"/>
              <a:gd name="connsiteY6" fmla="*/ 1007929 h 2015857"/>
              <a:gd name="connsiteX7" fmla="*/ 1013785 w 4237761"/>
              <a:gd name="connsiteY7" fmla="*/ 1879776 h 2015857"/>
              <a:gd name="connsiteX8" fmla="*/ 1013785 w 4237761"/>
              <a:gd name="connsiteY8" fmla="*/ 1566016 h 2015857"/>
              <a:gd name="connsiteX9" fmla="*/ 4237761 w 4237761"/>
              <a:gd name="connsiteY9" fmla="*/ 1566016 h 2015857"/>
              <a:gd name="connsiteX10" fmla="*/ 4237761 w 4237761"/>
              <a:gd name="connsiteY10" fmla="*/ 1621122 h 2015857"/>
              <a:gd name="connsiteX11" fmla="*/ 1073142 w 4237761"/>
              <a:gd name="connsiteY11" fmla="*/ 1621122 h 2015857"/>
              <a:gd name="connsiteX12" fmla="*/ 1073142 w 4237761"/>
              <a:gd name="connsiteY12" fmla="*/ 2015857 h 2015857"/>
              <a:gd name="connsiteX13" fmla="*/ 0 w 4237761"/>
              <a:gd name="connsiteY13" fmla="*/ 1007929 h 201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37761" h="2015857">
                <a:moveTo>
                  <a:pt x="1073142" y="0"/>
                </a:moveTo>
                <a:lnTo>
                  <a:pt x="1073142" y="394735"/>
                </a:lnTo>
                <a:lnTo>
                  <a:pt x="2733650" y="394735"/>
                </a:lnTo>
                <a:lnTo>
                  <a:pt x="2733650" y="449843"/>
                </a:lnTo>
                <a:lnTo>
                  <a:pt x="1013785" y="449843"/>
                </a:lnTo>
                <a:lnTo>
                  <a:pt x="1013785" y="136082"/>
                </a:lnTo>
                <a:lnTo>
                  <a:pt x="92260" y="1007929"/>
                </a:lnTo>
                <a:lnTo>
                  <a:pt x="1013785" y="1879776"/>
                </a:lnTo>
                <a:lnTo>
                  <a:pt x="1013785" y="1566016"/>
                </a:lnTo>
                <a:lnTo>
                  <a:pt x="4237761" y="1566016"/>
                </a:lnTo>
                <a:lnTo>
                  <a:pt x="4237761" y="1621122"/>
                </a:lnTo>
                <a:lnTo>
                  <a:pt x="1073142" y="1621122"/>
                </a:lnTo>
                <a:lnTo>
                  <a:pt x="1073142" y="2015857"/>
                </a:lnTo>
                <a:lnTo>
                  <a:pt x="0" y="10079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17273D30-1ABD-4878-B0AB-96971EDC477A}"/>
              </a:ext>
            </a:extLst>
          </p:cNvPr>
          <p:cNvSpPr/>
          <p:nvPr/>
        </p:nvSpPr>
        <p:spPr>
          <a:xfrm flipH="1" flipV="1">
            <a:off x="6557726" y="3455849"/>
            <a:ext cx="4237761" cy="2015857"/>
          </a:xfrm>
          <a:custGeom>
            <a:avLst/>
            <a:gdLst>
              <a:gd name="connsiteX0" fmla="*/ 1073141 w 4237761"/>
              <a:gd name="connsiteY0" fmla="*/ 2015857 h 2015857"/>
              <a:gd name="connsiteX1" fmla="*/ 0 w 4237761"/>
              <a:gd name="connsiteY1" fmla="*/ 1007929 h 2015857"/>
              <a:gd name="connsiteX2" fmla="*/ 1073141 w 4237761"/>
              <a:gd name="connsiteY2" fmla="*/ 0 h 2015857"/>
              <a:gd name="connsiteX3" fmla="*/ 1073141 w 4237761"/>
              <a:gd name="connsiteY3" fmla="*/ 394735 h 2015857"/>
              <a:gd name="connsiteX4" fmla="*/ 2733650 w 4237761"/>
              <a:gd name="connsiteY4" fmla="*/ 394735 h 2015857"/>
              <a:gd name="connsiteX5" fmla="*/ 2733650 w 4237761"/>
              <a:gd name="connsiteY5" fmla="*/ 449843 h 2015857"/>
              <a:gd name="connsiteX6" fmla="*/ 1013785 w 4237761"/>
              <a:gd name="connsiteY6" fmla="*/ 449843 h 2015857"/>
              <a:gd name="connsiteX7" fmla="*/ 1013785 w 4237761"/>
              <a:gd name="connsiteY7" fmla="*/ 136083 h 2015857"/>
              <a:gd name="connsiteX8" fmla="*/ 92260 w 4237761"/>
              <a:gd name="connsiteY8" fmla="*/ 1007929 h 2015857"/>
              <a:gd name="connsiteX9" fmla="*/ 1013785 w 4237761"/>
              <a:gd name="connsiteY9" fmla="*/ 1879776 h 2015857"/>
              <a:gd name="connsiteX10" fmla="*/ 1013785 w 4237761"/>
              <a:gd name="connsiteY10" fmla="*/ 1566016 h 2015857"/>
              <a:gd name="connsiteX11" fmla="*/ 4237761 w 4237761"/>
              <a:gd name="connsiteY11" fmla="*/ 1566016 h 2015857"/>
              <a:gd name="connsiteX12" fmla="*/ 4237761 w 4237761"/>
              <a:gd name="connsiteY12" fmla="*/ 1621122 h 2015857"/>
              <a:gd name="connsiteX13" fmla="*/ 1073141 w 4237761"/>
              <a:gd name="connsiteY13" fmla="*/ 1621122 h 201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37761" h="2015857">
                <a:moveTo>
                  <a:pt x="1073141" y="2015857"/>
                </a:moveTo>
                <a:lnTo>
                  <a:pt x="0" y="1007929"/>
                </a:lnTo>
                <a:lnTo>
                  <a:pt x="1073141" y="0"/>
                </a:lnTo>
                <a:lnTo>
                  <a:pt x="1073141" y="394735"/>
                </a:lnTo>
                <a:lnTo>
                  <a:pt x="2733650" y="394735"/>
                </a:lnTo>
                <a:lnTo>
                  <a:pt x="2733650" y="449843"/>
                </a:lnTo>
                <a:lnTo>
                  <a:pt x="1013785" y="449843"/>
                </a:lnTo>
                <a:lnTo>
                  <a:pt x="1013785" y="136083"/>
                </a:lnTo>
                <a:lnTo>
                  <a:pt x="92260" y="1007929"/>
                </a:lnTo>
                <a:lnTo>
                  <a:pt x="1013785" y="1879776"/>
                </a:lnTo>
                <a:lnTo>
                  <a:pt x="1013785" y="1566016"/>
                </a:lnTo>
                <a:lnTo>
                  <a:pt x="4237761" y="1566016"/>
                </a:lnTo>
                <a:lnTo>
                  <a:pt x="4237761" y="1621122"/>
                </a:lnTo>
                <a:lnTo>
                  <a:pt x="1073141" y="1621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Oval 14">
            <a:extLst>
              <a:ext uri="{FF2B5EF4-FFF2-40B4-BE49-F238E27FC236}">
                <a16:creationId xmlns:a16="http://schemas.microsoft.com/office/drawing/2014/main" id="{1A887626-DB5E-41B8-B655-68C7A6D864A1}"/>
              </a:ext>
            </a:extLst>
          </p:cNvPr>
          <p:cNvSpPr/>
          <p:nvPr/>
        </p:nvSpPr>
        <p:spPr>
          <a:xfrm>
            <a:off x="4127157" y="2395109"/>
            <a:ext cx="627708" cy="62770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15">
            <a:extLst>
              <a:ext uri="{FF2B5EF4-FFF2-40B4-BE49-F238E27FC236}">
                <a16:creationId xmlns:a16="http://schemas.microsoft.com/office/drawing/2014/main" id="{9752A633-B5E4-472D-905E-B16CF452BDE3}"/>
              </a:ext>
            </a:extLst>
          </p:cNvPr>
          <p:cNvSpPr/>
          <p:nvPr/>
        </p:nvSpPr>
        <p:spPr>
          <a:xfrm>
            <a:off x="7434129" y="4739142"/>
            <a:ext cx="627708" cy="62770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6">
            <a:extLst>
              <a:ext uri="{FF2B5EF4-FFF2-40B4-BE49-F238E27FC236}">
                <a16:creationId xmlns:a16="http://schemas.microsoft.com/office/drawing/2014/main" id="{630106BD-F14C-4123-A6FB-82CD1E940FDF}"/>
              </a:ext>
            </a:extLst>
          </p:cNvPr>
          <p:cNvSpPr/>
          <p:nvPr/>
        </p:nvSpPr>
        <p:spPr>
          <a:xfrm>
            <a:off x="5489423" y="3271737"/>
            <a:ext cx="1210148" cy="1210146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BB4A7C56-9664-4DDD-AF8F-7609A7B9C30E}"/>
              </a:ext>
            </a:extLst>
          </p:cNvPr>
          <p:cNvSpPr/>
          <p:nvPr/>
        </p:nvSpPr>
        <p:spPr>
          <a:xfrm>
            <a:off x="5628244" y="3410557"/>
            <a:ext cx="932507" cy="93250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B0527FBD-3808-46CB-8F1D-DB17E60C72F3}"/>
              </a:ext>
            </a:extLst>
          </p:cNvPr>
          <p:cNvSpPr/>
          <p:nvPr/>
        </p:nvSpPr>
        <p:spPr>
          <a:xfrm flipH="1">
            <a:off x="4282386" y="2596077"/>
            <a:ext cx="333962" cy="27549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ectangle 130">
            <a:extLst>
              <a:ext uri="{FF2B5EF4-FFF2-40B4-BE49-F238E27FC236}">
                <a16:creationId xmlns:a16="http://schemas.microsoft.com/office/drawing/2014/main" id="{2BD0A985-7929-43C0-910D-431208216752}"/>
              </a:ext>
            </a:extLst>
          </p:cNvPr>
          <p:cNvSpPr/>
          <p:nvPr/>
        </p:nvSpPr>
        <p:spPr>
          <a:xfrm>
            <a:off x="7594665" y="4904178"/>
            <a:ext cx="288530" cy="28983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5" name="Group 23">
            <a:extLst>
              <a:ext uri="{FF2B5EF4-FFF2-40B4-BE49-F238E27FC236}">
                <a16:creationId xmlns:a16="http://schemas.microsoft.com/office/drawing/2014/main" id="{0D528DFF-EFF5-4915-A7F9-C726E3FAC831}"/>
              </a:ext>
            </a:extLst>
          </p:cNvPr>
          <p:cNvGrpSpPr/>
          <p:nvPr/>
        </p:nvGrpSpPr>
        <p:grpSpPr>
          <a:xfrm>
            <a:off x="7476913" y="4097092"/>
            <a:ext cx="3043214" cy="714829"/>
            <a:chOff x="7476913" y="4097092"/>
            <a:chExt cx="3043214" cy="714829"/>
          </a:xfrm>
        </p:grpSpPr>
        <p:grpSp>
          <p:nvGrpSpPr>
            <p:cNvPr id="16" name="Group 19">
              <a:extLst>
                <a:ext uri="{FF2B5EF4-FFF2-40B4-BE49-F238E27FC236}">
                  <a16:creationId xmlns:a16="http://schemas.microsoft.com/office/drawing/2014/main" id="{206AF419-36B5-43DE-A390-F4B2BE9A40F3}"/>
                </a:ext>
              </a:extLst>
            </p:cNvPr>
            <p:cNvGrpSpPr/>
            <p:nvPr/>
          </p:nvGrpSpPr>
          <p:grpSpPr>
            <a:xfrm>
              <a:off x="7476913" y="4097092"/>
              <a:ext cx="2071093" cy="714829"/>
              <a:chOff x="1985511" y="4307149"/>
              <a:chExt cx="7456448" cy="714829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5A6CA11-3232-463A-AF03-60755FD529B0}"/>
                  </a:ext>
                </a:extLst>
              </p:cNvPr>
              <p:cNvSpPr txBox="1"/>
              <p:nvPr/>
            </p:nvSpPr>
            <p:spPr>
              <a:xfrm>
                <a:off x="1985511" y="4560313"/>
                <a:ext cx="74564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latin typeface="Arial" pitchFamily="34" charset="0"/>
                    <a:cs typeface="Arial" pitchFamily="34" charset="0"/>
                  </a:rPr>
                  <a:t>Easy to change colors, photos and Text.  </a:t>
                </a:r>
                <a:r>
                  <a:rPr lang="ko-KR" altLang="en-US" sz="12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altLang="ko-KR" sz="12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ko-KR" alt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78A3A91-5F68-4FB4-844F-FA08D30784BB}"/>
                  </a:ext>
                </a:extLst>
              </p:cNvPr>
              <p:cNvSpPr txBox="1"/>
              <p:nvPr/>
            </p:nvSpPr>
            <p:spPr>
              <a:xfrm>
                <a:off x="1985515" y="4307149"/>
                <a:ext cx="74564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62285B-901C-41F7-8CA5-8C5E9AD8A0D6}"/>
                </a:ext>
              </a:extLst>
            </p:cNvPr>
            <p:cNvSpPr txBox="1"/>
            <p:nvPr/>
          </p:nvSpPr>
          <p:spPr>
            <a:xfrm>
              <a:off x="9482306" y="4162119"/>
              <a:ext cx="1037821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32</a:t>
              </a:r>
              <a:r>
                <a:rPr lang="en-US" altLang="ko-KR" sz="2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%</a:t>
              </a:r>
              <a:endParaRPr lang="ko-KR" alt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24">
            <a:extLst>
              <a:ext uri="{FF2B5EF4-FFF2-40B4-BE49-F238E27FC236}">
                <a16:creationId xmlns:a16="http://schemas.microsoft.com/office/drawing/2014/main" id="{B4766966-98B9-434D-B026-378ABA28FC30}"/>
              </a:ext>
            </a:extLst>
          </p:cNvPr>
          <p:cNvGrpSpPr/>
          <p:nvPr/>
        </p:nvGrpSpPr>
        <p:grpSpPr>
          <a:xfrm flipH="1">
            <a:off x="1686572" y="2940766"/>
            <a:ext cx="3043214" cy="714829"/>
            <a:chOff x="7476913" y="4097092"/>
            <a:chExt cx="3043214" cy="714829"/>
          </a:xfrm>
        </p:grpSpPr>
        <p:grpSp>
          <p:nvGrpSpPr>
            <p:cNvPr id="21" name="Group 25">
              <a:extLst>
                <a:ext uri="{FF2B5EF4-FFF2-40B4-BE49-F238E27FC236}">
                  <a16:creationId xmlns:a16="http://schemas.microsoft.com/office/drawing/2014/main" id="{CC9A30CD-7DE2-44D0-B2F0-25B7C002AF7A}"/>
                </a:ext>
              </a:extLst>
            </p:cNvPr>
            <p:cNvGrpSpPr/>
            <p:nvPr/>
          </p:nvGrpSpPr>
          <p:grpSpPr>
            <a:xfrm>
              <a:off x="7476913" y="4097092"/>
              <a:ext cx="2071093" cy="714829"/>
              <a:chOff x="1985511" y="4307149"/>
              <a:chExt cx="7456448" cy="714829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C882154-7634-40D3-A3DB-FBE99EB4112B}"/>
                  </a:ext>
                </a:extLst>
              </p:cNvPr>
              <p:cNvSpPr txBox="1"/>
              <p:nvPr/>
            </p:nvSpPr>
            <p:spPr>
              <a:xfrm>
                <a:off x="1985511" y="4560313"/>
                <a:ext cx="74564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latin typeface="Arial" pitchFamily="34" charset="0"/>
                    <a:cs typeface="Arial" pitchFamily="34" charset="0"/>
                  </a:rPr>
                  <a:t>Easy to change colors, photos and Text.  </a:t>
                </a:r>
                <a:r>
                  <a:rPr lang="ko-KR" altLang="en-US" sz="12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altLang="ko-KR" sz="12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ko-KR" alt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D3F6521-E49D-4965-ABB4-F2B5F724287D}"/>
                  </a:ext>
                </a:extLst>
              </p:cNvPr>
              <p:cNvSpPr txBox="1"/>
              <p:nvPr/>
            </p:nvSpPr>
            <p:spPr>
              <a:xfrm>
                <a:off x="1985515" y="4307149"/>
                <a:ext cx="74564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8F6CB3D-0451-40E9-A749-28DD46A4BFD0}"/>
                </a:ext>
              </a:extLst>
            </p:cNvPr>
            <p:cNvSpPr txBox="1"/>
            <p:nvPr/>
          </p:nvSpPr>
          <p:spPr>
            <a:xfrm>
              <a:off x="9482306" y="4162119"/>
              <a:ext cx="1037821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58</a:t>
              </a:r>
              <a:r>
                <a:rPr lang="en-US" altLang="ko-KR" sz="2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%</a:t>
              </a:r>
              <a:endParaRPr lang="ko-KR" altLang="en-US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Round Same Side Corner Rectangle 8">
            <a:extLst>
              <a:ext uri="{FF2B5EF4-FFF2-40B4-BE49-F238E27FC236}">
                <a16:creationId xmlns:a16="http://schemas.microsoft.com/office/drawing/2014/main" id="{4FC15985-F02D-490E-8158-68C334BC1A1D}"/>
              </a:ext>
            </a:extLst>
          </p:cNvPr>
          <p:cNvSpPr/>
          <p:nvPr/>
        </p:nvSpPr>
        <p:spPr>
          <a:xfrm>
            <a:off x="6736281" y="4530718"/>
            <a:ext cx="393643" cy="103675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Freeform: Shape 30">
            <a:extLst>
              <a:ext uri="{FF2B5EF4-FFF2-40B4-BE49-F238E27FC236}">
                <a16:creationId xmlns:a16="http://schemas.microsoft.com/office/drawing/2014/main" id="{CA08942D-8F13-489C-9287-7129A91BBD2E}"/>
              </a:ext>
            </a:extLst>
          </p:cNvPr>
          <p:cNvSpPr/>
          <p:nvPr/>
        </p:nvSpPr>
        <p:spPr>
          <a:xfrm>
            <a:off x="5043232" y="2166506"/>
            <a:ext cx="560327" cy="1084913"/>
          </a:xfrm>
          <a:custGeom>
            <a:avLst/>
            <a:gdLst>
              <a:gd name="connsiteX0" fmla="*/ 3642393 w 4630845"/>
              <a:gd name="connsiteY0" fmla="*/ 5218502 h 8966308"/>
              <a:gd name="connsiteX1" fmla="*/ 3655990 w 4630845"/>
              <a:gd name="connsiteY1" fmla="*/ 5218502 h 8966308"/>
              <a:gd name="connsiteX2" fmla="*/ 3649191 w 4630845"/>
              <a:gd name="connsiteY2" fmla="*/ 5219875 h 8966308"/>
              <a:gd name="connsiteX3" fmla="*/ 2337179 w 4630845"/>
              <a:gd name="connsiteY3" fmla="*/ 398852 h 8966308"/>
              <a:gd name="connsiteX4" fmla="*/ 3073703 w 4630845"/>
              <a:gd name="connsiteY4" fmla="*/ 1135376 h 8966308"/>
              <a:gd name="connsiteX5" fmla="*/ 2337179 w 4630845"/>
              <a:gd name="connsiteY5" fmla="*/ 1871900 h 8966308"/>
              <a:gd name="connsiteX6" fmla="*/ 1600655 w 4630845"/>
              <a:gd name="connsiteY6" fmla="*/ 1135376 h 8966308"/>
              <a:gd name="connsiteX7" fmla="*/ 2337179 w 4630845"/>
              <a:gd name="connsiteY7" fmla="*/ 398852 h 8966308"/>
              <a:gd name="connsiteX8" fmla="*/ 4351375 w 4630845"/>
              <a:gd name="connsiteY8" fmla="*/ 1529 h 8966308"/>
              <a:gd name="connsiteX9" fmla="*/ 4469115 w 4630845"/>
              <a:gd name="connsiteY9" fmla="*/ 38013 h 8966308"/>
              <a:gd name="connsiteX10" fmla="*/ 4592832 w 4630845"/>
              <a:gd name="connsiteY10" fmla="*/ 459204 h 8966308"/>
              <a:gd name="connsiteX11" fmla="*/ 3226740 w 4630845"/>
              <a:gd name="connsiteY11" fmla="*/ 2961583 h 8966308"/>
              <a:gd name="connsiteX12" fmla="*/ 3225794 w 4630845"/>
              <a:gd name="connsiteY12" fmla="*/ 8573276 h 8966308"/>
              <a:gd name="connsiteX13" fmla="*/ 2832761 w 4630845"/>
              <a:gd name="connsiteY13" fmla="*/ 8966308 h 8966308"/>
              <a:gd name="connsiteX14" fmla="*/ 2439728 w 4630845"/>
              <a:gd name="connsiteY14" fmla="*/ 8573276 h 8966308"/>
              <a:gd name="connsiteX15" fmla="*/ 2439728 w 4630845"/>
              <a:gd name="connsiteY15" fmla="*/ 5432025 h 8966308"/>
              <a:gd name="connsiteX16" fmla="*/ 2203911 w 4630845"/>
              <a:gd name="connsiteY16" fmla="*/ 5432025 h 8966308"/>
              <a:gd name="connsiteX17" fmla="*/ 2203911 w 4630845"/>
              <a:gd name="connsiteY17" fmla="*/ 8573273 h 8966308"/>
              <a:gd name="connsiteX18" fmla="*/ 1810878 w 4630845"/>
              <a:gd name="connsiteY18" fmla="*/ 8966306 h 8966308"/>
              <a:gd name="connsiteX19" fmla="*/ 1417845 w 4630845"/>
              <a:gd name="connsiteY19" fmla="*/ 8573273 h 8966308"/>
              <a:gd name="connsiteX20" fmla="*/ 1435023 w 4630845"/>
              <a:gd name="connsiteY20" fmla="*/ 3411292 h 8966308"/>
              <a:gd name="connsiteX21" fmla="*/ 1434887 w 4630845"/>
              <a:gd name="connsiteY21" fmla="*/ 3004413 h 8966308"/>
              <a:gd name="connsiteX22" fmla="*/ 1429185 w 4630845"/>
              <a:gd name="connsiteY22" fmla="*/ 3007526 h 8966308"/>
              <a:gd name="connsiteX23" fmla="*/ 38013 w 4630845"/>
              <a:gd name="connsiteY23" fmla="*/ 459204 h 8966308"/>
              <a:gd name="connsiteX24" fmla="*/ 161729 w 4630845"/>
              <a:gd name="connsiteY24" fmla="*/ 38013 h 8966308"/>
              <a:gd name="connsiteX25" fmla="*/ 279469 w 4630845"/>
              <a:gd name="connsiteY25" fmla="*/ 1529 h 8966308"/>
              <a:gd name="connsiteX26" fmla="*/ 582920 w 4630845"/>
              <a:gd name="connsiteY26" fmla="*/ 161730 h 8966308"/>
              <a:gd name="connsiteX27" fmla="*/ 1607281 w 4630845"/>
              <a:gd name="connsiteY27" fmla="*/ 2038135 h 8966308"/>
              <a:gd name="connsiteX28" fmla="*/ 3023563 w 4630845"/>
              <a:gd name="connsiteY28" fmla="*/ 2038135 h 8966308"/>
              <a:gd name="connsiteX29" fmla="*/ 4047924 w 4630845"/>
              <a:gd name="connsiteY29" fmla="*/ 161729 h 8966308"/>
              <a:gd name="connsiteX30" fmla="*/ 4351375 w 4630845"/>
              <a:gd name="connsiteY30" fmla="*/ 1529 h 896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630845" h="8966308">
                <a:moveTo>
                  <a:pt x="3642393" y="5218502"/>
                </a:moveTo>
                <a:lnTo>
                  <a:pt x="3655990" y="5218502"/>
                </a:lnTo>
                <a:lnTo>
                  <a:pt x="3649191" y="5219875"/>
                </a:lnTo>
                <a:close/>
                <a:moveTo>
                  <a:pt x="2337179" y="398852"/>
                </a:moveTo>
                <a:cubicBezTo>
                  <a:pt x="2743951" y="398852"/>
                  <a:pt x="3073703" y="728605"/>
                  <a:pt x="3073703" y="1135376"/>
                </a:cubicBezTo>
                <a:cubicBezTo>
                  <a:pt x="3073703" y="1542147"/>
                  <a:pt x="2743951" y="1871900"/>
                  <a:pt x="2337179" y="1871900"/>
                </a:cubicBezTo>
                <a:cubicBezTo>
                  <a:pt x="1930408" y="1871900"/>
                  <a:pt x="1600655" y="1542147"/>
                  <a:pt x="1600655" y="1135376"/>
                </a:cubicBezTo>
                <a:cubicBezTo>
                  <a:pt x="1600655" y="728605"/>
                  <a:pt x="1930408" y="398852"/>
                  <a:pt x="2337179" y="398852"/>
                </a:cubicBezTo>
                <a:close/>
                <a:moveTo>
                  <a:pt x="4351375" y="1529"/>
                </a:moveTo>
                <a:cubicBezTo>
                  <a:pt x="4391498" y="5536"/>
                  <a:pt x="4431497" y="17477"/>
                  <a:pt x="4469115" y="38013"/>
                </a:cubicBezTo>
                <a:cubicBezTo>
                  <a:pt x="4619587" y="120158"/>
                  <a:pt x="4674977" y="308732"/>
                  <a:pt x="4592832" y="459204"/>
                </a:cubicBezTo>
                <a:lnTo>
                  <a:pt x="3226740" y="2961583"/>
                </a:lnTo>
                <a:lnTo>
                  <a:pt x="3225794" y="8573276"/>
                </a:lnTo>
                <a:cubicBezTo>
                  <a:pt x="3225794" y="8790341"/>
                  <a:pt x="3049827" y="8966308"/>
                  <a:pt x="2832761" y="8966308"/>
                </a:cubicBezTo>
                <a:cubicBezTo>
                  <a:pt x="2615696" y="8966308"/>
                  <a:pt x="2439728" y="8790341"/>
                  <a:pt x="2439728" y="8573276"/>
                </a:cubicBezTo>
                <a:lnTo>
                  <a:pt x="2439728" y="5432025"/>
                </a:lnTo>
                <a:lnTo>
                  <a:pt x="2203911" y="5432025"/>
                </a:lnTo>
                <a:lnTo>
                  <a:pt x="2203911" y="8573273"/>
                </a:lnTo>
                <a:cubicBezTo>
                  <a:pt x="2203911" y="8790339"/>
                  <a:pt x="2027943" y="8966306"/>
                  <a:pt x="1810878" y="8966306"/>
                </a:cubicBezTo>
                <a:cubicBezTo>
                  <a:pt x="1593812" y="8966306"/>
                  <a:pt x="1417845" y="8790339"/>
                  <a:pt x="1417845" y="8573273"/>
                </a:cubicBezTo>
                <a:cubicBezTo>
                  <a:pt x="1425222" y="7700108"/>
                  <a:pt x="1434775" y="5148354"/>
                  <a:pt x="1435023" y="3411292"/>
                </a:cubicBezTo>
                <a:lnTo>
                  <a:pt x="1434887" y="3004413"/>
                </a:lnTo>
                <a:lnTo>
                  <a:pt x="1429185" y="3007526"/>
                </a:lnTo>
                <a:lnTo>
                  <a:pt x="38013" y="459204"/>
                </a:lnTo>
                <a:cubicBezTo>
                  <a:pt x="-44132" y="308732"/>
                  <a:pt x="11257" y="120158"/>
                  <a:pt x="161729" y="38013"/>
                </a:cubicBezTo>
                <a:cubicBezTo>
                  <a:pt x="199347" y="17477"/>
                  <a:pt x="239347" y="5536"/>
                  <a:pt x="279469" y="1529"/>
                </a:cubicBezTo>
                <a:cubicBezTo>
                  <a:pt x="399836" y="-10495"/>
                  <a:pt x="521311" y="48876"/>
                  <a:pt x="582920" y="161730"/>
                </a:cubicBezTo>
                <a:lnTo>
                  <a:pt x="1607281" y="2038135"/>
                </a:lnTo>
                <a:lnTo>
                  <a:pt x="3023563" y="2038135"/>
                </a:lnTo>
                <a:lnTo>
                  <a:pt x="4047924" y="161729"/>
                </a:lnTo>
                <a:cubicBezTo>
                  <a:pt x="4109533" y="48876"/>
                  <a:pt x="4231008" y="-10495"/>
                  <a:pt x="4351375" y="15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6E4E6C-2552-4D5F-BCE9-629CA5AE6C6C}"/>
              </a:ext>
            </a:extLst>
          </p:cNvPr>
          <p:cNvSpPr txBox="1"/>
          <p:nvPr/>
        </p:nvSpPr>
        <p:spPr>
          <a:xfrm>
            <a:off x="6466133" y="1918408"/>
            <a:ext cx="471479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cs typeface="Arial" pitchFamily="34" charset="0"/>
              </a:rPr>
              <a:t>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19CFAF-09F7-4DFA-AE0B-935A59E8772F}"/>
              </a:ext>
            </a:extLst>
          </p:cNvPr>
          <p:cNvSpPr txBox="1"/>
          <p:nvPr/>
        </p:nvSpPr>
        <p:spPr>
          <a:xfrm>
            <a:off x="1011076" y="5238339"/>
            <a:ext cx="471479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dirty="0">
                <a:cs typeface="Arial" pitchFamily="34" charset="0"/>
              </a:rPr>
              <a:t>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  <p:grpSp>
        <p:nvGrpSpPr>
          <p:cNvPr id="33" name="Graphic 16">
            <a:extLst>
              <a:ext uri="{FF2B5EF4-FFF2-40B4-BE49-F238E27FC236}">
                <a16:creationId xmlns:a16="http://schemas.microsoft.com/office/drawing/2014/main" id="{A97A56EF-947F-40D6-AF46-25B0745F91E8}"/>
              </a:ext>
            </a:extLst>
          </p:cNvPr>
          <p:cNvGrpSpPr/>
          <p:nvPr/>
        </p:nvGrpSpPr>
        <p:grpSpPr>
          <a:xfrm>
            <a:off x="5658197" y="3526816"/>
            <a:ext cx="852413" cy="728088"/>
            <a:chOff x="6610633" y="3871166"/>
            <a:chExt cx="1240353" cy="105944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4" name="Graphic 16">
              <a:extLst>
                <a:ext uri="{FF2B5EF4-FFF2-40B4-BE49-F238E27FC236}">
                  <a16:creationId xmlns:a16="http://schemas.microsoft.com/office/drawing/2014/main" id="{84E07E63-0731-4C48-8721-20FD2E63D36A}"/>
                </a:ext>
              </a:extLst>
            </p:cNvPr>
            <p:cNvSpPr/>
            <p:nvPr/>
          </p:nvSpPr>
          <p:spPr>
            <a:xfrm>
              <a:off x="6610633" y="4026149"/>
              <a:ext cx="850951" cy="904464"/>
            </a:xfrm>
            <a:custGeom>
              <a:avLst/>
              <a:gdLst>
                <a:gd name="connsiteX0" fmla="*/ 828896 w 850951"/>
                <a:gd name="connsiteY0" fmla="*/ 502657 h 904464"/>
                <a:gd name="connsiteX1" fmla="*/ 734512 w 850951"/>
                <a:gd name="connsiteY1" fmla="*/ 502657 h 904464"/>
                <a:gd name="connsiteX2" fmla="*/ 723128 w 850951"/>
                <a:gd name="connsiteY2" fmla="*/ 502657 h 904464"/>
                <a:gd name="connsiteX3" fmla="*/ 723128 w 850951"/>
                <a:gd name="connsiteY3" fmla="*/ 491111 h 904464"/>
                <a:gd name="connsiteX4" fmla="*/ 723128 w 850951"/>
                <a:gd name="connsiteY4" fmla="*/ 418123 h 904464"/>
                <a:gd name="connsiteX5" fmla="*/ 700844 w 850951"/>
                <a:gd name="connsiteY5" fmla="*/ 395355 h 904464"/>
                <a:gd name="connsiteX6" fmla="*/ 540254 w 850951"/>
                <a:gd name="connsiteY6" fmla="*/ 395355 h 904464"/>
                <a:gd name="connsiteX7" fmla="*/ 517809 w 850951"/>
                <a:gd name="connsiteY7" fmla="*/ 417962 h 904464"/>
                <a:gd name="connsiteX8" fmla="*/ 517728 w 850951"/>
                <a:gd name="connsiteY8" fmla="*/ 491919 h 904464"/>
                <a:gd name="connsiteX9" fmla="*/ 517243 w 850951"/>
                <a:gd name="connsiteY9" fmla="*/ 502334 h 904464"/>
                <a:gd name="connsiteX10" fmla="*/ 509412 w 850951"/>
                <a:gd name="connsiteY10" fmla="*/ 502657 h 904464"/>
                <a:gd name="connsiteX11" fmla="*/ 241843 w 850951"/>
                <a:gd name="connsiteY11" fmla="*/ 502495 h 904464"/>
                <a:gd name="connsiteX12" fmla="*/ 211808 w 850951"/>
                <a:gd name="connsiteY12" fmla="*/ 499993 h 904464"/>
                <a:gd name="connsiteX13" fmla="*/ 40318 w 850951"/>
                <a:gd name="connsiteY13" fmla="*/ 261328 h 904464"/>
                <a:gd name="connsiteX14" fmla="*/ 211808 w 850951"/>
                <a:gd name="connsiteY14" fmla="*/ 91937 h 904464"/>
                <a:gd name="connsiteX15" fmla="*/ 309906 w 850951"/>
                <a:gd name="connsiteY15" fmla="*/ 88869 h 904464"/>
                <a:gd name="connsiteX16" fmla="*/ 336227 w 850951"/>
                <a:gd name="connsiteY16" fmla="*/ 71591 h 904464"/>
                <a:gd name="connsiteX17" fmla="*/ 356896 w 850951"/>
                <a:gd name="connsiteY17" fmla="*/ 30898 h 904464"/>
                <a:gd name="connsiteX18" fmla="*/ 351890 w 850951"/>
                <a:gd name="connsiteY18" fmla="*/ 2801 h 904464"/>
                <a:gd name="connsiteX19" fmla="*/ 324761 w 850951"/>
                <a:gd name="connsiteY19" fmla="*/ 11521 h 904464"/>
                <a:gd name="connsiteX20" fmla="*/ 308856 w 850951"/>
                <a:gd name="connsiteY20" fmla="*/ 41556 h 904464"/>
                <a:gd name="connsiteX21" fmla="*/ 292789 w 850951"/>
                <a:gd name="connsiteY21" fmla="*/ 51406 h 904464"/>
                <a:gd name="connsiteX22" fmla="*/ 204541 w 850951"/>
                <a:gd name="connsiteY22" fmla="*/ 55201 h 904464"/>
                <a:gd name="connsiteX23" fmla="*/ 4954 w 850951"/>
                <a:gd name="connsiteY23" fmla="*/ 343520 h 904464"/>
                <a:gd name="connsiteX24" fmla="*/ 245314 w 850951"/>
                <a:gd name="connsiteY24" fmla="*/ 539635 h 904464"/>
                <a:gd name="connsiteX25" fmla="*/ 506102 w 850951"/>
                <a:gd name="connsiteY25" fmla="*/ 539635 h 904464"/>
                <a:gd name="connsiteX26" fmla="*/ 517405 w 850951"/>
                <a:gd name="connsiteY26" fmla="*/ 539635 h 904464"/>
                <a:gd name="connsiteX27" fmla="*/ 517405 w 850951"/>
                <a:gd name="connsiteY27" fmla="*/ 657434 h 904464"/>
                <a:gd name="connsiteX28" fmla="*/ 506586 w 850951"/>
                <a:gd name="connsiteY28" fmla="*/ 657434 h 904464"/>
                <a:gd name="connsiteX29" fmla="*/ 446274 w 850951"/>
                <a:gd name="connsiteY29" fmla="*/ 657434 h 904464"/>
                <a:gd name="connsiteX30" fmla="*/ 426251 w 850951"/>
                <a:gd name="connsiteY30" fmla="*/ 668333 h 904464"/>
                <a:gd name="connsiteX31" fmla="*/ 430934 w 850951"/>
                <a:gd name="connsiteY31" fmla="*/ 690617 h 904464"/>
                <a:gd name="connsiteX32" fmla="*/ 532180 w 850951"/>
                <a:gd name="connsiteY32" fmla="*/ 810192 h 904464"/>
                <a:gd name="connsiteX33" fmla="*/ 560923 w 850951"/>
                <a:gd name="connsiteY33" fmla="*/ 814713 h 904464"/>
                <a:gd name="connsiteX34" fmla="*/ 560843 w 850951"/>
                <a:gd name="connsiteY34" fmla="*/ 786212 h 904464"/>
                <a:gd name="connsiteX35" fmla="*/ 518132 w 850951"/>
                <a:gd name="connsiteY35" fmla="*/ 735670 h 904464"/>
                <a:gd name="connsiteX36" fmla="*/ 483656 w 850951"/>
                <a:gd name="connsiteY36" fmla="*/ 694735 h 904464"/>
                <a:gd name="connsiteX37" fmla="*/ 529354 w 850951"/>
                <a:gd name="connsiteY37" fmla="*/ 694735 h 904464"/>
                <a:gd name="connsiteX38" fmla="*/ 555352 w 850951"/>
                <a:gd name="connsiteY38" fmla="*/ 668656 h 904464"/>
                <a:gd name="connsiteX39" fmla="*/ 555352 w 850951"/>
                <a:gd name="connsiteY39" fmla="*/ 443879 h 904464"/>
                <a:gd name="connsiteX40" fmla="*/ 555837 w 850951"/>
                <a:gd name="connsiteY40" fmla="*/ 432818 h 904464"/>
                <a:gd name="connsiteX41" fmla="*/ 685262 w 850951"/>
                <a:gd name="connsiteY41" fmla="*/ 432818 h 904464"/>
                <a:gd name="connsiteX42" fmla="*/ 685262 w 850951"/>
                <a:gd name="connsiteY42" fmla="*/ 444767 h 904464"/>
                <a:gd name="connsiteX43" fmla="*/ 685262 w 850951"/>
                <a:gd name="connsiteY43" fmla="*/ 597525 h 904464"/>
                <a:gd name="connsiteX44" fmla="*/ 685262 w 850951"/>
                <a:gd name="connsiteY44" fmla="*/ 670513 h 904464"/>
                <a:gd name="connsiteX45" fmla="*/ 709160 w 850951"/>
                <a:gd name="connsiteY45" fmla="*/ 694735 h 904464"/>
                <a:gd name="connsiteX46" fmla="*/ 748077 w 850951"/>
                <a:gd name="connsiteY46" fmla="*/ 694816 h 904464"/>
                <a:gd name="connsiteX47" fmla="*/ 756231 w 850951"/>
                <a:gd name="connsiteY47" fmla="*/ 695785 h 904464"/>
                <a:gd name="connsiteX48" fmla="*/ 620267 w 850951"/>
                <a:gd name="connsiteY48" fmla="*/ 856536 h 904464"/>
                <a:gd name="connsiteX49" fmla="*/ 606460 w 850951"/>
                <a:gd name="connsiteY49" fmla="*/ 840389 h 904464"/>
                <a:gd name="connsiteX50" fmla="*/ 578202 w 850951"/>
                <a:gd name="connsiteY50" fmla="*/ 836755 h 904464"/>
                <a:gd name="connsiteX51" fmla="*/ 577798 w 850951"/>
                <a:gd name="connsiteY51" fmla="*/ 864449 h 904464"/>
                <a:gd name="connsiteX52" fmla="*/ 603554 w 850951"/>
                <a:gd name="connsiteY52" fmla="*/ 894968 h 904464"/>
                <a:gd name="connsiteX53" fmla="*/ 636899 w 850951"/>
                <a:gd name="connsiteY53" fmla="*/ 894887 h 904464"/>
                <a:gd name="connsiteX54" fmla="*/ 677753 w 850951"/>
                <a:gd name="connsiteY54" fmla="*/ 846605 h 904464"/>
                <a:gd name="connsiteX55" fmla="*/ 808469 w 850951"/>
                <a:gd name="connsiteY55" fmla="*/ 692151 h 904464"/>
                <a:gd name="connsiteX56" fmla="*/ 814283 w 850951"/>
                <a:gd name="connsiteY56" fmla="*/ 668333 h 904464"/>
                <a:gd name="connsiteX57" fmla="*/ 792321 w 850951"/>
                <a:gd name="connsiteY57" fmla="*/ 657514 h 904464"/>
                <a:gd name="connsiteX58" fmla="*/ 752436 w 850951"/>
                <a:gd name="connsiteY58" fmla="*/ 657514 h 904464"/>
                <a:gd name="connsiteX59" fmla="*/ 723532 w 850951"/>
                <a:gd name="connsiteY59" fmla="*/ 657514 h 904464"/>
                <a:gd name="connsiteX60" fmla="*/ 723532 w 850951"/>
                <a:gd name="connsiteY60" fmla="*/ 539716 h 904464"/>
                <a:gd name="connsiteX61" fmla="*/ 734674 w 850951"/>
                <a:gd name="connsiteY61" fmla="*/ 539716 h 904464"/>
                <a:gd name="connsiteX62" fmla="*/ 829058 w 850951"/>
                <a:gd name="connsiteY62" fmla="*/ 539716 h 904464"/>
                <a:gd name="connsiteX63" fmla="*/ 850938 w 850951"/>
                <a:gd name="connsiteY63" fmla="*/ 521550 h 904464"/>
                <a:gd name="connsiteX64" fmla="*/ 828896 w 850951"/>
                <a:gd name="connsiteY64" fmla="*/ 502657 h 90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850951" h="904464">
                  <a:moveTo>
                    <a:pt x="828896" y="502657"/>
                  </a:moveTo>
                  <a:cubicBezTo>
                    <a:pt x="797408" y="502576"/>
                    <a:pt x="766001" y="502657"/>
                    <a:pt x="734512" y="502657"/>
                  </a:cubicBezTo>
                  <a:cubicBezTo>
                    <a:pt x="731041" y="502657"/>
                    <a:pt x="727569" y="502657"/>
                    <a:pt x="723128" y="502657"/>
                  </a:cubicBezTo>
                  <a:cubicBezTo>
                    <a:pt x="723128" y="498055"/>
                    <a:pt x="723128" y="494583"/>
                    <a:pt x="723128" y="491111"/>
                  </a:cubicBezTo>
                  <a:cubicBezTo>
                    <a:pt x="723128" y="466809"/>
                    <a:pt x="723209" y="442426"/>
                    <a:pt x="723128" y="418123"/>
                  </a:cubicBezTo>
                  <a:cubicBezTo>
                    <a:pt x="723047" y="402137"/>
                    <a:pt x="716508" y="395355"/>
                    <a:pt x="700844" y="395355"/>
                  </a:cubicBezTo>
                  <a:cubicBezTo>
                    <a:pt x="647314" y="395274"/>
                    <a:pt x="593784" y="395274"/>
                    <a:pt x="540254" y="395355"/>
                  </a:cubicBezTo>
                  <a:cubicBezTo>
                    <a:pt x="524510" y="395355"/>
                    <a:pt x="517889" y="402056"/>
                    <a:pt x="517809" y="417962"/>
                  </a:cubicBezTo>
                  <a:cubicBezTo>
                    <a:pt x="517728" y="442587"/>
                    <a:pt x="517809" y="467293"/>
                    <a:pt x="517728" y="491919"/>
                  </a:cubicBezTo>
                  <a:cubicBezTo>
                    <a:pt x="517728" y="495310"/>
                    <a:pt x="517405" y="498701"/>
                    <a:pt x="517243" y="502334"/>
                  </a:cubicBezTo>
                  <a:cubicBezTo>
                    <a:pt x="513933" y="502495"/>
                    <a:pt x="511673" y="502657"/>
                    <a:pt x="509412" y="502657"/>
                  </a:cubicBezTo>
                  <a:cubicBezTo>
                    <a:pt x="420195" y="502657"/>
                    <a:pt x="330979" y="502738"/>
                    <a:pt x="241843" y="502495"/>
                  </a:cubicBezTo>
                  <a:cubicBezTo>
                    <a:pt x="231831" y="502495"/>
                    <a:pt x="221658" y="501769"/>
                    <a:pt x="211808" y="499993"/>
                  </a:cubicBezTo>
                  <a:cubicBezTo>
                    <a:pt x="96835" y="479888"/>
                    <a:pt x="22959" y="376865"/>
                    <a:pt x="40318" y="261328"/>
                  </a:cubicBezTo>
                  <a:cubicBezTo>
                    <a:pt x="53155" y="176148"/>
                    <a:pt x="126547" y="102353"/>
                    <a:pt x="211808" y="91937"/>
                  </a:cubicBezTo>
                  <a:cubicBezTo>
                    <a:pt x="244184" y="87981"/>
                    <a:pt x="277125" y="89030"/>
                    <a:pt x="309906" y="88869"/>
                  </a:cubicBezTo>
                  <a:cubicBezTo>
                    <a:pt x="323308" y="88788"/>
                    <a:pt x="330817" y="83056"/>
                    <a:pt x="336227" y="71591"/>
                  </a:cubicBezTo>
                  <a:cubicBezTo>
                    <a:pt x="342686" y="57784"/>
                    <a:pt x="349710" y="44301"/>
                    <a:pt x="356896" y="30898"/>
                  </a:cubicBezTo>
                  <a:cubicBezTo>
                    <a:pt x="363032" y="19433"/>
                    <a:pt x="361336" y="8534"/>
                    <a:pt x="351890" y="2801"/>
                  </a:cubicBezTo>
                  <a:cubicBezTo>
                    <a:pt x="342443" y="-3012"/>
                    <a:pt x="331301" y="379"/>
                    <a:pt x="324761" y="11521"/>
                  </a:cubicBezTo>
                  <a:cubicBezTo>
                    <a:pt x="319029" y="21290"/>
                    <a:pt x="313216" y="31141"/>
                    <a:pt x="308856" y="41556"/>
                  </a:cubicBezTo>
                  <a:cubicBezTo>
                    <a:pt x="305546" y="49549"/>
                    <a:pt x="300944" y="51245"/>
                    <a:pt x="292789" y="51406"/>
                  </a:cubicBezTo>
                  <a:cubicBezTo>
                    <a:pt x="263319" y="51971"/>
                    <a:pt x="233446" y="50760"/>
                    <a:pt x="204541" y="55201"/>
                  </a:cubicBezTo>
                  <a:cubicBezTo>
                    <a:pt x="68657" y="76112"/>
                    <a:pt x="-22739" y="209090"/>
                    <a:pt x="4954" y="343520"/>
                  </a:cubicBezTo>
                  <a:cubicBezTo>
                    <a:pt x="28611" y="458816"/>
                    <a:pt x="127032" y="539232"/>
                    <a:pt x="245314" y="539635"/>
                  </a:cubicBezTo>
                  <a:cubicBezTo>
                    <a:pt x="332270" y="539958"/>
                    <a:pt x="419145" y="539716"/>
                    <a:pt x="506102" y="539635"/>
                  </a:cubicBezTo>
                  <a:cubicBezTo>
                    <a:pt x="509816" y="539635"/>
                    <a:pt x="513529" y="539635"/>
                    <a:pt x="517405" y="539635"/>
                  </a:cubicBezTo>
                  <a:cubicBezTo>
                    <a:pt x="517405" y="579601"/>
                    <a:pt x="517405" y="617871"/>
                    <a:pt x="517405" y="657434"/>
                  </a:cubicBezTo>
                  <a:cubicBezTo>
                    <a:pt x="513529" y="657434"/>
                    <a:pt x="510058" y="657434"/>
                    <a:pt x="506586" y="657434"/>
                  </a:cubicBezTo>
                  <a:cubicBezTo>
                    <a:pt x="486482" y="657434"/>
                    <a:pt x="466378" y="657514"/>
                    <a:pt x="446274" y="657434"/>
                  </a:cubicBezTo>
                  <a:cubicBezTo>
                    <a:pt x="437554" y="657434"/>
                    <a:pt x="430207" y="659775"/>
                    <a:pt x="426251" y="668333"/>
                  </a:cubicBezTo>
                  <a:cubicBezTo>
                    <a:pt x="422375" y="676811"/>
                    <a:pt x="425282" y="683997"/>
                    <a:pt x="430934" y="690617"/>
                  </a:cubicBezTo>
                  <a:cubicBezTo>
                    <a:pt x="464682" y="730422"/>
                    <a:pt x="498350" y="770388"/>
                    <a:pt x="532180" y="810192"/>
                  </a:cubicBezTo>
                  <a:cubicBezTo>
                    <a:pt x="541142" y="820769"/>
                    <a:pt x="552365" y="822303"/>
                    <a:pt x="560923" y="814713"/>
                  </a:cubicBezTo>
                  <a:cubicBezTo>
                    <a:pt x="569401" y="807285"/>
                    <a:pt x="569401" y="796466"/>
                    <a:pt x="560843" y="786212"/>
                  </a:cubicBezTo>
                  <a:cubicBezTo>
                    <a:pt x="546713" y="769338"/>
                    <a:pt x="532342" y="752544"/>
                    <a:pt x="518132" y="735670"/>
                  </a:cubicBezTo>
                  <a:cubicBezTo>
                    <a:pt x="507151" y="722671"/>
                    <a:pt x="496171" y="709591"/>
                    <a:pt x="483656" y="694735"/>
                  </a:cubicBezTo>
                  <a:cubicBezTo>
                    <a:pt x="500531" y="694735"/>
                    <a:pt x="514902" y="694735"/>
                    <a:pt x="529354" y="694735"/>
                  </a:cubicBezTo>
                  <a:cubicBezTo>
                    <a:pt x="549539" y="694735"/>
                    <a:pt x="555352" y="688922"/>
                    <a:pt x="555352" y="668656"/>
                  </a:cubicBezTo>
                  <a:cubicBezTo>
                    <a:pt x="555352" y="593731"/>
                    <a:pt x="555352" y="518805"/>
                    <a:pt x="555352" y="443879"/>
                  </a:cubicBezTo>
                  <a:cubicBezTo>
                    <a:pt x="555352" y="440165"/>
                    <a:pt x="555675" y="436451"/>
                    <a:pt x="555837" y="432818"/>
                  </a:cubicBezTo>
                  <a:cubicBezTo>
                    <a:pt x="599436" y="432818"/>
                    <a:pt x="641824" y="432818"/>
                    <a:pt x="685262" y="432818"/>
                  </a:cubicBezTo>
                  <a:cubicBezTo>
                    <a:pt x="685262" y="437178"/>
                    <a:pt x="685262" y="440972"/>
                    <a:pt x="685262" y="444767"/>
                  </a:cubicBezTo>
                  <a:cubicBezTo>
                    <a:pt x="685262" y="495713"/>
                    <a:pt x="685262" y="546660"/>
                    <a:pt x="685262" y="597525"/>
                  </a:cubicBezTo>
                  <a:cubicBezTo>
                    <a:pt x="685262" y="621828"/>
                    <a:pt x="685262" y="646211"/>
                    <a:pt x="685262" y="670513"/>
                  </a:cubicBezTo>
                  <a:cubicBezTo>
                    <a:pt x="685342" y="688276"/>
                    <a:pt x="691721" y="694735"/>
                    <a:pt x="709160" y="694735"/>
                  </a:cubicBezTo>
                  <a:cubicBezTo>
                    <a:pt x="722159" y="694735"/>
                    <a:pt x="735078" y="694735"/>
                    <a:pt x="748077" y="694816"/>
                  </a:cubicBezTo>
                  <a:cubicBezTo>
                    <a:pt x="750337" y="694816"/>
                    <a:pt x="752679" y="695381"/>
                    <a:pt x="756231" y="695785"/>
                  </a:cubicBezTo>
                  <a:cubicBezTo>
                    <a:pt x="710452" y="749880"/>
                    <a:pt x="665723" y="802764"/>
                    <a:pt x="620267" y="856536"/>
                  </a:cubicBezTo>
                  <a:cubicBezTo>
                    <a:pt x="615180" y="850561"/>
                    <a:pt x="610901" y="845394"/>
                    <a:pt x="606460" y="840389"/>
                  </a:cubicBezTo>
                  <a:cubicBezTo>
                    <a:pt x="597740" y="830619"/>
                    <a:pt x="586679" y="829247"/>
                    <a:pt x="578202" y="836755"/>
                  </a:cubicBezTo>
                  <a:cubicBezTo>
                    <a:pt x="570047" y="844022"/>
                    <a:pt x="569805" y="854679"/>
                    <a:pt x="577798" y="864449"/>
                  </a:cubicBezTo>
                  <a:cubicBezTo>
                    <a:pt x="586275" y="874703"/>
                    <a:pt x="594915" y="884795"/>
                    <a:pt x="603554" y="894968"/>
                  </a:cubicBezTo>
                  <a:cubicBezTo>
                    <a:pt x="614373" y="907644"/>
                    <a:pt x="625999" y="907644"/>
                    <a:pt x="636899" y="894887"/>
                  </a:cubicBezTo>
                  <a:cubicBezTo>
                    <a:pt x="650544" y="878820"/>
                    <a:pt x="664108" y="862672"/>
                    <a:pt x="677753" y="846605"/>
                  </a:cubicBezTo>
                  <a:cubicBezTo>
                    <a:pt x="721352" y="795094"/>
                    <a:pt x="764870" y="743582"/>
                    <a:pt x="808469" y="692151"/>
                  </a:cubicBezTo>
                  <a:cubicBezTo>
                    <a:pt x="814525" y="685046"/>
                    <a:pt x="818643" y="677699"/>
                    <a:pt x="814283" y="668333"/>
                  </a:cubicBezTo>
                  <a:cubicBezTo>
                    <a:pt x="809923" y="658887"/>
                    <a:pt x="801526" y="657434"/>
                    <a:pt x="792321" y="657514"/>
                  </a:cubicBezTo>
                  <a:cubicBezTo>
                    <a:pt x="779000" y="657676"/>
                    <a:pt x="765758" y="657514"/>
                    <a:pt x="752436" y="657514"/>
                  </a:cubicBezTo>
                  <a:cubicBezTo>
                    <a:pt x="742828" y="657514"/>
                    <a:pt x="733220" y="657514"/>
                    <a:pt x="723532" y="657514"/>
                  </a:cubicBezTo>
                  <a:cubicBezTo>
                    <a:pt x="723532" y="617629"/>
                    <a:pt x="723532" y="579198"/>
                    <a:pt x="723532" y="539716"/>
                  </a:cubicBezTo>
                  <a:cubicBezTo>
                    <a:pt x="727650" y="539716"/>
                    <a:pt x="731202" y="539716"/>
                    <a:pt x="734674" y="539716"/>
                  </a:cubicBezTo>
                  <a:cubicBezTo>
                    <a:pt x="766162" y="539716"/>
                    <a:pt x="797569" y="539797"/>
                    <a:pt x="829058" y="539716"/>
                  </a:cubicBezTo>
                  <a:cubicBezTo>
                    <a:pt x="842541" y="539716"/>
                    <a:pt x="850777" y="532692"/>
                    <a:pt x="850938" y="521550"/>
                  </a:cubicBezTo>
                  <a:cubicBezTo>
                    <a:pt x="851342" y="510166"/>
                    <a:pt x="842622" y="502657"/>
                    <a:pt x="828896" y="502657"/>
                  </a:cubicBezTo>
                  <a:close/>
                </a:path>
              </a:pathLst>
            </a:custGeom>
            <a:grpFill/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16">
              <a:extLst>
                <a:ext uri="{FF2B5EF4-FFF2-40B4-BE49-F238E27FC236}">
                  <a16:creationId xmlns:a16="http://schemas.microsoft.com/office/drawing/2014/main" id="{B3A663CC-97CF-46B3-B947-4C821321445F}"/>
                </a:ext>
              </a:extLst>
            </p:cNvPr>
            <p:cNvSpPr/>
            <p:nvPr/>
          </p:nvSpPr>
          <p:spPr>
            <a:xfrm>
              <a:off x="6966276" y="3871166"/>
              <a:ext cx="884710" cy="694823"/>
            </a:xfrm>
            <a:custGeom>
              <a:avLst/>
              <a:gdLst>
                <a:gd name="connsiteX0" fmla="*/ 881793 w 884710"/>
                <a:gd name="connsiteY0" fmla="*/ 410981 h 694823"/>
                <a:gd name="connsiteX1" fmla="*/ 682125 w 884710"/>
                <a:gd name="connsiteY1" fmla="*/ 210425 h 694823"/>
                <a:gd name="connsiteX2" fmla="*/ 584189 w 884710"/>
                <a:gd name="connsiteY2" fmla="*/ 206308 h 694823"/>
                <a:gd name="connsiteX3" fmla="*/ 572240 w 884710"/>
                <a:gd name="connsiteY3" fmla="*/ 199041 h 694823"/>
                <a:gd name="connsiteX4" fmla="*/ 531709 w 884710"/>
                <a:gd name="connsiteY4" fmla="*/ 136307 h 694823"/>
                <a:gd name="connsiteX5" fmla="*/ 228210 w 884710"/>
                <a:gd name="connsiteY5" fmla="*/ 1795 h 694823"/>
                <a:gd name="connsiteX6" fmla="*/ 6824 w 884710"/>
                <a:gd name="connsiteY6" fmla="*/ 115234 h 694823"/>
                <a:gd name="connsiteX7" fmla="*/ 6259 w 884710"/>
                <a:gd name="connsiteY7" fmla="*/ 144462 h 694823"/>
                <a:gd name="connsiteX8" fmla="*/ 35325 w 884710"/>
                <a:gd name="connsiteY8" fmla="*/ 139859 h 694823"/>
                <a:gd name="connsiteX9" fmla="*/ 77390 w 884710"/>
                <a:gd name="connsiteY9" fmla="*/ 101024 h 694823"/>
                <a:gd name="connsiteX10" fmla="*/ 378143 w 884710"/>
                <a:gd name="connsiteY10" fmla="*/ 62027 h 694823"/>
                <a:gd name="connsiteX11" fmla="*/ 544788 w 884710"/>
                <a:gd name="connsiteY11" fmla="*/ 227703 h 694823"/>
                <a:gd name="connsiteX12" fmla="*/ 568526 w 884710"/>
                <a:gd name="connsiteY12" fmla="*/ 243690 h 694823"/>
                <a:gd name="connsiteX13" fmla="*/ 612286 w 884710"/>
                <a:gd name="connsiteY13" fmla="*/ 243528 h 694823"/>
                <a:gd name="connsiteX14" fmla="*/ 612367 w 884710"/>
                <a:gd name="connsiteY14" fmla="*/ 242398 h 694823"/>
                <a:gd name="connsiteX15" fmla="*/ 674374 w 884710"/>
                <a:gd name="connsiteY15" fmla="*/ 246677 h 694823"/>
                <a:gd name="connsiteX16" fmla="*/ 846430 w 884710"/>
                <a:gd name="connsiteY16" fmla="*/ 475169 h 694823"/>
                <a:gd name="connsiteX17" fmla="*/ 635943 w 884710"/>
                <a:gd name="connsiteY17" fmla="*/ 657478 h 694823"/>
                <a:gd name="connsiteX18" fmla="*/ 594120 w 884710"/>
                <a:gd name="connsiteY18" fmla="*/ 657639 h 694823"/>
                <a:gd name="connsiteX19" fmla="*/ 576519 w 884710"/>
                <a:gd name="connsiteY19" fmla="*/ 676048 h 694823"/>
                <a:gd name="connsiteX20" fmla="*/ 592990 w 884710"/>
                <a:gd name="connsiteY20" fmla="*/ 694295 h 694823"/>
                <a:gd name="connsiteX21" fmla="*/ 692783 w 884710"/>
                <a:gd name="connsiteY21" fmla="*/ 689289 h 694823"/>
                <a:gd name="connsiteX22" fmla="*/ 881793 w 884710"/>
                <a:gd name="connsiteY22" fmla="*/ 410981 h 69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84710" h="694823">
                  <a:moveTo>
                    <a:pt x="881793" y="410981"/>
                  </a:moveTo>
                  <a:cubicBezTo>
                    <a:pt x="866775" y="310380"/>
                    <a:pt x="783211" y="225120"/>
                    <a:pt x="682125" y="210425"/>
                  </a:cubicBezTo>
                  <a:cubicBezTo>
                    <a:pt x="649910" y="205742"/>
                    <a:pt x="616888" y="207196"/>
                    <a:pt x="584189" y="206308"/>
                  </a:cubicBezTo>
                  <a:cubicBezTo>
                    <a:pt x="578214" y="206146"/>
                    <a:pt x="575308" y="204128"/>
                    <a:pt x="572240" y="199041"/>
                  </a:cubicBezTo>
                  <a:cubicBezTo>
                    <a:pt x="559240" y="177807"/>
                    <a:pt x="547372" y="155442"/>
                    <a:pt x="531709" y="136307"/>
                  </a:cubicBezTo>
                  <a:cubicBezTo>
                    <a:pt x="453311" y="40793"/>
                    <a:pt x="354163" y="-10477"/>
                    <a:pt x="228210" y="1795"/>
                  </a:cubicBezTo>
                  <a:cubicBezTo>
                    <a:pt x="139962" y="10354"/>
                    <a:pt x="66328" y="49674"/>
                    <a:pt x="6824" y="115234"/>
                  </a:cubicBezTo>
                  <a:cubicBezTo>
                    <a:pt x="-2219" y="125165"/>
                    <a:pt x="-2138" y="137276"/>
                    <a:pt x="6259" y="144462"/>
                  </a:cubicBezTo>
                  <a:cubicBezTo>
                    <a:pt x="15059" y="151890"/>
                    <a:pt x="25313" y="149709"/>
                    <a:pt x="35325" y="139859"/>
                  </a:cubicBezTo>
                  <a:cubicBezTo>
                    <a:pt x="48889" y="126457"/>
                    <a:pt x="62049" y="112085"/>
                    <a:pt x="77390" y="101024"/>
                  </a:cubicBezTo>
                  <a:cubicBezTo>
                    <a:pt x="170401" y="33526"/>
                    <a:pt x="270840" y="15844"/>
                    <a:pt x="378143" y="62027"/>
                  </a:cubicBezTo>
                  <a:cubicBezTo>
                    <a:pt x="454845" y="95049"/>
                    <a:pt x="509021" y="152616"/>
                    <a:pt x="544788" y="227703"/>
                  </a:cubicBezTo>
                  <a:cubicBezTo>
                    <a:pt x="549794" y="238280"/>
                    <a:pt x="556253" y="244174"/>
                    <a:pt x="568526" y="243690"/>
                  </a:cubicBezTo>
                  <a:cubicBezTo>
                    <a:pt x="583059" y="243125"/>
                    <a:pt x="597672" y="243528"/>
                    <a:pt x="612286" y="243528"/>
                  </a:cubicBezTo>
                  <a:cubicBezTo>
                    <a:pt x="612286" y="243125"/>
                    <a:pt x="612367" y="242802"/>
                    <a:pt x="612367" y="242398"/>
                  </a:cubicBezTo>
                  <a:cubicBezTo>
                    <a:pt x="633036" y="243770"/>
                    <a:pt x="653867" y="243851"/>
                    <a:pt x="674374" y="246677"/>
                  </a:cubicBezTo>
                  <a:cubicBezTo>
                    <a:pt x="781031" y="261372"/>
                    <a:pt x="861609" y="368835"/>
                    <a:pt x="846430" y="475169"/>
                  </a:cubicBezTo>
                  <a:cubicBezTo>
                    <a:pt x="831008" y="583198"/>
                    <a:pt x="745425" y="657397"/>
                    <a:pt x="635943" y="657478"/>
                  </a:cubicBezTo>
                  <a:cubicBezTo>
                    <a:pt x="621975" y="657478"/>
                    <a:pt x="608007" y="657155"/>
                    <a:pt x="594120" y="657639"/>
                  </a:cubicBezTo>
                  <a:cubicBezTo>
                    <a:pt x="583785" y="657962"/>
                    <a:pt x="576519" y="666036"/>
                    <a:pt x="576519" y="676048"/>
                  </a:cubicBezTo>
                  <a:cubicBezTo>
                    <a:pt x="576438" y="685736"/>
                    <a:pt x="583301" y="694214"/>
                    <a:pt x="592990" y="694295"/>
                  </a:cubicBezTo>
                  <a:cubicBezTo>
                    <a:pt x="626335" y="694537"/>
                    <a:pt x="659761" y="696878"/>
                    <a:pt x="692783" y="689289"/>
                  </a:cubicBezTo>
                  <a:cubicBezTo>
                    <a:pt x="820997" y="660061"/>
                    <a:pt x="901332" y="541859"/>
                    <a:pt x="881793" y="410981"/>
                  </a:cubicBezTo>
                  <a:close/>
                </a:path>
              </a:pathLst>
            </a:custGeom>
            <a:grpFill/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16">
              <a:extLst>
                <a:ext uri="{FF2B5EF4-FFF2-40B4-BE49-F238E27FC236}">
                  <a16:creationId xmlns:a16="http://schemas.microsoft.com/office/drawing/2014/main" id="{1807DBB5-580C-4F70-BDF3-654CE3023AAD}"/>
                </a:ext>
              </a:extLst>
            </p:cNvPr>
            <p:cNvSpPr/>
            <p:nvPr/>
          </p:nvSpPr>
          <p:spPr>
            <a:xfrm>
              <a:off x="7302743" y="4000783"/>
              <a:ext cx="443541" cy="306119"/>
            </a:xfrm>
            <a:custGeom>
              <a:avLst/>
              <a:gdLst>
                <a:gd name="connsiteX0" fmla="*/ 217041 w 443541"/>
                <a:gd name="connsiteY0" fmla="*/ 191179 h 306119"/>
                <a:gd name="connsiteX1" fmla="*/ 241343 w 443541"/>
                <a:gd name="connsiteY1" fmla="*/ 191179 h 306119"/>
                <a:gd name="connsiteX2" fmla="*/ 416144 w 443541"/>
                <a:gd name="connsiteY2" fmla="*/ 295736 h 306119"/>
                <a:gd name="connsiteX3" fmla="*/ 435682 w 443541"/>
                <a:gd name="connsiteY3" fmla="*/ 304698 h 306119"/>
                <a:gd name="connsiteX4" fmla="*/ 440850 w 443541"/>
                <a:gd name="connsiteY4" fmla="*/ 283141 h 306119"/>
                <a:gd name="connsiteX5" fmla="*/ 277595 w 443541"/>
                <a:gd name="connsiteY5" fmla="*/ 166311 h 306119"/>
                <a:gd name="connsiteX6" fmla="*/ 196049 w 443541"/>
                <a:gd name="connsiteY6" fmla="*/ 163889 h 306119"/>
                <a:gd name="connsiteX7" fmla="*/ 181839 w 443541"/>
                <a:gd name="connsiteY7" fmla="*/ 155492 h 306119"/>
                <a:gd name="connsiteX8" fmla="*/ 165610 w 443541"/>
                <a:gd name="connsiteY8" fmla="*/ 126749 h 306119"/>
                <a:gd name="connsiteX9" fmla="*/ 22460 w 443541"/>
                <a:gd name="connsiteY9" fmla="*/ 2249 h 306119"/>
                <a:gd name="connsiteX10" fmla="*/ 1548 w 443541"/>
                <a:gd name="connsiteY10" fmla="*/ 7497 h 306119"/>
                <a:gd name="connsiteX11" fmla="*/ 11156 w 443541"/>
                <a:gd name="connsiteY11" fmla="*/ 27521 h 306119"/>
                <a:gd name="connsiteX12" fmla="*/ 37962 w 443541"/>
                <a:gd name="connsiteY12" fmla="*/ 41246 h 306119"/>
                <a:gd name="connsiteX13" fmla="*/ 161977 w 443541"/>
                <a:gd name="connsiteY13" fmla="*/ 178099 h 306119"/>
                <a:gd name="connsiteX14" fmla="*/ 182969 w 443541"/>
                <a:gd name="connsiteY14" fmla="*/ 191421 h 306119"/>
                <a:gd name="connsiteX15" fmla="*/ 217041 w 443541"/>
                <a:gd name="connsiteY15" fmla="*/ 191179 h 30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3541" h="306119">
                  <a:moveTo>
                    <a:pt x="217041" y="191179"/>
                  </a:moveTo>
                  <a:cubicBezTo>
                    <a:pt x="225115" y="191179"/>
                    <a:pt x="233269" y="191098"/>
                    <a:pt x="241343" y="191179"/>
                  </a:cubicBezTo>
                  <a:cubicBezTo>
                    <a:pt x="319902" y="192067"/>
                    <a:pt x="378277" y="226704"/>
                    <a:pt x="416144" y="295736"/>
                  </a:cubicBezTo>
                  <a:cubicBezTo>
                    <a:pt x="421311" y="305102"/>
                    <a:pt x="428093" y="308250"/>
                    <a:pt x="435682" y="304698"/>
                  </a:cubicBezTo>
                  <a:cubicBezTo>
                    <a:pt x="443595" y="300984"/>
                    <a:pt x="445936" y="292668"/>
                    <a:pt x="440850" y="283141"/>
                  </a:cubicBezTo>
                  <a:cubicBezTo>
                    <a:pt x="405809" y="217177"/>
                    <a:pt x="351552" y="176969"/>
                    <a:pt x="277595" y="166311"/>
                  </a:cubicBezTo>
                  <a:cubicBezTo>
                    <a:pt x="250871" y="162436"/>
                    <a:pt x="223258" y="164131"/>
                    <a:pt x="196049" y="163889"/>
                  </a:cubicBezTo>
                  <a:cubicBezTo>
                    <a:pt x="189024" y="163808"/>
                    <a:pt x="184987" y="162113"/>
                    <a:pt x="181839" y="155492"/>
                  </a:cubicBezTo>
                  <a:cubicBezTo>
                    <a:pt x="177156" y="145561"/>
                    <a:pt x="171585" y="136034"/>
                    <a:pt x="165610" y="126749"/>
                  </a:cubicBezTo>
                  <a:cubicBezTo>
                    <a:pt x="129923" y="71443"/>
                    <a:pt x="82933" y="29055"/>
                    <a:pt x="22460" y="2249"/>
                  </a:cubicBezTo>
                  <a:cubicBezTo>
                    <a:pt x="12690" y="-2111"/>
                    <a:pt x="5101" y="-11"/>
                    <a:pt x="1548" y="7497"/>
                  </a:cubicBezTo>
                  <a:cubicBezTo>
                    <a:pt x="-2327" y="15571"/>
                    <a:pt x="1145" y="22596"/>
                    <a:pt x="11156" y="27521"/>
                  </a:cubicBezTo>
                  <a:cubicBezTo>
                    <a:pt x="20118" y="31961"/>
                    <a:pt x="29322" y="36160"/>
                    <a:pt x="37962" y="41246"/>
                  </a:cubicBezTo>
                  <a:cubicBezTo>
                    <a:pt x="93591" y="73865"/>
                    <a:pt x="134687" y="119805"/>
                    <a:pt x="161977" y="178099"/>
                  </a:cubicBezTo>
                  <a:cubicBezTo>
                    <a:pt x="166418" y="187626"/>
                    <a:pt x="172311" y="192067"/>
                    <a:pt x="182969" y="191421"/>
                  </a:cubicBezTo>
                  <a:cubicBezTo>
                    <a:pt x="194353" y="190694"/>
                    <a:pt x="205737" y="191179"/>
                    <a:pt x="217041" y="191179"/>
                  </a:cubicBezTo>
                  <a:close/>
                </a:path>
              </a:pathLst>
            </a:custGeom>
            <a:grpFill/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16">
              <a:extLst>
                <a:ext uri="{FF2B5EF4-FFF2-40B4-BE49-F238E27FC236}">
                  <a16:creationId xmlns:a16="http://schemas.microsoft.com/office/drawing/2014/main" id="{C52132EF-C17F-49F2-BC07-5977B4459150}"/>
                </a:ext>
              </a:extLst>
            </p:cNvPr>
            <p:cNvSpPr/>
            <p:nvPr/>
          </p:nvSpPr>
          <p:spPr>
            <a:xfrm>
              <a:off x="7731296" y="4321562"/>
              <a:ext cx="36276" cy="75235"/>
            </a:xfrm>
            <a:custGeom>
              <a:avLst/>
              <a:gdLst>
                <a:gd name="connsiteX0" fmla="*/ 26911 w 36276"/>
                <a:gd name="connsiteY0" fmla="*/ 10320 h 75235"/>
                <a:gd name="connsiteX1" fmla="*/ 10602 w 36276"/>
                <a:gd name="connsiteY1" fmla="*/ 551 h 75235"/>
                <a:gd name="connsiteX2" fmla="*/ 267 w 36276"/>
                <a:gd name="connsiteY2" fmla="*/ 16699 h 75235"/>
                <a:gd name="connsiteX3" fmla="*/ 8099 w 36276"/>
                <a:gd name="connsiteY3" fmla="*/ 64577 h 75235"/>
                <a:gd name="connsiteX4" fmla="*/ 21259 w 36276"/>
                <a:gd name="connsiteY4" fmla="*/ 75235 h 75235"/>
                <a:gd name="connsiteX5" fmla="*/ 34662 w 36276"/>
                <a:gd name="connsiteY5" fmla="*/ 64900 h 75235"/>
                <a:gd name="connsiteX6" fmla="*/ 34743 w 36276"/>
                <a:gd name="connsiteY6" fmla="*/ 56180 h 75235"/>
                <a:gd name="connsiteX7" fmla="*/ 36277 w 36276"/>
                <a:gd name="connsiteY7" fmla="*/ 55938 h 75235"/>
                <a:gd name="connsiteX8" fmla="*/ 26911 w 36276"/>
                <a:gd name="connsiteY8" fmla="*/ 10320 h 75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276" h="75235">
                  <a:moveTo>
                    <a:pt x="26911" y="10320"/>
                  </a:moveTo>
                  <a:cubicBezTo>
                    <a:pt x="24973" y="2489"/>
                    <a:pt x="18917" y="-1548"/>
                    <a:pt x="10602" y="551"/>
                  </a:cubicBezTo>
                  <a:cubicBezTo>
                    <a:pt x="2366" y="2569"/>
                    <a:pt x="-1025" y="8544"/>
                    <a:pt x="267" y="16699"/>
                  </a:cubicBezTo>
                  <a:cubicBezTo>
                    <a:pt x="2689" y="32685"/>
                    <a:pt x="5192" y="48672"/>
                    <a:pt x="8099" y="64577"/>
                  </a:cubicBezTo>
                  <a:cubicBezTo>
                    <a:pt x="9310" y="71440"/>
                    <a:pt x="14235" y="75073"/>
                    <a:pt x="21259" y="75235"/>
                  </a:cubicBezTo>
                  <a:cubicBezTo>
                    <a:pt x="28364" y="75315"/>
                    <a:pt x="32967" y="71601"/>
                    <a:pt x="34662" y="64900"/>
                  </a:cubicBezTo>
                  <a:cubicBezTo>
                    <a:pt x="35389" y="62155"/>
                    <a:pt x="34743" y="59087"/>
                    <a:pt x="34743" y="56180"/>
                  </a:cubicBezTo>
                  <a:cubicBezTo>
                    <a:pt x="35227" y="56099"/>
                    <a:pt x="35711" y="56019"/>
                    <a:pt x="36277" y="55938"/>
                  </a:cubicBezTo>
                  <a:cubicBezTo>
                    <a:pt x="33208" y="40678"/>
                    <a:pt x="30544" y="25419"/>
                    <a:pt x="26911" y="10320"/>
                  </a:cubicBezTo>
                  <a:close/>
                </a:path>
              </a:pathLst>
            </a:custGeom>
            <a:grpFill/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16">
              <a:extLst>
                <a:ext uri="{FF2B5EF4-FFF2-40B4-BE49-F238E27FC236}">
                  <a16:creationId xmlns:a16="http://schemas.microsoft.com/office/drawing/2014/main" id="{E33244A2-4C0C-4A60-9664-DBDED949CE4F}"/>
                </a:ext>
              </a:extLst>
            </p:cNvPr>
            <p:cNvSpPr/>
            <p:nvPr/>
          </p:nvSpPr>
          <p:spPr>
            <a:xfrm>
              <a:off x="7479002" y="4528805"/>
              <a:ext cx="43774" cy="37140"/>
            </a:xfrm>
            <a:custGeom>
              <a:avLst/>
              <a:gdLst>
                <a:gd name="connsiteX0" fmla="*/ 21889 w 43774"/>
                <a:gd name="connsiteY0" fmla="*/ 1 h 37140"/>
                <a:gd name="connsiteX1" fmla="*/ 9 w 43774"/>
                <a:gd name="connsiteY1" fmla="*/ 18248 h 37140"/>
                <a:gd name="connsiteX2" fmla="*/ 22050 w 43774"/>
                <a:gd name="connsiteY2" fmla="*/ 37141 h 37140"/>
                <a:gd name="connsiteX3" fmla="*/ 43769 w 43774"/>
                <a:gd name="connsiteY3" fmla="*/ 19055 h 37140"/>
                <a:gd name="connsiteX4" fmla="*/ 21889 w 43774"/>
                <a:gd name="connsiteY4" fmla="*/ 1 h 3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74" h="37140">
                  <a:moveTo>
                    <a:pt x="21889" y="1"/>
                  </a:moveTo>
                  <a:cubicBezTo>
                    <a:pt x="8890" y="1"/>
                    <a:pt x="331" y="7187"/>
                    <a:pt x="9" y="18248"/>
                  </a:cubicBezTo>
                  <a:cubicBezTo>
                    <a:pt x="-314" y="29632"/>
                    <a:pt x="8405" y="37141"/>
                    <a:pt x="22050" y="37141"/>
                  </a:cubicBezTo>
                  <a:cubicBezTo>
                    <a:pt x="35292" y="37141"/>
                    <a:pt x="43527" y="30278"/>
                    <a:pt x="43769" y="19055"/>
                  </a:cubicBezTo>
                  <a:cubicBezTo>
                    <a:pt x="44011" y="7348"/>
                    <a:pt x="35534" y="-80"/>
                    <a:pt x="21889" y="1"/>
                  </a:cubicBezTo>
                  <a:close/>
                </a:path>
              </a:pathLst>
            </a:custGeom>
            <a:grpFill/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3">
            <a:extLst>
              <a:ext uri="{FF2B5EF4-FFF2-40B4-BE49-F238E27FC236}">
                <a16:creationId xmlns:a16="http://schemas.microsoft.com/office/drawing/2014/main" id="{D5FF7109-4017-4584-9132-3E49EA5E4BB6}"/>
              </a:ext>
            </a:extLst>
          </p:cNvPr>
          <p:cNvCxnSpPr>
            <a:cxnSpLocks/>
          </p:cNvCxnSpPr>
          <p:nvPr/>
        </p:nvCxnSpPr>
        <p:spPr>
          <a:xfrm>
            <a:off x="1591532" y="2125602"/>
            <a:ext cx="960137" cy="1190225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26">
            <a:extLst>
              <a:ext uri="{FF2B5EF4-FFF2-40B4-BE49-F238E27FC236}">
                <a16:creationId xmlns:a16="http://schemas.microsoft.com/office/drawing/2014/main" id="{54648D7F-98EA-4D47-915E-E7586BD5624F}"/>
              </a:ext>
            </a:extLst>
          </p:cNvPr>
          <p:cNvCxnSpPr>
            <a:cxnSpLocks/>
          </p:cNvCxnSpPr>
          <p:nvPr/>
        </p:nvCxnSpPr>
        <p:spPr>
          <a:xfrm flipV="1">
            <a:off x="1591532" y="3933350"/>
            <a:ext cx="667036" cy="6165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30">
            <a:extLst>
              <a:ext uri="{FF2B5EF4-FFF2-40B4-BE49-F238E27FC236}">
                <a16:creationId xmlns:a16="http://schemas.microsoft.com/office/drawing/2014/main" id="{A0CFB775-49EE-4F8F-B873-8295DE4C4D11}"/>
              </a:ext>
            </a:extLst>
          </p:cNvPr>
          <p:cNvCxnSpPr>
            <a:cxnSpLocks/>
          </p:cNvCxnSpPr>
          <p:nvPr/>
        </p:nvCxnSpPr>
        <p:spPr>
          <a:xfrm flipV="1">
            <a:off x="1591532" y="4535676"/>
            <a:ext cx="938557" cy="1217752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33">
            <a:extLst>
              <a:ext uri="{FF2B5EF4-FFF2-40B4-BE49-F238E27FC236}">
                <a16:creationId xmlns:a16="http://schemas.microsoft.com/office/drawing/2014/main" id="{3BB92C86-ED4F-4F54-8EE5-27A19E09C077}"/>
              </a:ext>
            </a:extLst>
          </p:cNvPr>
          <p:cNvCxnSpPr>
            <a:cxnSpLocks/>
          </p:cNvCxnSpPr>
          <p:nvPr/>
        </p:nvCxnSpPr>
        <p:spPr>
          <a:xfrm flipV="1">
            <a:off x="3132848" y="4538349"/>
            <a:ext cx="2" cy="783031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7">
            <a:extLst>
              <a:ext uri="{FF2B5EF4-FFF2-40B4-BE49-F238E27FC236}">
                <a16:creationId xmlns:a16="http://schemas.microsoft.com/office/drawing/2014/main" id="{7734C1D3-8C9E-40CA-BA74-68F52E10CEA3}"/>
              </a:ext>
            </a:extLst>
          </p:cNvPr>
          <p:cNvCxnSpPr>
            <a:cxnSpLocks/>
          </p:cNvCxnSpPr>
          <p:nvPr/>
        </p:nvCxnSpPr>
        <p:spPr>
          <a:xfrm flipV="1">
            <a:off x="3129281" y="2557650"/>
            <a:ext cx="3567" cy="758177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0">
            <a:extLst>
              <a:ext uri="{FF2B5EF4-FFF2-40B4-BE49-F238E27FC236}">
                <a16:creationId xmlns:a16="http://schemas.microsoft.com/office/drawing/2014/main" id="{9257D398-B818-4522-BFE7-B228B4DA10B3}"/>
              </a:ext>
            </a:extLst>
          </p:cNvPr>
          <p:cNvCxnSpPr>
            <a:cxnSpLocks/>
          </p:cNvCxnSpPr>
          <p:nvPr/>
        </p:nvCxnSpPr>
        <p:spPr>
          <a:xfrm flipH="1" flipV="1">
            <a:off x="3735529" y="4538349"/>
            <a:ext cx="938635" cy="1215079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43">
            <a:extLst>
              <a:ext uri="{FF2B5EF4-FFF2-40B4-BE49-F238E27FC236}">
                <a16:creationId xmlns:a16="http://schemas.microsoft.com/office/drawing/2014/main" id="{C218E521-24D3-4297-9AF6-C11758D2E8E2}"/>
              </a:ext>
            </a:extLst>
          </p:cNvPr>
          <p:cNvCxnSpPr>
            <a:cxnSpLocks/>
          </p:cNvCxnSpPr>
          <p:nvPr/>
        </p:nvCxnSpPr>
        <p:spPr>
          <a:xfrm flipV="1">
            <a:off x="3998761" y="3939515"/>
            <a:ext cx="675403" cy="2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45">
            <a:extLst>
              <a:ext uri="{FF2B5EF4-FFF2-40B4-BE49-F238E27FC236}">
                <a16:creationId xmlns:a16="http://schemas.microsoft.com/office/drawing/2014/main" id="{BB05D98E-DDE1-4DB5-93C1-7C6C1F35F9EB}"/>
              </a:ext>
            </a:extLst>
          </p:cNvPr>
          <p:cNvCxnSpPr>
            <a:cxnSpLocks/>
          </p:cNvCxnSpPr>
          <p:nvPr/>
        </p:nvCxnSpPr>
        <p:spPr>
          <a:xfrm flipH="1">
            <a:off x="3676937" y="2125602"/>
            <a:ext cx="997227" cy="1173053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6">
            <a:extLst>
              <a:ext uri="{FF2B5EF4-FFF2-40B4-BE49-F238E27FC236}">
                <a16:creationId xmlns:a16="http://schemas.microsoft.com/office/drawing/2014/main" id="{39E44FC3-E4F1-4CE8-BDD6-BDFC5CCFC834}"/>
              </a:ext>
            </a:extLst>
          </p:cNvPr>
          <p:cNvSpPr/>
          <p:nvPr/>
        </p:nvSpPr>
        <p:spPr>
          <a:xfrm>
            <a:off x="727436" y="1693554"/>
            <a:ext cx="864096" cy="86409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7C99521E-E693-4545-AD69-9B151B170946}"/>
              </a:ext>
            </a:extLst>
          </p:cNvPr>
          <p:cNvSpPr/>
          <p:nvPr/>
        </p:nvSpPr>
        <p:spPr>
          <a:xfrm>
            <a:off x="2700800" y="1693554"/>
            <a:ext cx="864096" cy="86409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CB0DF2FB-6344-4905-8F0C-5B3299B61544}"/>
              </a:ext>
            </a:extLst>
          </p:cNvPr>
          <p:cNvSpPr/>
          <p:nvPr/>
        </p:nvSpPr>
        <p:spPr>
          <a:xfrm>
            <a:off x="4674164" y="1693554"/>
            <a:ext cx="864096" cy="864096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19851900-5492-4362-B58A-EB0902679A2B}"/>
              </a:ext>
            </a:extLst>
          </p:cNvPr>
          <p:cNvSpPr/>
          <p:nvPr/>
        </p:nvSpPr>
        <p:spPr>
          <a:xfrm>
            <a:off x="4674164" y="3507467"/>
            <a:ext cx="864096" cy="864096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C3F84911-905A-4EED-B60C-E32FA473551C}"/>
              </a:ext>
            </a:extLst>
          </p:cNvPr>
          <p:cNvSpPr/>
          <p:nvPr/>
        </p:nvSpPr>
        <p:spPr>
          <a:xfrm>
            <a:off x="4674164" y="5321380"/>
            <a:ext cx="864096" cy="86409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8E3060A4-4B49-4A57-83F7-3266927EB494}"/>
              </a:ext>
            </a:extLst>
          </p:cNvPr>
          <p:cNvSpPr/>
          <p:nvPr/>
        </p:nvSpPr>
        <p:spPr>
          <a:xfrm>
            <a:off x="2700800" y="5321380"/>
            <a:ext cx="864096" cy="86409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DA961360-FD4D-4FEF-A764-CB7CAF447B7D}"/>
              </a:ext>
            </a:extLst>
          </p:cNvPr>
          <p:cNvSpPr/>
          <p:nvPr/>
        </p:nvSpPr>
        <p:spPr>
          <a:xfrm>
            <a:off x="727436" y="5321380"/>
            <a:ext cx="864096" cy="864096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9E012939-FD21-4505-AE73-BAFAE041C14F}"/>
              </a:ext>
            </a:extLst>
          </p:cNvPr>
          <p:cNvSpPr/>
          <p:nvPr/>
        </p:nvSpPr>
        <p:spPr>
          <a:xfrm>
            <a:off x="727436" y="3507467"/>
            <a:ext cx="864096" cy="864096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Oval 21">
            <a:extLst>
              <a:ext uri="{FF2B5EF4-FFF2-40B4-BE49-F238E27FC236}">
                <a16:creationId xmlns:a16="http://schemas.microsoft.com/office/drawing/2014/main" id="{EAD36F1F-5E1A-46A6-9CDC-6E2060AAE6A8}"/>
              </a:ext>
            </a:extLst>
          </p:cNvPr>
          <p:cNvSpPr/>
          <p:nvPr/>
        </p:nvSpPr>
        <p:spPr>
          <a:xfrm rot="20700000">
            <a:off x="2906180" y="5562820"/>
            <a:ext cx="434971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rapezoid 3">
            <a:extLst>
              <a:ext uri="{FF2B5EF4-FFF2-40B4-BE49-F238E27FC236}">
                <a16:creationId xmlns:a16="http://schemas.microsoft.com/office/drawing/2014/main" id="{F51D8E0C-1ABC-4EF2-BD23-25EBD7593AF7}"/>
              </a:ext>
            </a:extLst>
          </p:cNvPr>
          <p:cNvSpPr/>
          <p:nvPr/>
        </p:nvSpPr>
        <p:spPr>
          <a:xfrm>
            <a:off x="2972299" y="1960945"/>
            <a:ext cx="316345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Down Arrow 1">
            <a:extLst>
              <a:ext uri="{FF2B5EF4-FFF2-40B4-BE49-F238E27FC236}">
                <a16:creationId xmlns:a16="http://schemas.microsoft.com/office/drawing/2014/main" id="{430A94BC-60E4-4605-928C-C4ABF4F55738}"/>
              </a:ext>
            </a:extLst>
          </p:cNvPr>
          <p:cNvSpPr/>
          <p:nvPr/>
        </p:nvSpPr>
        <p:spPr>
          <a:xfrm rot="10800000" flipH="1">
            <a:off x="978412" y="3761809"/>
            <a:ext cx="362145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319C1D61-723C-4C66-A9DC-FD73B2DE378A}"/>
              </a:ext>
            </a:extLst>
          </p:cNvPr>
          <p:cNvSpPr/>
          <p:nvPr/>
        </p:nvSpPr>
        <p:spPr>
          <a:xfrm rot="14270044">
            <a:off x="978972" y="1937564"/>
            <a:ext cx="361027" cy="376076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Frame 1">
            <a:extLst>
              <a:ext uri="{FF2B5EF4-FFF2-40B4-BE49-F238E27FC236}">
                <a16:creationId xmlns:a16="http://schemas.microsoft.com/office/drawing/2014/main" id="{9B55A7F3-F641-455F-A458-48B00ED2F37B}"/>
              </a:ext>
            </a:extLst>
          </p:cNvPr>
          <p:cNvSpPr/>
          <p:nvPr/>
        </p:nvSpPr>
        <p:spPr>
          <a:xfrm>
            <a:off x="4907280" y="3715296"/>
            <a:ext cx="387852" cy="38785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Donut 15">
            <a:extLst>
              <a:ext uri="{FF2B5EF4-FFF2-40B4-BE49-F238E27FC236}">
                <a16:creationId xmlns:a16="http://schemas.microsoft.com/office/drawing/2014/main" id="{4521A812-3217-4DD2-85C4-D66DF277C6EA}"/>
              </a:ext>
            </a:extLst>
          </p:cNvPr>
          <p:cNvSpPr/>
          <p:nvPr/>
        </p:nvSpPr>
        <p:spPr>
          <a:xfrm>
            <a:off x="4939294" y="1956688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7DD5E65C-C224-485A-BD36-691EA3580582}"/>
              </a:ext>
            </a:extLst>
          </p:cNvPr>
          <p:cNvSpPr/>
          <p:nvPr/>
        </p:nvSpPr>
        <p:spPr>
          <a:xfrm rot="18900000">
            <a:off x="4926826" y="5609763"/>
            <a:ext cx="410053" cy="329391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Round Same Side Corner Rectangle 12">
            <a:extLst>
              <a:ext uri="{FF2B5EF4-FFF2-40B4-BE49-F238E27FC236}">
                <a16:creationId xmlns:a16="http://schemas.microsoft.com/office/drawing/2014/main" id="{0FFC13E0-58D9-46C1-8001-76144A31ADE3}"/>
              </a:ext>
            </a:extLst>
          </p:cNvPr>
          <p:cNvSpPr/>
          <p:nvPr/>
        </p:nvSpPr>
        <p:spPr>
          <a:xfrm>
            <a:off x="967357" y="5598648"/>
            <a:ext cx="307175" cy="309563"/>
          </a:xfrm>
          <a:custGeom>
            <a:avLst/>
            <a:gdLst/>
            <a:ahLst/>
            <a:cxnLst/>
            <a:rect l="l" t="t" r="r" b="b"/>
            <a:pathLst>
              <a:path w="3891831" h="3922089">
                <a:moveTo>
                  <a:pt x="1662674" y="3168351"/>
                </a:moveTo>
                <a:lnTo>
                  <a:pt x="1502829" y="3373344"/>
                </a:lnTo>
                <a:lnTo>
                  <a:pt x="2417229" y="3373344"/>
                </a:lnTo>
                <a:lnTo>
                  <a:pt x="2257384" y="3168351"/>
                </a:lnTo>
                <a:close/>
                <a:moveTo>
                  <a:pt x="2523259" y="1171504"/>
                </a:moveTo>
                <a:cubicBezTo>
                  <a:pt x="2532472" y="1171504"/>
                  <a:pt x="2541686" y="1175018"/>
                  <a:pt x="2548715" y="1182047"/>
                </a:cubicBezTo>
                <a:cubicBezTo>
                  <a:pt x="2562774" y="1196106"/>
                  <a:pt x="2562774" y="1218900"/>
                  <a:pt x="2548715" y="1232959"/>
                </a:cubicBezTo>
                <a:lnTo>
                  <a:pt x="2192302" y="1589372"/>
                </a:lnTo>
                <a:cubicBezTo>
                  <a:pt x="2215318" y="1634545"/>
                  <a:pt x="2208007" y="1691005"/>
                  <a:pt x="2170778" y="1729629"/>
                </a:cubicBezTo>
                <a:lnTo>
                  <a:pt x="1842194" y="2070527"/>
                </a:lnTo>
                <a:lnTo>
                  <a:pt x="1840602" y="2068993"/>
                </a:lnTo>
                <a:lnTo>
                  <a:pt x="1839683" y="2070526"/>
                </a:lnTo>
                <a:lnTo>
                  <a:pt x="1772706" y="2003549"/>
                </a:lnTo>
                <a:lnTo>
                  <a:pt x="1671997" y="1906478"/>
                </a:lnTo>
                <a:lnTo>
                  <a:pt x="1671997" y="2304256"/>
                </a:lnTo>
                <a:lnTo>
                  <a:pt x="519869" y="2304256"/>
                </a:lnTo>
                <a:lnTo>
                  <a:pt x="519869" y="1555463"/>
                </a:lnTo>
                <a:cubicBezTo>
                  <a:pt x="519869" y="1430811"/>
                  <a:pt x="620920" y="1329760"/>
                  <a:pt x="745572" y="1329760"/>
                </a:cubicBezTo>
                <a:lnTo>
                  <a:pt x="887110" y="1329760"/>
                </a:lnTo>
                <a:lnTo>
                  <a:pt x="1095933" y="1689800"/>
                </a:lnTo>
                <a:lnTo>
                  <a:pt x="1304756" y="1329760"/>
                </a:lnTo>
                <a:lnTo>
                  <a:pt x="1446294" y="1329760"/>
                </a:lnTo>
                <a:cubicBezTo>
                  <a:pt x="1483655" y="1329760"/>
                  <a:pt x="1518895" y="1338838"/>
                  <a:pt x="1549463" y="1355810"/>
                </a:cubicBezTo>
                <a:lnTo>
                  <a:pt x="1551429" y="1352534"/>
                </a:lnTo>
                <a:lnTo>
                  <a:pt x="1560928" y="1362033"/>
                </a:lnTo>
                <a:cubicBezTo>
                  <a:pt x="1593912" y="1380586"/>
                  <a:pt x="1621171" y="1407846"/>
                  <a:pt x="1639724" y="1440829"/>
                </a:cubicBezTo>
                <a:lnTo>
                  <a:pt x="1875719" y="1676823"/>
                </a:lnTo>
                <a:lnTo>
                  <a:pt x="1991438" y="1556767"/>
                </a:lnTo>
                <a:cubicBezTo>
                  <a:pt x="2032038" y="1514646"/>
                  <a:pt x="2095142" y="1507302"/>
                  <a:pt x="2142374" y="1537477"/>
                </a:cubicBezTo>
                <a:lnTo>
                  <a:pt x="2497803" y="1182047"/>
                </a:lnTo>
                <a:cubicBezTo>
                  <a:pt x="2504833" y="1175018"/>
                  <a:pt x="2514046" y="1171504"/>
                  <a:pt x="2523259" y="1171504"/>
                </a:cubicBezTo>
                <a:close/>
                <a:moveTo>
                  <a:pt x="3270424" y="602451"/>
                </a:moveTo>
                <a:cubicBezTo>
                  <a:pt x="3365959" y="700507"/>
                  <a:pt x="3424268" y="834597"/>
                  <a:pt x="3424268" y="982306"/>
                </a:cubicBezTo>
                <a:lnTo>
                  <a:pt x="2890568" y="982307"/>
                </a:lnTo>
                <a:close/>
                <a:moveTo>
                  <a:pt x="1095932" y="477151"/>
                </a:moveTo>
                <a:cubicBezTo>
                  <a:pt x="1287178" y="477151"/>
                  <a:pt x="1442214" y="632187"/>
                  <a:pt x="1442214" y="823433"/>
                </a:cubicBezTo>
                <a:cubicBezTo>
                  <a:pt x="1442214" y="1014679"/>
                  <a:pt x="1287178" y="1169715"/>
                  <a:pt x="1095932" y="1169715"/>
                </a:cubicBezTo>
                <a:cubicBezTo>
                  <a:pt x="904686" y="1169715"/>
                  <a:pt x="749650" y="1014679"/>
                  <a:pt x="749650" y="823433"/>
                </a:cubicBezTo>
                <a:cubicBezTo>
                  <a:pt x="749650" y="632187"/>
                  <a:pt x="904686" y="477151"/>
                  <a:pt x="1095932" y="477151"/>
                </a:cubicBezTo>
                <a:close/>
                <a:moveTo>
                  <a:pt x="2797293" y="477150"/>
                </a:moveTo>
                <a:cubicBezTo>
                  <a:pt x="2797293" y="660228"/>
                  <a:pt x="2797294" y="843306"/>
                  <a:pt x="2797294" y="1026384"/>
                </a:cubicBezTo>
                <a:lnTo>
                  <a:pt x="3346527" y="1026384"/>
                </a:lnTo>
                <a:cubicBezTo>
                  <a:pt x="3346527" y="1329718"/>
                  <a:pt x="3100627" y="1575618"/>
                  <a:pt x="2797293" y="1575618"/>
                </a:cubicBezTo>
                <a:cubicBezTo>
                  <a:pt x="2647814" y="1575618"/>
                  <a:pt x="2512282" y="1515904"/>
                  <a:pt x="2413635" y="1418636"/>
                </a:cubicBezTo>
                <a:lnTo>
                  <a:pt x="2585415" y="1246856"/>
                </a:lnTo>
                <a:cubicBezTo>
                  <a:pt x="2612360" y="1219912"/>
                  <a:pt x="2612360" y="1176226"/>
                  <a:pt x="2585415" y="1149281"/>
                </a:cubicBezTo>
                <a:cubicBezTo>
                  <a:pt x="2558471" y="1122337"/>
                  <a:pt x="2514785" y="1122337"/>
                  <a:pt x="2487840" y="1149281"/>
                </a:cubicBezTo>
                <a:lnTo>
                  <a:pt x="2328419" y="1308703"/>
                </a:lnTo>
                <a:cubicBezTo>
                  <a:pt x="2276781" y="1227012"/>
                  <a:pt x="2248059" y="1130052"/>
                  <a:pt x="2248059" y="1026384"/>
                </a:cubicBezTo>
                <a:cubicBezTo>
                  <a:pt x="2248059" y="723050"/>
                  <a:pt x="2493959" y="477150"/>
                  <a:pt x="2797293" y="477150"/>
                </a:cubicBezTo>
                <a:close/>
                <a:moveTo>
                  <a:pt x="2842770" y="361048"/>
                </a:moveTo>
                <a:cubicBezTo>
                  <a:pt x="2979660" y="362831"/>
                  <a:pt x="3115706" y="416416"/>
                  <a:pt x="3220152" y="520862"/>
                </a:cubicBezTo>
                <a:lnTo>
                  <a:pt x="2842770" y="898246"/>
                </a:lnTo>
                <a:close/>
                <a:moveTo>
                  <a:pt x="745283" y="252264"/>
                </a:moveTo>
                <a:cubicBezTo>
                  <a:pt x="540043" y="252264"/>
                  <a:pt x="373664" y="418643"/>
                  <a:pt x="373664" y="623883"/>
                </a:cubicBezTo>
                <a:lnTo>
                  <a:pt x="373664" y="2481932"/>
                </a:lnTo>
                <a:lnTo>
                  <a:pt x="3505664" y="2481932"/>
                </a:lnTo>
                <a:lnTo>
                  <a:pt x="3505664" y="623883"/>
                </a:lnTo>
                <a:cubicBezTo>
                  <a:pt x="3505664" y="418643"/>
                  <a:pt x="3339285" y="252264"/>
                  <a:pt x="3134045" y="252264"/>
                </a:cubicBezTo>
                <a:close/>
                <a:moveTo>
                  <a:pt x="561239" y="0"/>
                </a:moveTo>
                <a:lnTo>
                  <a:pt x="3333911" y="0"/>
                </a:lnTo>
                <a:cubicBezTo>
                  <a:pt x="3562371" y="0"/>
                  <a:pt x="3747575" y="185204"/>
                  <a:pt x="3747575" y="413664"/>
                </a:cubicBezTo>
                <a:lnTo>
                  <a:pt x="3747575" y="2481932"/>
                </a:lnTo>
                <a:lnTo>
                  <a:pt x="3751166" y="2481932"/>
                </a:lnTo>
                <a:lnTo>
                  <a:pt x="3891831" y="3528390"/>
                </a:lnTo>
                <a:lnTo>
                  <a:pt x="3891831" y="3528390"/>
                </a:lnTo>
                <a:lnTo>
                  <a:pt x="3891831" y="3528392"/>
                </a:lnTo>
                <a:lnTo>
                  <a:pt x="3891831" y="3725239"/>
                </a:lnTo>
                <a:cubicBezTo>
                  <a:pt x="3891831" y="3833956"/>
                  <a:pt x="3803698" y="3922089"/>
                  <a:pt x="3694981" y="3922089"/>
                </a:cubicBezTo>
                <a:lnTo>
                  <a:pt x="196850" y="3922089"/>
                </a:lnTo>
                <a:cubicBezTo>
                  <a:pt x="88133" y="3922089"/>
                  <a:pt x="0" y="3833956"/>
                  <a:pt x="0" y="3725239"/>
                </a:cubicBezTo>
                <a:cubicBezTo>
                  <a:pt x="0" y="3659623"/>
                  <a:pt x="1" y="3594006"/>
                  <a:pt x="1" y="3528390"/>
                </a:cubicBezTo>
                <a:lnTo>
                  <a:pt x="3399" y="3528390"/>
                </a:lnTo>
                <a:lnTo>
                  <a:pt x="144064" y="2481932"/>
                </a:lnTo>
                <a:lnTo>
                  <a:pt x="147575" y="2481932"/>
                </a:lnTo>
                <a:lnTo>
                  <a:pt x="147575" y="413664"/>
                </a:lnTo>
                <a:cubicBezTo>
                  <a:pt x="147575" y="185204"/>
                  <a:pt x="332779" y="0"/>
                  <a:pt x="5612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7" name="Group 48">
            <a:extLst>
              <a:ext uri="{FF2B5EF4-FFF2-40B4-BE49-F238E27FC236}">
                <a16:creationId xmlns:a16="http://schemas.microsoft.com/office/drawing/2014/main" id="{A023E8DE-661A-49B3-AE96-2A1BFCFBCC80}"/>
              </a:ext>
            </a:extLst>
          </p:cNvPr>
          <p:cNvGrpSpPr/>
          <p:nvPr/>
        </p:nvGrpSpPr>
        <p:grpSpPr>
          <a:xfrm>
            <a:off x="6280478" y="2905942"/>
            <a:ext cx="5327572" cy="734839"/>
            <a:chOff x="395534" y="3722056"/>
            <a:chExt cx="3972999" cy="73483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64FC191-1D34-451D-BF12-3205E15262E5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3D66655-C714-4D66-A46B-F543BFDC4D2E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51">
            <a:extLst>
              <a:ext uri="{FF2B5EF4-FFF2-40B4-BE49-F238E27FC236}">
                <a16:creationId xmlns:a16="http://schemas.microsoft.com/office/drawing/2014/main" id="{E539C745-CAE4-406B-A45D-F329ADFB00CC}"/>
              </a:ext>
            </a:extLst>
          </p:cNvPr>
          <p:cNvGrpSpPr/>
          <p:nvPr/>
        </p:nvGrpSpPr>
        <p:grpSpPr>
          <a:xfrm>
            <a:off x="6280478" y="4119260"/>
            <a:ext cx="5327572" cy="734839"/>
            <a:chOff x="395534" y="3722056"/>
            <a:chExt cx="3972999" cy="73483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1D1A645-70C8-4C7F-8817-A8F20A7F6F1A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1590A38-C260-461E-84D2-60BC0CDD9755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54">
            <a:extLst>
              <a:ext uri="{FF2B5EF4-FFF2-40B4-BE49-F238E27FC236}">
                <a16:creationId xmlns:a16="http://schemas.microsoft.com/office/drawing/2014/main" id="{BA52B1CB-3F53-4A56-A642-FA28E9C35AA0}"/>
              </a:ext>
            </a:extLst>
          </p:cNvPr>
          <p:cNvGrpSpPr/>
          <p:nvPr/>
        </p:nvGrpSpPr>
        <p:grpSpPr>
          <a:xfrm>
            <a:off x="6276164" y="5332579"/>
            <a:ext cx="5327572" cy="734839"/>
            <a:chOff x="395534" y="3722056"/>
            <a:chExt cx="3972999" cy="73483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C92FA11-F214-42DC-A7D8-DEEFE6DA7758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0FC692B-5B97-481C-8E53-F291C4C9A01E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60">
            <a:extLst>
              <a:ext uri="{FF2B5EF4-FFF2-40B4-BE49-F238E27FC236}">
                <a16:creationId xmlns:a16="http://schemas.microsoft.com/office/drawing/2014/main" id="{A9623E11-EE78-4712-8A02-8ECD9A71BFDB}"/>
              </a:ext>
            </a:extLst>
          </p:cNvPr>
          <p:cNvGrpSpPr/>
          <p:nvPr/>
        </p:nvGrpSpPr>
        <p:grpSpPr>
          <a:xfrm>
            <a:off x="6280478" y="1692624"/>
            <a:ext cx="5327572" cy="734839"/>
            <a:chOff x="395534" y="3722056"/>
            <a:chExt cx="3972999" cy="73483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0A74924-0551-4EA3-8B7F-628846297836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301571E-3E32-41CF-ABEA-F297C6CB5FE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Trapezoid 18">
            <a:extLst>
              <a:ext uri="{FF2B5EF4-FFF2-40B4-BE49-F238E27FC236}">
                <a16:creationId xmlns:a16="http://schemas.microsoft.com/office/drawing/2014/main" id="{A823620D-7CA1-4472-AD8B-B7ADFEAF263D}"/>
              </a:ext>
            </a:extLst>
          </p:cNvPr>
          <p:cNvSpPr/>
          <p:nvPr/>
        </p:nvSpPr>
        <p:spPr>
          <a:xfrm rot="10800000">
            <a:off x="2022107" y="3301460"/>
            <a:ext cx="2235344" cy="1236889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2D78DFE-7570-4590-AB1D-4900320D38C2}"/>
              </a:ext>
            </a:extLst>
          </p:cNvPr>
          <p:cNvSpPr txBox="1"/>
          <p:nvPr/>
        </p:nvSpPr>
        <p:spPr>
          <a:xfrm>
            <a:off x="2484978" y="3586573"/>
            <a:ext cx="1312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Content Title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66893E-A390-47BD-BEA7-17E7B475E53E}"/>
              </a:ext>
            </a:extLst>
          </p:cNvPr>
          <p:cNvSpPr txBox="1"/>
          <p:nvPr/>
        </p:nvSpPr>
        <p:spPr>
          <a:xfrm>
            <a:off x="0" y="5720431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C8F686-C214-4D54-85EA-16F44C522BE2}"/>
              </a:ext>
            </a:extLst>
          </p:cNvPr>
          <p:cNvSpPr txBox="1"/>
          <p:nvPr/>
        </p:nvSpPr>
        <p:spPr>
          <a:xfrm>
            <a:off x="8006295" y="552102"/>
            <a:ext cx="3675549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>
                <a:solidFill>
                  <a:schemeClr val="bg1"/>
                </a:solidFill>
              </a:rPr>
              <a:t>We Create Quality Professional </a:t>
            </a:r>
          </a:p>
          <a:p>
            <a:pPr algn="r"/>
            <a:r>
              <a:rPr lang="en-US" altLang="ko-KR" sz="2000" dirty="0">
                <a:solidFill>
                  <a:schemeClr val="bg1"/>
                </a:solidFill>
              </a:rPr>
              <a:t>PPT Presentation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C5E947-845F-463A-8DA4-8E4670A53A11}"/>
              </a:ext>
            </a:extLst>
          </p:cNvPr>
          <p:cNvSpPr txBox="1"/>
          <p:nvPr/>
        </p:nvSpPr>
        <p:spPr>
          <a:xfrm>
            <a:off x="9208655" y="1337329"/>
            <a:ext cx="24731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8DE928-26A3-4439-B0FE-3DA64C69C49B}"/>
              </a:ext>
            </a:extLst>
          </p:cNvPr>
          <p:cNvSpPr txBox="1"/>
          <p:nvPr/>
        </p:nvSpPr>
        <p:spPr>
          <a:xfrm>
            <a:off x="510156" y="552102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b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1B052E-D48F-4461-82E1-253235CA28DC}"/>
              </a:ext>
            </a:extLst>
          </p:cNvPr>
          <p:cNvSpPr txBox="1"/>
          <p:nvPr/>
        </p:nvSpPr>
        <p:spPr>
          <a:xfrm>
            <a:off x="805094" y="194133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Modern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PowerPoint  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7ED2EF-1A7E-44FC-811C-C6C786C9B23E}"/>
              </a:ext>
            </a:extLst>
          </p:cNvPr>
          <p:cNvSpPr txBox="1"/>
          <p:nvPr/>
        </p:nvSpPr>
        <p:spPr>
          <a:xfrm>
            <a:off x="805093" y="3384074"/>
            <a:ext cx="398709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Get a modern PowerPoint  Presentation that is beautifully designed.  Easy to change colors, photos and Text. Get a modern PowerPoint  Presentation that is beautifully designed. 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547899-0D58-48DF-8259-FCF5046A62DC}"/>
              </a:ext>
            </a:extLst>
          </p:cNvPr>
          <p:cNvSpPr txBox="1"/>
          <p:nvPr/>
        </p:nvSpPr>
        <p:spPr>
          <a:xfrm>
            <a:off x="805094" y="2755038"/>
            <a:ext cx="3273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CFF200-5BF0-4719-A7F1-480DB8D120F2}"/>
              </a:ext>
            </a:extLst>
          </p:cNvPr>
          <p:cNvSpPr txBox="1"/>
          <p:nvPr/>
        </p:nvSpPr>
        <p:spPr>
          <a:xfrm>
            <a:off x="5820031" y="1796790"/>
            <a:ext cx="5566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C8CB4C4-6565-4C8A-9A17-365ABA4DC142}"/>
              </a:ext>
            </a:extLst>
          </p:cNvPr>
          <p:cNvSpPr/>
          <p:nvPr/>
        </p:nvSpPr>
        <p:spPr>
          <a:xfrm>
            <a:off x="9688200" y="2511102"/>
            <a:ext cx="1698706" cy="1605184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36D39CA-3267-4F50-94AF-DF7818BE8316}"/>
              </a:ext>
            </a:extLst>
          </p:cNvPr>
          <p:cNvSpPr/>
          <p:nvPr/>
        </p:nvSpPr>
        <p:spPr>
          <a:xfrm>
            <a:off x="9688200" y="4491760"/>
            <a:ext cx="1698706" cy="1605184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AD2AD10-3C76-41B8-AC0E-9B92256225F6}"/>
              </a:ext>
            </a:extLst>
          </p:cNvPr>
          <p:cNvSpPr/>
          <p:nvPr/>
        </p:nvSpPr>
        <p:spPr>
          <a:xfrm>
            <a:off x="7521125" y="2511102"/>
            <a:ext cx="1698706" cy="1605184"/>
          </a:xfrm>
          <a:prstGeom prst="roundRect">
            <a:avLst>
              <a:gd name="adj" fmla="val 8843"/>
            </a:avLst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CDE1F39-1844-4C52-9BDD-CCB618E59793}"/>
              </a:ext>
            </a:extLst>
          </p:cNvPr>
          <p:cNvSpPr/>
          <p:nvPr/>
        </p:nvSpPr>
        <p:spPr>
          <a:xfrm>
            <a:off x="7521125" y="4491760"/>
            <a:ext cx="1698706" cy="1605184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9061EC5-616C-4FD3-9A8F-0B3D7240670A}"/>
              </a:ext>
            </a:extLst>
          </p:cNvPr>
          <p:cNvSpPr/>
          <p:nvPr/>
        </p:nvSpPr>
        <p:spPr>
          <a:xfrm>
            <a:off x="5354052" y="2511102"/>
            <a:ext cx="1698706" cy="1605184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AB329A9-13E1-49B1-83D8-4F7600E03E14}"/>
              </a:ext>
            </a:extLst>
          </p:cNvPr>
          <p:cNvSpPr/>
          <p:nvPr/>
        </p:nvSpPr>
        <p:spPr>
          <a:xfrm>
            <a:off x="5354052" y="4491760"/>
            <a:ext cx="1698706" cy="1605184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4B2D185D-D95A-42AF-B27B-D7F93F94209F}"/>
              </a:ext>
            </a:extLst>
          </p:cNvPr>
          <p:cNvSpPr/>
          <p:nvPr/>
        </p:nvSpPr>
        <p:spPr>
          <a:xfrm>
            <a:off x="8111956" y="2789604"/>
            <a:ext cx="517045" cy="48399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4" name="Rectangle 30">
            <a:extLst>
              <a:ext uri="{FF2B5EF4-FFF2-40B4-BE49-F238E27FC236}">
                <a16:creationId xmlns:a16="http://schemas.microsoft.com/office/drawing/2014/main" id="{8DF5B634-4465-4C19-987A-69CFB2F4A02D}"/>
              </a:ext>
            </a:extLst>
          </p:cNvPr>
          <p:cNvSpPr/>
          <p:nvPr/>
        </p:nvSpPr>
        <p:spPr>
          <a:xfrm>
            <a:off x="8138857" y="4827861"/>
            <a:ext cx="463243" cy="46189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Pie 24">
            <a:extLst>
              <a:ext uri="{FF2B5EF4-FFF2-40B4-BE49-F238E27FC236}">
                <a16:creationId xmlns:a16="http://schemas.microsoft.com/office/drawing/2014/main" id="{0D994A50-D259-4DA8-9B37-6ADFBD12EC12}"/>
              </a:ext>
            </a:extLst>
          </p:cNvPr>
          <p:cNvSpPr/>
          <p:nvPr/>
        </p:nvSpPr>
        <p:spPr>
          <a:xfrm>
            <a:off x="5928888" y="2758607"/>
            <a:ext cx="549034" cy="54599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Oval 7">
            <a:extLst>
              <a:ext uri="{FF2B5EF4-FFF2-40B4-BE49-F238E27FC236}">
                <a16:creationId xmlns:a16="http://schemas.microsoft.com/office/drawing/2014/main" id="{B49CBFF1-3A12-4120-ACBF-DAA62C579CEA}"/>
              </a:ext>
            </a:extLst>
          </p:cNvPr>
          <p:cNvSpPr/>
          <p:nvPr/>
        </p:nvSpPr>
        <p:spPr>
          <a:xfrm>
            <a:off x="5928888" y="4786423"/>
            <a:ext cx="544766" cy="54476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D8BBD2-2C4F-4699-AEDC-FDF85999D221}"/>
              </a:ext>
            </a:extLst>
          </p:cNvPr>
          <p:cNvSpPr/>
          <p:nvPr/>
        </p:nvSpPr>
        <p:spPr>
          <a:xfrm rot="2700000">
            <a:off x="10357866" y="2689739"/>
            <a:ext cx="359374" cy="68372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Oval 21">
            <a:extLst>
              <a:ext uri="{FF2B5EF4-FFF2-40B4-BE49-F238E27FC236}">
                <a16:creationId xmlns:a16="http://schemas.microsoft.com/office/drawing/2014/main" id="{9FDBECAA-9848-4EA4-BFE1-4FF3945C94D0}"/>
              </a:ext>
            </a:extLst>
          </p:cNvPr>
          <p:cNvSpPr>
            <a:spLocks noChangeAspect="1"/>
          </p:cNvSpPr>
          <p:nvPr/>
        </p:nvSpPr>
        <p:spPr>
          <a:xfrm>
            <a:off x="10250068" y="4768920"/>
            <a:ext cx="574971" cy="57977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5256E3-9916-4229-92F9-E535565943C6}"/>
              </a:ext>
            </a:extLst>
          </p:cNvPr>
          <p:cNvSpPr txBox="1"/>
          <p:nvPr/>
        </p:nvSpPr>
        <p:spPr>
          <a:xfrm>
            <a:off x="5424886" y="3539827"/>
            <a:ext cx="1557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5B974C-39ED-4C3D-8928-56538576093D}"/>
              </a:ext>
            </a:extLst>
          </p:cNvPr>
          <p:cNvSpPr txBox="1"/>
          <p:nvPr/>
        </p:nvSpPr>
        <p:spPr>
          <a:xfrm>
            <a:off x="7627377" y="3539827"/>
            <a:ext cx="1557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BE784E-D7AD-47A2-A422-CB308F8C70E7}"/>
              </a:ext>
            </a:extLst>
          </p:cNvPr>
          <p:cNvSpPr txBox="1"/>
          <p:nvPr/>
        </p:nvSpPr>
        <p:spPr>
          <a:xfrm>
            <a:off x="5424886" y="5487140"/>
            <a:ext cx="1557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852690-382D-4E0C-96AC-4DB238FB7BF2}"/>
              </a:ext>
            </a:extLst>
          </p:cNvPr>
          <p:cNvSpPr txBox="1"/>
          <p:nvPr/>
        </p:nvSpPr>
        <p:spPr>
          <a:xfrm>
            <a:off x="7597070" y="5487140"/>
            <a:ext cx="1557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26D60C-31F8-403F-AD77-EBEF595F3BF2}"/>
              </a:ext>
            </a:extLst>
          </p:cNvPr>
          <p:cNvSpPr txBox="1"/>
          <p:nvPr/>
        </p:nvSpPr>
        <p:spPr>
          <a:xfrm>
            <a:off x="9769254" y="5487140"/>
            <a:ext cx="1557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C6FCCC-DB7D-4311-B934-C71E22F5E045}"/>
              </a:ext>
            </a:extLst>
          </p:cNvPr>
          <p:cNvSpPr txBox="1"/>
          <p:nvPr/>
        </p:nvSpPr>
        <p:spPr>
          <a:xfrm>
            <a:off x="9829868" y="3539827"/>
            <a:ext cx="1557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E998D14-FCE3-44F5-B8E6-208164007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181219"/>
              </p:ext>
            </p:extLst>
          </p:nvPr>
        </p:nvGraphicFramePr>
        <p:xfrm>
          <a:off x="966510" y="1900782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 A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456,000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E563F69C-F3E7-4065-BBBA-6183698E7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726571"/>
              </p:ext>
            </p:extLst>
          </p:nvPr>
        </p:nvGraphicFramePr>
        <p:xfrm>
          <a:off x="3691505" y="1900782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 B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242,000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3E44E5DF-5BF4-4E3B-B514-C8808A8F9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586526"/>
              </p:ext>
            </p:extLst>
          </p:nvPr>
        </p:nvGraphicFramePr>
        <p:xfrm>
          <a:off x="6416500" y="1900782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 C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56,000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4241AF3E-6C9F-460C-80DA-229267B7FD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297038"/>
              </p:ext>
            </p:extLst>
          </p:nvPr>
        </p:nvGraphicFramePr>
        <p:xfrm>
          <a:off x="9141495" y="1900782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1,211,000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sp>
        <p:nvSpPr>
          <p:cNvPr id="7" name="타원 6">
            <a:extLst>
              <a:ext uri="{FF2B5EF4-FFF2-40B4-BE49-F238E27FC236}">
                <a16:creationId xmlns:a16="http://schemas.microsoft.com/office/drawing/2014/main" id="{C3BB07E4-2FCC-45E1-8D3E-8E9264A64BD3}"/>
              </a:ext>
            </a:extLst>
          </p:cNvPr>
          <p:cNvSpPr/>
          <p:nvPr/>
        </p:nvSpPr>
        <p:spPr>
          <a:xfrm>
            <a:off x="1471405" y="2188815"/>
            <a:ext cx="1042210" cy="1042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E5458827-37BD-4C18-A29B-34D6DA41C50A}"/>
              </a:ext>
            </a:extLst>
          </p:cNvPr>
          <p:cNvSpPr/>
          <p:nvPr/>
        </p:nvSpPr>
        <p:spPr>
          <a:xfrm>
            <a:off x="4242681" y="2188815"/>
            <a:ext cx="1042210" cy="1042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0D036B4A-B0AD-4F20-8C8A-75AC405B025D}"/>
              </a:ext>
            </a:extLst>
          </p:cNvPr>
          <p:cNvSpPr/>
          <p:nvPr/>
        </p:nvSpPr>
        <p:spPr>
          <a:xfrm>
            <a:off x="6967675" y="2188815"/>
            <a:ext cx="1042210" cy="1042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948C661C-7E12-440D-8E41-5795744762E4}"/>
              </a:ext>
            </a:extLst>
          </p:cNvPr>
          <p:cNvSpPr/>
          <p:nvPr/>
        </p:nvSpPr>
        <p:spPr>
          <a:xfrm>
            <a:off x="9692671" y="2188815"/>
            <a:ext cx="1042210" cy="1042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2487884B-94C9-4C7E-ABC9-C87BF725A39D}"/>
              </a:ext>
            </a:extLst>
          </p:cNvPr>
          <p:cNvSpPr/>
          <p:nvPr/>
        </p:nvSpPr>
        <p:spPr>
          <a:xfrm flipH="1">
            <a:off x="1792927" y="2545335"/>
            <a:ext cx="421694" cy="34787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ectangle 130">
            <a:extLst>
              <a:ext uri="{FF2B5EF4-FFF2-40B4-BE49-F238E27FC236}">
                <a16:creationId xmlns:a16="http://schemas.microsoft.com/office/drawing/2014/main" id="{ED723FFA-EE43-490F-9C20-9E6460F995EB}"/>
              </a:ext>
            </a:extLst>
          </p:cNvPr>
          <p:cNvSpPr/>
          <p:nvPr/>
        </p:nvSpPr>
        <p:spPr>
          <a:xfrm>
            <a:off x="4581622" y="2521971"/>
            <a:ext cx="378572" cy="38029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25">
            <a:extLst>
              <a:ext uri="{FF2B5EF4-FFF2-40B4-BE49-F238E27FC236}">
                <a16:creationId xmlns:a16="http://schemas.microsoft.com/office/drawing/2014/main" id="{18498D09-DD0A-453D-9725-02EDDCE6B25B}"/>
              </a:ext>
            </a:extLst>
          </p:cNvPr>
          <p:cNvSpPr>
            <a:spLocks noChangeAspect="1"/>
          </p:cNvSpPr>
          <p:nvPr/>
        </p:nvSpPr>
        <p:spPr>
          <a:xfrm>
            <a:off x="10061014" y="2451817"/>
            <a:ext cx="305523" cy="441390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Rectangle 36">
            <a:extLst>
              <a:ext uri="{FF2B5EF4-FFF2-40B4-BE49-F238E27FC236}">
                <a16:creationId xmlns:a16="http://schemas.microsoft.com/office/drawing/2014/main" id="{718A28A3-35C5-41BE-863D-F0415259470E}"/>
              </a:ext>
            </a:extLst>
          </p:cNvPr>
          <p:cNvSpPr/>
          <p:nvPr/>
        </p:nvSpPr>
        <p:spPr>
          <a:xfrm>
            <a:off x="7294095" y="254533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55">
            <a:extLst>
              <a:ext uri="{FF2B5EF4-FFF2-40B4-BE49-F238E27FC236}">
                <a16:creationId xmlns:a16="http://schemas.microsoft.com/office/drawing/2014/main" id="{6B8C8466-EF70-4978-B67D-1E2CF74FCD6C}"/>
              </a:ext>
            </a:extLst>
          </p:cNvPr>
          <p:cNvGrpSpPr/>
          <p:nvPr/>
        </p:nvGrpSpPr>
        <p:grpSpPr>
          <a:xfrm>
            <a:off x="7456176" y="5297401"/>
            <a:ext cx="4294835" cy="954472"/>
            <a:chOff x="5476752" y="3755095"/>
            <a:chExt cx="2772381" cy="95447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CDB1026-9A2E-41CC-99EB-7D4BD639F9B0}"/>
                </a:ext>
              </a:extLst>
            </p:cNvPr>
            <p:cNvSpPr txBox="1"/>
            <p:nvPr/>
          </p:nvSpPr>
          <p:spPr>
            <a:xfrm>
              <a:off x="5476752" y="3755095"/>
              <a:ext cx="2772381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FC53A41-7A63-4BC1-97AE-ED095DC55BD8}"/>
                </a:ext>
              </a:extLst>
            </p:cNvPr>
            <p:cNvSpPr txBox="1"/>
            <p:nvPr/>
          </p:nvSpPr>
          <p:spPr>
            <a:xfrm>
              <a:off x="6076479" y="4063236"/>
              <a:ext cx="2172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</a:p>
          </p:txBody>
        </p:sp>
      </p:grpSp>
      <p:grpSp>
        <p:nvGrpSpPr>
          <p:cNvPr id="48" name="Group 58">
            <a:extLst>
              <a:ext uri="{FF2B5EF4-FFF2-40B4-BE49-F238E27FC236}">
                <a16:creationId xmlns:a16="http://schemas.microsoft.com/office/drawing/2014/main" id="{2E8EAA25-1F6F-436E-BB7B-9D45C9C90D42}"/>
              </a:ext>
            </a:extLst>
          </p:cNvPr>
          <p:cNvGrpSpPr/>
          <p:nvPr/>
        </p:nvGrpSpPr>
        <p:grpSpPr>
          <a:xfrm>
            <a:off x="7456177" y="4354512"/>
            <a:ext cx="4294835" cy="957368"/>
            <a:chOff x="1137056" y="3751768"/>
            <a:chExt cx="2772381" cy="95736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726536C-C72A-4249-8FC8-40EC8F229863}"/>
                </a:ext>
              </a:extLst>
            </p:cNvPr>
            <p:cNvSpPr txBox="1"/>
            <p:nvPr/>
          </p:nvSpPr>
          <p:spPr>
            <a:xfrm>
              <a:off x="1137056" y="3751768"/>
              <a:ext cx="2772381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3100BE0-6988-42BE-B468-F6273B867806}"/>
                </a:ext>
              </a:extLst>
            </p:cNvPr>
            <p:cNvSpPr txBox="1"/>
            <p:nvPr/>
          </p:nvSpPr>
          <p:spPr>
            <a:xfrm>
              <a:off x="1736783" y="4062805"/>
              <a:ext cx="2172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</a:p>
          </p:txBody>
        </p:sp>
      </p:grpSp>
      <p:grpSp>
        <p:nvGrpSpPr>
          <p:cNvPr id="56" name="Group 66">
            <a:extLst>
              <a:ext uri="{FF2B5EF4-FFF2-40B4-BE49-F238E27FC236}">
                <a16:creationId xmlns:a16="http://schemas.microsoft.com/office/drawing/2014/main" id="{3F6B4487-20A8-4BD5-B69F-95BDD95CCA8E}"/>
              </a:ext>
            </a:extLst>
          </p:cNvPr>
          <p:cNvGrpSpPr/>
          <p:nvPr/>
        </p:nvGrpSpPr>
        <p:grpSpPr>
          <a:xfrm>
            <a:off x="7456176" y="3414520"/>
            <a:ext cx="4294835" cy="954472"/>
            <a:chOff x="5476752" y="2545756"/>
            <a:chExt cx="2772381" cy="95447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5BDCC55-33DC-4A4D-A683-3D1E701B7952}"/>
                </a:ext>
              </a:extLst>
            </p:cNvPr>
            <p:cNvSpPr txBox="1"/>
            <p:nvPr/>
          </p:nvSpPr>
          <p:spPr>
            <a:xfrm>
              <a:off x="5476752" y="2545756"/>
              <a:ext cx="2772381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D771133-9EEC-403C-834E-F72B55F11930}"/>
                </a:ext>
              </a:extLst>
            </p:cNvPr>
            <p:cNvSpPr txBox="1"/>
            <p:nvPr/>
          </p:nvSpPr>
          <p:spPr>
            <a:xfrm>
              <a:off x="6076479" y="2853897"/>
              <a:ext cx="2172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</a:p>
          </p:txBody>
        </p:sp>
      </p:grpSp>
      <p:grpSp>
        <p:nvGrpSpPr>
          <p:cNvPr id="59" name="Group 69">
            <a:extLst>
              <a:ext uri="{FF2B5EF4-FFF2-40B4-BE49-F238E27FC236}">
                <a16:creationId xmlns:a16="http://schemas.microsoft.com/office/drawing/2014/main" id="{010ABCC4-68BB-42B1-A2A6-3E4EC70FF7EC}"/>
              </a:ext>
            </a:extLst>
          </p:cNvPr>
          <p:cNvGrpSpPr/>
          <p:nvPr/>
        </p:nvGrpSpPr>
        <p:grpSpPr>
          <a:xfrm>
            <a:off x="7456177" y="2468737"/>
            <a:ext cx="4294835" cy="960263"/>
            <a:chOff x="1137056" y="2545756"/>
            <a:chExt cx="2772381" cy="960263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67DB896-0D4A-478F-B63B-F7840B39873D}"/>
                </a:ext>
              </a:extLst>
            </p:cNvPr>
            <p:cNvSpPr txBox="1"/>
            <p:nvPr/>
          </p:nvSpPr>
          <p:spPr>
            <a:xfrm>
              <a:off x="1137056" y="2545756"/>
              <a:ext cx="2772381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AF66AEC-F6D0-4FB7-92E8-7A57E5462AD3}"/>
                </a:ext>
              </a:extLst>
            </p:cNvPr>
            <p:cNvSpPr txBox="1"/>
            <p:nvPr/>
          </p:nvSpPr>
          <p:spPr>
            <a:xfrm>
              <a:off x="1736783" y="2859688"/>
              <a:ext cx="2172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C75977D6-7868-45DC-A746-7E1D1ABA2778}"/>
              </a:ext>
            </a:extLst>
          </p:cNvPr>
          <p:cNvSpPr txBox="1"/>
          <p:nvPr/>
        </p:nvSpPr>
        <p:spPr>
          <a:xfrm>
            <a:off x="7456176" y="861011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CDBC46A-B639-44BB-89D1-14AB91EB726A}"/>
              </a:ext>
            </a:extLst>
          </p:cNvPr>
          <p:cNvSpPr txBox="1"/>
          <p:nvPr/>
        </p:nvSpPr>
        <p:spPr>
          <a:xfrm>
            <a:off x="7456176" y="458586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76588BE-1E38-4058-8A5A-9336835FFCE7}"/>
              </a:ext>
            </a:extLst>
          </p:cNvPr>
          <p:cNvSpPr txBox="1"/>
          <p:nvPr/>
        </p:nvSpPr>
        <p:spPr>
          <a:xfrm>
            <a:off x="8785653" y="1269454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7" name="Rounded Rectangle 2">
            <a:extLst>
              <a:ext uri="{FF2B5EF4-FFF2-40B4-BE49-F238E27FC236}">
                <a16:creationId xmlns:a16="http://schemas.microsoft.com/office/drawing/2014/main" id="{2ADF6058-4A55-4129-B69F-0600B1F8A029}"/>
              </a:ext>
            </a:extLst>
          </p:cNvPr>
          <p:cNvSpPr>
            <a:spLocks noChangeAspect="1"/>
          </p:cNvSpPr>
          <p:nvPr/>
        </p:nvSpPr>
        <p:spPr>
          <a:xfrm>
            <a:off x="7794617" y="3833635"/>
            <a:ext cx="320214" cy="406685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8" name="Rounded Rectangle 2">
            <a:extLst>
              <a:ext uri="{FF2B5EF4-FFF2-40B4-BE49-F238E27FC236}">
                <a16:creationId xmlns:a16="http://schemas.microsoft.com/office/drawing/2014/main" id="{8E811D45-5E19-472B-AC89-B2D7EDA2379C}"/>
              </a:ext>
            </a:extLst>
          </p:cNvPr>
          <p:cNvSpPr>
            <a:spLocks noChangeAspect="1"/>
          </p:cNvSpPr>
          <p:nvPr/>
        </p:nvSpPr>
        <p:spPr>
          <a:xfrm>
            <a:off x="7841531" y="2877021"/>
            <a:ext cx="226387" cy="406685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9" name="자유형: 도형 78">
            <a:extLst>
              <a:ext uri="{FF2B5EF4-FFF2-40B4-BE49-F238E27FC236}">
                <a16:creationId xmlns:a16="http://schemas.microsoft.com/office/drawing/2014/main" id="{50588963-E70A-438B-82B0-82604E9AD814}"/>
              </a:ext>
            </a:extLst>
          </p:cNvPr>
          <p:cNvSpPr/>
          <p:nvPr/>
        </p:nvSpPr>
        <p:spPr>
          <a:xfrm>
            <a:off x="7593179" y="5704875"/>
            <a:ext cx="723091" cy="400110"/>
          </a:xfrm>
          <a:custGeom>
            <a:avLst/>
            <a:gdLst>
              <a:gd name="connsiteX0" fmla="*/ 572160 w 1280169"/>
              <a:gd name="connsiteY0" fmla="*/ 658905 h 708360"/>
              <a:gd name="connsiteX1" fmla="*/ 572160 w 1280169"/>
              <a:gd name="connsiteY1" fmla="*/ 671227 h 708360"/>
              <a:gd name="connsiteX2" fmla="*/ 708009 w 1280169"/>
              <a:gd name="connsiteY2" fmla="*/ 671227 h 708360"/>
              <a:gd name="connsiteX3" fmla="*/ 708009 w 1280169"/>
              <a:gd name="connsiteY3" fmla="*/ 658905 h 708360"/>
              <a:gd name="connsiteX4" fmla="*/ 490939 w 1280169"/>
              <a:gd name="connsiteY4" fmla="*/ 442183 h 708360"/>
              <a:gd name="connsiteX5" fmla="*/ 670093 w 1280169"/>
              <a:gd name="connsiteY5" fmla="*/ 442183 h 708360"/>
              <a:gd name="connsiteX6" fmla="*/ 670093 w 1280169"/>
              <a:gd name="connsiteY6" fmla="*/ 555198 h 708360"/>
              <a:gd name="connsiteX7" fmla="*/ 490939 w 1280169"/>
              <a:gd name="connsiteY7" fmla="*/ 555198 h 708360"/>
              <a:gd name="connsiteX8" fmla="*/ 229814 w 1280169"/>
              <a:gd name="connsiteY8" fmla="*/ 394644 h 708360"/>
              <a:gd name="connsiteX9" fmla="*/ 442922 w 1280169"/>
              <a:gd name="connsiteY9" fmla="*/ 394644 h 708360"/>
              <a:gd name="connsiteX10" fmla="*/ 442922 w 1280169"/>
              <a:gd name="connsiteY10" fmla="*/ 555198 h 708360"/>
              <a:gd name="connsiteX11" fmla="*/ 229814 w 1280169"/>
              <a:gd name="connsiteY11" fmla="*/ 555198 h 708360"/>
              <a:gd name="connsiteX12" fmla="*/ 724081 w 1280169"/>
              <a:gd name="connsiteY12" fmla="*/ 229617 h 708360"/>
              <a:gd name="connsiteX13" fmla="*/ 1059012 w 1280169"/>
              <a:gd name="connsiteY13" fmla="*/ 229617 h 708360"/>
              <a:gd name="connsiteX14" fmla="*/ 1059012 w 1280169"/>
              <a:gd name="connsiteY14" fmla="*/ 555198 h 708360"/>
              <a:gd name="connsiteX15" fmla="*/ 724081 w 1280169"/>
              <a:gd name="connsiteY15" fmla="*/ 555198 h 708360"/>
              <a:gd name="connsiteX16" fmla="*/ 494200 w 1280169"/>
              <a:gd name="connsiteY16" fmla="*/ 229617 h 708360"/>
              <a:gd name="connsiteX17" fmla="*/ 673354 w 1280169"/>
              <a:gd name="connsiteY17" fmla="*/ 229617 h 708360"/>
              <a:gd name="connsiteX18" fmla="*/ 673354 w 1280169"/>
              <a:gd name="connsiteY18" fmla="*/ 414240 h 708360"/>
              <a:gd name="connsiteX19" fmla="*/ 494200 w 1280169"/>
              <a:gd name="connsiteY19" fmla="*/ 414240 h 708360"/>
              <a:gd name="connsiteX20" fmla="*/ 229814 w 1280169"/>
              <a:gd name="connsiteY20" fmla="*/ 229617 h 708360"/>
              <a:gd name="connsiteX21" fmla="*/ 442922 w 1280169"/>
              <a:gd name="connsiteY21" fmla="*/ 229617 h 708360"/>
              <a:gd name="connsiteX22" fmla="*/ 442922 w 1280169"/>
              <a:gd name="connsiteY22" fmla="*/ 363555 h 708360"/>
              <a:gd name="connsiteX23" fmla="*/ 229814 w 1280169"/>
              <a:gd name="connsiteY23" fmla="*/ 363555 h 708360"/>
              <a:gd name="connsiteX24" fmla="*/ 229814 w 1280169"/>
              <a:gd name="connsiteY24" fmla="*/ 99330 h 708360"/>
              <a:gd name="connsiteX25" fmla="*/ 1059012 w 1280169"/>
              <a:gd name="connsiteY25" fmla="*/ 99330 h 708360"/>
              <a:gd name="connsiteX26" fmla="*/ 1059012 w 1280169"/>
              <a:gd name="connsiteY26" fmla="*/ 187281 h 708360"/>
              <a:gd name="connsiteX27" fmla="*/ 229814 w 1280169"/>
              <a:gd name="connsiteY27" fmla="*/ 187281 h 708360"/>
              <a:gd name="connsiteX28" fmla="*/ 170689 w 1280169"/>
              <a:gd name="connsiteY28" fmla="*/ 34138 h 708360"/>
              <a:gd name="connsiteX29" fmla="*/ 170689 w 1280169"/>
              <a:gd name="connsiteY29" fmla="*/ 597412 h 708360"/>
              <a:gd name="connsiteX30" fmla="*/ 1109480 w 1280169"/>
              <a:gd name="connsiteY30" fmla="*/ 597412 h 708360"/>
              <a:gd name="connsiteX31" fmla="*/ 1109480 w 1280169"/>
              <a:gd name="connsiteY31" fmla="*/ 34138 h 708360"/>
              <a:gd name="connsiteX32" fmla="*/ 164838 w 1280169"/>
              <a:gd name="connsiteY32" fmla="*/ 0 h 708360"/>
              <a:gd name="connsiteX33" fmla="*/ 1115331 w 1280169"/>
              <a:gd name="connsiteY33" fmla="*/ 0 h 708360"/>
              <a:gd name="connsiteX34" fmla="*/ 1143618 w 1280169"/>
              <a:gd name="connsiteY34" fmla="*/ 28286 h 708360"/>
              <a:gd name="connsiteX35" fmla="*/ 1143618 w 1280169"/>
              <a:gd name="connsiteY35" fmla="*/ 648619 h 708360"/>
              <a:gd name="connsiteX36" fmla="*/ 1280169 w 1280169"/>
              <a:gd name="connsiteY36" fmla="*/ 648619 h 708360"/>
              <a:gd name="connsiteX37" fmla="*/ 1280169 w 1280169"/>
              <a:gd name="connsiteY37" fmla="*/ 682757 h 708360"/>
              <a:gd name="connsiteX38" fmla="*/ 1246923 w 1280169"/>
              <a:gd name="connsiteY38" fmla="*/ 708360 h 708360"/>
              <a:gd name="connsiteX39" fmla="*/ 33246 w 1280169"/>
              <a:gd name="connsiteY39" fmla="*/ 708360 h 708360"/>
              <a:gd name="connsiteX40" fmla="*/ 0 w 1280169"/>
              <a:gd name="connsiteY40" fmla="*/ 682757 h 708360"/>
              <a:gd name="connsiteX41" fmla="*/ 0 w 1280169"/>
              <a:gd name="connsiteY41" fmla="*/ 648619 h 708360"/>
              <a:gd name="connsiteX42" fmla="*/ 136552 w 1280169"/>
              <a:gd name="connsiteY42" fmla="*/ 648619 h 708360"/>
              <a:gd name="connsiteX43" fmla="*/ 136552 w 1280169"/>
              <a:gd name="connsiteY43" fmla="*/ 28286 h 708360"/>
              <a:gd name="connsiteX44" fmla="*/ 164838 w 1280169"/>
              <a:gd name="connsiteY44" fmla="*/ 0 h 70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280169" h="708360">
                <a:moveTo>
                  <a:pt x="572160" y="658905"/>
                </a:moveTo>
                <a:lnTo>
                  <a:pt x="572160" y="671227"/>
                </a:lnTo>
                <a:lnTo>
                  <a:pt x="708009" y="671227"/>
                </a:lnTo>
                <a:lnTo>
                  <a:pt x="708009" y="658905"/>
                </a:lnTo>
                <a:close/>
                <a:moveTo>
                  <a:pt x="490939" y="442183"/>
                </a:moveTo>
                <a:lnTo>
                  <a:pt x="670093" y="442183"/>
                </a:lnTo>
                <a:lnTo>
                  <a:pt x="670093" y="555198"/>
                </a:lnTo>
                <a:lnTo>
                  <a:pt x="490939" y="555198"/>
                </a:lnTo>
                <a:close/>
                <a:moveTo>
                  <a:pt x="229814" y="394644"/>
                </a:moveTo>
                <a:lnTo>
                  <a:pt x="442922" y="394644"/>
                </a:lnTo>
                <a:lnTo>
                  <a:pt x="442922" y="555198"/>
                </a:lnTo>
                <a:lnTo>
                  <a:pt x="229814" y="555198"/>
                </a:lnTo>
                <a:close/>
                <a:moveTo>
                  <a:pt x="724081" y="229617"/>
                </a:moveTo>
                <a:lnTo>
                  <a:pt x="1059012" y="229617"/>
                </a:lnTo>
                <a:lnTo>
                  <a:pt x="1059012" y="555198"/>
                </a:lnTo>
                <a:lnTo>
                  <a:pt x="724081" y="555198"/>
                </a:lnTo>
                <a:close/>
                <a:moveTo>
                  <a:pt x="494200" y="229617"/>
                </a:moveTo>
                <a:lnTo>
                  <a:pt x="673354" y="229617"/>
                </a:lnTo>
                <a:lnTo>
                  <a:pt x="673354" y="414240"/>
                </a:lnTo>
                <a:lnTo>
                  <a:pt x="494200" y="414240"/>
                </a:lnTo>
                <a:close/>
                <a:moveTo>
                  <a:pt x="229814" y="229617"/>
                </a:moveTo>
                <a:lnTo>
                  <a:pt x="442922" y="229617"/>
                </a:lnTo>
                <a:lnTo>
                  <a:pt x="442922" y="363555"/>
                </a:lnTo>
                <a:lnTo>
                  <a:pt x="229814" y="363555"/>
                </a:lnTo>
                <a:close/>
                <a:moveTo>
                  <a:pt x="229814" y="99330"/>
                </a:moveTo>
                <a:lnTo>
                  <a:pt x="1059012" y="99330"/>
                </a:lnTo>
                <a:lnTo>
                  <a:pt x="1059012" y="187281"/>
                </a:lnTo>
                <a:lnTo>
                  <a:pt x="229814" y="187281"/>
                </a:lnTo>
                <a:close/>
                <a:moveTo>
                  <a:pt x="170689" y="34138"/>
                </a:moveTo>
                <a:lnTo>
                  <a:pt x="170689" y="597412"/>
                </a:lnTo>
                <a:lnTo>
                  <a:pt x="1109480" y="597412"/>
                </a:lnTo>
                <a:lnTo>
                  <a:pt x="1109480" y="34138"/>
                </a:lnTo>
                <a:close/>
                <a:moveTo>
                  <a:pt x="164838" y="0"/>
                </a:moveTo>
                <a:lnTo>
                  <a:pt x="1115331" y="0"/>
                </a:lnTo>
                <a:cubicBezTo>
                  <a:pt x="1130953" y="0"/>
                  <a:pt x="1143618" y="12664"/>
                  <a:pt x="1143618" y="28286"/>
                </a:cubicBezTo>
                <a:lnTo>
                  <a:pt x="1143618" y="648619"/>
                </a:lnTo>
                <a:lnTo>
                  <a:pt x="1280169" y="648619"/>
                </a:lnTo>
                <a:lnTo>
                  <a:pt x="1280169" y="682757"/>
                </a:lnTo>
                <a:lnTo>
                  <a:pt x="1246923" y="708360"/>
                </a:lnTo>
                <a:lnTo>
                  <a:pt x="33246" y="708360"/>
                </a:lnTo>
                <a:lnTo>
                  <a:pt x="0" y="682757"/>
                </a:lnTo>
                <a:lnTo>
                  <a:pt x="0" y="648619"/>
                </a:lnTo>
                <a:lnTo>
                  <a:pt x="136552" y="648619"/>
                </a:lnTo>
                <a:lnTo>
                  <a:pt x="136552" y="28286"/>
                </a:lnTo>
                <a:cubicBezTo>
                  <a:pt x="136552" y="12664"/>
                  <a:pt x="149216" y="0"/>
                  <a:pt x="1648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0" name="자유형: 도형 79">
            <a:extLst>
              <a:ext uri="{FF2B5EF4-FFF2-40B4-BE49-F238E27FC236}">
                <a16:creationId xmlns:a16="http://schemas.microsoft.com/office/drawing/2014/main" id="{1182DB02-99AB-4AD2-A684-F2E28E5E61F2}"/>
              </a:ext>
            </a:extLst>
          </p:cNvPr>
          <p:cNvSpPr/>
          <p:nvPr/>
        </p:nvSpPr>
        <p:spPr>
          <a:xfrm>
            <a:off x="7730706" y="4790249"/>
            <a:ext cx="448037" cy="364698"/>
          </a:xfrm>
          <a:custGeom>
            <a:avLst/>
            <a:gdLst>
              <a:gd name="connsiteX0" fmla="*/ 396605 w 793210"/>
              <a:gd name="connsiteY0" fmla="*/ 473540 h 645666"/>
              <a:gd name="connsiteX1" fmla="*/ 373724 w 793210"/>
              <a:gd name="connsiteY1" fmla="*/ 495419 h 645666"/>
              <a:gd name="connsiteX2" fmla="*/ 396605 w 793210"/>
              <a:gd name="connsiteY2" fmla="*/ 517297 h 645666"/>
              <a:gd name="connsiteX3" fmla="*/ 419486 w 793210"/>
              <a:gd name="connsiteY3" fmla="*/ 495419 h 645666"/>
              <a:gd name="connsiteX4" fmla="*/ 396605 w 793210"/>
              <a:gd name="connsiteY4" fmla="*/ 473540 h 645666"/>
              <a:gd name="connsiteX5" fmla="*/ 286681 w 793210"/>
              <a:gd name="connsiteY5" fmla="*/ 335485 h 645666"/>
              <a:gd name="connsiteX6" fmla="*/ 418735 w 793210"/>
              <a:gd name="connsiteY6" fmla="*/ 335485 h 645666"/>
              <a:gd name="connsiteX7" fmla="*/ 418735 w 793210"/>
              <a:gd name="connsiteY7" fmla="*/ 418788 h 645666"/>
              <a:gd name="connsiteX8" fmla="*/ 286681 w 793210"/>
              <a:gd name="connsiteY8" fmla="*/ 418788 h 645666"/>
              <a:gd name="connsiteX9" fmla="*/ 94207 w 793210"/>
              <a:gd name="connsiteY9" fmla="*/ 300445 h 645666"/>
              <a:gd name="connsiteX10" fmla="*/ 251288 w 793210"/>
              <a:gd name="connsiteY10" fmla="*/ 300445 h 645666"/>
              <a:gd name="connsiteX11" fmla="*/ 251288 w 793210"/>
              <a:gd name="connsiteY11" fmla="*/ 418788 h 645666"/>
              <a:gd name="connsiteX12" fmla="*/ 94207 w 793210"/>
              <a:gd name="connsiteY12" fmla="*/ 418788 h 645666"/>
              <a:gd name="connsiteX13" fmla="*/ 458529 w 793210"/>
              <a:gd name="connsiteY13" fmla="*/ 178804 h 645666"/>
              <a:gd name="connsiteX14" fmla="*/ 705405 w 793210"/>
              <a:gd name="connsiteY14" fmla="*/ 178804 h 645666"/>
              <a:gd name="connsiteX15" fmla="*/ 705405 w 793210"/>
              <a:gd name="connsiteY15" fmla="*/ 418788 h 645666"/>
              <a:gd name="connsiteX16" fmla="*/ 458529 w 793210"/>
              <a:gd name="connsiteY16" fmla="*/ 418788 h 645666"/>
              <a:gd name="connsiteX17" fmla="*/ 289085 w 793210"/>
              <a:gd name="connsiteY17" fmla="*/ 178804 h 645666"/>
              <a:gd name="connsiteX18" fmla="*/ 421139 w 793210"/>
              <a:gd name="connsiteY18" fmla="*/ 178804 h 645666"/>
              <a:gd name="connsiteX19" fmla="*/ 421139 w 793210"/>
              <a:gd name="connsiteY19" fmla="*/ 314889 h 645666"/>
              <a:gd name="connsiteX20" fmla="*/ 289085 w 793210"/>
              <a:gd name="connsiteY20" fmla="*/ 314889 h 645666"/>
              <a:gd name="connsiteX21" fmla="*/ 94207 w 793210"/>
              <a:gd name="connsiteY21" fmla="*/ 178804 h 645666"/>
              <a:gd name="connsiteX22" fmla="*/ 251288 w 793210"/>
              <a:gd name="connsiteY22" fmla="*/ 178804 h 645666"/>
              <a:gd name="connsiteX23" fmla="*/ 251288 w 793210"/>
              <a:gd name="connsiteY23" fmla="*/ 277529 h 645666"/>
              <a:gd name="connsiteX24" fmla="*/ 94207 w 793210"/>
              <a:gd name="connsiteY24" fmla="*/ 277529 h 645666"/>
              <a:gd name="connsiteX25" fmla="*/ 94207 w 793210"/>
              <a:gd name="connsiteY25" fmla="*/ 82770 h 645666"/>
              <a:gd name="connsiteX26" fmla="*/ 705405 w 793210"/>
              <a:gd name="connsiteY26" fmla="*/ 82770 h 645666"/>
              <a:gd name="connsiteX27" fmla="*/ 705405 w 793210"/>
              <a:gd name="connsiteY27" fmla="*/ 147598 h 645666"/>
              <a:gd name="connsiteX28" fmla="*/ 94207 w 793210"/>
              <a:gd name="connsiteY28" fmla="*/ 147598 h 645666"/>
              <a:gd name="connsiteX29" fmla="*/ 30508 w 793210"/>
              <a:gd name="connsiteY29" fmla="*/ 26063 h 645666"/>
              <a:gd name="connsiteX30" fmla="*/ 30508 w 793210"/>
              <a:gd name="connsiteY30" fmla="*/ 29171 h 645666"/>
              <a:gd name="connsiteX31" fmla="*/ 30508 w 793210"/>
              <a:gd name="connsiteY31" fmla="*/ 427358 h 645666"/>
              <a:gd name="connsiteX32" fmla="*/ 30508 w 793210"/>
              <a:gd name="connsiteY32" fmla="*/ 452157 h 645666"/>
              <a:gd name="connsiteX33" fmla="*/ 762702 w 793210"/>
              <a:gd name="connsiteY33" fmla="*/ 452157 h 645666"/>
              <a:gd name="connsiteX34" fmla="*/ 762702 w 793210"/>
              <a:gd name="connsiteY34" fmla="*/ 427358 h 645666"/>
              <a:gd name="connsiteX35" fmla="*/ 762702 w 793210"/>
              <a:gd name="connsiteY35" fmla="*/ 29171 h 645666"/>
              <a:gd name="connsiteX36" fmla="*/ 762702 w 793210"/>
              <a:gd name="connsiteY36" fmla="*/ 26063 h 645666"/>
              <a:gd name="connsiteX37" fmla="*/ 26289 w 793210"/>
              <a:gd name="connsiteY37" fmla="*/ 0 h 645666"/>
              <a:gd name="connsiteX38" fmla="*/ 766921 w 793210"/>
              <a:gd name="connsiteY38" fmla="*/ 0 h 645666"/>
              <a:gd name="connsiteX39" fmla="*/ 793210 w 793210"/>
              <a:gd name="connsiteY39" fmla="*/ 23848 h 645666"/>
              <a:gd name="connsiteX40" fmla="*/ 793210 w 793210"/>
              <a:gd name="connsiteY40" fmla="*/ 515824 h 645666"/>
              <a:gd name="connsiteX41" fmla="*/ 766921 w 793210"/>
              <a:gd name="connsiteY41" fmla="*/ 539672 h 645666"/>
              <a:gd name="connsiteX42" fmla="*/ 501606 w 793210"/>
              <a:gd name="connsiteY42" fmla="*/ 539672 h 645666"/>
              <a:gd name="connsiteX43" fmla="*/ 525506 w 793210"/>
              <a:gd name="connsiteY43" fmla="*/ 631081 h 645666"/>
              <a:gd name="connsiteX44" fmla="*/ 599992 w 793210"/>
              <a:gd name="connsiteY44" fmla="*/ 631081 h 645666"/>
              <a:gd name="connsiteX45" fmla="*/ 602534 w 793210"/>
              <a:gd name="connsiteY45" fmla="*/ 633511 h 645666"/>
              <a:gd name="connsiteX46" fmla="*/ 602534 w 793210"/>
              <a:gd name="connsiteY46" fmla="*/ 643235 h 645666"/>
              <a:gd name="connsiteX47" fmla="*/ 599992 w 793210"/>
              <a:gd name="connsiteY47" fmla="*/ 645666 h 645666"/>
              <a:gd name="connsiteX48" fmla="*/ 193218 w 793210"/>
              <a:gd name="connsiteY48" fmla="*/ 645666 h 645666"/>
              <a:gd name="connsiteX49" fmla="*/ 190675 w 793210"/>
              <a:gd name="connsiteY49" fmla="*/ 643235 h 645666"/>
              <a:gd name="connsiteX50" fmla="*/ 190675 w 793210"/>
              <a:gd name="connsiteY50" fmla="*/ 633511 h 645666"/>
              <a:gd name="connsiteX51" fmla="*/ 193218 w 793210"/>
              <a:gd name="connsiteY51" fmla="*/ 631081 h 645666"/>
              <a:gd name="connsiteX52" fmla="*/ 267705 w 793210"/>
              <a:gd name="connsiteY52" fmla="*/ 631081 h 645666"/>
              <a:gd name="connsiteX53" fmla="*/ 291604 w 793210"/>
              <a:gd name="connsiteY53" fmla="*/ 539672 h 645666"/>
              <a:gd name="connsiteX54" fmla="*/ 26289 w 793210"/>
              <a:gd name="connsiteY54" fmla="*/ 539672 h 645666"/>
              <a:gd name="connsiteX55" fmla="*/ 0 w 793210"/>
              <a:gd name="connsiteY55" fmla="*/ 515824 h 645666"/>
              <a:gd name="connsiteX56" fmla="*/ 0 w 793210"/>
              <a:gd name="connsiteY56" fmla="*/ 23848 h 645666"/>
              <a:gd name="connsiteX57" fmla="*/ 26289 w 793210"/>
              <a:gd name="connsiteY57" fmla="*/ 0 h 64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793210" h="645666">
                <a:moveTo>
                  <a:pt x="396605" y="473540"/>
                </a:moveTo>
                <a:cubicBezTo>
                  <a:pt x="383968" y="473540"/>
                  <a:pt x="373724" y="483335"/>
                  <a:pt x="373724" y="495419"/>
                </a:cubicBezTo>
                <a:cubicBezTo>
                  <a:pt x="373724" y="507502"/>
                  <a:pt x="383968" y="517297"/>
                  <a:pt x="396605" y="517297"/>
                </a:cubicBezTo>
                <a:cubicBezTo>
                  <a:pt x="409242" y="517297"/>
                  <a:pt x="419486" y="507502"/>
                  <a:pt x="419486" y="495419"/>
                </a:cubicBezTo>
                <a:cubicBezTo>
                  <a:pt x="419486" y="483335"/>
                  <a:pt x="409242" y="473540"/>
                  <a:pt x="396605" y="473540"/>
                </a:cubicBezTo>
                <a:close/>
                <a:moveTo>
                  <a:pt x="286681" y="335485"/>
                </a:moveTo>
                <a:lnTo>
                  <a:pt x="418735" y="335485"/>
                </a:lnTo>
                <a:lnTo>
                  <a:pt x="418735" y="418788"/>
                </a:lnTo>
                <a:lnTo>
                  <a:pt x="286681" y="418788"/>
                </a:lnTo>
                <a:close/>
                <a:moveTo>
                  <a:pt x="94207" y="300445"/>
                </a:moveTo>
                <a:lnTo>
                  <a:pt x="251288" y="300445"/>
                </a:lnTo>
                <a:lnTo>
                  <a:pt x="251288" y="418788"/>
                </a:lnTo>
                <a:lnTo>
                  <a:pt x="94207" y="418788"/>
                </a:lnTo>
                <a:close/>
                <a:moveTo>
                  <a:pt x="458529" y="178804"/>
                </a:moveTo>
                <a:lnTo>
                  <a:pt x="705405" y="178804"/>
                </a:lnTo>
                <a:lnTo>
                  <a:pt x="705405" y="418788"/>
                </a:lnTo>
                <a:lnTo>
                  <a:pt x="458529" y="418788"/>
                </a:lnTo>
                <a:close/>
                <a:moveTo>
                  <a:pt x="289085" y="178804"/>
                </a:moveTo>
                <a:lnTo>
                  <a:pt x="421139" y="178804"/>
                </a:lnTo>
                <a:lnTo>
                  <a:pt x="421139" y="314889"/>
                </a:lnTo>
                <a:lnTo>
                  <a:pt x="289085" y="314889"/>
                </a:lnTo>
                <a:close/>
                <a:moveTo>
                  <a:pt x="94207" y="178804"/>
                </a:moveTo>
                <a:lnTo>
                  <a:pt x="251288" y="178804"/>
                </a:lnTo>
                <a:lnTo>
                  <a:pt x="251288" y="277529"/>
                </a:lnTo>
                <a:lnTo>
                  <a:pt x="94207" y="277529"/>
                </a:lnTo>
                <a:close/>
                <a:moveTo>
                  <a:pt x="94207" y="82770"/>
                </a:moveTo>
                <a:lnTo>
                  <a:pt x="705405" y="82770"/>
                </a:lnTo>
                <a:lnTo>
                  <a:pt x="705405" y="147598"/>
                </a:lnTo>
                <a:lnTo>
                  <a:pt x="94207" y="147598"/>
                </a:lnTo>
                <a:close/>
                <a:moveTo>
                  <a:pt x="30508" y="26063"/>
                </a:moveTo>
                <a:lnTo>
                  <a:pt x="30508" y="29171"/>
                </a:lnTo>
                <a:lnTo>
                  <a:pt x="30508" y="427358"/>
                </a:lnTo>
                <a:lnTo>
                  <a:pt x="30508" y="452157"/>
                </a:lnTo>
                <a:lnTo>
                  <a:pt x="762702" y="452157"/>
                </a:lnTo>
                <a:lnTo>
                  <a:pt x="762702" y="427358"/>
                </a:lnTo>
                <a:lnTo>
                  <a:pt x="762702" y="29171"/>
                </a:lnTo>
                <a:lnTo>
                  <a:pt x="762702" y="26063"/>
                </a:lnTo>
                <a:close/>
                <a:moveTo>
                  <a:pt x="26289" y="0"/>
                </a:moveTo>
                <a:lnTo>
                  <a:pt x="766921" y="0"/>
                </a:lnTo>
                <a:cubicBezTo>
                  <a:pt x="781440" y="0"/>
                  <a:pt x="793210" y="10677"/>
                  <a:pt x="793210" y="23848"/>
                </a:cubicBezTo>
                <a:lnTo>
                  <a:pt x="793210" y="515824"/>
                </a:lnTo>
                <a:cubicBezTo>
                  <a:pt x="793210" y="528995"/>
                  <a:pt x="781440" y="539672"/>
                  <a:pt x="766921" y="539672"/>
                </a:cubicBezTo>
                <a:lnTo>
                  <a:pt x="501606" y="539672"/>
                </a:lnTo>
                <a:lnTo>
                  <a:pt x="525506" y="631081"/>
                </a:lnTo>
                <a:lnTo>
                  <a:pt x="599992" y="631081"/>
                </a:lnTo>
                <a:cubicBezTo>
                  <a:pt x="601396" y="631081"/>
                  <a:pt x="602534" y="632169"/>
                  <a:pt x="602534" y="633511"/>
                </a:cubicBezTo>
                <a:lnTo>
                  <a:pt x="602534" y="643235"/>
                </a:lnTo>
                <a:cubicBezTo>
                  <a:pt x="602534" y="644578"/>
                  <a:pt x="601396" y="645666"/>
                  <a:pt x="599992" y="645666"/>
                </a:cubicBezTo>
                <a:lnTo>
                  <a:pt x="193218" y="645666"/>
                </a:lnTo>
                <a:cubicBezTo>
                  <a:pt x="191814" y="645666"/>
                  <a:pt x="190675" y="644578"/>
                  <a:pt x="190675" y="643235"/>
                </a:cubicBezTo>
                <a:lnTo>
                  <a:pt x="190675" y="633511"/>
                </a:lnTo>
                <a:cubicBezTo>
                  <a:pt x="190675" y="632169"/>
                  <a:pt x="191814" y="631081"/>
                  <a:pt x="193218" y="631081"/>
                </a:cubicBezTo>
                <a:lnTo>
                  <a:pt x="267705" y="631081"/>
                </a:lnTo>
                <a:lnTo>
                  <a:pt x="291604" y="539672"/>
                </a:lnTo>
                <a:lnTo>
                  <a:pt x="26289" y="539672"/>
                </a:lnTo>
                <a:cubicBezTo>
                  <a:pt x="11770" y="539672"/>
                  <a:pt x="0" y="528995"/>
                  <a:pt x="0" y="515824"/>
                </a:cubicBezTo>
                <a:lnTo>
                  <a:pt x="0" y="23848"/>
                </a:lnTo>
                <a:cubicBezTo>
                  <a:pt x="0" y="10677"/>
                  <a:pt x="11770" y="0"/>
                  <a:pt x="262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BAEDBC3-A839-439E-8E66-8D22E3991B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6" name="자유형: 도형 55">
            <a:extLst>
              <a:ext uri="{FF2B5EF4-FFF2-40B4-BE49-F238E27FC236}">
                <a16:creationId xmlns:a16="http://schemas.microsoft.com/office/drawing/2014/main" id="{BF831793-BE8E-4D9B-977B-D27A201DFEFD}"/>
              </a:ext>
            </a:extLst>
          </p:cNvPr>
          <p:cNvSpPr>
            <a:spLocks noChangeAspect="1"/>
          </p:cNvSpPr>
          <p:nvPr/>
        </p:nvSpPr>
        <p:spPr>
          <a:xfrm>
            <a:off x="3581018" y="2005797"/>
            <a:ext cx="1909984" cy="1909984"/>
          </a:xfrm>
          <a:custGeom>
            <a:avLst/>
            <a:gdLst>
              <a:gd name="connsiteX0" fmla="*/ 954992 w 1909984"/>
              <a:gd name="connsiteY0" fmla="*/ 63666 h 1909984"/>
              <a:gd name="connsiteX1" fmla="*/ 63666 w 1909984"/>
              <a:gd name="connsiteY1" fmla="*/ 954993 h 1909984"/>
              <a:gd name="connsiteX2" fmla="*/ 215891 w 1909984"/>
              <a:gd name="connsiteY2" fmla="*/ 1453344 h 1909984"/>
              <a:gd name="connsiteX3" fmla="*/ 283862 w 1909984"/>
              <a:gd name="connsiteY3" fmla="*/ 1535725 h 1909984"/>
              <a:gd name="connsiteX4" fmla="*/ 421047 w 1909984"/>
              <a:gd name="connsiteY4" fmla="*/ 1422537 h 1909984"/>
              <a:gd name="connsiteX5" fmla="*/ 954992 w 1909984"/>
              <a:gd name="connsiteY5" fmla="*/ 1259439 h 1909984"/>
              <a:gd name="connsiteX6" fmla="*/ 1488938 w 1909984"/>
              <a:gd name="connsiteY6" fmla="*/ 1422537 h 1909984"/>
              <a:gd name="connsiteX7" fmla="*/ 1626123 w 1909984"/>
              <a:gd name="connsiteY7" fmla="*/ 1535725 h 1909984"/>
              <a:gd name="connsiteX8" fmla="*/ 1694095 w 1909984"/>
              <a:gd name="connsiteY8" fmla="*/ 1453344 h 1909984"/>
              <a:gd name="connsiteX9" fmla="*/ 1846318 w 1909984"/>
              <a:gd name="connsiteY9" fmla="*/ 954993 h 1909984"/>
              <a:gd name="connsiteX10" fmla="*/ 954992 w 1909984"/>
              <a:gd name="connsiteY10" fmla="*/ 63666 h 1909984"/>
              <a:gd name="connsiteX11" fmla="*/ 954992 w 1909984"/>
              <a:gd name="connsiteY11" fmla="*/ 0 h 1909984"/>
              <a:gd name="connsiteX12" fmla="*/ 1909984 w 1909984"/>
              <a:gd name="connsiteY12" fmla="*/ 954992 h 1909984"/>
              <a:gd name="connsiteX13" fmla="*/ 954992 w 1909984"/>
              <a:gd name="connsiteY13" fmla="*/ 1909984 h 1909984"/>
              <a:gd name="connsiteX14" fmla="*/ 0 w 1909984"/>
              <a:gd name="connsiteY14" fmla="*/ 954992 h 1909984"/>
              <a:gd name="connsiteX15" fmla="*/ 954992 w 1909984"/>
              <a:gd name="connsiteY15" fmla="*/ 0 h 190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09984" h="1909984">
                <a:moveTo>
                  <a:pt x="954992" y="63666"/>
                </a:moveTo>
                <a:cubicBezTo>
                  <a:pt x="462727" y="63666"/>
                  <a:pt x="63666" y="462727"/>
                  <a:pt x="63666" y="954993"/>
                </a:cubicBezTo>
                <a:cubicBezTo>
                  <a:pt x="63666" y="1139593"/>
                  <a:pt x="119785" y="1311086"/>
                  <a:pt x="215891" y="1453344"/>
                </a:cubicBezTo>
                <a:lnTo>
                  <a:pt x="283862" y="1535725"/>
                </a:lnTo>
                <a:lnTo>
                  <a:pt x="421047" y="1422537"/>
                </a:lnTo>
                <a:cubicBezTo>
                  <a:pt x="573465" y="1319565"/>
                  <a:pt x="757207" y="1259439"/>
                  <a:pt x="954992" y="1259439"/>
                </a:cubicBezTo>
                <a:cubicBezTo>
                  <a:pt x="1152778" y="1259439"/>
                  <a:pt x="1336520" y="1319565"/>
                  <a:pt x="1488938" y="1422537"/>
                </a:cubicBezTo>
                <a:lnTo>
                  <a:pt x="1626123" y="1535725"/>
                </a:lnTo>
                <a:lnTo>
                  <a:pt x="1694095" y="1453344"/>
                </a:lnTo>
                <a:cubicBezTo>
                  <a:pt x="1790201" y="1311086"/>
                  <a:pt x="1846318" y="1139593"/>
                  <a:pt x="1846318" y="954993"/>
                </a:cubicBezTo>
                <a:cubicBezTo>
                  <a:pt x="1846318" y="462727"/>
                  <a:pt x="1447257" y="63666"/>
                  <a:pt x="954992" y="63666"/>
                </a:cubicBezTo>
                <a:close/>
                <a:moveTo>
                  <a:pt x="954992" y="0"/>
                </a:moveTo>
                <a:cubicBezTo>
                  <a:pt x="1482420" y="0"/>
                  <a:pt x="1909984" y="427564"/>
                  <a:pt x="1909984" y="954992"/>
                </a:cubicBezTo>
                <a:cubicBezTo>
                  <a:pt x="1909984" y="1482420"/>
                  <a:pt x="1482420" y="1909984"/>
                  <a:pt x="954992" y="1909984"/>
                </a:cubicBezTo>
                <a:cubicBezTo>
                  <a:pt x="427564" y="1909984"/>
                  <a:pt x="0" y="1482420"/>
                  <a:pt x="0" y="954992"/>
                </a:cubicBezTo>
                <a:cubicBezTo>
                  <a:pt x="0" y="427564"/>
                  <a:pt x="427564" y="0"/>
                  <a:pt x="9549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F1CB44F5-329C-4F96-BBF1-C8B124421019}"/>
              </a:ext>
            </a:extLst>
          </p:cNvPr>
          <p:cNvSpPr/>
          <p:nvPr/>
        </p:nvSpPr>
        <p:spPr>
          <a:xfrm>
            <a:off x="4026519" y="3424282"/>
            <a:ext cx="10189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Text B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889729-6D62-420D-8061-289AB38562F0}"/>
              </a:ext>
            </a:extLst>
          </p:cNvPr>
          <p:cNvSpPr txBox="1"/>
          <p:nvPr/>
        </p:nvSpPr>
        <p:spPr>
          <a:xfrm>
            <a:off x="3910644" y="2423707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자유형: 도형 56">
            <a:extLst>
              <a:ext uri="{FF2B5EF4-FFF2-40B4-BE49-F238E27FC236}">
                <a16:creationId xmlns:a16="http://schemas.microsoft.com/office/drawing/2014/main" id="{C4452AF5-285E-4B1A-B781-B35489B8A958}"/>
              </a:ext>
            </a:extLst>
          </p:cNvPr>
          <p:cNvSpPr>
            <a:spLocks noChangeAspect="1"/>
          </p:cNvSpPr>
          <p:nvPr/>
        </p:nvSpPr>
        <p:spPr>
          <a:xfrm>
            <a:off x="6408252" y="2005797"/>
            <a:ext cx="1909984" cy="1909984"/>
          </a:xfrm>
          <a:custGeom>
            <a:avLst/>
            <a:gdLst>
              <a:gd name="connsiteX0" fmla="*/ 954992 w 1909984"/>
              <a:gd name="connsiteY0" fmla="*/ 63666 h 1909984"/>
              <a:gd name="connsiteX1" fmla="*/ 63666 w 1909984"/>
              <a:gd name="connsiteY1" fmla="*/ 954993 h 1909984"/>
              <a:gd name="connsiteX2" fmla="*/ 215891 w 1909984"/>
              <a:gd name="connsiteY2" fmla="*/ 1453344 h 1909984"/>
              <a:gd name="connsiteX3" fmla="*/ 283862 w 1909984"/>
              <a:gd name="connsiteY3" fmla="*/ 1535725 h 1909984"/>
              <a:gd name="connsiteX4" fmla="*/ 421047 w 1909984"/>
              <a:gd name="connsiteY4" fmla="*/ 1422537 h 1909984"/>
              <a:gd name="connsiteX5" fmla="*/ 954992 w 1909984"/>
              <a:gd name="connsiteY5" fmla="*/ 1259439 h 1909984"/>
              <a:gd name="connsiteX6" fmla="*/ 1488938 w 1909984"/>
              <a:gd name="connsiteY6" fmla="*/ 1422537 h 1909984"/>
              <a:gd name="connsiteX7" fmla="*/ 1626123 w 1909984"/>
              <a:gd name="connsiteY7" fmla="*/ 1535725 h 1909984"/>
              <a:gd name="connsiteX8" fmla="*/ 1694095 w 1909984"/>
              <a:gd name="connsiteY8" fmla="*/ 1453344 h 1909984"/>
              <a:gd name="connsiteX9" fmla="*/ 1846318 w 1909984"/>
              <a:gd name="connsiteY9" fmla="*/ 954993 h 1909984"/>
              <a:gd name="connsiteX10" fmla="*/ 954992 w 1909984"/>
              <a:gd name="connsiteY10" fmla="*/ 63666 h 1909984"/>
              <a:gd name="connsiteX11" fmla="*/ 954992 w 1909984"/>
              <a:gd name="connsiteY11" fmla="*/ 0 h 1909984"/>
              <a:gd name="connsiteX12" fmla="*/ 1909984 w 1909984"/>
              <a:gd name="connsiteY12" fmla="*/ 954992 h 1909984"/>
              <a:gd name="connsiteX13" fmla="*/ 954992 w 1909984"/>
              <a:gd name="connsiteY13" fmla="*/ 1909984 h 1909984"/>
              <a:gd name="connsiteX14" fmla="*/ 0 w 1909984"/>
              <a:gd name="connsiteY14" fmla="*/ 954992 h 1909984"/>
              <a:gd name="connsiteX15" fmla="*/ 954992 w 1909984"/>
              <a:gd name="connsiteY15" fmla="*/ 0 h 190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09984" h="1909984">
                <a:moveTo>
                  <a:pt x="954992" y="63666"/>
                </a:moveTo>
                <a:cubicBezTo>
                  <a:pt x="462727" y="63666"/>
                  <a:pt x="63666" y="462727"/>
                  <a:pt x="63666" y="954993"/>
                </a:cubicBezTo>
                <a:cubicBezTo>
                  <a:pt x="63666" y="1139593"/>
                  <a:pt x="119785" y="1311086"/>
                  <a:pt x="215891" y="1453344"/>
                </a:cubicBezTo>
                <a:lnTo>
                  <a:pt x="283862" y="1535725"/>
                </a:lnTo>
                <a:lnTo>
                  <a:pt x="421047" y="1422537"/>
                </a:lnTo>
                <a:cubicBezTo>
                  <a:pt x="573465" y="1319565"/>
                  <a:pt x="757207" y="1259439"/>
                  <a:pt x="954992" y="1259439"/>
                </a:cubicBezTo>
                <a:cubicBezTo>
                  <a:pt x="1152778" y="1259439"/>
                  <a:pt x="1336520" y="1319565"/>
                  <a:pt x="1488938" y="1422537"/>
                </a:cubicBezTo>
                <a:lnTo>
                  <a:pt x="1626123" y="1535725"/>
                </a:lnTo>
                <a:lnTo>
                  <a:pt x="1694095" y="1453344"/>
                </a:lnTo>
                <a:cubicBezTo>
                  <a:pt x="1790201" y="1311086"/>
                  <a:pt x="1846318" y="1139593"/>
                  <a:pt x="1846318" y="954993"/>
                </a:cubicBezTo>
                <a:cubicBezTo>
                  <a:pt x="1846318" y="462727"/>
                  <a:pt x="1447257" y="63666"/>
                  <a:pt x="954992" y="63666"/>
                </a:cubicBezTo>
                <a:close/>
                <a:moveTo>
                  <a:pt x="954992" y="0"/>
                </a:moveTo>
                <a:cubicBezTo>
                  <a:pt x="1482420" y="0"/>
                  <a:pt x="1909984" y="427564"/>
                  <a:pt x="1909984" y="954992"/>
                </a:cubicBezTo>
                <a:cubicBezTo>
                  <a:pt x="1909984" y="1482420"/>
                  <a:pt x="1482420" y="1909984"/>
                  <a:pt x="954992" y="1909984"/>
                </a:cubicBezTo>
                <a:cubicBezTo>
                  <a:pt x="427564" y="1909984"/>
                  <a:pt x="0" y="1482420"/>
                  <a:pt x="0" y="954992"/>
                </a:cubicBezTo>
                <a:cubicBezTo>
                  <a:pt x="0" y="427564"/>
                  <a:pt x="427564" y="0"/>
                  <a:pt x="9549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20FDA289-A0DD-4A4A-A52B-F4AF02DD6DA0}"/>
              </a:ext>
            </a:extLst>
          </p:cNvPr>
          <p:cNvSpPr/>
          <p:nvPr/>
        </p:nvSpPr>
        <p:spPr>
          <a:xfrm>
            <a:off x="6853753" y="3424282"/>
            <a:ext cx="10189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Text C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8E7561-8CA2-47A0-8A28-7668F565A1C2}"/>
              </a:ext>
            </a:extLst>
          </p:cNvPr>
          <p:cNvSpPr txBox="1"/>
          <p:nvPr/>
        </p:nvSpPr>
        <p:spPr>
          <a:xfrm>
            <a:off x="6737878" y="2423707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8" name="자유형: 도형 57">
            <a:extLst>
              <a:ext uri="{FF2B5EF4-FFF2-40B4-BE49-F238E27FC236}">
                <a16:creationId xmlns:a16="http://schemas.microsoft.com/office/drawing/2014/main" id="{94A27DC2-2718-4D0B-90F6-F033A2B43520}"/>
              </a:ext>
            </a:extLst>
          </p:cNvPr>
          <p:cNvSpPr>
            <a:spLocks noChangeAspect="1"/>
          </p:cNvSpPr>
          <p:nvPr/>
        </p:nvSpPr>
        <p:spPr>
          <a:xfrm>
            <a:off x="9235486" y="2005797"/>
            <a:ext cx="1909984" cy="1909984"/>
          </a:xfrm>
          <a:custGeom>
            <a:avLst/>
            <a:gdLst>
              <a:gd name="connsiteX0" fmla="*/ 954992 w 1909984"/>
              <a:gd name="connsiteY0" fmla="*/ 63666 h 1909984"/>
              <a:gd name="connsiteX1" fmla="*/ 63666 w 1909984"/>
              <a:gd name="connsiteY1" fmla="*/ 954993 h 1909984"/>
              <a:gd name="connsiteX2" fmla="*/ 215891 w 1909984"/>
              <a:gd name="connsiteY2" fmla="*/ 1453344 h 1909984"/>
              <a:gd name="connsiteX3" fmla="*/ 283861 w 1909984"/>
              <a:gd name="connsiteY3" fmla="*/ 1535725 h 1909984"/>
              <a:gd name="connsiteX4" fmla="*/ 421047 w 1909984"/>
              <a:gd name="connsiteY4" fmla="*/ 1422537 h 1909984"/>
              <a:gd name="connsiteX5" fmla="*/ 954992 w 1909984"/>
              <a:gd name="connsiteY5" fmla="*/ 1259439 h 1909984"/>
              <a:gd name="connsiteX6" fmla="*/ 1488938 w 1909984"/>
              <a:gd name="connsiteY6" fmla="*/ 1422537 h 1909984"/>
              <a:gd name="connsiteX7" fmla="*/ 1626122 w 1909984"/>
              <a:gd name="connsiteY7" fmla="*/ 1535725 h 1909984"/>
              <a:gd name="connsiteX8" fmla="*/ 1694094 w 1909984"/>
              <a:gd name="connsiteY8" fmla="*/ 1453344 h 1909984"/>
              <a:gd name="connsiteX9" fmla="*/ 1846318 w 1909984"/>
              <a:gd name="connsiteY9" fmla="*/ 954993 h 1909984"/>
              <a:gd name="connsiteX10" fmla="*/ 954992 w 1909984"/>
              <a:gd name="connsiteY10" fmla="*/ 63666 h 1909984"/>
              <a:gd name="connsiteX11" fmla="*/ 954992 w 1909984"/>
              <a:gd name="connsiteY11" fmla="*/ 0 h 1909984"/>
              <a:gd name="connsiteX12" fmla="*/ 1909984 w 1909984"/>
              <a:gd name="connsiteY12" fmla="*/ 954992 h 1909984"/>
              <a:gd name="connsiteX13" fmla="*/ 954992 w 1909984"/>
              <a:gd name="connsiteY13" fmla="*/ 1909984 h 1909984"/>
              <a:gd name="connsiteX14" fmla="*/ 0 w 1909984"/>
              <a:gd name="connsiteY14" fmla="*/ 954992 h 1909984"/>
              <a:gd name="connsiteX15" fmla="*/ 954992 w 1909984"/>
              <a:gd name="connsiteY15" fmla="*/ 0 h 190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09984" h="1909984">
                <a:moveTo>
                  <a:pt x="954992" y="63666"/>
                </a:moveTo>
                <a:cubicBezTo>
                  <a:pt x="462727" y="63666"/>
                  <a:pt x="63666" y="462727"/>
                  <a:pt x="63666" y="954993"/>
                </a:cubicBezTo>
                <a:cubicBezTo>
                  <a:pt x="63666" y="1139593"/>
                  <a:pt x="119785" y="1311086"/>
                  <a:pt x="215891" y="1453344"/>
                </a:cubicBezTo>
                <a:lnTo>
                  <a:pt x="283861" y="1535725"/>
                </a:lnTo>
                <a:lnTo>
                  <a:pt x="421047" y="1422537"/>
                </a:lnTo>
                <a:cubicBezTo>
                  <a:pt x="573464" y="1319565"/>
                  <a:pt x="757206" y="1259439"/>
                  <a:pt x="954992" y="1259439"/>
                </a:cubicBezTo>
                <a:cubicBezTo>
                  <a:pt x="1152778" y="1259439"/>
                  <a:pt x="1336520" y="1319565"/>
                  <a:pt x="1488938" y="1422537"/>
                </a:cubicBezTo>
                <a:lnTo>
                  <a:pt x="1626122" y="1535725"/>
                </a:lnTo>
                <a:lnTo>
                  <a:pt x="1694094" y="1453344"/>
                </a:lnTo>
                <a:cubicBezTo>
                  <a:pt x="1790201" y="1311086"/>
                  <a:pt x="1846318" y="1139593"/>
                  <a:pt x="1846318" y="954993"/>
                </a:cubicBezTo>
                <a:cubicBezTo>
                  <a:pt x="1846318" y="462727"/>
                  <a:pt x="1447257" y="63666"/>
                  <a:pt x="954992" y="63666"/>
                </a:cubicBezTo>
                <a:close/>
                <a:moveTo>
                  <a:pt x="954992" y="0"/>
                </a:moveTo>
                <a:cubicBezTo>
                  <a:pt x="1482420" y="0"/>
                  <a:pt x="1909984" y="427564"/>
                  <a:pt x="1909984" y="954992"/>
                </a:cubicBezTo>
                <a:cubicBezTo>
                  <a:pt x="1909984" y="1482420"/>
                  <a:pt x="1482420" y="1909984"/>
                  <a:pt x="954992" y="1909984"/>
                </a:cubicBezTo>
                <a:cubicBezTo>
                  <a:pt x="427564" y="1909984"/>
                  <a:pt x="0" y="1482420"/>
                  <a:pt x="0" y="954992"/>
                </a:cubicBezTo>
                <a:cubicBezTo>
                  <a:pt x="0" y="427564"/>
                  <a:pt x="427564" y="0"/>
                  <a:pt x="9549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9E86475F-AEDD-4E47-B7DF-445768263022}"/>
              </a:ext>
            </a:extLst>
          </p:cNvPr>
          <p:cNvSpPr/>
          <p:nvPr/>
        </p:nvSpPr>
        <p:spPr>
          <a:xfrm>
            <a:off x="9680987" y="3424282"/>
            <a:ext cx="10189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Text D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6CA531-8106-463B-97F3-1EF96F76F35F}"/>
              </a:ext>
            </a:extLst>
          </p:cNvPr>
          <p:cNvSpPr txBox="1"/>
          <p:nvPr/>
        </p:nvSpPr>
        <p:spPr>
          <a:xfrm>
            <a:off x="9565112" y="2423707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자유형: 도형 54">
            <a:extLst>
              <a:ext uri="{FF2B5EF4-FFF2-40B4-BE49-F238E27FC236}">
                <a16:creationId xmlns:a16="http://schemas.microsoft.com/office/drawing/2014/main" id="{C5BEBB14-4D83-4E1F-AB83-AE58FA21C533}"/>
              </a:ext>
            </a:extLst>
          </p:cNvPr>
          <p:cNvSpPr>
            <a:spLocks noChangeAspect="1"/>
          </p:cNvSpPr>
          <p:nvPr/>
        </p:nvSpPr>
        <p:spPr>
          <a:xfrm>
            <a:off x="1046241" y="2005797"/>
            <a:ext cx="1909984" cy="1909984"/>
          </a:xfrm>
          <a:custGeom>
            <a:avLst/>
            <a:gdLst>
              <a:gd name="connsiteX0" fmla="*/ 954994 w 1909984"/>
              <a:gd name="connsiteY0" fmla="*/ 63665 h 1909984"/>
              <a:gd name="connsiteX1" fmla="*/ 63668 w 1909984"/>
              <a:gd name="connsiteY1" fmla="*/ 954992 h 1909984"/>
              <a:gd name="connsiteX2" fmla="*/ 215893 w 1909984"/>
              <a:gd name="connsiteY2" fmla="*/ 1453343 h 1909984"/>
              <a:gd name="connsiteX3" fmla="*/ 283864 w 1909984"/>
              <a:gd name="connsiteY3" fmla="*/ 1535724 h 1909984"/>
              <a:gd name="connsiteX4" fmla="*/ 421049 w 1909984"/>
              <a:gd name="connsiteY4" fmla="*/ 1422536 h 1909984"/>
              <a:gd name="connsiteX5" fmla="*/ 954994 w 1909984"/>
              <a:gd name="connsiteY5" fmla="*/ 1259438 h 1909984"/>
              <a:gd name="connsiteX6" fmla="*/ 1488940 w 1909984"/>
              <a:gd name="connsiteY6" fmla="*/ 1422536 h 1909984"/>
              <a:gd name="connsiteX7" fmla="*/ 1626125 w 1909984"/>
              <a:gd name="connsiteY7" fmla="*/ 1535724 h 1909984"/>
              <a:gd name="connsiteX8" fmla="*/ 1694097 w 1909984"/>
              <a:gd name="connsiteY8" fmla="*/ 1453343 h 1909984"/>
              <a:gd name="connsiteX9" fmla="*/ 1846320 w 1909984"/>
              <a:gd name="connsiteY9" fmla="*/ 954992 h 1909984"/>
              <a:gd name="connsiteX10" fmla="*/ 954994 w 1909984"/>
              <a:gd name="connsiteY10" fmla="*/ 63665 h 1909984"/>
              <a:gd name="connsiteX11" fmla="*/ 954992 w 1909984"/>
              <a:gd name="connsiteY11" fmla="*/ 0 h 1909984"/>
              <a:gd name="connsiteX12" fmla="*/ 1909984 w 1909984"/>
              <a:gd name="connsiteY12" fmla="*/ 954992 h 1909984"/>
              <a:gd name="connsiteX13" fmla="*/ 954992 w 1909984"/>
              <a:gd name="connsiteY13" fmla="*/ 1909984 h 1909984"/>
              <a:gd name="connsiteX14" fmla="*/ 0 w 1909984"/>
              <a:gd name="connsiteY14" fmla="*/ 954992 h 1909984"/>
              <a:gd name="connsiteX15" fmla="*/ 954992 w 1909984"/>
              <a:gd name="connsiteY15" fmla="*/ 0 h 190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09984" h="1909984">
                <a:moveTo>
                  <a:pt x="954994" y="63665"/>
                </a:moveTo>
                <a:cubicBezTo>
                  <a:pt x="462729" y="63665"/>
                  <a:pt x="63668" y="462726"/>
                  <a:pt x="63668" y="954992"/>
                </a:cubicBezTo>
                <a:cubicBezTo>
                  <a:pt x="63668" y="1139592"/>
                  <a:pt x="119787" y="1311085"/>
                  <a:pt x="215893" y="1453343"/>
                </a:cubicBezTo>
                <a:lnTo>
                  <a:pt x="283864" y="1535724"/>
                </a:lnTo>
                <a:lnTo>
                  <a:pt x="421049" y="1422536"/>
                </a:lnTo>
                <a:cubicBezTo>
                  <a:pt x="573467" y="1319564"/>
                  <a:pt x="757209" y="1259438"/>
                  <a:pt x="954994" y="1259438"/>
                </a:cubicBezTo>
                <a:cubicBezTo>
                  <a:pt x="1152780" y="1259438"/>
                  <a:pt x="1336522" y="1319564"/>
                  <a:pt x="1488940" y="1422536"/>
                </a:cubicBezTo>
                <a:lnTo>
                  <a:pt x="1626125" y="1535724"/>
                </a:lnTo>
                <a:lnTo>
                  <a:pt x="1694097" y="1453343"/>
                </a:lnTo>
                <a:cubicBezTo>
                  <a:pt x="1790203" y="1311085"/>
                  <a:pt x="1846320" y="1139592"/>
                  <a:pt x="1846320" y="954992"/>
                </a:cubicBezTo>
                <a:cubicBezTo>
                  <a:pt x="1846320" y="462726"/>
                  <a:pt x="1447259" y="63665"/>
                  <a:pt x="954994" y="63665"/>
                </a:cubicBezTo>
                <a:close/>
                <a:moveTo>
                  <a:pt x="954992" y="0"/>
                </a:moveTo>
                <a:cubicBezTo>
                  <a:pt x="1482420" y="0"/>
                  <a:pt x="1909984" y="427564"/>
                  <a:pt x="1909984" y="954992"/>
                </a:cubicBezTo>
                <a:cubicBezTo>
                  <a:pt x="1909984" y="1482420"/>
                  <a:pt x="1482420" y="1909984"/>
                  <a:pt x="954992" y="1909984"/>
                </a:cubicBezTo>
                <a:cubicBezTo>
                  <a:pt x="427564" y="1909984"/>
                  <a:pt x="0" y="1482420"/>
                  <a:pt x="0" y="954992"/>
                </a:cubicBezTo>
                <a:cubicBezTo>
                  <a:pt x="0" y="427564"/>
                  <a:pt x="427564" y="0"/>
                  <a:pt x="95499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142CB87D-19B2-45EC-B926-BF5CA2B8CEF9}"/>
              </a:ext>
            </a:extLst>
          </p:cNvPr>
          <p:cNvSpPr/>
          <p:nvPr/>
        </p:nvSpPr>
        <p:spPr>
          <a:xfrm>
            <a:off x="1491742" y="3424282"/>
            <a:ext cx="10189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Text A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DD20BE-C322-43B7-951F-6F69BAED136A}"/>
              </a:ext>
            </a:extLst>
          </p:cNvPr>
          <p:cNvSpPr txBox="1"/>
          <p:nvPr/>
        </p:nvSpPr>
        <p:spPr>
          <a:xfrm>
            <a:off x="1375867" y="2423707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Group 31">
            <a:extLst>
              <a:ext uri="{FF2B5EF4-FFF2-40B4-BE49-F238E27FC236}">
                <a16:creationId xmlns:a16="http://schemas.microsoft.com/office/drawing/2014/main" id="{0D719270-48F1-44DA-BDE0-4360834474C4}"/>
              </a:ext>
            </a:extLst>
          </p:cNvPr>
          <p:cNvGrpSpPr/>
          <p:nvPr/>
        </p:nvGrpSpPr>
        <p:grpSpPr>
          <a:xfrm>
            <a:off x="753784" y="4338588"/>
            <a:ext cx="2495479" cy="1682037"/>
            <a:chOff x="735886" y="4182956"/>
            <a:chExt cx="2495479" cy="1682037"/>
          </a:xfrm>
        </p:grpSpPr>
        <p:grpSp>
          <p:nvGrpSpPr>
            <p:cNvPr id="28" name="Group 25">
              <a:extLst>
                <a:ext uri="{FF2B5EF4-FFF2-40B4-BE49-F238E27FC236}">
                  <a16:creationId xmlns:a16="http://schemas.microsoft.com/office/drawing/2014/main" id="{8271DAAE-B1EB-4E8C-985D-1DAAFF45FC69}"/>
                </a:ext>
              </a:extLst>
            </p:cNvPr>
            <p:cNvGrpSpPr/>
            <p:nvPr/>
          </p:nvGrpSpPr>
          <p:grpSpPr>
            <a:xfrm>
              <a:off x="735886" y="4881764"/>
              <a:ext cx="2495479" cy="983229"/>
              <a:chOff x="666630" y="5061567"/>
              <a:chExt cx="2495479" cy="983229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39E422A-DAD5-42C8-86F4-E5563298EFA6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1E0789A-BA05-4F5F-A222-B76F2CE32F25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82FF2D5-A2CF-4A6A-81D6-E98CBD6ED2DD}"/>
                  </a:ext>
                </a:extLst>
              </p:cNvPr>
              <p:cNvSpPr txBox="1"/>
              <p:nvPr/>
            </p:nvSpPr>
            <p:spPr>
              <a:xfrm>
                <a:off x="666630" y="5804730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3702136-CC54-4638-8FCD-6011AB2956DB}"/>
                  </a:ext>
                </a:extLst>
              </p:cNvPr>
              <p:cNvSpPr txBox="1"/>
              <p:nvPr/>
            </p:nvSpPr>
            <p:spPr>
              <a:xfrm>
                <a:off x="666630" y="5557009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Portfolio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541CC7-98B0-4235-A754-02CEE7FF104E}"/>
                </a:ext>
              </a:extLst>
            </p:cNvPr>
            <p:cNvSpPr txBox="1"/>
            <p:nvPr/>
          </p:nvSpPr>
          <p:spPr>
            <a:xfrm>
              <a:off x="735886" y="4182956"/>
              <a:ext cx="249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34" name="Group 37">
            <a:extLst>
              <a:ext uri="{FF2B5EF4-FFF2-40B4-BE49-F238E27FC236}">
                <a16:creationId xmlns:a16="http://schemas.microsoft.com/office/drawing/2014/main" id="{6C4C58AD-A464-4B48-B5B9-14A919C9A3F0}"/>
              </a:ext>
            </a:extLst>
          </p:cNvPr>
          <p:cNvGrpSpPr/>
          <p:nvPr/>
        </p:nvGrpSpPr>
        <p:grpSpPr>
          <a:xfrm>
            <a:off x="8942738" y="4338588"/>
            <a:ext cx="2495479" cy="1682037"/>
            <a:chOff x="735886" y="4182956"/>
            <a:chExt cx="2495479" cy="1682037"/>
          </a:xfrm>
        </p:grpSpPr>
        <p:grpSp>
          <p:nvGrpSpPr>
            <p:cNvPr id="35" name="Group 38">
              <a:extLst>
                <a:ext uri="{FF2B5EF4-FFF2-40B4-BE49-F238E27FC236}">
                  <a16:creationId xmlns:a16="http://schemas.microsoft.com/office/drawing/2014/main" id="{2E0CB438-2FEF-48A6-A250-D9F14C8C6465}"/>
                </a:ext>
              </a:extLst>
            </p:cNvPr>
            <p:cNvGrpSpPr/>
            <p:nvPr/>
          </p:nvGrpSpPr>
          <p:grpSpPr>
            <a:xfrm>
              <a:off x="735886" y="4881764"/>
              <a:ext cx="2495479" cy="983229"/>
              <a:chOff x="666630" y="5061567"/>
              <a:chExt cx="2495479" cy="983229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0ADEA0C-6AC6-4684-A19F-C194E8273EC5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EDF4181-24A0-45B5-A7A1-D17E27B7212A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C868C61-D791-4C3E-91D5-267886690573}"/>
                  </a:ext>
                </a:extLst>
              </p:cNvPr>
              <p:cNvSpPr txBox="1"/>
              <p:nvPr/>
            </p:nvSpPr>
            <p:spPr>
              <a:xfrm>
                <a:off x="666630" y="5804730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6A51FC8-FFCF-410E-B19F-C3E23BC47273}"/>
                  </a:ext>
                </a:extLst>
              </p:cNvPr>
              <p:cNvSpPr txBox="1"/>
              <p:nvPr/>
            </p:nvSpPr>
            <p:spPr>
              <a:xfrm>
                <a:off x="666630" y="5557009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Portfolio</a:t>
                </a: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7644B6D-994D-4716-9C1A-AB090FAE94B1}"/>
                </a:ext>
              </a:extLst>
            </p:cNvPr>
            <p:cNvSpPr txBox="1"/>
            <p:nvPr/>
          </p:nvSpPr>
          <p:spPr>
            <a:xfrm>
              <a:off x="735886" y="4182956"/>
              <a:ext cx="249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41" name="Group 44">
            <a:extLst>
              <a:ext uri="{FF2B5EF4-FFF2-40B4-BE49-F238E27FC236}">
                <a16:creationId xmlns:a16="http://schemas.microsoft.com/office/drawing/2014/main" id="{83B69A44-EAF7-463C-8B09-130D39D774BD}"/>
              </a:ext>
            </a:extLst>
          </p:cNvPr>
          <p:cNvGrpSpPr/>
          <p:nvPr/>
        </p:nvGrpSpPr>
        <p:grpSpPr>
          <a:xfrm>
            <a:off x="3483435" y="4338588"/>
            <a:ext cx="2495479" cy="1682037"/>
            <a:chOff x="735886" y="4182956"/>
            <a:chExt cx="2495479" cy="1682037"/>
          </a:xfrm>
        </p:grpSpPr>
        <p:grpSp>
          <p:nvGrpSpPr>
            <p:cNvPr id="42" name="Group 45">
              <a:extLst>
                <a:ext uri="{FF2B5EF4-FFF2-40B4-BE49-F238E27FC236}">
                  <a16:creationId xmlns:a16="http://schemas.microsoft.com/office/drawing/2014/main" id="{8C579E3B-82AB-4016-AE0B-DE99E23E73DF}"/>
                </a:ext>
              </a:extLst>
            </p:cNvPr>
            <p:cNvGrpSpPr/>
            <p:nvPr/>
          </p:nvGrpSpPr>
          <p:grpSpPr>
            <a:xfrm>
              <a:off x="735886" y="4881764"/>
              <a:ext cx="2495479" cy="983229"/>
              <a:chOff x="666630" y="5061567"/>
              <a:chExt cx="2495479" cy="983229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4BA6A87-4618-44D8-A445-0AA45154F221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81446E0-39E4-4D5E-9D33-E185A5373E7D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90DBF76-8213-4C77-A057-5D8CA3401F69}"/>
                  </a:ext>
                </a:extLst>
              </p:cNvPr>
              <p:cNvSpPr txBox="1"/>
              <p:nvPr/>
            </p:nvSpPr>
            <p:spPr>
              <a:xfrm>
                <a:off x="666630" y="5804730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0296F8C-EA7A-40C0-BF45-5AC3B62804A8}"/>
                  </a:ext>
                </a:extLst>
              </p:cNvPr>
              <p:cNvSpPr txBox="1"/>
              <p:nvPr/>
            </p:nvSpPr>
            <p:spPr>
              <a:xfrm>
                <a:off x="666630" y="5557009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Portfolio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36543C8-ADCA-4284-9B54-FCAB94A3EBF2}"/>
                </a:ext>
              </a:extLst>
            </p:cNvPr>
            <p:cNvSpPr txBox="1"/>
            <p:nvPr/>
          </p:nvSpPr>
          <p:spPr>
            <a:xfrm>
              <a:off x="735886" y="4182956"/>
              <a:ext cx="249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48" name="Group 51">
            <a:extLst>
              <a:ext uri="{FF2B5EF4-FFF2-40B4-BE49-F238E27FC236}">
                <a16:creationId xmlns:a16="http://schemas.microsoft.com/office/drawing/2014/main" id="{1510EFC9-76FA-4DFF-A457-DF1988C73910}"/>
              </a:ext>
            </a:extLst>
          </p:cNvPr>
          <p:cNvGrpSpPr/>
          <p:nvPr/>
        </p:nvGrpSpPr>
        <p:grpSpPr>
          <a:xfrm>
            <a:off x="6213086" y="4338588"/>
            <a:ext cx="2495479" cy="1682037"/>
            <a:chOff x="735886" y="4182956"/>
            <a:chExt cx="2495479" cy="1682037"/>
          </a:xfrm>
        </p:grpSpPr>
        <p:grpSp>
          <p:nvGrpSpPr>
            <p:cNvPr id="49" name="Group 52">
              <a:extLst>
                <a:ext uri="{FF2B5EF4-FFF2-40B4-BE49-F238E27FC236}">
                  <a16:creationId xmlns:a16="http://schemas.microsoft.com/office/drawing/2014/main" id="{4D14F464-3BB4-4D26-B7B5-30F477FDEE8B}"/>
                </a:ext>
              </a:extLst>
            </p:cNvPr>
            <p:cNvGrpSpPr/>
            <p:nvPr/>
          </p:nvGrpSpPr>
          <p:grpSpPr>
            <a:xfrm>
              <a:off x="735886" y="4881764"/>
              <a:ext cx="2495479" cy="983229"/>
              <a:chOff x="666630" y="5061567"/>
              <a:chExt cx="2495479" cy="983229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A575EE0-75AC-46FE-B947-62836F476C7B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3A2DAD5-F647-4FAB-B6EF-AA398A760B51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DA9AD6D-F19C-478D-952F-49256C03DA7B}"/>
                  </a:ext>
                </a:extLst>
              </p:cNvPr>
              <p:cNvSpPr txBox="1"/>
              <p:nvPr/>
            </p:nvSpPr>
            <p:spPr>
              <a:xfrm>
                <a:off x="666630" y="5804730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2D87405-9EF7-4F78-B240-4F6B1442312F}"/>
                  </a:ext>
                </a:extLst>
              </p:cNvPr>
              <p:cNvSpPr txBox="1"/>
              <p:nvPr/>
            </p:nvSpPr>
            <p:spPr>
              <a:xfrm>
                <a:off x="666630" y="5557009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Portfolio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E97A262-CBCE-4EB3-9326-574B65B83B40}"/>
                </a:ext>
              </a:extLst>
            </p:cNvPr>
            <p:cNvSpPr txBox="1"/>
            <p:nvPr/>
          </p:nvSpPr>
          <p:spPr>
            <a:xfrm>
              <a:off x="735886" y="4182956"/>
              <a:ext cx="249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9B8C6954-BC2A-4839-977F-145C8C31F286}"/>
              </a:ext>
            </a:extLst>
          </p:cNvPr>
          <p:cNvSpPr/>
          <p:nvPr/>
        </p:nvSpPr>
        <p:spPr>
          <a:xfrm>
            <a:off x="4618339" y="3469157"/>
            <a:ext cx="1523728" cy="982320"/>
          </a:xfrm>
          <a:custGeom>
            <a:avLst/>
            <a:gdLst>
              <a:gd name="connsiteX0" fmla="*/ 1205013 w 1729358"/>
              <a:gd name="connsiteY0" fmla="*/ 1016895 h 1114886"/>
              <a:gd name="connsiteX1" fmla="*/ 1253739 w 1729358"/>
              <a:gd name="connsiteY1" fmla="*/ 1066151 h 1114886"/>
              <a:gd name="connsiteX2" fmla="*/ 1204483 w 1729358"/>
              <a:gd name="connsiteY2" fmla="*/ 1114877 h 1114886"/>
              <a:gd name="connsiteX3" fmla="*/ 1155757 w 1729358"/>
              <a:gd name="connsiteY3" fmla="*/ 1065621 h 1114886"/>
              <a:gd name="connsiteX4" fmla="*/ 1205013 w 1729358"/>
              <a:gd name="connsiteY4" fmla="*/ 1016895 h 1114886"/>
              <a:gd name="connsiteX5" fmla="*/ 1323121 w 1729358"/>
              <a:gd name="connsiteY5" fmla="*/ 889784 h 1114886"/>
              <a:gd name="connsiteX6" fmla="*/ 1372907 w 1729358"/>
              <a:gd name="connsiteY6" fmla="*/ 937981 h 1114886"/>
              <a:gd name="connsiteX7" fmla="*/ 1324710 w 1729358"/>
              <a:gd name="connsiteY7" fmla="*/ 987766 h 1114886"/>
              <a:gd name="connsiteX8" fmla="*/ 1274924 w 1729358"/>
              <a:gd name="connsiteY8" fmla="*/ 939569 h 1114886"/>
              <a:gd name="connsiteX9" fmla="*/ 1323121 w 1729358"/>
              <a:gd name="connsiteY9" fmla="*/ 889784 h 1114886"/>
              <a:gd name="connsiteX10" fmla="*/ 1206072 w 1729358"/>
              <a:gd name="connsiteY10" fmla="*/ 889254 h 1114886"/>
              <a:gd name="connsiteX11" fmla="*/ 1254269 w 1729358"/>
              <a:gd name="connsiteY11" fmla="*/ 939040 h 1114886"/>
              <a:gd name="connsiteX12" fmla="*/ 1205013 w 1729358"/>
              <a:gd name="connsiteY12" fmla="*/ 987766 h 1114886"/>
              <a:gd name="connsiteX13" fmla="*/ 1156816 w 1729358"/>
              <a:gd name="connsiteY13" fmla="*/ 937981 h 1114886"/>
              <a:gd name="connsiteX14" fmla="*/ 1206072 w 1729358"/>
              <a:gd name="connsiteY14" fmla="*/ 889254 h 1114886"/>
              <a:gd name="connsiteX15" fmla="*/ 20225 w 1729358"/>
              <a:gd name="connsiteY15" fmla="*/ 790212 h 1114886"/>
              <a:gd name="connsiteX16" fmla="*/ 41940 w 1729358"/>
              <a:gd name="connsiteY16" fmla="*/ 811398 h 1114886"/>
              <a:gd name="connsiteX17" fmla="*/ 19695 w 1729358"/>
              <a:gd name="connsiteY17" fmla="*/ 832583 h 1114886"/>
              <a:gd name="connsiteX18" fmla="*/ 99 w 1729358"/>
              <a:gd name="connsiteY18" fmla="*/ 809808 h 1114886"/>
              <a:gd name="connsiteX19" fmla="*/ 20225 w 1729358"/>
              <a:gd name="connsiteY19" fmla="*/ 790212 h 1114886"/>
              <a:gd name="connsiteX20" fmla="*/ 139923 w 1729358"/>
              <a:gd name="connsiteY20" fmla="*/ 788623 h 1114886"/>
              <a:gd name="connsiteX21" fmla="*/ 163756 w 1729358"/>
              <a:gd name="connsiteY21" fmla="*/ 811398 h 1114886"/>
              <a:gd name="connsiteX22" fmla="*/ 139923 w 1729358"/>
              <a:gd name="connsiteY22" fmla="*/ 835761 h 1114886"/>
              <a:gd name="connsiteX23" fmla="*/ 115559 w 1729358"/>
              <a:gd name="connsiteY23" fmla="*/ 810868 h 1114886"/>
              <a:gd name="connsiteX24" fmla="*/ 139923 w 1729358"/>
              <a:gd name="connsiteY24" fmla="*/ 788623 h 1114886"/>
              <a:gd name="connsiteX25" fmla="*/ 256441 w 1729358"/>
              <a:gd name="connsiteY25" fmla="*/ 784386 h 1114886"/>
              <a:gd name="connsiteX26" fmla="*/ 283982 w 1729358"/>
              <a:gd name="connsiteY26" fmla="*/ 809809 h 1114886"/>
              <a:gd name="connsiteX27" fmla="*/ 259089 w 1729358"/>
              <a:gd name="connsiteY27" fmla="*/ 838408 h 1114886"/>
              <a:gd name="connsiteX28" fmla="*/ 231019 w 1729358"/>
              <a:gd name="connsiteY28" fmla="*/ 812456 h 1114886"/>
              <a:gd name="connsiteX29" fmla="*/ 256441 w 1729358"/>
              <a:gd name="connsiteY29" fmla="*/ 784386 h 1114886"/>
              <a:gd name="connsiteX30" fmla="*/ 375609 w 1729358"/>
              <a:gd name="connsiteY30" fmla="*/ 782268 h 1114886"/>
              <a:gd name="connsiteX31" fmla="*/ 404738 w 1729358"/>
              <a:gd name="connsiteY31" fmla="*/ 811928 h 1114886"/>
              <a:gd name="connsiteX32" fmla="*/ 377197 w 1729358"/>
              <a:gd name="connsiteY32" fmla="*/ 841057 h 1114886"/>
              <a:gd name="connsiteX33" fmla="*/ 346479 w 1729358"/>
              <a:gd name="connsiteY33" fmla="*/ 812987 h 1114886"/>
              <a:gd name="connsiteX34" fmla="*/ 375609 w 1729358"/>
              <a:gd name="connsiteY34" fmla="*/ 782268 h 1114886"/>
              <a:gd name="connsiteX35" fmla="*/ 494775 w 1729358"/>
              <a:gd name="connsiteY35" fmla="*/ 779091 h 1114886"/>
              <a:gd name="connsiteX36" fmla="*/ 526553 w 1729358"/>
              <a:gd name="connsiteY36" fmla="*/ 811398 h 1114886"/>
              <a:gd name="connsiteX37" fmla="*/ 495305 w 1729358"/>
              <a:gd name="connsiteY37" fmla="*/ 843175 h 1114886"/>
              <a:gd name="connsiteX38" fmla="*/ 462468 w 1729358"/>
              <a:gd name="connsiteY38" fmla="*/ 812986 h 1114886"/>
              <a:gd name="connsiteX39" fmla="*/ 494775 w 1729358"/>
              <a:gd name="connsiteY39" fmla="*/ 779091 h 1114886"/>
              <a:gd name="connsiteX40" fmla="*/ 612884 w 1729358"/>
              <a:gd name="connsiteY40" fmla="*/ 776971 h 1114886"/>
              <a:gd name="connsiteX41" fmla="*/ 647840 w 1729358"/>
              <a:gd name="connsiteY41" fmla="*/ 811398 h 1114886"/>
              <a:gd name="connsiteX42" fmla="*/ 612884 w 1729358"/>
              <a:gd name="connsiteY42" fmla="*/ 846353 h 1114886"/>
              <a:gd name="connsiteX43" fmla="*/ 577928 w 1729358"/>
              <a:gd name="connsiteY43" fmla="*/ 811398 h 1114886"/>
              <a:gd name="connsiteX44" fmla="*/ 612884 w 1729358"/>
              <a:gd name="connsiteY44" fmla="*/ 776971 h 1114886"/>
              <a:gd name="connsiteX45" fmla="*/ 733640 w 1729358"/>
              <a:gd name="connsiteY45" fmla="*/ 773795 h 1114886"/>
              <a:gd name="connsiteX46" fmla="*/ 769126 w 1729358"/>
              <a:gd name="connsiteY46" fmla="*/ 815636 h 1114886"/>
              <a:gd name="connsiteX47" fmla="*/ 729403 w 1729358"/>
              <a:gd name="connsiteY47" fmla="*/ 850062 h 1114886"/>
              <a:gd name="connsiteX48" fmla="*/ 693917 w 1729358"/>
              <a:gd name="connsiteY48" fmla="*/ 808221 h 1114886"/>
              <a:gd name="connsiteX49" fmla="*/ 733640 w 1729358"/>
              <a:gd name="connsiteY49" fmla="*/ 773795 h 1114886"/>
              <a:gd name="connsiteX50" fmla="*/ 849629 w 1729358"/>
              <a:gd name="connsiteY50" fmla="*/ 771145 h 1114886"/>
              <a:gd name="connsiteX51" fmla="*/ 890410 w 1729358"/>
              <a:gd name="connsiteY51" fmla="*/ 810868 h 1114886"/>
              <a:gd name="connsiteX52" fmla="*/ 851748 w 1729358"/>
              <a:gd name="connsiteY52" fmla="*/ 852179 h 1114886"/>
              <a:gd name="connsiteX53" fmla="*/ 809377 w 1729358"/>
              <a:gd name="connsiteY53" fmla="*/ 811397 h 1114886"/>
              <a:gd name="connsiteX54" fmla="*/ 849629 w 1729358"/>
              <a:gd name="connsiteY54" fmla="*/ 771145 h 1114886"/>
              <a:gd name="connsiteX55" fmla="*/ 969856 w 1729358"/>
              <a:gd name="connsiteY55" fmla="*/ 768498 h 1114886"/>
              <a:gd name="connsiteX56" fmla="*/ 1012226 w 1729358"/>
              <a:gd name="connsiteY56" fmla="*/ 814046 h 1114886"/>
              <a:gd name="connsiteX57" fmla="*/ 968797 w 1729358"/>
              <a:gd name="connsiteY57" fmla="*/ 855357 h 1114886"/>
              <a:gd name="connsiteX58" fmla="*/ 925367 w 1729358"/>
              <a:gd name="connsiteY58" fmla="*/ 811399 h 1114886"/>
              <a:gd name="connsiteX59" fmla="*/ 969856 w 1729358"/>
              <a:gd name="connsiteY59" fmla="*/ 768498 h 1114886"/>
              <a:gd name="connsiteX60" fmla="*/ 1086374 w 1729358"/>
              <a:gd name="connsiteY60" fmla="*/ 765850 h 1114886"/>
              <a:gd name="connsiteX61" fmla="*/ 1133512 w 1729358"/>
              <a:gd name="connsiteY61" fmla="*/ 811929 h 1114886"/>
              <a:gd name="connsiteX62" fmla="*/ 1087434 w 1729358"/>
              <a:gd name="connsiteY62" fmla="*/ 857477 h 1114886"/>
              <a:gd name="connsiteX63" fmla="*/ 1040296 w 1729358"/>
              <a:gd name="connsiteY63" fmla="*/ 810868 h 1114886"/>
              <a:gd name="connsiteX64" fmla="*/ 1086374 w 1729358"/>
              <a:gd name="connsiteY64" fmla="*/ 765850 h 1114886"/>
              <a:gd name="connsiteX65" fmla="*/ 1205012 w 1729358"/>
              <a:gd name="connsiteY65" fmla="*/ 763201 h 1114886"/>
              <a:gd name="connsiteX66" fmla="*/ 1253739 w 1729358"/>
              <a:gd name="connsiteY66" fmla="*/ 811398 h 1114886"/>
              <a:gd name="connsiteX67" fmla="*/ 1206601 w 1729358"/>
              <a:gd name="connsiteY67" fmla="*/ 861183 h 1114886"/>
              <a:gd name="connsiteX68" fmla="*/ 1156286 w 1729358"/>
              <a:gd name="connsiteY68" fmla="*/ 814045 h 1114886"/>
              <a:gd name="connsiteX69" fmla="*/ 1205012 w 1729358"/>
              <a:gd name="connsiteY69" fmla="*/ 763201 h 1114886"/>
              <a:gd name="connsiteX70" fmla="*/ 1443877 w 1729358"/>
              <a:gd name="connsiteY70" fmla="*/ 762672 h 1114886"/>
              <a:gd name="connsiteX71" fmla="*/ 1491544 w 1729358"/>
              <a:gd name="connsiteY71" fmla="*/ 812457 h 1114886"/>
              <a:gd name="connsiteX72" fmla="*/ 1441759 w 1729358"/>
              <a:gd name="connsiteY72" fmla="*/ 860654 h 1114886"/>
              <a:gd name="connsiteX73" fmla="*/ 1394091 w 1729358"/>
              <a:gd name="connsiteY73" fmla="*/ 810339 h 1114886"/>
              <a:gd name="connsiteX74" fmla="*/ 1443877 w 1729358"/>
              <a:gd name="connsiteY74" fmla="*/ 762672 h 1114886"/>
              <a:gd name="connsiteX75" fmla="*/ 1324709 w 1729358"/>
              <a:gd name="connsiteY75" fmla="*/ 762671 h 1114886"/>
              <a:gd name="connsiteX76" fmla="*/ 1372906 w 1729358"/>
              <a:gd name="connsiteY76" fmla="*/ 812457 h 1114886"/>
              <a:gd name="connsiteX77" fmla="*/ 1323650 w 1729358"/>
              <a:gd name="connsiteY77" fmla="*/ 861183 h 1114886"/>
              <a:gd name="connsiteX78" fmla="*/ 1275453 w 1729358"/>
              <a:gd name="connsiteY78" fmla="*/ 811398 h 1114886"/>
              <a:gd name="connsiteX79" fmla="*/ 1324709 w 1729358"/>
              <a:gd name="connsiteY79" fmla="*/ 762671 h 1114886"/>
              <a:gd name="connsiteX80" fmla="*/ 20754 w 1729358"/>
              <a:gd name="connsiteY80" fmla="*/ 663101 h 1114886"/>
              <a:gd name="connsiteX81" fmla="*/ 42999 w 1729358"/>
              <a:gd name="connsiteY81" fmla="*/ 683228 h 1114886"/>
              <a:gd name="connsiteX82" fmla="*/ 20754 w 1729358"/>
              <a:gd name="connsiteY82" fmla="*/ 705472 h 1114886"/>
              <a:gd name="connsiteX83" fmla="*/ 628 w 1729358"/>
              <a:gd name="connsiteY83" fmla="*/ 685875 h 1114886"/>
              <a:gd name="connsiteX84" fmla="*/ 20754 w 1729358"/>
              <a:gd name="connsiteY84" fmla="*/ 663101 h 1114886"/>
              <a:gd name="connsiteX85" fmla="*/ 137802 w 1729358"/>
              <a:gd name="connsiteY85" fmla="*/ 660983 h 1114886"/>
              <a:gd name="connsiteX86" fmla="*/ 163224 w 1729358"/>
              <a:gd name="connsiteY86" fmla="*/ 684816 h 1114886"/>
              <a:gd name="connsiteX87" fmla="*/ 139391 w 1729358"/>
              <a:gd name="connsiteY87" fmla="*/ 709178 h 1114886"/>
              <a:gd name="connsiteX88" fmla="*/ 115558 w 1729358"/>
              <a:gd name="connsiteY88" fmla="*/ 685875 h 1114886"/>
              <a:gd name="connsiteX89" fmla="*/ 137802 w 1729358"/>
              <a:gd name="connsiteY89" fmla="*/ 660983 h 1114886"/>
              <a:gd name="connsiteX90" fmla="*/ 258560 w 1729358"/>
              <a:gd name="connsiteY90" fmla="*/ 657275 h 1114886"/>
              <a:gd name="connsiteX91" fmla="*/ 283982 w 1729358"/>
              <a:gd name="connsiteY91" fmla="*/ 685875 h 1114886"/>
              <a:gd name="connsiteX92" fmla="*/ 256441 w 1729358"/>
              <a:gd name="connsiteY92" fmla="*/ 711297 h 1114886"/>
              <a:gd name="connsiteX93" fmla="*/ 231019 w 1729358"/>
              <a:gd name="connsiteY93" fmla="*/ 683757 h 1114886"/>
              <a:gd name="connsiteX94" fmla="*/ 258560 w 1729358"/>
              <a:gd name="connsiteY94" fmla="*/ 657275 h 1114886"/>
              <a:gd name="connsiteX95" fmla="*/ 375077 w 1729358"/>
              <a:gd name="connsiteY95" fmla="*/ 655686 h 1114886"/>
              <a:gd name="connsiteX96" fmla="*/ 405267 w 1729358"/>
              <a:gd name="connsiteY96" fmla="*/ 684286 h 1114886"/>
              <a:gd name="connsiteX97" fmla="*/ 375608 w 1729358"/>
              <a:gd name="connsiteY97" fmla="*/ 713945 h 1114886"/>
              <a:gd name="connsiteX98" fmla="*/ 346478 w 1729358"/>
              <a:gd name="connsiteY98" fmla="*/ 683756 h 1114886"/>
              <a:gd name="connsiteX99" fmla="*/ 375077 w 1729358"/>
              <a:gd name="connsiteY99" fmla="*/ 655686 h 1114886"/>
              <a:gd name="connsiteX100" fmla="*/ 493716 w 1729358"/>
              <a:gd name="connsiteY100" fmla="*/ 652508 h 1114886"/>
              <a:gd name="connsiteX101" fmla="*/ 526554 w 1729358"/>
              <a:gd name="connsiteY101" fmla="*/ 683757 h 1114886"/>
              <a:gd name="connsiteX102" fmla="*/ 495835 w 1729358"/>
              <a:gd name="connsiteY102" fmla="*/ 716594 h 1114886"/>
              <a:gd name="connsiteX103" fmla="*/ 461938 w 1729358"/>
              <a:gd name="connsiteY103" fmla="*/ 686934 h 1114886"/>
              <a:gd name="connsiteX104" fmla="*/ 493716 w 1729358"/>
              <a:gd name="connsiteY104" fmla="*/ 652508 h 1114886"/>
              <a:gd name="connsiteX105" fmla="*/ 611823 w 1729358"/>
              <a:gd name="connsiteY105" fmla="*/ 650390 h 1114886"/>
              <a:gd name="connsiteX106" fmla="*/ 647838 w 1729358"/>
              <a:gd name="connsiteY106" fmla="*/ 683756 h 1114886"/>
              <a:gd name="connsiteX107" fmla="*/ 613943 w 1729358"/>
              <a:gd name="connsiteY107" fmla="*/ 720301 h 1114886"/>
              <a:gd name="connsiteX108" fmla="*/ 577928 w 1729358"/>
              <a:gd name="connsiteY108" fmla="*/ 686405 h 1114886"/>
              <a:gd name="connsiteX109" fmla="*/ 611823 w 1729358"/>
              <a:gd name="connsiteY109" fmla="*/ 650390 h 1114886"/>
              <a:gd name="connsiteX110" fmla="*/ 732052 w 1729358"/>
              <a:gd name="connsiteY110" fmla="*/ 646682 h 1114886"/>
              <a:gd name="connsiteX111" fmla="*/ 769125 w 1729358"/>
              <a:gd name="connsiteY111" fmla="*/ 683756 h 1114886"/>
              <a:gd name="connsiteX112" fmla="*/ 730993 w 1729358"/>
              <a:gd name="connsiteY112" fmla="*/ 722949 h 1114886"/>
              <a:gd name="connsiteX113" fmla="*/ 693918 w 1729358"/>
              <a:gd name="connsiteY113" fmla="*/ 685875 h 1114886"/>
              <a:gd name="connsiteX114" fmla="*/ 732052 w 1729358"/>
              <a:gd name="connsiteY114" fmla="*/ 646682 h 1114886"/>
              <a:gd name="connsiteX115" fmla="*/ 848570 w 1729358"/>
              <a:gd name="connsiteY115" fmla="*/ 644035 h 1114886"/>
              <a:gd name="connsiteX116" fmla="*/ 890410 w 1729358"/>
              <a:gd name="connsiteY116" fmla="*/ 685346 h 1114886"/>
              <a:gd name="connsiteX117" fmla="*/ 849629 w 1729358"/>
              <a:gd name="connsiteY117" fmla="*/ 725068 h 1114886"/>
              <a:gd name="connsiteX118" fmla="*/ 809377 w 1729358"/>
              <a:gd name="connsiteY118" fmla="*/ 684816 h 1114886"/>
              <a:gd name="connsiteX119" fmla="*/ 848570 w 1729358"/>
              <a:gd name="connsiteY119" fmla="*/ 644035 h 1114886"/>
              <a:gd name="connsiteX120" fmla="*/ 969856 w 1729358"/>
              <a:gd name="connsiteY120" fmla="*/ 641386 h 1114886"/>
              <a:gd name="connsiteX121" fmla="*/ 1011697 w 1729358"/>
              <a:gd name="connsiteY121" fmla="*/ 684287 h 1114886"/>
              <a:gd name="connsiteX122" fmla="*/ 967738 w 1729358"/>
              <a:gd name="connsiteY122" fmla="*/ 728245 h 1114886"/>
              <a:gd name="connsiteX123" fmla="*/ 924308 w 1729358"/>
              <a:gd name="connsiteY123" fmla="*/ 683757 h 1114886"/>
              <a:gd name="connsiteX124" fmla="*/ 969856 w 1729358"/>
              <a:gd name="connsiteY124" fmla="*/ 641386 h 1114886"/>
              <a:gd name="connsiteX125" fmla="*/ 1087435 w 1729358"/>
              <a:gd name="connsiteY125" fmla="*/ 639267 h 1114886"/>
              <a:gd name="connsiteX126" fmla="*/ 1133513 w 1729358"/>
              <a:gd name="connsiteY126" fmla="*/ 684285 h 1114886"/>
              <a:gd name="connsiteX127" fmla="*/ 1086376 w 1729358"/>
              <a:gd name="connsiteY127" fmla="*/ 730894 h 1114886"/>
              <a:gd name="connsiteX128" fmla="*/ 1040827 w 1729358"/>
              <a:gd name="connsiteY128" fmla="*/ 685875 h 1114886"/>
              <a:gd name="connsiteX129" fmla="*/ 1087435 w 1729358"/>
              <a:gd name="connsiteY129" fmla="*/ 639267 h 1114886"/>
              <a:gd name="connsiteX130" fmla="*/ 1206072 w 1729358"/>
              <a:gd name="connsiteY130" fmla="*/ 635561 h 1114886"/>
              <a:gd name="connsiteX131" fmla="*/ 1254269 w 1729358"/>
              <a:gd name="connsiteY131" fmla="*/ 685346 h 1114886"/>
              <a:gd name="connsiteX132" fmla="*/ 1204483 w 1729358"/>
              <a:gd name="connsiteY132" fmla="*/ 733543 h 1114886"/>
              <a:gd name="connsiteX133" fmla="*/ 1156286 w 1729358"/>
              <a:gd name="connsiteY133" fmla="*/ 683758 h 1114886"/>
              <a:gd name="connsiteX134" fmla="*/ 1206072 w 1729358"/>
              <a:gd name="connsiteY134" fmla="*/ 635561 h 1114886"/>
              <a:gd name="connsiteX135" fmla="*/ 1441759 w 1729358"/>
              <a:gd name="connsiteY135" fmla="*/ 635560 h 1114886"/>
              <a:gd name="connsiteX136" fmla="*/ 1491544 w 1729358"/>
              <a:gd name="connsiteY136" fmla="*/ 683756 h 1114886"/>
              <a:gd name="connsiteX137" fmla="*/ 1443877 w 1729358"/>
              <a:gd name="connsiteY137" fmla="*/ 734071 h 1114886"/>
              <a:gd name="connsiteX138" fmla="*/ 1394091 w 1729358"/>
              <a:gd name="connsiteY138" fmla="*/ 685874 h 1114886"/>
              <a:gd name="connsiteX139" fmla="*/ 1441759 w 1729358"/>
              <a:gd name="connsiteY139" fmla="*/ 635560 h 1114886"/>
              <a:gd name="connsiteX140" fmla="*/ 1323121 w 1729358"/>
              <a:gd name="connsiteY140" fmla="*/ 635560 h 1114886"/>
              <a:gd name="connsiteX141" fmla="*/ 1372906 w 1729358"/>
              <a:gd name="connsiteY141" fmla="*/ 683756 h 1114886"/>
              <a:gd name="connsiteX142" fmla="*/ 1325239 w 1729358"/>
              <a:gd name="connsiteY142" fmla="*/ 734071 h 1114886"/>
              <a:gd name="connsiteX143" fmla="*/ 1275453 w 1729358"/>
              <a:gd name="connsiteY143" fmla="*/ 685874 h 1114886"/>
              <a:gd name="connsiteX144" fmla="*/ 1323121 w 1729358"/>
              <a:gd name="connsiteY144" fmla="*/ 635560 h 1114886"/>
              <a:gd name="connsiteX145" fmla="*/ 1561455 w 1729358"/>
              <a:gd name="connsiteY145" fmla="*/ 635559 h 1114886"/>
              <a:gd name="connsiteX146" fmla="*/ 1610711 w 1729358"/>
              <a:gd name="connsiteY146" fmla="*/ 683756 h 1114886"/>
              <a:gd name="connsiteX147" fmla="*/ 1560926 w 1729358"/>
              <a:gd name="connsiteY147" fmla="*/ 734071 h 1114886"/>
              <a:gd name="connsiteX148" fmla="*/ 1512729 w 1729358"/>
              <a:gd name="connsiteY148" fmla="*/ 684286 h 1114886"/>
              <a:gd name="connsiteX149" fmla="*/ 1561455 w 1729358"/>
              <a:gd name="connsiteY149" fmla="*/ 635559 h 1114886"/>
              <a:gd name="connsiteX150" fmla="*/ 18636 w 1729358"/>
              <a:gd name="connsiteY150" fmla="*/ 536518 h 1114886"/>
              <a:gd name="connsiteX151" fmla="*/ 41939 w 1729358"/>
              <a:gd name="connsiteY151" fmla="*/ 556114 h 1114886"/>
              <a:gd name="connsiteX152" fmla="*/ 21814 w 1729358"/>
              <a:gd name="connsiteY152" fmla="*/ 578889 h 1114886"/>
              <a:gd name="connsiteX153" fmla="*/ 99 w 1729358"/>
              <a:gd name="connsiteY153" fmla="*/ 557704 h 1114886"/>
              <a:gd name="connsiteX154" fmla="*/ 18636 w 1729358"/>
              <a:gd name="connsiteY154" fmla="*/ 536518 h 1114886"/>
              <a:gd name="connsiteX155" fmla="*/ 140450 w 1729358"/>
              <a:gd name="connsiteY155" fmla="*/ 533870 h 1114886"/>
              <a:gd name="connsiteX156" fmla="*/ 163754 w 1729358"/>
              <a:gd name="connsiteY156" fmla="*/ 557703 h 1114886"/>
              <a:gd name="connsiteX157" fmla="*/ 138862 w 1729358"/>
              <a:gd name="connsiteY157" fmla="*/ 581536 h 1114886"/>
              <a:gd name="connsiteX158" fmla="*/ 115557 w 1729358"/>
              <a:gd name="connsiteY158" fmla="*/ 555584 h 1114886"/>
              <a:gd name="connsiteX159" fmla="*/ 140450 w 1729358"/>
              <a:gd name="connsiteY159" fmla="*/ 533870 h 1114886"/>
              <a:gd name="connsiteX160" fmla="*/ 258559 w 1729358"/>
              <a:gd name="connsiteY160" fmla="*/ 531222 h 1114886"/>
              <a:gd name="connsiteX161" fmla="*/ 285041 w 1729358"/>
              <a:gd name="connsiteY161" fmla="*/ 557704 h 1114886"/>
              <a:gd name="connsiteX162" fmla="*/ 257500 w 1729358"/>
              <a:gd name="connsiteY162" fmla="*/ 584185 h 1114886"/>
              <a:gd name="connsiteX163" fmla="*/ 231548 w 1729358"/>
              <a:gd name="connsiteY163" fmla="*/ 557174 h 1114886"/>
              <a:gd name="connsiteX164" fmla="*/ 258559 w 1729358"/>
              <a:gd name="connsiteY164" fmla="*/ 531222 h 1114886"/>
              <a:gd name="connsiteX165" fmla="*/ 374019 w 1729358"/>
              <a:gd name="connsiteY165" fmla="*/ 528044 h 1114886"/>
              <a:gd name="connsiteX166" fmla="*/ 404738 w 1729358"/>
              <a:gd name="connsiteY166" fmla="*/ 557174 h 1114886"/>
              <a:gd name="connsiteX167" fmla="*/ 378256 w 1729358"/>
              <a:gd name="connsiteY167" fmla="*/ 586833 h 1114886"/>
              <a:gd name="connsiteX168" fmla="*/ 346478 w 1729358"/>
              <a:gd name="connsiteY168" fmla="*/ 559292 h 1114886"/>
              <a:gd name="connsiteX169" fmla="*/ 374019 w 1729358"/>
              <a:gd name="connsiteY169" fmla="*/ 528044 h 1114886"/>
              <a:gd name="connsiteX170" fmla="*/ 495834 w 1729358"/>
              <a:gd name="connsiteY170" fmla="*/ 525396 h 1114886"/>
              <a:gd name="connsiteX171" fmla="*/ 526553 w 1729358"/>
              <a:gd name="connsiteY171" fmla="*/ 559822 h 1114886"/>
              <a:gd name="connsiteX172" fmla="*/ 494775 w 1729358"/>
              <a:gd name="connsiteY172" fmla="*/ 589482 h 1114886"/>
              <a:gd name="connsiteX173" fmla="*/ 462468 w 1729358"/>
              <a:gd name="connsiteY173" fmla="*/ 558763 h 1114886"/>
              <a:gd name="connsiteX174" fmla="*/ 495834 w 1729358"/>
              <a:gd name="connsiteY174" fmla="*/ 525396 h 1114886"/>
              <a:gd name="connsiteX175" fmla="*/ 611825 w 1729358"/>
              <a:gd name="connsiteY175" fmla="*/ 523279 h 1114886"/>
              <a:gd name="connsiteX176" fmla="*/ 647839 w 1729358"/>
              <a:gd name="connsiteY176" fmla="*/ 556645 h 1114886"/>
              <a:gd name="connsiteX177" fmla="*/ 613943 w 1729358"/>
              <a:gd name="connsiteY177" fmla="*/ 592661 h 1114886"/>
              <a:gd name="connsiteX178" fmla="*/ 577928 w 1729358"/>
              <a:gd name="connsiteY178" fmla="*/ 558764 h 1114886"/>
              <a:gd name="connsiteX179" fmla="*/ 611825 w 1729358"/>
              <a:gd name="connsiteY179" fmla="*/ 523279 h 1114886"/>
              <a:gd name="connsiteX180" fmla="*/ 731521 w 1729358"/>
              <a:gd name="connsiteY180" fmla="*/ 519571 h 1114886"/>
              <a:gd name="connsiteX181" fmla="*/ 769655 w 1729358"/>
              <a:gd name="connsiteY181" fmla="*/ 558764 h 1114886"/>
              <a:gd name="connsiteX182" fmla="*/ 731521 w 1729358"/>
              <a:gd name="connsiteY182" fmla="*/ 595838 h 1114886"/>
              <a:gd name="connsiteX183" fmla="*/ 693917 w 1729358"/>
              <a:gd name="connsiteY183" fmla="*/ 556645 h 1114886"/>
              <a:gd name="connsiteX184" fmla="*/ 731521 w 1729358"/>
              <a:gd name="connsiteY184" fmla="*/ 519571 h 1114886"/>
              <a:gd name="connsiteX185" fmla="*/ 849628 w 1729358"/>
              <a:gd name="connsiteY185" fmla="*/ 516922 h 1114886"/>
              <a:gd name="connsiteX186" fmla="*/ 890410 w 1729358"/>
              <a:gd name="connsiteY186" fmla="*/ 559293 h 1114886"/>
              <a:gd name="connsiteX187" fmla="*/ 848569 w 1729358"/>
              <a:gd name="connsiteY187" fmla="*/ 597956 h 1114886"/>
              <a:gd name="connsiteX188" fmla="*/ 809377 w 1729358"/>
              <a:gd name="connsiteY188" fmla="*/ 556645 h 1114886"/>
              <a:gd name="connsiteX189" fmla="*/ 849628 w 1729358"/>
              <a:gd name="connsiteY189" fmla="*/ 516922 h 1114886"/>
              <a:gd name="connsiteX190" fmla="*/ 969855 w 1729358"/>
              <a:gd name="connsiteY190" fmla="*/ 514273 h 1114886"/>
              <a:gd name="connsiteX191" fmla="*/ 1012225 w 1729358"/>
              <a:gd name="connsiteY191" fmla="*/ 557174 h 1114886"/>
              <a:gd name="connsiteX192" fmla="*/ 968267 w 1729358"/>
              <a:gd name="connsiteY192" fmla="*/ 601132 h 1114886"/>
              <a:gd name="connsiteX193" fmla="*/ 924837 w 1729358"/>
              <a:gd name="connsiteY193" fmla="*/ 556644 h 1114886"/>
              <a:gd name="connsiteX194" fmla="*/ 969855 w 1729358"/>
              <a:gd name="connsiteY194" fmla="*/ 514273 h 1114886"/>
              <a:gd name="connsiteX195" fmla="*/ 1086376 w 1729358"/>
              <a:gd name="connsiteY195" fmla="*/ 512155 h 1114886"/>
              <a:gd name="connsiteX196" fmla="*/ 1132983 w 1729358"/>
              <a:gd name="connsiteY196" fmla="*/ 558762 h 1114886"/>
              <a:gd name="connsiteX197" fmla="*/ 1086376 w 1729358"/>
              <a:gd name="connsiteY197" fmla="*/ 603252 h 1114886"/>
              <a:gd name="connsiteX198" fmla="*/ 1039767 w 1729358"/>
              <a:gd name="connsiteY198" fmla="*/ 556115 h 1114886"/>
              <a:gd name="connsiteX199" fmla="*/ 1086376 w 1729358"/>
              <a:gd name="connsiteY199" fmla="*/ 512155 h 1114886"/>
              <a:gd name="connsiteX200" fmla="*/ 1323650 w 1729358"/>
              <a:gd name="connsiteY200" fmla="*/ 508978 h 1114886"/>
              <a:gd name="connsiteX201" fmla="*/ 1372906 w 1729358"/>
              <a:gd name="connsiteY201" fmla="*/ 557174 h 1114886"/>
              <a:gd name="connsiteX202" fmla="*/ 1324180 w 1729358"/>
              <a:gd name="connsiteY202" fmla="*/ 606959 h 1114886"/>
              <a:gd name="connsiteX203" fmla="*/ 1274924 w 1729358"/>
              <a:gd name="connsiteY203" fmla="*/ 558233 h 1114886"/>
              <a:gd name="connsiteX204" fmla="*/ 1323650 w 1729358"/>
              <a:gd name="connsiteY204" fmla="*/ 508978 h 1114886"/>
              <a:gd name="connsiteX205" fmla="*/ 1205542 w 1729358"/>
              <a:gd name="connsiteY205" fmla="*/ 508448 h 1114886"/>
              <a:gd name="connsiteX206" fmla="*/ 1254268 w 1729358"/>
              <a:gd name="connsiteY206" fmla="*/ 558234 h 1114886"/>
              <a:gd name="connsiteX207" fmla="*/ 1205012 w 1729358"/>
              <a:gd name="connsiteY207" fmla="*/ 606960 h 1114886"/>
              <a:gd name="connsiteX208" fmla="*/ 1156286 w 1729358"/>
              <a:gd name="connsiteY208" fmla="*/ 557175 h 1114886"/>
              <a:gd name="connsiteX209" fmla="*/ 1205542 w 1729358"/>
              <a:gd name="connsiteY209" fmla="*/ 508448 h 1114886"/>
              <a:gd name="connsiteX210" fmla="*/ 1681682 w 1729358"/>
              <a:gd name="connsiteY210" fmla="*/ 508448 h 1114886"/>
              <a:gd name="connsiteX211" fmla="*/ 1729349 w 1729358"/>
              <a:gd name="connsiteY211" fmla="*/ 558233 h 1114886"/>
              <a:gd name="connsiteX212" fmla="*/ 1680093 w 1729358"/>
              <a:gd name="connsiteY212" fmla="*/ 606430 h 1114886"/>
              <a:gd name="connsiteX213" fmla="*/ 1631896 w 1729358"/>
              <a:gd name="connsiteY213" fmla="*/ 556644 h 1114886"/>
              <a:gd name="connsiteX214" fmla="*/ 1681682 w 1729358"/>
              <a:gd name="connsiteY214" fmla="*/ 508448 h 1114886"/>
              <a:gd name="connsiteX215" fmla="*/ 1562514 w 1729358"/>
              <a:gd name="connsiteY215" fmla="*/ 508448 h 1114886"/>
              <a:gd name="connsiteX216" fmla="*/ 1610711 w 1729358"/>
              <a:gd name="connsiteY216" fmla="*/ 557703 h 1114886"/>
              <a:gd name="connsiteX217" fmla="*/ 1561985 w 1729358"/>
              <a:gd name="connsiteY217" fmla="*/ 606959 h 1114886"/>
              <a:gd name="connsiteX218" fmla="*/ 1512729 w 1729358"/>
              <a:gd name="connsiteY218" fmla="*/ 556115 h 1114886"/>
              <a:gd name="connsiteX219" fmla="*/ 1562514 w 1729358"/>
              <a:gd name="connsiteY219" fmla="*/ 508448 h 1114886"/>
              <a:gd name="connsiteX220" fmla="*/ 1441759 w 1729358"/>
              <a:gd name="connsiteY220" fmla="*/ 508448 h 1114886"/>
              <a:gd name="connsiteX221" fmla="*/ 1491545 w 1729358"/>
              <a:gd name="connsiteY221" fmla="*/ 557174 h 1114886"/>
              <a:gd name="connsiteX222" fmla="*/ 1443348 w 1729358"/>
              <a:gd name="connsiteY222" fmla="*/ 606959 h 1114886"/>
              <a:gd name="connsiteX223" fmla="*/ 1393562 w 1729358"/>
              <a:gd name="connsiteY223" fmla="*/ 558233 h 1114886"/>
              <a:gd name="connsiteX224" fmla="*/ 1441759 w 1729358"/>
              <a:gd name="connsiteY224" fmla="*/ 508448 h 1114886"/>
              <a:gd name="connsiteX225" fmla="*/ 19695 w 1729358"/>
              <a:gd name="connsiteY225" fmla="*/ 409407 h 1114886"/>
              <a:gd name="connsiteX226" fmla="*/ 42470 w 1729358"/>
              <a:gd name="connsiteY226" fmla="*/ 429533 h 1114886"/>
              <a:gd name="connsiteX227" fmla="*/ 21284 w 1729358"/>
              <a:gd name="connsiteY227" fmla="*/ 451777 h 1114886"/>
              <a:gd name="connsiteX228" fmla="*/ 99 w 1729358"/>
              <a:gd name="connsiteY228" fmla="*/ 430062 h 1114886"/>
              <a:gd name="connsiteX229" fmla="*/ 19695 w 1729358"/>
              <a:gd name="connsiteY229" fmla="*/ 409407 h 1114886"/>
              <a:gd name="connsiteX230" fmla="*/ 140980 w 1729358"/>
              <a:gd name="connsiteY230" fmla="*/ 406758 h 1114886"/>
              <a:gd name="connsiteX231" fmla="*/ 163754 w 1729358"/>
              <a:gd name="connsiteY231" fmla="*/ 430591 h 1114886"/>
              <a:gd name="connsiteX232" fmla="*/ 139391 w 1729358"/>
              <a:gd name="connsiteY232" fmla="*/ 454424 h 1114886"/>
              <a:gd name="connsiteX233" fmla="*/ 116087 w 1729358"/>
              <a:gd name="connsiteY233" fmla="*/ 428472 h 1114886"/>
              <a:gd name="connsiteX234" fmla="*/ 140980 w 1729358"/>
              <a:gd name="connsiteY234" fmla="*/ 406758 h 1114886"/>
              <a:gd name="connsiteX235" fmla="*/ 256971 w 1729358"/>
              <a:gd name="connsiteY235" fmla="*/ 403580 h 1114886"/>
              <a:gd name="connsiteX236" fmla="*/ 285041 w 1729358"/>
              <a:gd name="connsiteY236" fmla="*/ 430062 h 1114886"/>
              <a:gd name="connsiteX237" fmla="*/ 258559 w 1729358"/>
              <a:gd name="connsiteY237" fmla="*/ 457073 h 1114886"/>
              <a:gd name="connsiteX238" fmla="*/ 231019 w 1729358"/>
              <a:gd name="connsiteY238" fmla="*/ 431121 h 1114886"/>
              <a:gd name="connsiteX239" fmla="*/ 256971 w 1729358"/>
              <a:gd name="connsiteY239" fmla="*/ 403580 h 1114886"/>
              <a:gd name="connsiteX240" fmla="*/ 376137 w 1729358"/>
              <a:gd name="connsiteY240" fmla="*/ 400933 h 1114886"/>
              <a:gd name="connsiteX241" fmla="*/ 405268 w 1729358"/>
              <a:gd name="connsiteY241" fmla="*/ 431123 h 1114886"/>
              <a:gd name="connsiteX242" fmla="*/ 377726 w 1729358"/>
              <a:gd name="connsiteY242" fmla="*/ 459722 h 1114886"/>
              <a:gd name="connsiteX243" fmla="*/ 347007 w 1729358"/>
              <a:gd name="connsiteY243" fmla="*/ 431123 h 1114886"/>
              <a:gd name="connsiteX244" fmla="*/ 376137 w 1729358"/>
              <a:gd name="connsiteY244" fmla="*/ 400933 h 1114886"/>
              <a:gd name="connsiteX245" fmla="*/ 495836 w 1729358"/>
              <a:gd name="connsiteY245" fmla="*/ 398285 h 1114886"/>
              <a:gd name="connsiteX246" fmla="*/ 526554 w 1729358"/>
              <a:gd name="connsiteY246" fmla="*/ 431122 h 1114886"/>
              <a:gd name="connsiteX247" fmla="*/ 494777 w 1729358"/>
              <a:gd name="connsiteY247" fmla="*/ 462900 h 1114886"/>
              <a:gd name="connsiteX248" fmla="*/ 462468 w 1729358"/>
              <a:gd name="connsiteY248" fmla="*/ 431652 h 1114886"/>
              <a:gd name="connsiteX249" fmla="*/ 495836 w 1729358"/>
              <a:gd name="connsiteY249" fmla="*/ 398285 h 1114886"/>
              <a:gd name="connsiteX250" fmla="*/ 611825 w 1729358"/>
              <a:gd name="connsiteY250" fmla="*/ 396166 h 1114886"/>
              <a:gd name="connsiteX251" fmla="*/ 647839 w 1729358"/>
              <a:gd name="connsiteY251" fmla="*/ 429532 h 1114886"/>
              <a:gd name="connsiteX252" fmla="*/ 613943 w 1729358"/>
              <a:gd name="connsiteY252" fmla="*/ 465548 h 1114886"/>
              <a:gd name="connsiteX253" fmla="*/ 577928 w 1729358"/>
              <a:gd name="connsiteY253" fmla="*/ 431651 h 1114886"/>
              <a:gd name="connsiteX254" fmla="*/ 611825 w 1729358"/>
              <a:gd name="connsiteY254" fmla="*/ 396166 h 1114886"/>
              <a:gd name="connsiteX255" fmla="*/ 732581 w 1729358"/>
              <a:gd name="connsiteY255" fmla="*/ 392459 h 1114886"/>
              <a:gd name="connsiteX256" fmla="*/ 769125 w 1729358"/>
              <a:gd name="connsiteY256" fmla="*/ 430062 h 1114886"/>
              <a:gd name="connsiteX257" fmla="*/ 733110 w 1729358"/>
              <a:gd name="connsiteY257" fmla="*/ 468726 h 1114886"/>
              <a:gd name="connsiteX258" fmla="*/ 693917 w 1729358"/>
              <a:gd name="connsiteY258" fmla="*/ 431122 h 1114886"/>
              <a:gd name="connsiteX259" fmla="*/ 732581 w 1729358"/>
              <a:gd name="connsiteY259" fmla="*/ 392459 h 1114886"/>
              <a:gd name="connsiteX260" fmla="*/ 851219 w 1729358"/>
              <a:gd name="connsiteY260" fmla="*/ 390341 h 1114886"/>
              <a:gd name="connsiteX261" fmla="*/ 890410 w 1729358"/>
              <a:gd name="connsiteY261" fmla="*/ 431122 h 1114886"/>
              <a:gd name="connsiteX262" fmla="*/ 849629 w 1729358"/>
              <a:gd name="connsiteY262" fmla="*/ 470844 h 1114886"/>
              <a:gd name="connsiteX263" fmla="*/ 809377 w 1729358"/>
              <a:gd name="connsiteY263" fmla="*/ 428473 h 1114886"/>
              <a:gd name="connsiteX264" fmla="*/ 851219 w 1729358"/>
              <a:gd name="connsiteY264" fmla="*/ 390341 h 1114886"/>
              <a:gd name="connsiteX265" fmla="*/ 967208 w 1729358"/>
              <a:gd name="connsiteY265" fmla="*/ 387163 h 1114886"/>
              <a:gd name="connsiteX266" fmla="*/ 1011697 w 1729358"/>
              <a:gd name="connsiteY266" fmla="*/ 430062 h 1114886"/>
              <a:gd name="connsiteX267" fmla="*/ 967737 w 1729358"/>
              <a:gd name="connsiteY267" fmla="*/ 474022 h 1114886"/>
              <a:gd name="connsiteX268" fmla="*/ 924307 w 1729358"/>
              <a:gd name="connsiteY268" fmla="*/ 432182 h 1114886"/>
              <a:gd name="connsiteX269" fmla="*/ 967208 w 1729358"/>
              <a:gd name="connsiteY269" fmla="*/ 387163 h 1114886"/>
              <a:gd name="connsiteX270" fmla="*/ 1085315 w 1729358"/>
              <a:gd name="connsiteY270" fmla="*/ 385044 h 1114886"/>
              <a:gd name="connsiteX271" fmla="*/ 1133512 w 1729358"/>
              <a:gd name="connsiteY271" fmla="*/ 430592 h 1114886"/>
              <a:gd name="connsiteX272" fmla="*/ 1088494 w 1729358"/>
              <a:gd name="connsiteY272" fmla="*/ 476669 h 1114886"/>
              <a:gd name="connsiteX273" fmla="*/ 1040297 w 1729358"/>
              <a:gd name="connsiteY273" fmla="*/ 431121 h 1114886"/>
              <a:gd name="connsiteX274" fmla="*/ 1085315 w 1729358"/>
              <a:gd name="connsiteY274" fmla="*/ 385044 h 1114886"/>
              <a:gd name="connsiteX275" fmla="*/ 1326828 w 1729358"/>
              <a:gd name="connsiteY275" fmla="*/ 381337 h 1114886"/>
              <a:gd name="connsiteX276" fmla="*/ 1373435 w 1729358"/>
              <a:gd name="connsiteY276" fmla="*/ 432181 h 1114886"/>
              <a:gd name="connsiteX277" fmla="*/ 1323121 w 1729358"/>
              <a:gd name="connsiteY277" fmla="*/ 479849 h 1114886"/>
              <a:gd name="connsiteX278" fmla="*/ 1275453 w 1729358"/>
              <a:gd name="connsiteY278" fmla="*/ 430063 h 1114886"/>
              <a:gd name="connsiteX279" fmla="*/ 1326828 w 1729358"/>
              <a:gd name="connsiteY279" fmla="*/ 381337 h 1114886"/>
              <a:gd name="connsiteX280" fmla="*/ 1442288 w 1729358"/>
              <a:gd name="connsiteY280" fmla="*/ 381336 h 1114886"/>
              <a:gd name="connsiteX281" fmla="*/ 1491015 w 1729358"/>
              <a:gd name="connsiteY281" fmla="*/ 430062 h 1114886"/>
              <a:gd name="connsiteX282" fmla="*/ 1442818 w 1729358"/>
              <a:gd name="connsiteY282" fmla="*/ 479847 h 1114886"/>
              <a:gd name="connsiteX283" fmla="*/ 1393562 w 1729358"/>
              <a:gd name="connsiteY283" fmla="*/ 430592 h 1114886"/>
              <a:gd name="connsiteX284" fmla="*/ 1442288 w 1729358"/>
              <a:gd name="connsiteY284" fmla="*/ 381336 h 1114886"/>
              <a:gd name="connsiteX285" fmla="*/ 1205542 w 1729358"/>
              <a:gd name="connsiteY285" fmla="*/ 381336 h 1114886"/>
              <a:gd name="connsiteX286" fmla="*/ 1254269 w 1729358"/>
              <a:gd name="connsiteY286" fmla="*/ 430592 h 1114886"/>
              <a:gd name="connsiteX287" fmla="*/ 1206073 w 1729358"/>
              <a:gd name="connsiteY287" fmla="*/ 479848 h 1114886"/>
              <a:gd name="connsiteX288" fmla="*/ 1156286 w 1729358"/>
              <a:gd name="connsiteY288" fmla="*/ 429533 h 1114886"/>
              <a:gd name="connsiteX289" fmla="*/ 1205542 w 1729358"/>
              <a:gd name="connsiteY289" fmla="*/ 381336 h 1114886"/>
              <a:gd name="connsiteX290" fmla="*/ 1563573 w 1729358"/>
              <a:gd name="connsiteY290" fmla="*/ 381336 h 1114886"/>
              <a:gd name="connsiteX291" fmla="*/ 1610711 w 1729358"/>
              <a:gd name="connsiteY291" fmla="*/ 431651 h 1114886"/>
              <a:gd name="connsiteX292" fmla="*/ 1561455 w 1729358"/>
              <a:gd name="connsiteY292" fmla="*/ 479848 h 1114886"/>
              <a:gd name="connsiteX293" fmla="*/ 1512729 w 1729358"/>
              <a:gd name="connsiteY293" fmla="*/ 430592 h 1114886"/>
              <a:gd name="connsiteX294" fmla="*/ 1563573 w 1729358"/>
              <a:gd name="connsiteY294" fmla="*/ 381336 h 1114886"/>
              <a:gd name="connsiteX295" fmla="*/ 19696 w 1729358"/>
              <a:gd name="connsiteY295" fmla="*/ 282294 h 1114886"/>
              <a:gd name="connsiteX296" fmla="*/ 42470 w 1729358"/>
              <a:gd name="connsiteY296" fmla="*/ 302950 h 1114886"/>
              <a:gd name="connsiteX297" fmla="*/ 20755 w 1729358"/>
              <a:gd name="connsiteY297" fmla="*/ 324135 h 1114886"/>
              <a:gd name="connsiteX298" fmla="*/ 99 w 1729358"/>
              <a:gd name="connsiteY298" fmla="*/ 305598 h 1114886"/>
              <a:gd name="connsiteX299" fmla="*/ 19696 w 1729358"/>
              <a:gd name="connsiteY299" fmla="*/ 282294 h 1114886"/>
              <a:gd name="connsiteX300" fmla="*/ 138862 w 1729358"/>
              <a:gd name="connsiteY300" fmla="*/ 280177 h 1114886"/>
              <a:gd name="connsiteX301" fmla="*/ 163226 w 1729358"/>
              <a:gd name="connsiteY301" fmla="*/ 305070 h 1114886"/>
              <a:gd name="connsiteX302" fmla="*/ 138333 w 1729358"/>
              <a:gd name="connsiteY302" fmla="*/ 327844 h 1114886"/>
              <a:gd name="connsiteX303" fmla="*/ 115559 w 1729358"/>
              <a:gd name="connsiteY303" fmla="*/ 303481 h 1114886"/>
              <a:gd name="connsiteX304" fmla="*/ 138862 w 1729358"/>
              <a:gd name="connsiteY304" fmla="*/ 280177 h 1114886"/>
              <a:gd name="connsiteX305" fmla="*/ 258030 w 1729358"/>
              <a:gd name="connsiteY305" fmla="*/ 276469 h 1114886"/>
              <a:gd name="connsiteX306" fmla="*/ 283982 w 1729358"/>
              <a:gd name="connsiteY306" fmla="*/ 304010 h 1114886"/>
              <a:gd name="connsiteX307" fmla="*/ 256971 w 1729358"/>
              <a:gd name="connsiteY307" fmla="*/ 329962 h 1114886"/>
              <a:gd name="connsiteX308" fmla="*/ 231019 w 1729358"/>
              <a:gd name="connsiteY308" fmla="*/ 302951 h 1114886"/>
              <a:gd name="connsiteX309" fmla="*/ 258030 w 1729358"/>
              <a:gd name="connsiteY309" fmla="*/ 276469 h 1114886"/>
              <a:gd name="connsiteX310" fmla="*/ 376138 w 1729358"/>
              <a:gd name="connsiteY310" fmla="*/ 274350 h 1114886"/>
              <a:gd name="connsiteX311" fmla="*/ 405797 w 1729358"/>
              <a:gd name="connsiteY311" fmla="*/ 302950 h 1114886"/>
              <a:gd name="connsiteX312" fmla="*/ 375608 w 1729358"/>
              <a:gd name="connsiteY312" fmla="*/ 332609 h 1114886"/>
              <a:gd name="connsiteX313" fmla="*/ 347008 w 1729358"/>
              <a:gd name="connsiteY313" fmla="*/ 304539 h 1114886"/>
              <a:gd name="connsiteX314" fmla="*/ 376138 w 1729358"/>
              <a:gd name="connsiteY314" fmla="*/ 274350 h 1114886"/>
              <a:gd name="connsiteX315" fmla="*/ 495834 w 1729358"/>
              <a:gd name="connsiteY315" fmla="*/ 271702 h 1114886"/>
              <a:gd name="connsiteX316" fmla="*/ 526553 w 1729358"/>
              <a:gd name="connsiteY316" fmla="*/ 305068 h 1114886"/>
              <a:gd name="connsiteX317" fmla="*/ 493716 w 1729358"/>
              <a:gd name="connsiteY317" fmla="*/ 335787 h 1114886"/>
              <a:gd name="connsiteX318" fmla="*/ 461938 w 1729358"/>
              <a:gd name="connsiteY318" fmla="*/ 304009 h 1114886"/>
              <a:gd name="connsiteX319" fmla="*/ 495834 w 1729358"/>
              <a:gd name="connsiteY319" fmla="*/ 271702 h 1114886"/>
              <a:gd name="connsiteX320" fmla="*/ 612884 w 1729358"/>
              <a:gd name="connsiteY320" fmla="*/ 269585 h 1114886"/>
              <a:gd name="connsiteX321" fmla="*/ 647840 w 1729358"/>
              <a:gd name="connsiteY321" fmla="*/ 304010 h 1114886"/>
              <a:gd name="connsiteX322" fmla="*/ 612884 w 1729358"/>
              <a:gd name="connsiteY322" fmla="*/ 338966 h 1114886"/>
              <a:gd name="connsiteX323" fmla="*/ 577928 w 1729358"/>
              <a:gd name="connsiteY323" fmla="*/ 304010 h 1114886"/>
              <a:gd name="connsiteX324" fmla="*/ 612884 w 1729358"/>
              <a:gd name="connsiteY324" fmla="*/ 269585 h 1114886"/>
              <a:gd name="connsiteX325" fmla="*/ 731521 w 1729358"/>
              <a:gd name="connsiteY325" fmla="*/ 265346 h 1114886"/>
              <a:gd name="connsiteX326" fmla="*/ 769125 w 1729358"/>
              <a:gd name="connsiteY326" fmla="*/ 301891 h 1114886"/>
              <a:gd name="connsiteX327" fmla="*/ 731521 w 1729358"/>
              <a:gd name="connsiteY327" fmla="*/ 341613 h 1114886"/>
              <a:gd name="connsiteX328" fmla="*/ 693917 w 1729358"/>
              <a:gd name="connsiteY328" fmla="*/ 305069 h 1114886"/>
              <a:gd name="connsiteX329" fmla="*/ 731521 w 1729358"/>
              <a:gd name="connsiteY329" fmla="*/ 265346 h 1114886"/>
              <a:gd name="connsiteX330" fmla="*/ 851219 w 1729358"/>
              <a:gd name="connsiteY330" fmla="*/ 263758 h 1114886"/>
              <a:gd name="connsiteX331" fmla="*/ 890410 w 1729358"/>
              <a:gd name="connsiteY331" fmla="*/ 304539 h 1114886"/>
              <a:gd name="connsiteX332" fmla="*/ 849629 w 1729358"/>
              <a:gd name="connsiteY332" fmla="*/ 344261 h 1114886"/>
              <a:gd name="connsiteX333" fmla="*/ 809377 w 1729358"/>
              <a:gd name="connsiteY333" fmla="*/ 301890 h 1114886"/>
              <a:gd name="connsiteX334" fmla="*/ 851219 w 1729358"/>
              <a:gd name="connsiteY334" fmla="*/ 263758 h 1114886"/>
              <a:gd name="connsiteX335" fmla="*/ 968796 w 1729358"/>
              <a:gd name="connsiteY335" fmla="*/ 260050 h 1114886"/>
              <a:gd name="connsiteX336" fmla="*/ 1012227 w 1729358"/>
              <a:gd name="connsiteY336" fmla="*/ 304540 h 1114886"/>
              <a:gd name="connsiteX337" fmla="*/ 969326 w 1729358"/>
              <a:gd name="connsiteY337" fmla="*/ 346910 h 1114886"/>
              <a:gd name="connsiteX338" fmla="*/ 924836 w 1729358"/>
              <a:gd name="connsiteY338" fmla="*/ 303481 h 1114886"/>
              <a:gd name="connsiteX339" fmla="*/ 968796 w 1729358"/>
              <a:gd name="connsiteY339" fmla="*/ 260050 h 1114886"/>
              <a:gd name="connsiteX340" fmla="*/ 1085845 w 1729358"/>
              <a:gd name="connsiteY340" fmla="*/ 258462 h 1114886"/>
              <a:gd name="connsiteX341" fmla="*/ 1133512 w 1729358"/>
              <a:gd name="connsiteY341" fmla="*/ 304539 h 1114886"/>
              <a:gd name="connsiteX342" fmla="*/ 1087434 w 1729358"/>
              <a:gd name="connsiteY342" fmla="*/ 349559 h 1114886"/>
              <a:gd name="connsiteX343" fmla="*/ 1040296 w 1729358"/>
              <a:gd name="connsiteY343" fmla="*/ 303480 h 1114886"/>
              <a:gd name="connsiteX344" fmla="*/ 1085845 w 1729358"/>
              <a:gd name="connsiteY344" fmla="*/ 258462 h 1114886"/>
              <a:gd name="connsiteX345" fmla="*/ 1206071 w 1729358"/>
              <a:gd name="connsiteY345" fmla="*/ 254754 h 1114886"/>
              <a:gd name="connsiteX346" fmla="*/ 1253739 w 1729358"/>
              <a:gd name="connsiteY346" fmla="*/ 304539 h 1114886"/>
              <a:gd name="connsiteX347" fmla="*/ 1204483 w 1729358"/>
              <a:gd name="connsiteY347" fmla="*/ 353265 h 1114886"/>
              <a:gd name="connsiteX348" fmla="*/ 1155757 w 1729358"/>
              <a:gd name="connsiteY348" fmla="*/ 301891 h 1114886"/>
              <a:gd name="connsiteX349" fmla="*/ 1206071 w 1729358"/>
              <a:gd name="connsiteY349" fmla="*/ 254754 h 1114886"/>
              <a:gd name="connsiteX350" fmla="*/ 1322062 w 1729358"/>
              <a:gd name="connsiteY350" fmla="*/ 254225 h 1114886"/>
              <a:gd name="connsiteX351" fmla="*/ 1373436 w 1729358"/>
              <a:gd name="connsiteY351" fmla="*/ 302951 h 1114886"/>
              <a:gd name="connsiteX352" fmla="*/ 1325239 w 1729358"/>
              <a:gd name="connsiteY352" fmla="*/ 352737 h 1114886"/>
              <a:gd name="connsiteX353" fmla="*/ 1275454 w 1729358"/>
              <a:gd name="connsiteY353" fmla="*/ 305069 h 1114886"/>
              <a:gd name="connsiteX354" fmla="*/ 1322062 w 1729358"/>
              <a:gd name="connsiteY354" fmla="*/ 254225 h 1114886"/>
              <a:gd name="connsiteX355" fmla="*/ 1441759 w 1729358"/>
              <a:gd name="connsiteY355" fmla="*/ 254225 h 1114886"/>
              <a:gd name="connsiteX356" fmla="*/ 1491544 w 1729358"/>
              <a:gd name="connsiteY356" fmla="*/ 302421 h 1114886"/>
              <a:gd name="connsiteX357" fmla="*/ 1443877 w 1729358"/>
              <a:gd name="connsiteY357" fmla="*/ 352736 h 1114886"/>
              <a:gd name="connsiteX358" fmla="*/ 1394091 w 1729358"/>
              <a:gd name="connsiteY358" fmla="*/ 304539 h 1114886"/>
              <a:gd name="connsiteX359" fmla="*/ 1441759 w 1729358"/>
              <a:gd name="connsiteY359" fmla="*/ 254225 h 1114886"/>
              <a:gd name="connsiteX360" fmla="*/ 1325769 w 1729358"/>
              <a:gd name="connsiteY360" fmla="*/ 127642 h 1114886"/>
              <a:gd name="connsiteX361" fmla="*/ 1372907 w 1729358"/>
              <a:gd name="connsiteY361" fmla="*/ 177427 h 1114886"/>
              <a:gd name="connsiteX362" fmla="*/ 1324180 w 1729358"/>
              <a:gd name="connsiteY362" fmla="*/ 226153 h 1114886"/>
              <a:gd name="connsiteX363" fmla="*/ 1275454 w 1729358"/>
              <a:gd name="connsiteY363" fmla="*/ 174779 h 1114886"/>
              <a:gd name="connsiteX364" fmla="*/ 1325769 w 1729358"/>
              <a:gd name="connsiteY364" fmla="*/ 127642 h 1114886"/>
              <a:gd name="connsiteX365" fmla="*/ 1205542 w 1729358"/>
              <a:gd name="connsiteY365" fmla="*/ 126583 h 1114886"/>
              <a:gd name="connsiteX366" fmla="*/ 1254269 w 1729358"/>
              <a:gd name="connsiteY366" fmla="*/ 176368 h 1114886"/>
              <a:gd name="connsiteX367" fmla="*/ 1206073 w 1729358"/>
              <a:gd name="connsiteY367" fmla="*/ 225623 h 1114886"/>
              <a:gd name="connsiteX368" fmla="*/ 1156286 w 1729358"/>
              <a:gd name="connsiteY368" fmla="*/ 174779 h 1114886"/>
              <a:gd name="connsiteX369" fmla="*/ 1205542 w 1729358"/>
              <a:gd name="connsiteY369" fmla="*/ 126583 h 1114886"/>
              <a:gd name="connsiteX370" fmla="*/ 1206073 w 1729358"/>
              <a:gd name="connsiteY370" fmla="*/ 0 h 1114886"/>
              <a:gd name="connsiteX371" fmla="*/ 1254269 w 1729358"/>
              <a:gd name="connsiteY371" fmla="*/ 49785 h 1114886"/>
              <a:gd name="connsiteX372" fmla="*/ 1206073 w 1729358"/>
              <a:gd name="connsiteY372" fmla="*/ 99040 h 1114886"/>
              <a:gd name="connsiteX373" fmla="*/ 1156286 w 1729358"/>
              <a:gd name="connsiteY373" fmla="*/ 48196 h 1114886"/>
              <a:gd name="connsiteX374" fmla="*/ 1206073 w 1729358"/>
              <a:gd name="connsiteY374" fmla="*/ 0 h 111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1729358" h="1114886">
                <a:moveTo>
                  <a:pt x="1205013" y="1016895"/>
                </a:moveTo>
                <a:cubicBezTo>
                  <a:pt x="1232024" y="1016895"/>
                  <a:pt x="1254268" y="1039140"/>
                  <a:pt x="1253739" y="1066151"/>
                </a:cubicBezTo>
                <a:cubicBezTo>
                  <a:pt x="1253739" y="1092632"/>
                  <a:pt x="1230965" y="1115406"/>
                  <a:pt x="1204483" y="1114877"/>
                </a:cubicBezTo>
                <a:cubicBezTo>
                  <a:pt x="1178001" y="1114877"/>
                  <a:pt x="1155757" y="1092103"/>
                  <a:pt x="1155757" y="1065621"/>
                </a:cubicBezTo>
                <a:cubicBezTo>
                  <a:pt x="1155757" y="1039140"/>
                  <a:pt x="1178001" y="1016895"/>
                  <a:pt x="1205013" y="1016895"/>
                </a:cubicBezTo>
                <a:close/>
                <a:moveTo>
                  <a:pt x="1323121" y="889784"/>
                </a:moveTo>
                <a:cubicBezTo>
                  <a:pt x="1349603" y="889254"/>
                  <a:pt x="1372377" y="910969"/>
                  <a:pt x="1372907" y="937981"/>
                </a:cubicBezTo>
                <a:cubicBezTo>
                  <a:pt x="1373436" y="964462"/>
                  <a:pt x="1351191" y="987236"/>
                  <a:pt x="1324710" y="987766"/>
                </a:cubicBezTo>
                <a:cubicBezTo>
                  <a:pt x="1298228" y="988295"/>
                  <a:pt x="1275454" y="966051"/>
                  <a:pt x="1274924" y="939569"/>
                </a:cubicBezTo>
                <a:cubicBezTo>
                  <a:pt x="1274395" y="913087"/>
                  <a:pt x="1296110" y="890313"/>
                  <a:pt x="1323121" y="889784"/>
                </a:cubicBezTo>
                <a:close/>
                <a:moveTo>
                  <a:pt x="1206072" y="889254"/>
                </a:moveTo>
                <a:cubicBezTo>
                  <a:pt x="1232024" y="889784"/>
                  <a:pt x="1254269" y="912558"/>
                  <a:pt x="1254269" y="939040"/>
                </a:cubicBezTo>
                <a:cubicBezTo>
                  <a:pt x="1253740" y="966051"/>
                  <a:pt x="1231495" y="988295"/>
                  <a:pt x="1205013" y="987766"/>
                </a:cubicBezTo>
                <a:cubicBezTo>
                  <a:pt x="1178532" y="987236"/>
                  <a:pt x="1156287" y="964462"/>
                  <a:pt x="1156816" y="937981"/>
                </a:cubicBezTo>
                <a:cubicBezTo>
                  <a:pt x="1156816" y="911499"/>
                  <a:pt x="1179591" y="889254"/>
                  <a:pt x="1206072" y="889254"/>
                </a:cubicBezTo>
                <a:close/>
                <a:moveTo>
                  <a:pt x="20225" y="790212"/>
                </a:moveTo>
                <a:cubicBezTo>
                  <a:pt x="33466" y="790212"/>
                  <a:pt x="41940" y="798686"/>
                  <a:pt x="41940" y="811398"/>
                </a:cubicBezTo>
                <a:cubicBezTo>
                  <a:pt x="41940" y="825168"/>
                  <a:pt x="33466" y="832054"/>
                  <a:pt x="19695" y="832583"/>
                </a:cubicBezTo>
                <a:cubicBezTo>
                  <a:pt x="6455" y="830994"/>
                  <a:pt x="-960" y="823579"/>
                  <a:pt x="99" y="809808"/>
                </a:cubicBezTo>
                <a:cubicBezTo>
                  <a:pt x="628" y="797627"/>
                  <a:pt x="8573" y="790212"/>
                  <a:pt x="20225" y="790212"/>
                </a:cubicBezTo>
                <a:close/>
                <a:moveTo>
                  <a:pt x="139923" y="788623"/>
                </a:moveTo>
                <a:cubicBezTo>
                  <a:pt x="154752" y="788094"/>
                  <a:pt x="161637" y="798157"/>
                  <a:pt x="163756" y="811398"/>
                </a:cubicBezTo>
                <a:cubicBezTo>
                  <a:pt x="161637" y="825698"/>
                  <a:pt x="154752" y="835232"/>
                  <a:pt x="139923" y="835761"/>
                </a:cubicBezTo>
                <a:cubicBezTo>
                  <a:pt x="124033" y="835761"/>
                  <a:pt x="115029" y="826757"/>
                  <a:pt x="115559" y="810868"/>
                </a:cubicBezTo>
                <a:cubicBezTo>
                  <a:pt x="116088" y="796568"/>
                  <a:pt x="125092" y="788094"/>
                  <a:pt x="139923" y="788623"/>
                </a:cubicBezTo>
                <a:close/>
                <a:moveTo>
                  <a:pt x="256441" y="784386"/>
                </a:moveTo>
                <a:cubicBezTo>
                  <a:pt x="272859" y="783857"/>
                  <a:pt x="283453" y="793390"/>
                  <a:pt x="283982" y="809809"/>
                </a:cubicBezTo>
                <a:cubicBezTo>
                  <a:pt x="285041" y="826757"/>
                  <a:pt x="274978" y="836290"/>
                  <a:pt x="259089" y="838408"/>
                </a:cubicBezTo>
                <a:cubicBezTo>
                  <a:pt x="242142" y="837879"/>
                  <a:pt x="232078" y="828875"/>
                  <a:pt x="231019" y="812456"/>
                </a:cubicBezTo>
                <a:cubicBezTo>
                  <a:pt x="230489" y="796038"/>
                  <a:pt x="240552" y="785445"/>
                  <a:pt x="256441" y="784386"/>
                </a:cubicBezTo>
                <a:close/>
                <a:moveTo>
                  <a:pt x="375609" y="782268"/>
                </a:moveTo>
                <a:cubicBezTo>
                  <a:pt x="394146" y="783857"/>
                  <a:pt x="404738" y="793391"/>
                  <a:pt x="404738" y="811928"/>
                </a:cubicBezTo>
                <a:cubicBezTo>
                  <a:pt x="404738" y="829406"/>
                  <a:pt x="394675" y="839998"/>
                  <a:pt x="377197" y="841057"/>
                </a:cubicBezTo>
                <a:cubicBezTo>
                  <a:pt x="358660" y="842116"/>
                  <a:pt x="347008" y="830994"/>
                  <a:pt x="346479" y="812987"/>
                </a:cubicBezTo>
                <a:cubicBezTo>
                  <a:pt x="345949" y="794450"/>
                  <a:pt x="357072" y="783857"/>
                  <a:pt x="375609" y="782268"/>
                </a:cubicBezTo>
                <a:close/>
                <a:moveTo>
                  <a:pt x="494775" y="779091"/>
                </a:moveTo>
                <a:cubicBezTo>
                  <a:pt x="514371" y="780679"/>
                  <a:pt x="524964" y="791802"/>
                  <a:pt x="526553" y="811398"/>
                </a:cubicBezTo>
                <a:cubicBezTo>
                  <a:pt x="524964" y="830995"/>
                  <a:pt x="514901" y="842646"/>
                  <a:pt x="495305" y="843175"/>
                </a:cubicBezTo>
                <a:cubicBezTo>
                  <a:pt x="475709" y="843706"/>
                  <a:pt x="464057" y="832583"/>
                  <a:pt x="462468" y="812986"/>
                </a:cubicBezTo>
                <a:cubicBezTo>
                  <a:pt x="460879" y="794979"/>
                  <a:pt x="476768" y="778032"/>
                  <a:pt x="494775" y="779091"/>
                </a:cubicBezTo>
                <a:close/>
                <a:moveTo>
                  <a:pt x="612884" y="776971"/>
                </a:moveTo>
                <a:cubicBezTo>
                  <a:pt x="632480" y="776971"/>
                  <a:pt x="647840" y="791801"/>
                  <a:pt x="647840" y="811398"/>
                </a:cubicBezTo>
                <a:cubicBezTo>
                  <a:pt x="647840" y="830464"/>
                  <a:pt x="631951" y="846353"/>
                  <a:pt x="612884" y="846353"/>
                </a:cubicBezTo>
                <a:cubicBezTo>
                  <a:pt x="593817" y="846353"/>
                  <a:pt x="577928" y="830464"/>
                  <a:pt x="577928" y="811398"/>
                </a:cubicBezTo>
                <a:cubicBezTo>
                  <a:pt x="577928" y="792331"/>
                  <a:pt x="593287" y="776971"/>
                  <a:pt x="612884" y="776971"/>
                </a:cubicBezTo>
                <a:close/>
                <a:moveTo>
                  <a:pt x="733640" y="773795"/>
                </a:moveTo>
                <a:cubicBezTo>
                  <a:pt x="754826" y="775384"/>
                  <a:pt x="770715" y="794451"/>
                  <a:pt x="769126" y="815636"/>
                </a:cubicBezTo>
                <a:cubicBezTo>
                  <a:pt x="767008" y="835762"/>
                  <a:pt x="749000" y="851122"/>
                  <a:pt x="729403" y="850062"/>
                </a:cubicBezTo>
                <a:cubicBezTo>
                  <a:pt x="707689" y="847944"/>
                  <a:pt x="692329" y="829936"/>
                  <a:pt x="693917" y="808221"/>
                </a:cubicBezTo>
                <a:cubicBezTo>
                  <a:pt x="695507" y="788095"/>
                  <a:pt x="714044" y="772206"/>
                  <a:pt x="733640" y="773795"/>
                </a:cubicBezTo>
                <a:close/>
                <a:moveTo>
                  <a:pt x="849629" y="771145"/>
                </a:moveTo>
                <a:cubicBezTo>
                  <a:pt x="871874" y="771145"/>
                  <a:pt x="889881" y="788623"/>
                  <a:pt x="890410" y="810868"/>
                </a:cubicBezTo>
                <a:cubicBezTo>
                  <a:pt x="890940" y="832583"/>
                  <a:pt x="873462" y="851650"/>
                  <a:pt x="851748" y="852179"/>
                </a:cubicBezTo>
                <a:cubicBezTo>
                  <a:pt x="828443" y="853238"/>
                  <a:pt x="809377" y="834701"/>
                  <a:pt x="809377" y="811397"/>
                </a:cubicBezTo>
                <a:cubicBezTo>
                  <a:pt x="809377" y="789153"/>
                  <a:pt x="826855" y="771675"/>
                  <a:pt x="849629" y="771145"/>
                </a:cubicBezTo>
                <a:close/>
                <a:moveTo>
                  <a:pt x="969856" y="768498"/>
                </a:moveTo>
                <a:cubicBezTo>
                  <a:pt x="993689" y="769028"/>
                  <a:pt x="1013286" y="790213"/>
                  <a:pt x="1012226" y="814046"/>
                </a:cubicBezTo>
                <a:cubicBezTo>
                  <a:pt x="1011167" y="836820"/>
                  <a:pt x="991571" y="855357"/>
                  <a:pt x="968797" y="855357"/>
                </a:cubicBezTo>
                <a:cubicBezTo>
                  <a:pt x="944963" y="855357"/>
                  <a:pt x="924837" y="834702"/>
                  <a:pt x="925367" y="811399"/>
                </a:cubicBezTo>
                <a:cubicBezTo>
                  <a:pt x="924837" y="787565"/>
                  <a:pt x="946022" y="767439"/>
                  <a:pt x="969856" y="768498"/>
                </a:cubicBezTo>
                <a:close/>
                <a:moveTo>
                  <a:pt x="1086374" y="765850"/>
                </a:moveTo>
                <a:cubicBezTo>
                  <a:pt x="1112856" y="765320"/>
                  <a:pt x="1134041" y="786506"/>
                  <a:pt x="1133512" y="811929"/>
                </a:cubicBezTo>
                <a:cubicBezTo>
                  <a:pt x="1132982" y="836821"/>
                  <a:pt x="1111797" y="857477"/>
                  <a:pt x="1087434" y="857477"/>
                </a:cubicBezTo>
                <a:cubicBezTo>
                  <a:pt x="1061482" y="858006"/>
                  <a:pt x="1039767" y="836291"/>
                  <a:pt x="1040296" y="810868"/>
                </a:cubicBezTo>
                <a:cubicBezTo>
                  <a:pt x="1040826" y="785976"/>
                  <a:pt x="1060952" y="766379"/>
                  <a:pt x="1086374" y="765850"/>
                </a:cubicBezTo>
                <a:close/>
                <a:moveTo>
                  <a:pt x="1205012" y="763201"/>
                </a:moveTo>
                <a:cubicBezTo>
                  <a:pt x="1231494" y="763201"/>
                  <a:pt x="1253739" y="784916"/>
                  <a:pt x="1253739" y="811398"/>
                </a:cubicBezTo>
                <a:cubicBezTo>
                  <a:pt x="1254268" y="837350"/>
                  <a:pt x="1232553" y="860124"/>
                  <a:pt x="1206601" y="861183"/>
                </a:cubicBezTo>
                <a:cubicBezTo>
                  <a:pt x="1180648" y="861712"/>
                  <a:pt x="1157345" y="839997"/>
                  <a:pt x="1156286" y="814045"/>
                </a:cubicBezTo>
                <a:cubicBezTo>
                  <a:pt x="1155227" y="786505"/>
                  <a:pt x="1178001" y="763201"/>
                  <a:pt x="1205012" y="763201"/>
                </a:cubicBezTo>
                <a:close/>
                <a:moveTo>
                  <a:pt x="1443877" y="762672"/>
                </a:moveTo>
                <a:cubicBezTo>
                  <a:pt x="1470358" y="763201"/>
                  <a:pt x="1492073" y="785975"/>
                  <a:pt x="1491544" y="812457"/>
                </a:cubicBezTo>
                <a:cubicBezTo>
                  <a:pt x="1491014" y="839468"/>
                  <a:pt x="1468240" y="861183"/>
                  <a:pt x="1441759" y="860654"/>
                </a:cubicBezTo>
                <a:cubicBezTo>
                  <a:pt x="1415277" y="860124"/>
                  <a:pt x="1393562" y="837350"/>
                  <a:pt x="1394091" y="810339"/>
                </a:cubicBezTo>
                <a:cubicBezTo>
                  <a:pt x="1394621" y="783857"/>
                  <a:pt x="1417395" y="762142"/>
                  <a:pt x="1443877" y="762672"/>
                </a:cubicBezTo>
                <a:close/>
                <a:moveTo>
                  <a:pt x="1324709" y="762671"/>
                </a:moveTo>
                <a:cubicBezTo>
                  <a:pt x="1351191" y="763201"/>
                  <a:pt x="1373435" y="785445"/>
                  <a:pt x="1372906" y="812457"/>
                </a:cubicBezTo>
                <a:cubicBezTo>
                  <a:pt x="1372376" y="838938"/>
                  <a:pt x="1349602" y="861712"/>
                  <a:pt x="1323650" y="861183"/>
                </a:cubicBezTo>
                <a:cubicBezTo>
                  <a:pt x="1297168" y="860653"/>
                  <a:pt x="1274924" y="838409"/>
                  <a:pt x="1275453" y="811398"/>
                </a:cubicBezTo>
                <a:cubicBezTo>
                  <a:pt x="1275983" y="784386"/>
                  <a:pt x="1298227" y="762671"/>
                  <a:pt x="1324709" y="762671"/>
                </a:cubicBezTo>
                <a:close/>
                <a:moveTo>
                  <a:pt x="20754" y="663101"/>
                </a:moveTo>
                <a:cubicBezTo>
                  <a:pt x="33466" y="662572"/>
                  <a:pt x="40350" y="672105"/>
                  <a:pt x="42999" y="683228"/>
                </a:cubicBezTo>
                <a:cubicBezTo>
                  <a:pt x="40880" y="696998"/>
                  <a:pt x="33995" y="705472"/>
                  <a:pt x="20754" y="705472"/>
                </a:cubicBezTo>
                <a:cubicBezTo>
                  <a:pt x="8573" y="705472"/>
                  <a:pt x="1158" y="698587"/>
                  <a:pt x="628" y="685875"/>
                </a:cubicBezTo>
                <a:cubicBezTo>
                  <a:pt x="99" y="672105"/>
                  <a:pt x="7514" y="663631"/>
                  <a:pt x="20754" y="663101"/>
                </a:cubicBezTo>
                <a:close/>
                <a:moveTo>
                  <a:pt x="137802" y="660983"/>
                </a:moveTo>
                <a:cubicBezTo>
                  <a:pt x="153691" y="659923"/>
                  <a:pt x="163224" y="669986"/>
                  <a:pt x="163224" y="684816"/>
                </a:cubicBezTo>
                <a:cubicBezTo>
                  <a:pt x="163224" y="699116"/>
                  <a:pt x="154220" y="707590"/>
                  <a:pt x="139391" y="709178"/>
                </a:cubicBezTo>
                <a:cubicBezTo>
                  <a:pt x="125621" y="707590"/>
                  <a:pt x="116087" y="700175"/>
                  <a:pt x="115558" y="685875"/>
                </a:cubicBezTo>
                <a:cubicBezTo>
                  <a:pt x="115028" y="671575"/>
                  <a:pt x="122972" y="662042"/>
                  <a:pt x="137802" y="660983"/>
                </a:cubicBezTo>
                <a:close/>
                <a:moveTo>
                  <a:pt x="258560" y="657275"/>
                </a:moveTo>
                <a:cubicBezTo>
                  <a:pt x="274449" y="660453"/>
                  <a:pt x="285041" y="668927"/>
                  <a:pt x="283982" y="685875"/>
                </a:cubicBezTo>
                <a:cubicBezTo>
                  <a:pt x="283453" y="702294"/>
                  <a:pt x="272859" y="711827"/>
                  <a:pt x="256441" y="711297"/>
                </a:cubicBezTo>
                <a:cubicBezTo>
                  <a:pt x="240023" y="710768"/>
                  <a:pt x="230489" y="700176"/>
                  <a:pt x="231019" y="683757"/>
                </a:cubicBezTo>
                <a:cubicBezTo>
                  <a:pt x="231548" y="667338"/>
                  <a:pt x="242671" y="658864"/>
                  <a:pt x="258560" y="657275"/>
                </a:cubicBezTo>
                <a:close/>
                <a:moveTo>
                  <a:pt x="375077" y="655686"/>
                </a:moveTo>
                <a:cubicBezTo>
                  <a:pt x="393615" y="655157"/>
                  <a:pt x="403678" y="665749"/>
                  <a:pt x="405267" y="684286"/>
                </a:cubicBezTo>
                <a:cubicBezTo>
                  <a:pt x="403678" y="702823"/>
                  <a:pt x="394145" y="713945"/>
                  <a:pt x="375608" y="713945"/>
                </a:cubicBezTo>
                <a:cubicBezTo>
                  <a:pt x="357070" y="713416"/>
                  <a:pt x="346478" y="701764"/>
                  <a:pt x="346478" y="683756"/>
                </a:cubicBezTo>
                <a:cubicBezTo>
                  <a:pt x="347007" y="666808"/>
                  <a:pt x="357600" y="656216"/>
                  <a:pt x="375077" y="655686"/>
                </a:cubicBezTo>
                <a:close/>
                <a:moveTo>
                  <a:pt x="493716" y="652508"/>
                </a:moveTo>
                <a:cubicBezTo>
                  <a:pt x="513843" y="653038"/>
                  <a:pt x="524435" y="664160"/>
                  <a:pt x="526554" y="683757"/>
                </a:cubicBezTo>
                <a:cubicBezTo>
                  <a:pt x="525494" y="703353"/>
                  <a:pt x="515431" y="715535"/>
                  <a:pt x="495835" y="716594"/>
                </a:cubicBezTo>
                <a:cubicBezTo>
                  <a:pt x="476238" y="717653"/>
                  <a:pt x="464587" y="706531"/>
                  <a:pt x="461938" y="686934"/>
                </a:cubicBezTo>
                <a:cubicBezTo>
                  <a:pt x="459820" y="668927"/>
                  <a:pt x="475708" y="651448"/>
                  <a:pt x="493716" y="652508"/>
                </a:cubicBezTo>
                <a:close/>
                <a:moveTo>
                  <a:pt x="611823" y="650390"/>
                </a:moveTo>
                <a:cubicBezTo>
                  <a:pt x="631420" y="649331"/>
                  <a:pt x="647309" y="664160"/>
                  <a:pt x="647838" y="683756"/>
                </a:cubicBezTo>
                <a:cubicBezTo>
                  <a:pt x="648369" y="702823"/>
                  <a:pt x="633539" y="719242"/>
                  <a:pt x="613943" y="720301"/>
                </a:cubicBezTo>
                <a:cubicBezTo>
                  <a:pt x="594875" y="720831"/>
                  <a:pt x="578457" y="705471"/>
                  <a:pt x="577928" y="686405"/>
                </a:cubicBezTo>
                <a:cubicBezTo>
                  <a:pt x="577397" y="666808"/>
                  <a:pt x="591698" y="650919"/>
                  <a:pt x="611823" y="650390"/>
                </a:cubicBezTo>
                <a:close/>
                <a:moveTo>
                  <a:pt x="732052" y="646682"/>
                </a:moveTo>
                <a:cubicBezTo>
                  <a:pt x="751648" y="646682"/>
                  <a:pt x="768596" y="663631"/>
                  <a:pt x="769125" y="683756"/>
                </a:cubicBezTo>
                <a:cubicBezTo>
                  <a:pt x="769655" y="704942"/>
                  <a:pt x="752177" y="722949"/>
                  <a:pt x="730993" y="722949"/>
                </a:cubicBezTo>
                <a:cubicBezTo>
                  <a:pt x="710866" y="722949"/>
                  <a:pt x="693918" y="706530"/>
                  <a:pt x="693918" y="685875"/>
                </a:cubicBezTo>
                <a:cubicBezTo>
                  <a:pt x="693388" y="664690"/>
                  <a:pt x="710866" y="646682"/>
                  <a:pt x="732052" y="646682"/>
                </a:cubicBezTo>
                <a:close/>
                <a:moveTo>
                  <a:pt x="848570" y="644035"/>
                </a:moveTo>
                <a:cubicBezTo>
                  <a:pt x="871874" y="643504"/>
                  <a:pt x="890940" y="662041"/>
                  <a:pt x="890410" y="685346"/>
                </a:cubicBezTo>
                <a:cubicBezTo>
                  <a:pt x="889881" y="707590"/>
                  <a:pt x="871874" y="725068"/>
                  <a:pt x="849629" y="725068"/>
                </a:cubicBezTo>
                <a:cubicBezTo>
                  <a:pt x="827384" y="725068"/>
                  <a:pt x="809377" y="707061"/>
                  <a:pt x="809377" y="684816"/>
                </a:cubicBezTo>
                <a:cubicBezTo>
                  <a:pt x="809377" y="662572"/>
                  <a:pt x="826325" y="644564"/>
                  <a:pt x="848570" y="644035"/>
                </a:cubicBezTo>
                <a:close/>
                <a:moveTo>
                  <a:pt x="969856" y="641386"/>
                </a:moveTo>
                <a:cubicBezTo>
                  <a:pt x="992630" y="642445"/>
                  <a:pt x="1011697" y="662042"/>
                  <a:pt x="1011697" y="684287"/>
                </a:cubicBezTo>
                <a:cubicBezTo>
                  <a:pt x="1012227" y="708120"/>
                  <a:pt x="991571" y="728245"/>
                  <a:pt x="967738" y="728245"/>
                </a:cubicBezTo>
                <a:cubicBezTo>
                  <a:pt x="943904" y="728245"/>
                  <a:pt x="923778" y="707590"/>
                  <a:pt x="924308" y="683757"/>
                </a:cubicBezTo>
                <a:cubicBezTo>
                  <a:pt x="924837" y="659923"/>
                  <a:pt x="946023" y="640327"/>
                  <a:pt x="969856" y="641386"/>
                </a:cubicBezTo>
                <a:close/>
                <a:moveTo>
                  <a:pt x="1087435" y="639267"/>
                </a:moveTo>
                <a:cubicBezTo>
                  <a:pt x="1112327" y="639797"/>
                  <a:pt x="1132983" y="659393"/>
                  <a:pt x="1133513" y="684285"/>
                </a:cubicBezTo>
                <a:cubicBezTo>
                  <a:pt x="1134042" y="709708"/>
                  <a:pt x="1112327" y="731423"/>
                  <a:pt x="1086376" y="730894"/>
                </a:cubicBezTo>
                <a:cubicBezTo>
                  <a:pt x="1061483" y="730364"/>
                  <a:pt x="1040827" y="710238"/>
                  <a:pt x="1040827" y="685875"/>
                </a:cubicBezTo>
                <a:cubicBezTo>
                  <a:pt x="1039768" y="659923"/>
                  <a:pt x="1060953" y="638737"/>
                  <a:pt x="1087435" y="639267"/>
                </a:cubicBezTo>
                <a:close/>
                <a:moveTo>
                  <a:pt x="1206072" y="635561"/>
                </a:moveTo>
                <a:cubicBezTo>
                  <a:pt x="1232553" y="636090"/>
                  <a:pt x="1254798" y="658864"/>
                  <a:pt x="1254269" y="685346"/>
                </a:cubicBezTo>
                <a:cubicBezTo>
                  <a:pt x="1253739" y="711828"/>
                  <a:pt x="1230965" y="734072"/>
                  <a:pt x="1204483" y="733543"/>
                </a:cubicBezTo>
                <a:cubicBezTo>
                  <a:pt x="1178002" y="733013"/>
                  <a:pt x="1155757" y="710239"/>
                  <a:pt x="1156286" y="683758"/>
                </a:cubicBezTo>
                <a:cubicBezTo>
                  <a:pt x="1156816" y="657276"/>
                  <a:pt x="1179590" y="635031"/>
                  <a:pt x="1206072" y="635561"/>
                </a:cubicBezTo>
                <a:close/>
                <a:moveTo>
                  <a:pt x="1441759" y="635560"/>
                </a:moveTo>
                <a:cubicBezTo>
                  <a:pt x="1468240" y="635030"/>
                  <a:pt x="1491014" y="656745"/>
                  <a:pt x="1491544" y="683756"/>
                </a:cubicBezTo>
                <a:cubicBezTo>
                  <a:pt x="1492073" y="710238"/>
                  <a:pt x="1470358" y="733012"/>
                  <a:pt x="1443877" y="734071"/>
                </a:cubicBezTo>
                <a:cubicBezTo>
                  <a:pt x="1417924" y="734600"/>
                  <a:pt x="1394621" y="712356"/>
                  <a:pt x="1394091" y="685874"/>
                </a:cubicBezTo>
                <a:cubicBezTo>
                  <a:pt x="1393562" y="658863"/>
                  <a:pt x="1415277" y="636619"/>
                  <a:pt x="1441759" y="635560"/>
                </a:cubicBezTo>
                <a:close/>
                <a:moveTo>
                  <a:pt x="1323121" y="635560"/>
                </a:moveTo>
                <a:cubicBezTo>
                  <a:pt x="1349073" y="635030"/>
                  <a:pt x="1372376" y="656745"/>
                  <a:pt x="1372906" y="683756"/>
                </a:cubicBezTo>
                <a:cubicBezTo>
                  <a:pt x="1373435" y="710238"/>
                  <a:pt x="1351720" y="733541"/>
                  <a:pt x="1325239" y="734071"/>
                </a:cubicBezTo>
                <a:cubicBezTo>
                  <a:pt x="1298757" y="734600"/>
                  <a:pt x="1275983" y="712886"/>
                  <a:pt x="1275453" y="685874"/>
                </a:cubicBezTo>
                <a:cubicBezTo>
                  <a:pt x="1274924" y="659393"/>
                  <a:pt x="1296639" y="636089"/>
                  <a:pt x="1323121" y="635560"/>
                </a:cubicBezTo>
                <a:close/>
                <a:moveTo>
                  <a:pt x="1561455" y="635559"/>
                </a:moveTo>
                <a:cubicBezTo>
                  <a:pt x="1587407" y="635559"/>
                  <a:pt x="1610181" y="657274"/>
                  <a:pt x="1610711" y="683756"/>
                </a:cubicBezTo>
                <a:cubicBezTo>
                  <a:pt x="1611240" y="710767"/>
                  <a:pt x="1587937" y="734600"/>
                  <a:pt x="1560926" y="734071"/>
                </a:cubicBezTo>
                <a:cubicBezTo>
                  <a:pt x="1534973" y="733541"/>
                  <a:pt x="1512729" y="710767"/>
                  <a:pt x="1512729" y="684286"/>
                </a:cubicBezTo>
                <a:cubicBezTo>
                  <a:pt x="1512729" y="657804"/>
                  <a:pt x="1534973" y="635559"/>
                  <a:pt x="1561455" y="635559"/>
                </a:cubicBezTo>
                <a:close/>
                <a:moveTo>
                  <a:pt x="18636" y="536518"/>
                </a:moveTo>
                <a:cubicBezTo>
                  <a:pt x="31876" y="535459"/>
                  <a:pt x="40880" y="542873"/>
                  <a:pt x="41939" y="556114"/>
                </a:cubicBezTo>
                <a:cubicBezTo>
                  <a:pt x="42999" y="569355"/>
                  <a:pt x="35055" y="576770"/>
                  <a:pt x="21814" y="578889"/>
                </a:cubicBezTo>
                <a:cubicBezTo>
                  <a:pt x="8573" y="577829"/>
                  <a:pt x="628" y="572004"/>
                  <a:pt x="99" y="557704"/>
                </a:cubicBezTo>
                <a:cubicBezTo>
                  <a:pt x="99" y="544992"/>
                  <a:pt x="6984" y="537577"/>
                  <a:pt x="18636" y="536518"/>
                </a:cubicBezTo>
                <a:close/>
                <a:moveTo>
                  <a:pt x="140450" y="533870"/>
                </a:moveTo>
                <a:cubicBezTo>
                  <a:pt x="155809" y="534929"/>
                  <a:pt x="161636" y="544992"/>
                  <a:pt x="163754" y="557703"/>
                </a:cubicBezTo>
                <a:cubicBezTo>
                  <a:pt x="161106" y="572533"/>
                  <a:pt x="153691" y="582066"/>
                  <a:pt x="138862" y="581536"/>
                </a:cubicBezTo>
                <a:cubicBezTo>
                  <a:pt x="122972" y="581007"/>
                  <a:pt x="114498" y="571474"/>
                  <a:pt x="115557" y="555584"/>
                </a:cubicBezTo>
                <a:cubicBezTo>
                  <a:pt x="116617" y="541285"/>
                  <a:pt x="126150" y="533340"/>
                  <a:pt x="140450" y="533870"/>
                </a:cubicBezTo>
                <a:close/>
                <a:moveTo>
                  <a:pt x="258559" y="531222"/>
                </a:moveTo>
                <a:cubicBezTo>
                  <a:pt x="274448" y="531222"/>
                  <a:pt x="283452" y="541814"/>
                  <a:pt x="285041" y="557704"/>
                </a:cubicBezTo>
                <a:cubicBezTo>
                  <a:pt x="282923" y="574123"/>
                  <a:pt x="273919" y="584185"/>
                  <a:pt x="257500" y="584185"/>
                </a:cubicBezTo>
                <a:cubicBezTo>
                  <a:pt x="241081" y="583656"/>
                  <a:pt x="231018" y="573063"/>
                  <a:pt x="231548" y="557174"/>
                </a:cubicBezTo>
                <a:cubicBezTo>
                  <a:pt x="232077" y="540755"/>
                  <a:pt x="242671" y="530693"/>
                  <a:pt x="258559" y="531222"/>
                </a:cubicBezTo>
                <a:close/>
                <a:moveTo>
                  <a:pt x="374019" y="528044"/>
                </a:moveTo>
                <a:cubicBezTo>
                  <a:pt x="393085" y="529633"/>
                  <a:pt x="404738" y="538636"/>
                  <a:pt x="404738" y="557174"/>
                </a:cubicBezTo>
                <a:cubicBezTo>
                  <a:pt x="404738" y="574651"/>
                  <a:pt x="395203" y="585774"/>
                  <a:pt x="378256" y="586833"/>
                </a:cubicBezTo>
                <a:cubicBezTo>
                  <a:pt x="359719" y="587892"/>
                  <a:pt x="348067" y="577300"/>
                  <a:pt x="346478" y="559292"/>
                </a:cubicBezTo>
                <a:cubicBezTo>
                  <a:pt x="345418" y="541285"/>
                  <a:pt x="357070" y="530693"/>
                  <a:pt x="374019" y="528044"/>
                </a:cubicBezTo>
                <a:close/>
                <a:moveTo>
                  <a:pt x="495834" y="525396"/>
                </a:moveTo>
                <a:cubicBezTo>
                  <a:pt x="512783" y="525926"/>
                  <a:pt x="526553" y="540226"/>
                  <a:pt x="526553" y="559822"/>
                </a:cubicBezTo>
                <a:cubicBezTo>
                  <a:pt x="524964" y="577300"/>
                  <a:pt x="514371" y="588953"/>
                  <a:pt x="494775" y="589482"/>
                </a:cubicBezTo>
                <a:cubicBezTo>
                  <a:pt x="475178" y="589482"/>
                  <a:pt x="463527" y="578359"/>
                  <a:pt x="462468" y="558763"/>
                </a:cubicBezTo>
                <a:cubicBezTo>
                  <a:pt x="460878" y="540756"/>
                  <a:pt x="477827" y="524866"/>
                  <a:pt x="495834" y="525396"/>
                </a:cubicBezTo>
                <a:close/>
                <a:moveTo>
                  <a:pt x="611825" y="523279"/>
                </a:moveTo>
                <a:cubicBezTo>
                  <a:pt x="631950" y="522748"/>
                  <a:pt x="647310" y="537049"/>
                  <a:pt x="647839" y="556645"/>
                </a:cubicBezTo>
                <a:cubicBezTo>
                  <a:pt x="648369" y="575712"/>
                  <a:pt x="633009" y="592131"/>
                  <a:pt x="613943" y="592661"/>
                </a:cubicBezTo>
                <a:cubicBezTo>
                  <a:pt x="594876" y="593190"/>
                  <a:pt x="578457" y="577831"/>
                  <a:pt x="577928" y="558764"/>
                </a:cubicBezTo>
                <a:cubicBezTo>
                  <a:pt x="577398" y="539167"/>
                  <a:pt x="592227" y="523808"/>
                  <a:pt x="611825" y="523279"/>
                </a:cubicBezTo>
                <a:close/>
                <a:moveTo>
                  <a:pt x="731521" y="519571"/>
                </a:moveTo>
                <a:cubicBezTo>
                  <a:pt x="752707" y="519571"/>
                  <a:pt x="770185" y="537579"/>
                  <a:pt x="769655" y="558764"/>
                </a:cubicBezTo>
                <a:cubicBezTo>
                  <a:pt x="768595" y="578890"/>
                  <a:pt x="751648" y="595838"/>
                  <a:pt x="731521" y="595838"/>
                </a:cubicBezTo>
                <a:cubicBezTo>
                  <a:pt x="710336" y="595838"/>
                  <a:pt x="693387" y="578360"/>
                  <a:pt x="693917" y="556645"/>
                </a:cubicBezTo>
                <a:cubicBezTo>
                  <a:pt x="694447" y="536520"/>
                  <a:pt x="711396" y="519571"/>
                  <a:pt x="731521" y="519571"/>
                </a:cubicBezTo>
                <a:close/>
                <a:moveTo>
                  <a:pt x="849628" y="516922"/>
                </a:moveTo>
                <a:cubicBezTo>
                  <a:pt x="872932" y="516922"/>
                  <a:pt x="891470" y="535989"/>
                  <a:pt x="890410" y="559293"/>
                </a:cubicBezTo>
                <a:cubicBezTo>
                  <a:pt x="889351" y="581538"/>
                  <a:pt x="870814" y="599015"/>
                  <a:pt x="848569" y="597956"/>
                </a:cubicBezTo>
                <a:cubicBezTo>
                  <a:pt x="826325" y="597427"/>
                  <a:pt x="808847" y="578890"/>
                  <a:pt x="809377" y="556645"/>
                </a:cubicBezTo>
                <a:cubicBezTo>
                  <a:pt x="809906" y="534400"/>
                  <a:pt x="827384" y="516922"/>
                  <a:pt x="849628" y="516922"/>
                </a:cubicBezTo>
                <a:close/>
                <a:moveTo>
                  <a:pt x="969855" y="514273"/>
                </a:moveTo>
                <a:cubicBezTo>
                  <a:pt x="992629" y="515332"/>
                  <a:pt x="1011695" y="534400"/>
                  <a:pt x="1012225" y="557174"/>
                </a:cubicBezTo>
                <a:cubicBezTo>
                  <a:pt x="1012225" y="581007"/>
                  <a:pt x="992100" y="601132"/>
                  <a:pt x="968267" y="601132"/>
                </a:cubicBezTo>
                <a:cubicBezTo>
                  <a:pt x="944432" y="601132"/>
                  <a:pt x="924307" y="580477"/>
                  <a:pt x="924837" y="556644"/>
                </a:cubicBezTo>
                <a:cubicBezTo>
                  <a:pt x="925366" y="532810"/>
                  <a:pt x="946022" y="513214"/>
                  <a:pt x="969855" y="514273"/>
                </a:cubicBezTo>
                <a:close/>
                <a:moveTo>
                  <a:pt x="1086376" y="512155"/>
                </a:moveTo>
                <a:cubicBezTo>
                  <a:pt x="1112328" y="512155"/>
                  <a:pt x="1134042" y="533341"/>
                  <a:pt x="1132983" y="558762"/>
                </a:cubicBezTo>
                <a:cubicBezTo>
                  <a:pt x="1132454" y="583126"/>
                  <a:pt x="1111268" y="603252"/>
                  <a:pt x="1086376" y="603252"/>
                </a:cubicBezTo>
                <a:cubicBezTo>
                  <a:pt x="1060424" y="603252"/>
                  <a:pt x="1039238" y="582067"/>
                  <a:pt x="1039767" y="556115"/>
                </a:cubicBezTo>
                <a:cubicBezTo>
                  <a:pt x="1040826" y="531751"/>
                  <a:pt x="1061483" y="512155"/>
                  <a:pt x="1086376" y="512155"/>
                </a:cubicBezTo>
                <a:close/>
                <a:moveTo>
                  <a:pt x="1323650" y="508978"/>
                </a:moveTo>
                <a:cubicBezTo>
                  <a:pt x="1350132" y="508448"/>
                  <a:pt x="1372906" y="530693"/>
                  <a:pt x="1372906" y="557174"/>
                </a:cubicBezTo>
                <a:cubicBezTo>
                  <a:pt x="1372906" y="583656"/>
                  <a:pt x="1350661" y="606430"/>
                  <a:pt x="1324180" y="606959"/>
                </a:cubicBezTo>
                <a:cubicBezTo>
                  <a:pt x="1297698" y="606959"/>
                  <a:pt x="1274924" y="584715"/>
                  <a:pt x="1274924" y="558233"/>
                </a:cubicBezTo>
                <a:cubicBezTo>
                  <a:pt x="1274924" y="531752"/>
                  <a:pt x="1296639" y="508978"/>
                  <a:pt x="1323650" y="508978"/>
                </a:cubicBezTo>
                <a:close/>
                <a:moveTo>
                  <a:pt x="1205542" y="508448"/>
                </a:moveTo>
                <a:cubicBezTo>
                  <a:pt x="1232023" y="508448"/>
                  <a:pt x="1254268" y="531222"/>
                  <a:pt x="1254268" y="558234"/>
                </a:cubicBezTo>
                <a:cubicBezTo>
                  <a:pt x="1254268" y="584715"/>
                  <a:pt x="1231494" y="607489"/>
                  <a:pt x="1205012" y="606960"/>
                </a:cubicBezTo>
                <a:cubicBezTo>
                  <a:pt x="1178531" y="606430"/>
                  <a:pt x="1156286" y="583656"/>
                  <a:pt x="1156286" y="557175"/>
                </a:cubicBezTo>
                <a:cubicBezTo>
                  <a:pt x="1156286" y="530693"/>
                  <a:pt x="1179060" y="508448"/>
                  <a:pt x="1205542" y="508448"/>
                </a:cubicBezTo>
                <a:close/>
                <a:moveTo>
                  <a:pt x="1681682" y="508448"/>
                </a:moveTo>
                <a:cubicBezTo>
                  <a:pt x="1708693" y="508977"/>
                  <a:pt x="1729878" y="531222"/>
                  <a:pt x="1729349" y="558233"/>
                </a:cubicBezTo>
                <a:cubicBezTo>
                  <a:pt x="1728819" y="585244"/>
                  <a:pt x="1706575" y="606959"/>
                  <a:pt x="1680093" y="606430"/>
                </a:cubicBezTo>
                <a:cubicBezTo>
                  <a:pt x="1653082" y="606430"/>
                  <a:pt x="1631367" y="583656"/>
                  <a:pt x="1631896" y="556644"/>
                </a:cubicBezTo>
                <a:cubicBezTo>
                  <a:pt x="1632426" y="529633"/>
                  <a:pt x="1654670" y="507918"/>
                  <a:pt x="1681682" y="508448"/>
                </a:cubicBezTo>
                <a:close/>
                <a:moveTo>
                  <a:pt x="1562514" y="508448"/>
                </a:moveTo>
                <a:cubicBezTo>
                  <a:pt x="1588466" y="508977"/>
                  <a:pt x="1610711" y="531751"/>
                  <a:pt x="1610711" y="557703"/>
                </a:cubicBezTo>
                <a:cubicBezTo>
                  <a:pt x="1610711" y="583655"/>
                  <a:pt x="1588466" y="606429"/>
                  <a:pt x="1561985" y="606959"/>
                </a:cubicBezTo>
                <a:cubicBezTo>
                  <a:pt x="1534973" y="607488"/>
                  <a:pt x="1511670" y="583655"/>
                  <a:pt x="1512729" y="556115"/>
                </a:cubicBezTo>
                <a:cubicBezTo>
                  <a:pt x="1513788" y="529633"/>
                  <a:pt x="1536032" y="507918"/>
                  <a:pt x="1562514" y="508448"/>
                </a:cubicBezTo>
                <a:close/>
                <a:moveTo>
                  <a:pt x="1441759" y="508448"/>
                </a:moveTo>
                <a:cubicBezTo>
                  <a:pt x="1468770" y="507918"/>
                  <a:pt x="1491015" y="530163"/>
                  <a:pt x="1491545" y="557174"/>
                </a:cubicBezTo>
                <a:cubicBezTo>
                  <a:pt x="1492074" y="584185"/>
                  <a:pt x="1470359" y="606959"/>
                  <a:pt x="1443348" y="606959"/>
                </a:cubicBezTo>
                <a:cubicBezTo>
                  <a:pt x="1417396" y="607488"/>
                  <a:pt x="1394092" y="584714"/>
                  <a:pt x="1393562" y="558233"/>
                </a:cubicBezTo>
                <a:cubicBezTo>
                  <a:pt x="1393033" y="531751"/>
                  <a:pt x="1414748" y="508977"/>
                  <a:pt x="1441759" y="508448"/>
                </a:cubicBezTo>
                <a:close/>
                <a:moveTo>
                  <a:pt x="19695" y="409407"/>
                </a:moveTo>
                <a:cubicBezTo>
                  <a:pt x="32936" y="408877"/>
                  <a:pt x="41410" y="416822"/>
                  <a:pt x="42470" y="429533"/>
                </a:cubicBezTo>
                <a:cubicBezTo>
                  <a:pt x="42470" y="443303"/>
                  <a:pt x="33996" y="450189"/>
                  <a:pt x="21284" y="451777"/>
                </a:cubicBezTo>
                <a:cubicBezTo>
                  <a:pt x="8043" y="450718"/>
                  <a:pt x="99" y="443834"/>
                  <a:pt x="99" y="430062"/>
                </a:cubicBezTo>
                <a:cubicBezTo>
                  <a:pt x="99" y="417352"/>
                  <a:pt x="8043" y="409937"/>
                  <a:pt x="19695" y="409407"/>
                </a:cubicBezTo>
                <a:close/>
                <a:moveTo>
                  <a:pt x="140980" y="406758"/>
                </a:moveTo>
                <a:cubicBezTo>
                  <a:pt x="155809" y="407817"/>
                  <a:pt x="161636" y="417880"/>
                  <a:pt x="163754" y="430591"/>
                </a:cubicBezTo>
                <a:cubicBezTo>
                  <a:pt x="161106" y="445421"/>
                  <a:pt x="153691" y="454954"/>
                  <a:pt x="139391" y="454424"/>
                </a:cubicBezTo>
                <a:cubicBezTo>
                  <a:pt x="123502" y="453895"/>
                  <a:pt x="115028" y="444362"/>
                  <a:pt x="116087" y="428472"/>
                </a:cubicBezTo>
                <a:cubicBezTo>
                  <a:pt x="117147" y="414173"/>
                  <a:pt x="126680" y="406228"/>
                  <a:pt x="140980" y="406758"/>
                </a:cubicBezTo>
                <a:close/>
                <a:moveTo>
                  <a:pt x="256971" y="403580"/>
                </a:moveTo>
                <a:cubicBezTo>
                  <a:pt x="273390" y="403580"/>
                  <a:pt x="282393" y="413643"/>
                  <a:pt x="285041" y="430062"/>
                </a:cubicBezTo>
                <a:cubicBezTo>
                  <a:pt x="283452" y="446481"/>
                  <a:pt x="274978" y="457073"/>
                  <a:pt x="258559" y="457073"/>
                </a:cubicBezTo>
                <a:cubicBezTo>
                  <a:pt x="242141" y="457603"/>
                  <a:pt x="231548" y="447011"/>
                  <a:pt x="231019" y="431121"/>
                </a:cubicBezTo>
                <a:cubicBezTo>
                  <a:pt x="230489" y="414703"/>
                  <a:pt x="241081" y="404110"/>
                  <a:pt x="256971" y="403580"/>
                </a:cubicBezTo>
                <a:close/>
                <a:moveTo>
                  <a:pt x="376137" y="400933"/>
                </a:moveTo>
                <a:cubicBezTo>
                  <a:pt x="394145" y="402522"/>
                  <a:pt x="405268" y="412056"/>
                  <a:pt x="405268" y="431123"/>
                </a:cubicBezTo>
                <a:cubicBezTo>
                  <a:pt x="405268" y="448601"/>
                  <a:pt x="395204" y="459193"/>
                  <a:pt x="377726" y="459722"/>
                </a:cubicBezTo>
                <a:cubicBezTo>
                  <a:pt x="359189" y="460252"/>
                  <a:pt x="347537" y="449130"/>
                  <a:pt x="347007" y="431123"/>
                </a:cubicBezTo>
                <a:cubicBezTo>
                  <a:pt x="345948" y="413115"/>
                  <a:pt x="357600" y="403052"/>
                  <a:pt x="376137" y="400933"/>
                </a:cubicBezTo>
                <a:close/>
                <a:moveTo>
                  <a:pt x="495836" y="398285"/>
                </a:moveTo>
                <a:cubicBezTo>
                  <a:pt x="514902" y="399874"/>
                  <a:pt x="527084" y="410997"/>
                  <a:pt x="526554" y="431122"/>
                </a:cubicBezTo>
                <a:cubicBezTo>
                  <a:pt x="526025" y="450719"/>
                  <a:pt x="513843" y="460782"/>
                  <a:pt x="494777" y="462900"/>
                </a:cubicBezTo>
                <a:cubicBezTo>
                  <a:pt x="475709" y="460782"/>
                  <a:pt x="463527" y="451248"/>
                  <a:pt x="462468" y="431652"/>
                </a:cubicBezTo>
                <a:cubicBezTo>
                  <a:pt x="461409" y="413644"/>
                  <a:pt x="477828" y="396696"/>
                  <a:pt x="495836" y="398285"/>
                </a:cubicBezTo>
                <a:close/>
                <a:moveTo>
                  <a:pt x="611825" y="396166"/>
                </a:moveTo>
                <a:cubicBezTo>
                  <a:pt x="631420" y="395635"/>
                  <a:pt x="647310" y="409936"/>
                  <a:pt x="647839" y="429532"/>
                </a:cubicBezTo>
                <a:cubicBezTo>
                  <a:pt x="648369" y="448599"/>
                  <a:pt x="633009" y="465018"/>
                  <a:pt x="613943" y="465548"/>
                </a:cubicBezTo>
                <a:cubicBezTo>
                  <a:pt x="594876" y="466077"/>
                  <a:pt x="578457" y="450718"/>
                  <a:pt x="577928" y="431651"/>
                </a:cubicBezTo>
                <a:cubicBezTo>
                  <a:pt x="577398" y="412054"/>
                  <a:pt x="592227" y="396695"/>
                  <a:pt x="611825" y="396166"/>
                </a:cubicBezTo>
                <a:close/>
                <a:moveTo>
                  <a:pt x="732581" y="392459"/>
                </a:moveTo>
                <a:cubicBezTo>
                  <a:pt x="752177" y="392988"/>
                  <a:pt x="769125" y="409937"/>
                  <a:pt x="769125" y="430062"/>
                </a:cubicBezTo>
                <a:cubicBezTo>
                  <a:pt x="769125" y="450189"/>
                  <a:pt x="753236" y="467667"/>
                  <a:pt x="733110" y="468726"/>
                </a:cubicBezTo>
                <a:cubicBezTo>
                  <a:pt x="711924" y="469785"/>
                  <a:pt x="693917" y="452307"/>
                  <a:pt x="693917" y="431122"/>
                </a:cubicBezTo>
                <a:cubicBezTo>
                  <a:pt x="693917" y="409937"/>
                  <a:pt x="711395" y="391929"/>
                  <a:pt x="732581" y="392459"/>
                </a:cubicBezTo>
                <a:close/>
                <a:moveTo>
                  <a:pt x="851219" y="390341"/>
                </a:moveTo>
                <a:cubicBezTo>
                  <a:pt x="873463" y="390870"/>
                  <a:pt x="890941" y="409407"/>
                  <a:pt x="890410" y="431122"/>
                </a:cubicBezTo>
                <a:cubicBezTo>
                  <a:pt x="889881" y="452837"/>
                  <a:pt x="871874" y="470844"/>
                  <a:pt x="849629" y="470844"/>
                </a:cubicBezTo>
                <a:cubicBezTo>
                  <a:pt x="826326" y="470844"/>
                  <a:pt x="808318" y="451778"/>
                  <a:pt x="809377" y="428473"/>
                </a:cubicBezTo>
                <a:cubicBezTo>
                  <a:pt x="810436" y="406229"/>
                  <a:pt x="828445" y="389280"/>
                  <a:pt x="851219" y="390341"/>
                </a:cubicBezTo>
                <a:close/>
                <a:moveTo>
                  <a:pt x="967208" y="387163"/>
                </a:moveTo>
                <a:cubicBezTo>
                  <a:pt x="991041" y="386632"/>
                  <a:pt x="1011697" y="406759"/>
                  <a:pt x="1011697" y="430062"/>
                </a:cubicBezTo>
                <a:cubicBezTo>
                  <a:pt x="1011697" y="453897"/>
                  <a:pt x="991570" y="474022"/>
                  <a:pt x="967737" y="474022"/>
                </a:cubicBezTo>
                <a:cubicBezTo>
                  <a:pt x="944963" y="474022"/>
                  <a:pt x="925366" y="454956"/>
                  <a:pt x="924307" y="432182"/>
                </a:cubicBezTo>
                <a:cubicBezTo>
                  <a:pt x="923248" y="408878"/>
                  <a:pt x="943373" y="387692"/>
                  <a:pt x="967208" y="387163"/>
                </a:cubicBezTo>
                <a:close/>
                <a:moveTo>
                  <a:pt x="1085315" y="385044"/>
                </a:moveTo>
                <a:cubicBezTo>
                  <a:pt x="1111268" y="384514"/>
                  <a:pt x="1132983" y="404640"/>
                  <a:pt x="1133512" y="430592"/>
                </a:cubicBezTo>
                <a:cubicBezTo>
                  <a:pt x="1133512" y="454955"/>
                  <a:pt x="1113386" y="476140"/>
                  <a:pt x="1088494" y="476669"/>
                </a:cubicBezTo>
                <a:cubicBezTo>
                  <a:pt x="1062541" y="477729"/>
                  <a:pt x="1040827" y="457073"/>
                  <a:pt x="1040297" y="431121"/>
                </a:cubicBezTo>
                <a:cubicBezTo>
                  <a:pt x="1040297" y="406759"/>
                  <a:pt x="1059893" y="386103"/>
                  <a:pt x="1085315" y="385044"/>
                </a:cubicBezTo>
                <a:close/>
                <a:moveTo>
                  <a:pt x="1326828" y="381337"/>
                </a:moveTo>
                <a:cubicBezTo>
                  <a:pt x="1353309" y="382926"/>
                  <a:pt x="1374494" y="405700"/>
                  <a:pt x="1373435" y="432181"/>
                </a:cubicBezTo>
                <a:cubicBezTo>
                  <a:pt x="1371847" y="458663"/>
                  <a:pt x="1348542" y="480378"/>
                  <a:pt x="1323121" y="479849"/>
                </a:cubicBezTo>
                <a:cubicBezTo>
                  <a:pt x="1296639" y="479319"/>
                  <a:pt x="1274924" y="456545"/>
                  <a:pt x="1275453" y="430063"/>
                </a:cubicBezTo>
                <a:cubicBezTo>
                  <a:pt x="1275453" y="402522"/>
                  <a:pt x="1299286" y="379747"/>
                  <a:pt x="1326828" y="381337"/>
                </a:cubicBezTo>
                <a:close/>
                <a:moveTo>
                  <a:pt x="1442288" y="381336"/>
                </a:moveTo>
                <a:cubicBezTo>
                  <a:pt x="1468770" y="381336"/>
                  <a:pt x="1491015" y="403581"/>
                  <a:pt x="1491015" y="430062"/>
                </a:cubicBezTo>
                <a:cubicBezTo>
                  <a:pt x="1491544" y="457073"/>
                  <a:pt x="1469300" y="479847"/>
                  <a:pt x="1442818" y="479847"/>
                </a:cubicBezTo>
                <a:cubicBezTo>
                  <a:pt x="1416336" y="479847"/>
                  <a:pt x="1394092" y="457073"/>
                  <a:pt x="1393562" y="430592"/>
                </a:cubicBezTo>
                <a:cubicBezTo>
                  <a:pt x="1393562" y="404110"/>
                  <a:pt x="1415807" y="381336"/>
                  <a:pt x="1442288" y="381336"/>
                </a:cubicBezTo>
                <a:close/>
                <a:moveTo>
                  <a:pt x="1205542" y="381336"/>
                </a:moveTo>
                <a:cubicBezTo>
                  <a:pt x="1232024" y="381866"/>
                  <a:pt x="1254269" y="404110"/>
                  <a:pt x="1254269" y="430592"/>
                </a:cubicBezTo>
                <a:cubicBezTo>
                  <a:pt x="1254269" y="457074"/>
                  <a:pt x="1232024" y="479848"/>
                  <a:pt x="1206073" y="479848"/>
                </a:cubicBezTo>
                <a:cubicBezTo>
                  <a:pt x="1179060" y="480377"/>
                  <a:pt x="1155757" y="456544"/>
                  <a:pt x="1156286" y="429533"/>
                </a:cubicBezTo>
                <a:cubicBezTo>
                  <a:pt x="1156817" y="403051"/>
                  <a:pt x="1179591" y="381336"/>
                  <a:pt x="1205542" y="381336"/>
                </a:cubicBezTo>
                <a:close/>
                <a:moveTo>
                  <a:pt x="1563573" y="381336"/>
                </a:moveTo>
                <a:cubicBezTo>
                  <a:pt x="1589525" y="382924"/>
                  <a:pt x="1611240" y="405699"/>
                  <a:pt x="1610711" y="431651"/>
                </a:cubicBezTo>
                <a:cubicBezTo>
                  <a:pt x="1610181" y="457603"/>
                  <a:pt x="1587407" y="480377"/>
                  <a:pt x="1561455" y="479848"/>
                </a:cubicBezTo>
                <a:cubicBezTo>
                  <a:pt x="1535503" y="479848"/>
                  <a:pt x="1512729" y="457074"/>
                  <a:pt x="1512729" y="430592"/>
                </a:cubicBezTo>
                <a:cubicBezTo>
                  <a:pt x="1512729" y="403051"/>
                  <a:pt x="1536563" y="380277"/>
                  <a:pt x="1563573" y="381336"/>
                </a:cubicBezTo>
                <a:close/>
                <a:moveTo>
                  <a:pt x="19696" y="282294"/>
                </a:moveTo>
                <a:cubicBezTo>
                  <a:pt x="32406" y="281764"/>
                  <a:pt x="40351" y="289709"/>
                  <a:pt x="42470" y="302950"/>
                </a:cubicBezTo>
                <a:cubicBezTo>
                  <a:pt x="40880" y="315661"/>
                  <a:pt x="34525" y="324135"/>
                  <a:pt x="20755" y="324135"/>
                </a:cubicBezTo>
                <a:cubicBezTo>
                  <a:pt x="8573" y="324135"/>
                  <a:pt x="628" y="317779"/>
                  <a:pt x="99" y="305598"/>
                </a:cubicBezTo>
                <a:cubicBezTo>
                  <a:pt x="-960" y="291828"/>
                  <a:pt x="6455" y="283353"/>
                  <a:pt x="19696" y="282294"/>
                </a:cubicBezTo>
                <a:close/>
                <a:moveTo>
                  <a:pt x="138862" y="280177"/>
                </a:moveTo>
                <a:cubicBezTo>
                  <a:pt x="154752" y="280177"/>
                  <a:pt x="163755" y="289710"/>
                  <a:pt x="163226" y="305070"/>
                </a:cubicBezTo>
                <a:cubicBezTo>
                  <a:pt x="162166" y="319370"/>
                  <a:pt x="152632" y="326784"/>
                  <a:pt x="138333" y="327844"/>
                </a:cubicBezTo>
                <a:cubicBezTo>
                  <a:pt x="124033" y="325725"/>
                  <a:pt x="115559" y="317781"/>
                  <a:pt x="115559" y="303481"/>
                </a:cubicBezTo>
                <a:cubicBezTo>
                  <a:pt x="115559" y="289181"/>
                  <a:pt x="124033" y="280177"/>
                  <a:pt x="138862" y="280177"/>
                </a:cubicBezTo>
                <a:close/>
                <a:moveTo>
                  <a:pt x="258030" y="276469"/>
                </a:moveTo>
                <a:cubicBezTo>
                  <a:pt x="273919" y="279118"/>
                  <a:pt x="284511" y="287592"/>
                  <a:pt x="283982" y="304010"/>
                </a:cubicBezTo>
                <a:cubicBezTo>
                  <a:pt x="283452" y="320429"/>
                  <a:pt x="272859" y="330492"/>
                  <a:pt x="256971" y="329962"/>
                </a:cubicBezTo>
                <a:cubicBezTo>
                  <a:pt x="240552" y="329433"/>
                  <a:pt x="230489" y="318840"/>
                  <a:pt x="231019" y="302951"/>
                </a:cubicBezTo>
                <a:cubicBezTo>
                  <a:pt x="231548" y="286532"/>
                  <a:pt x="242141" y="278058"/>
                  <a:pt x="258030" y="276469"/>
                </a:cubicBezTo>
                <a:close/>
                <a:moveTo>
                  <a:pt x="376138" y="274350"/>
                </a:moveTo>
                <a:cubicBezTo>
                  <a:pt x="394675" y="274350"/>
                  <a:pt x="403679" y="286001"/>
                  <a:pt x="405797" y="302950"/>
                </a:cubicBezTo>
                <a:cubicBezTo>
                  <a:pt x="403679" y="322017"/>
                  <a:pt x="394145" y="333139"/>
                  <a:pt x="375608" y="332609"/>
                </a:cubicBezTo>
                <a:cubicBezTo>
                  <a:pt x="358130" y="332080"/>
                  <a:pt x="347537" y="321487"/>
                  <a:pt x="347008" y="304539"/>
                </a:cubicBezTo>
                <a:cubicBezTo>
                  <a:pt x="346478" y="286532"/>
                  <a:pt x="357070" y="274880"/>
                  <a:pt x="376138" y="274350"/>
                </a:cubicBezTo>
                <a:close/>
                <a:moveTo>
                  <a:pt x="495834" y="271702"/>
                </a:moveTo>
                <a:cubicBezTo>
                  <a:pt x="515431" y="273291"/>
                  <a:pt x="526023" y="284943"/>
                  <a:pt x="526553" y="305068"/>
                </a:cubicBezTo>
                <a:cubicBezTo>
                  <a:pt x="524435" y="324665"/>
                  <a:pt x="513312" y="335787"/>
                  <a:pt x="493716" y="335787"/>
                </a:cubicBezTo>
                <a:cubicBezTo>
                  <a:pt x="474119" y="335258"/>
                  <a:pt x="462997" y="323606"/>
                  <a:pt x="461938" y="304009"/>
                </a:cubicBezTo>
                <a:cubicBezTo>
                  <a:pt x="460878" y="286002"/>
                  <a:pt x="478356" y="269583"/>
                  <a:pt x="495834" y="271702"/>
                </a:cubicBezTo>
                <a:close/>
                <a:moveTo>
                  <a:pt x="612884" y="269585"/>
                </a:moveTo>
                <a:cubicBezTo>
                  <a:pt x="632480" y="269055"/>
                  <a:pt x="647840" y="284414"/>
                  <a:pt x="647840" y="304010"/>
                </a:cubicBezTo>
                <a:cubicBezTo>
                  <a:pt x="647840" y="323078"/>
                  <a:pt x="631951" y="338966"/>
                  <a:pt x="612884" y="338966"/>
                </a:cubicBezTo>
                <a:cubicBezTo>
                  <a:pt x="593817" y="338966"/>
                  <a:pt x="577928" y="323078"/>
                  <a:pt x="577928" y="304010"/>
                </a:cubicBezTo>
                <a:cubicBezTo>
                  <a:pt x="577928" y="284414"/>
                  <a:pt x="593287" y="269055"/>
                  <a:pt x="612884" y="269585"/>
                </a:cubicBezTo>
                <a:close/>
                <a:moveTo>
                  <a:pt x="731521" y="265346"/>
                </a:moveTo>
                <a:cubicBezTo>
                  <a:pt x="751648" y="265346"/>
                  <a:pt x="768595" y="281765"/>
                  <a:pt x="769125" y="301891"/>
                </a:cubicBezTo>
                <a:cubicBezTo>
                  <a:pt x="769655" y="323076"/>
                  <a:pt x="752707" y="341613"/>
                  <a:pt x="731521" y="341613"/>
                </a:cubicBezTo>
                <a:cubicBezTo>
                  <a:pt x="711396" y="341613"/>
                  <a:pt x="694447" y="325194"/>
                  <a:pt x="693917" y="305069"/>
                </a:cubicBezTo>
                <a:cubicBezTo>
                  <a:pt x="693387" y="283354"/>
                  <a:pt x="710335" y="265346"/>
                  <a:pt x="731521" y="265346"/>
                </a:cubicBezTo>
                <a:close/>
                <a:moveTo>
                  <a:pt x="851219" y="263758"/>
                </a:moveTo>
                <a:cubicBezTo>
                  <a:pt x="873463" y="264287"/>
                  <a:pt x="890941" y="282294"/>
                  <a:pt x="890410" y="304539"/>
                </a:cubicBezTo>
                <a:cubicBezTo>
                  <a:pt x="889881" y="326254"/>
                  <a:pt x="871874" y="344261"/>
                  <a:pt x="849629" y="344261"/>
                </a:cubicBezTo>
                <a:cubicBezTo>
                  <a:pt x="826326" y="344261"/>
                  <a:pt x="808318" y="325195"/>
                  <a:pt x="809377" y="301890"/>
                </a:cubicBezTo>
                <a:cubicBezTo>
                  <a:pt x="810436" y="279646"/>
                  <a:pt x="828974" y="262697"/>
                  <a:pt x="851219" y="263758"/>
                </a:cubicBezTo>
                <a:close/>
                <a:moveTo>
                  <a:pt x="968796" y="260050"/>
                </a:moveTo>
                <a:cubicBezTo>
                  <a:pt x="992630" y="260050"/>
                  <a:pt x="1012756" y="281236"/>
                  <a:pt x="1012227" y="304540"/>
                </a:cubicBezTo>
                <a:cubicBezTo>
                  <a:pt x="1011697" y="327314"/>
                  <a:pt x="992101" y="346380"/>
                  <a:pt x="969326" y="346910"/>
                </a:cubicBezTo>
                <a:cubicBezTo>
                  <a:pt x="946022" y="347440"/>
                  <a:pt x="924836" y="327314"/>
                  <a:pt x="924836" y="303481"/>
                </a:cubicBezTo>
                <a:cubicBezTo>
                  <a:pt x="924307" y="280176"/>
                  <a:pt x="944963" y="260050"/>
                  <a:pt x="968796" y="260050"/>
                </a:cubicBezTo>
                <a:close/>
                <a:moveTo>
                  <a:pt x="1085845" y="258462"/>
                </a:moveTo>
                <a:cubicBezTo>
                  <a:pt x="1111797" y="257932"/>
                  <a:pt x="1133512" y="279118"/>
                  <a:pt x="1133512" y="304539"/>
                </a:cubicBezTo>
                <a:cubicBezTo>
                  <a:pt x="1132983" y="328903"/>
                  <a:pt x="1112326" y="349029"/>
                  <a:pt x="1087434" y="349559"/>
                </a:cubicBezTo>
                <a:cubicBezTo>
                  <a:pt x="1061482" y="350088"/>
                  <a:pt x="1039767" y="328903"/>
                  <a:pt x="1040296" y="303480"/>
                </a:cubicBezTo>
                <a:cubicBezTo>
                  <a:pt x="1040826" y="278588"/>
                  <a:pt x="1060953" y="258462"/>
                  <a:pt x="1085845" y="258462"/>
                </a:cubicBezTo>
                <a:close/>
                <a:moveTo>
                  <a:pt x="1206071" y="254754"/>
                </a:moveTo>
                <a:cubicBezTo>
                  <a:pt x="1233083" y="255284"/>
                  <a:pt x="1254268" y="278058"/>
                  <a:pt x="1253739" y="304539"/>
                </a:cubicBezTo>
                <a:cubicBezTo>
                  <a:pt x="1253209" y="331021"/>
                  <a:pt x="1230965" y="353265"/>
                  <a:pt x="1204483" y="353265"/>
                </a:cubicBezTo>
                <a:cubicBezTo>
                  <a:pt x="1177472" y="353265"/>
                  <a:pt x="1154698" y="328902"/>
                  <a:pt x="1155757" y="301891"/>
                </a:cubicBezTo>
                <a:cubicBezTo>
                  <a:pt x="1156816" y="275938"/>
                  <a:pt x="1180119" y="253693"/>
                  <a:pt x="1206071" y="254754"/>
                </a:cubicBezTo>
                <a:close/>
                <a:moveTo>
                  <a:pt x="1322062" y="254225"/>
                </a:moveTo>
                <a:cubicBezTo>
                  <a:pt x="1349073" y="252635"/>
                  <a:pt x="1372906" y="275410"/>
                  <a:pt x="1373436" y="302951"/>
                </a:cubicBezTo>
                <a:cubicBezTo>
                  <a:pt x="1372906" y="329433"/>
                  <a:pt x="1351191" y="352207"/>
                  <a:pt x="1325239" y="352737"/>
                </a:cubicBezTo>
                <a:cubicBezTo>
                  <a:pt x="1299288" y="353266"/>
                  <a:pt x="1276513" y="331551"/>
                  <a:pt x="1275454" y="305069"/>
                </a:cubicBezTo>
                <a:cubicBezTo>
                  <a:pt x="1274395" y="278588"/>
                  <a:pt x="1295580" y="255814"/>
                  <a:pt x="1322062" y="254225"/>
                </a:cubicBezTo>
                <a:close/>
                <a:moveTo>
                  <a:pt x="1441759" y="254225"/>
                </a:moveTo>
                <a:cubicBezTo>
                  <a:pt x="1468240" y="253695"/>
                  <a:pt x="1491014" y="275940"/>
                  <a:pt x="1491544" y="302421"/>
                </a:cubicBezTo>
                <a:cubicBezTo>
                  <a:pt x="1492073" y="329432"/>
                  <a:pt x="1470358" y="352206"/>
                  <a:pt x="1443877" y="352736"/>
                </a:cubicBezTo>
                <a:cubicBezTo>
                  <a:pt x="1417924" y="353265"/>
                  <a:pt x="1394621" y="331021"/>
                  <a:pt x="1394091" y="304539"/>
                </a:cubicBezTo>
                <a:cubicBezTo>
                  <a:pt x="1393562" y="278058"/>
                  <a:pt x="1415277" y="255284"/>
                  <a:pt x="1441759" y="254225"/>
                </a:cubicBezTo>
                <a:close/>
                <a:moveTo>
                  <a:pt x="1325769" y="127642"/>
                </a:moveTo>
                <a:cubicBezTo>
                  <a:pt x="1351721" y="128171"/>
                  <a:pt x="1373436" y="150945"/>
                  <a:pt x="1372907" y="177427"/>
                </a:cubicBezTo>
                <a:cubicBezTo>
                  <a:pt x="1372377" y="203379"/>
                  <a:pt x="1350132" y="226153"/>
                  <a:pt x="1324180" y="226153"/>
                </a:cubicBezTo>
                <a:cubicBezTo>
                  <a:pt x="1297169" y="226153"/>
                  <a:pt x="1274395" y="202320"/>
                  <a:pt x="1275454" y="174779"/>
                </a:cubicBezTo>
                <a:cubicBezTo>
                  <a:pt x="1276513" y="148298"/>
                  <a:pt x="1299287" y="126583"/>
                  <a:pt x="1325769" y="127642"/>
                </a:cubicBezTo>
                <a:close/>
                <a:moveTo>
                  <a:pt x="1205542" y="126583"/>
                </a:moveTo>
                <a:cubicBezTo>
                  <a:pt x="1232024" y="127642"/>
                  <a:pt x="1254269" y="150416"/>
                  <a:pt x="1254269" y="176368"/>
                </a:cubicBezTo>
                <a:cubicBezTo>
                  <a:pt x="1254269" y="202849"/>
                  <a:pt x="1232024" y="225623"/>
                  <a:pt x="1206073" y="225623"/>
                </a:cubicBezTo>
                <a:cubicBezTo>
                  <a:pt x="1179060" y="226153"/>
                  <a:pt x="1155757" y="202320"/>
                  <a:pt x="1156286" y="174779"/>
                </a:cubicBezTo>
                <a:cubicBezTo>
                  <a:pt x="1156817" y="148827"/>
                  <a:pt x="1180120" y="126583"/>
                  <a:pt x="1205542" y="126583"/>
                </a:cubicBezTo>
                <a:close/>
                <a:moveTo>
                  <a:pt x="1206073" y="0"/>
                </a:moveTo>
                <a:cubicBezTo>
                  <a:pt x="1232024" y="529"/>
                  <a:pt x="1254269" y="23303"/>
                  <a:pt x="1254269" y="49785"/>
                </a:cubicBezTo>
                <a:cubicBezTo>
                  <a:pt x="1254269" y="76266"/>
                  <a:pt x="1232024" y="99040"/>
                  <a:pt x="1206073" y="99040"/>
                </a:cubicBezTo>
                <a:cubicBezTo>
                  <a:pt x="1179060" y="99571"/>
                  <a:pt x="1155757" y="75737"/>
                  <a:pt x="1156286" y="48196"/>
                </a:cubicBezTo>
                <a:cubicBezTo>
                  <a:pt x="1156817" y="22244"/>
                  <a:pt x="1180120" y="0"/>
                  <a:pt x="1206073" y="0"/>
                </a:cubicBezTo>
                <a:close/>
              </a:path>
            </a:pathLst>
          </a:custGeom>
          <a:solidFill>
            <a:schemeClr val="accent4"/>
          </a:solidFill>
          <a:ln w="50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6C3628F1-D866-4754-AB3D-174417F98E6B}"/>
              </a:ext>
            </a:extLst>
          </p:cNvPr>
          <p:cNvSpPr/>
          <p:nvPr/>
        </p:nvSpPr>
        <p:spPr>
          <a:xfrm>
            <a:off x="2872286" y="3469157"/>
            <a:ext cx="1523728" cy="982320"/>
          </a:xfrm>
          <a:custGeom>
            <a:avLst/>
            <a:gdLst>
              <a:gd name="connsiteX0" fmla="*/ 1205013 w 1729358"/>
              <a:gd name="connsiteY0" fmla="*/ 1016895 h 1114886"/>
              <a:gd name="connsiteX1" fmla="*/ 1253739 w 1729358"/>
              <a:gd name="connsiteY1" fmla="*/ 1066151 h 1114886"/>
              <a:gd name="connsiteX2" fmla="*/ 1204483 w 1729358"/>
              <a:gd name="connsiteY2" fmla="*/ 1114877 h 1114886"/>
              <a:gd name="connsiteX3" fmla="*/ 1155757 w 1729358"/>
              <a:gd name="connsiteY3" fmla="*/ 1065621 h 1114886"/>
              <a:gd name="connsiteX4" fmla="*/ 1205013 w 1729358"/>
              <a:gd name="connsiteY4" fmla="*/ 1016895 h 1114886"/>
              <a:gd name="connsiteX5" fmla="*/ 1323121 w 1729358"/>
              <a:gd name="connsiteY5" fmla="*/ 889784 h 1114886"/>
              <a:gd name="connsiteX6" fmla="*/ 1372907 w 1729358"/>
              <a:gd name="connsiteY6" fmla="*/ 937981 h 1114886"/>
              <a:gd name="connsiteX7" fmla="*/ 1324710 w 1729358"/>
              <a:gd name="connsiteY7" fmla="*/ 987766 h 1114886"/>
              <a:gd name="connsiteX8" fmla="*/ 1274924 w 1729358"/>
              <a:gd name="connsiteY8" fmla="*/ 939569 h 1114886"/>
              <a:gd name="connsiteX9" fmla="*/ 1323121 w 1729358"/>
              <a:gd name="connsiteY9" fmla="*/ 889784 h 1114886"/>
              <a:gd name="connsiteX10" fmla="*/ 1206072 w 1729358"/>
              <a:gd name="connsiteY10" fmla="*/ 889254 h 1114886"/>
              <a:gd name="connsiteX11" fmla="*/ 1254269 w 1729358"/>
              <a:gd name="connsiteY11" fmla="*/ 939040 h 1114886"/>
              <a:gd name="connsiteX12" fmla="*/ 1205013 w 1729358"/>
              <a:gd name="connsiteY12" fmla="*/ 987766 h 1114886"/>
              <a:gd name="connsiteX13" fmla="*/ 1156816 w 1729358"/>
              <a:gd name="connsiteY13" fmla="*/ 937981 h 1114886"/>
              <a:gd name="connsiteX14" fmla="*/ 1206072 w 1729358"/>
              <a:gd name="connsiteY14" fmla="*/ 889254 h 1114886"/>
              <a:gd name="connsiteX15" fmla="*/ 20225 w 1729358"/>
              <a:gd name="connsiteY15" fmla="*/ 790212 h 1114886"/>
              <a:gd name="connsiteX16" fmla="*/ 41940 w 1729358"/>
              <a:gd name="connsiteY16" fmla="*/ 811398 h 1114886"/>
              <a:gd name="connsiteX17" fmla="*/ 19695 w 1729358"/>
              <a:gd name="connsiteY17" fmla="*/ 832583 h 1114886"/>
              <a:gd name="connsiteX18" fmla="*/ 99 w 1729358"/>
              <a:gd name="connsiteY18" fmla="*/ 809808 h 1114886"/>
              <a:gd name="connsiteX19" fmla="*/ 20225 w 1729358"/>
              <a:gd name="connsiteY19" fmla="*/ 790212 h 1114886"/>
              <a:gd name="connsiteX20" fmla="*/ 139923 w 1729358"/>
              <a:gd name="connsiteY20" fmla="*/ 788623 h 1114886"/>
              <a:gd name="connsiteX21" fmla="*/ 163756 w 1729358"/>
              <a:gd name="connsiteY21" fmla="*/ 811398 h 1114886"/>
              <a:gd name="connsiteX22" fmla="*/ 139923 w 1729358"/>
              <a:gd name="connsiteY22" fmla="*/ 835761 h 1114886"/>
              <a:gd name="connsiteX23" fmla="*/ 115559 w 1729358"/>
              <a:gd name="connsiteY23" fmla="*/ 810868 h 1114886"/>
              <a:gd name="connsiteX24" fmla="*/ 139923 w 1729358"/>
              <a:gd name="connsiteY24" fmla="*/ 788623 h 1114886"/>
              <a:gd name="connsiteX25" fmla="*/ 256441 w 1729358"/>
              <a:gd name="connsiteY25" fmla="*/ 784386 h 1114886"/>
              <a:gd name="connsiteX26" fmla="*/ 283982 w 1729358"/>
              <a:gd name="connsiteY26" fmla="*/ 809809 h 1114886"/>
              <a:gd name="connsiteX27" fmla="*/ 259089 w 1729358"/>
              <a:gd name="connsiteY27" fmla="*/ 838408 h 1114886"/>
              <a:gd name="connsiteX28" fmla="*/ 231019 w 1729358"/>
              <a:gd name="connsiteY28" fmla="*/ 812456 h 1114886"/>
              <a:gd name="connsiteX29" fmla="*/ 256441 w 1729358"/>
              <a:gd name="connsiteY29" fmla="*/ 784386 h 1114886"/>
              <a:gd name="connsiteX30" fmla="*/ 375609 w 1729358"/>
              <a:gd name="connsiteY30" fmla="*/ 782268 h 1114886"/>
              <a:gd name="connsiteX31" fmla="*/ 404738 w 1729358"/>
              <a:gd name="connsiteY31" fmla="*/ 811928 h 1114886"/>
              <a:gd name="connsiteX32" fmla="*/ 377197 w 1729358"/>
              <a:gd name="connsiteY32" fmla="*/ 841057 h 1114886"/>
              <a:gd name="connsiteX33" fmla="*/ 346479 w 1729358"/>
              <a:gd name="connsiteY33" fmla="*/ 812987 h 1114886"/>
              <a:gd name="connsiteX34" fmla="*/ 375609 w 1729358"/>
              <a:gd name="connsiteY34" fmla="*/ 782268 h 1114886"/>
              <a:gd name="connsiteX35" fmla="*/ 494775 w 1729358"/>
              <a:gd name="connsiteY35" fmla="*/ 779091 h 1114886"/>
              <a:gd name="connsiteX36" fmla="*/ 526553 w 1729358"/>
              <a:gd name="connsiteY36" fmla="*/ 811398 h 1114886"/>
              <a:gd name="connsiteX37" fmla="*/ 495305 w 1729358"/>
              <a:gd name="connsiteY37" fmla="*/ 843175 h 1114886"/>
              <a:gd name="connsiteX38" fmla="*/ 462468 w 1729358"/>
              <a:gd name="connsiteY38" fmla="*/ 812986 h 1114886"/>
              <a:gd name="connsiteX39" fmla="*/ 494775 w 1729358"/>
              <a:gd name="connsiteY39" fmla="*/ 779091 h 1114886"/>
              <a:gd name="connsiteX40" fmla="*/ 612884 w 1729358"/>
              <a:gd name="connsiteY40" fmla="*/ 776971 h 1114886"/>
              <a:gd name="connsiteX41" fmla="*/ 647840 w 1729358"/>
              <a:gd name="connsiteY41" fmla="*/ 811398 h 1114886"/>
              <a:gd name="connsiteX42" fmla="*/ 612884 w 1729358"/>
              <a:gd name="connsiteY42" fmla="*/ 846353 h 1114886"/>
              <a:gd name="connsiteX43" fmla="*/ 577928 w 1729358"/>
              <a:gd name="connsiteY43" fmla="*/ 811398 h 1114886"/>
              <a:gd name="connsiteX44" fmla="*/ 612884 w 1729358"/>
              <a:gd name="connsiteY44" fmla="*/ 776971 h 1114886"/>
              <a:gd name="connsiteX45" fmla="*/ 733640 w 1729358"/>
              <a:gd name="connsiteY45" fmla="*/ 773795 h 1114886"/>
              <a:gd name="connsiteX46" fmla="*/ 769126 w 1729358"/>
              <a:gd name="connsiteY46" fmla="*/ 815636 h 1114886"/>
              <a:gd name="connsiteX47" fmla="*/ 729403 w 1729358"/>
              <a:gd name="connsiteY47" fmla="*/ 850062 h 1114886"/>
              <a:gd name="connsiteX48" fmla="*/ 693917 w 1729358"/>
              <a:gd name="connsiteY48" fmla="*/ 808221 h 1114886"/>
              <a:gd name="connsiteX49" fmla="*/ 733640 w 1729358"/>
              <a:gd name="connsiteY49" fmla="*/ 773795 h 1114886"/>
              <a:gd name="connsiteX50" fmla="*/ 849629 w 1729358"/>
              <a:gd name="connsiteY50" fmla="*/ 771145 h 1114886"/>
              <a:gd name="connsiteX51" fmla="*/ 890410 w 1729358"/>
              <a:gd name="connsiteY51" fmla="*/ 810868 h 1114886"/>
              <a:gd name="connsiteX52" fmla="*/ 851748 w 1729358"/>
              <a:gd name="connsiteY52" fmla="*/ 852179 h 1114886"/>
              <a:gd name="connsiteX53" fmla="*/ 809377 w 1729358"/>
              <a:gd name="connsiteY53" fmla="*/ 811397 h 1114886"/>
              <a:gd name="connsiteX54" fmla="*/ 849629 w 1729358"/>
              <a:gd name="connsiteY54" fmla="*/ 771145 h 1114886"/>
              <a:gd name="connsiteX55" fmla="*/ 969856 w 1729358"/>
              <a:gd name="connsiteY55" fmla="*/ 768498 h 1114886"/>
              <a:gd name="connsiteX56" fmla="*/ 1012226 w 1729358"/>
              <a:gd name="connsiteY56" fmla="*/ 814046 h 1114886"/>
              <a:gd name="connsiteX57" fmla="*/ 968797 w 1729358"/>
              <a:gd name="connsiteY57" fmla="*/ 855357 h 1114886"/>
              <a:gd name="connsiteX58" fmla="*/ 925367 w 1729358"/>
              <a:gd name="connsiteY58" fmla="*/ 811399 h 1114886"/>
              <a:gd name="connsiteX59" fmla="*/ 969856 w 1729358"/>
              <a:gd name="connsiteY59" fmla="*/ 768498 h 1114886"/>
              <a:gd name="connsiteX60" fmla="*/ 1086374 w 1729358"/>
              <a:gd name="connsiteY60" fmla="*/ 765850 h 1114886"/>
              <a:gd name="connsiteX61" fmla="*/ 1133512 w 1729358"/>
              <a:gd name="connsiteY61" fmla="*/ 811929 h 1114886"/>
              <a:gd name="connsiteX62" fmla="*/ 1087434 w 1729358"/>
              <a:gd name="connsiteY62" fmla="*/ 857477 h 1114886"/>
              <a:gd name="connsiteX63" fmla="*/ 1040296 w 1729358"/>
              <a:gd name="connsiteY63" fmla="*/ 810868 h 1114886"/>
              <a:gd name="connsiteX64" fmla="*/ 1086374 w 1729358"/>
              <a:gd name="connsiteY64" fmla="*/ 765850 h 1114886"/>
              <a:gd name="connsiteX65" fmla="*/ 1205012 w 1729358"/>
              <a:gd name="connsiteY65" fmla="*/ 763201 h 1114886"/>
              <a:gd name="connsiteX66" fmla="*/ 1253739 w 1729358"/>
              <a:gd name="connsiteY66" fmla="*/ 811398 h 1114886"/>
              <a:gd name="connsiteX67" fmla="*/ 1206601 w 1729358"/>
              <a:gd name="connsiteY67" fmla="*/ 861183 h 1114886"/>
              <a:gd name="connsiteX68" fmla="*/ 1156286 w 1729358"/>
              <a:gd name="connsiteY68" fmla="*/ 814045 h 1114886"/>
              <a:gd name="connsiteX69" fmla="*/ 1205012 w 1729358"/>
              <a:gd name="connsiteY69" fmla="*/ 763201 h 1114886"/>
              <a:gd name="connsiteX70" fmla="*/ 1443877 w 1729358"/>
              <a:gd name="connsiteY70" fmla="*/ 762672 h 1114886"/>
              <a:gd name="connsiteX71" fmla="*/ 1491544 w 1729358"/>
              <a:gd name="connsiteY71" fmla="*/ 812457 h 1114886"/>
              <a:gd name="connsiteX72" fmla="*/ 1441759 w 1729358"/>
              <a:gd name="connsiteY72" fmla="*/ 860654 h 1114886"/>
              <a:gd name="connsiteX73" fmla="*/ 1394091 w 1729358"/>
              <a:gd name="connsiteY73" fmla="*/ 810339 h 1114886"/>
              <a:gd name="connsiteX74" fmla="*/ 1443877 w 1729358"/>
              <a:gd name="connsiteY74" fmla="*/ 762672 h 1114886"/>
              <a:gd name="connsiteX75" fmla="*/ 1324709 w 1729358"/>
              <a:gd name="connsiteY75" fmla="*/ 762671 h 1114886"/>
              <a:gd name="connsiteX76" fmla="*/ 1372906 w 1729358"/>
              <a:gd name="connsiteY76" fmla="*/ 812457 h 1114886"/>
              <a:gd name="connsiteX77" fmla="*/ 1323650 w 1729358"/>
              <a:gd name="connsiteY77" fmla="*/ 861183 h 1114886"/>
              <a:gd name="connsiteX78" fmla="*/ 1275453 w 1729358"/>
              <a:gd name="connsiteY78" fmla="*/ 811398 h 1114886"/>
              <a:gd name="connsiteX79" fmla="*/ 1324709 w 1729358"/>
              <a:gd name="connsiteY79" fmla="*/ 762671 h 1114886"/>
              <a:gd name="connsiteX80" fmla="*/ 20754 w 1729358"/>
              <a:gd name="connsiteY80" fmla="*/ 663101 h 1114886"/>
              <a:gd name="connsiteX81" fmla="*/ 42999 w 1729358"/>
              <a:gd name="connsiteY81" fmla="*/ 683228 h 1114886"/>
              <a:gd name="connsiteX82" fmla="*/ 20754 w 1729358"/>
              <a:gd name="connsiteY82" fmla="*/ 705472 h 1114886"/>
              <a:gd name="connsiteX83" fmla="*/ 628 w 1729358"/>
              <a:gd name="connsiteY83" fmla="*/ 685875 h 1114886"/>
              <a:gd name="connsiteX84" fmla="*/ 20754 w 1729358"/>
              <a:gd name="connsiteY84" fmla="*/ 663101 h 1114886"/>
              <a:gd name="connsiteX85" fmla="*/ 137802 w 1729358"/>
              <a:gd name="connsiteY85" fmla="*/ 660983 h 1114886"/>
              <a:gd name="connsiteX86" fmla="*/ 163224 w 1729358"/>
              <a:gd name="connsiteY86" fmla="*/ 684816 h 1114886"/>
              <a:gd name="connsiteX87" fmla="*/ 139391 w 1729358"/>
              <a:gd name="connsiteY87" fmla="*/ 709178 h 1114886"/>
              <a:gd name="connsiteX88" fmla="*/ 115558 w 1729358"/>
              <a:gd name="connsiteY88" fmla="*/ 685875 h 1114886"/>
              <a:gd name="connsiteX89" fmla="*/ 137802 w 1729358"/>
              <a:gd name="connsiteY89" fmla="*/ 660983 h 1114886"/>
              <a:gd name="connsiteX90" fmla="*/ 258560 w 1729358"/>
              <a:gd name="connsiteY90" fmla="*/ 657275 h 1114886"/>
              <a:gd name="connsiteX91" fmla="*/ 283982 w 1729358"/>
              <a:gd name="connsiteY91" fmla="*/ 685875 h 1114886"/>
              <a:gd name="connsiteX92" fmla="*/ 256441 w 1729358"/>
              <a:gd name="connsiteY92" fmla="*/ 711297 h 1114886"/>
              <a:gd name="connsiteX93" fmla="*/ 231019 w 1729358"/>
              <a:gd name="connsiteY93" fmla="*/ 683757 h 1114886"/>
              <a:gd name="connsiteX94" fmla="*/ 258560 w 1729358"/>
              <a:gd name="connsiteY94" fmla="*/ 657275 h 1114886"/>
              <a:gd name="connsiteX95" fmla="*/ 375077 w 1729358"/>
              <a:gd name="connsiteY95" fmla="*/ 655686 h 1114886"/>
              <a:gd name="connsiteX96" fmla="*/ 405267 w 1729358"/>
              <a:gd name="connsiteY96" fmla="*/ 684286 h 1114886"/>
              <a:gd name="connsiteX97" fmla="*/ 375608 w 1729358"/>
              <a:gd name="connsiteY97" fmla="*/ 713945 h 1114886"/>
              <a:gd name="connsiteX98" fmla="*/ 346478 w 1729358"/>
              <a:gd name="connsiteY98" fmla="*/ 683756 h 1114886"/>
              <a:gd name="connsiteX99" fmla="*/ 375077 w 1729358"/>
              <a:gd name="connsiteY99" fmla="*/ 655686 h 1114886"/>
              <a:gd name="connsiteX100" fmla="*/ 493716 w 1729358"/>
              <a:gd name="connsiteY100" fmla="*/ 652508 h 1114886"/>
              <a:gd name="connsiteX101" fmla="*/ 526554 w 1729358"/>
              <a:gd name="connsiteY101" fmla="*/ 683757 h 1114886"/>
              <a:gd name="connsiteX102" fmla="*/ 495835 w 1729358"/>
              <a:gd name="connsiteY102" fmla="*/ 716594 h 1114886"/>
              <a:gd name="connsiteX103" fmla="*/ 461938 w 1729358"/>
              <a:gd name="connsiteY103" fmla="*/ 686934 h 1114886"/>
              <a:gd name="connsiteX104" fmla="*/ 493716 w 1729358"/>
              <a:gd name="connsiteY104" fmla="*/ 652508 h 1114886"/>
              <a:gd name="connsiteX105" fmla="*/ 611823 w 1729358"/>
              <a:gd name="connsiteY105" fmla="*/ 650390 h 1114886"/>
              <a:gd name="connsiteX106" fmla="*/ 647838 w 1729358"/>
              <a:gd name="connsiteY106" fmla="*/ 683756 h 1114886"/>
              <a:gd name="connsiteX107" fmla="*/ 613943 w 1729358"/>
              <a:gd name="connsiteY107" fmla="*/ 720301 h 1114886"/>
              <a:gd name="connsiteX108" fmla="*/ 577928 w 1729358"/>
              <a:gd name="connsiteY108" fmla="*/ 686405 h 1114886"/>
              <a:gd name="connsiteX109" fmla="*/ 611823 w 1729358"/>
              <a:gd name="connsiteY109" fmla="*/ 650390 h 1114886"/>
              <a:gd name="connsiteX110" fmla="*/ 732052 w 1729358"/>
              <a:gd name="connsiteY110" fmla="*/ 646682 h 1114886"/>
              <a:gd name="connsiteX111" fmla="*/ 769125 w 1729358"/>
              <a:gd name="connsiteY111" fmla="*/ 683756 h 1114886"/>
              <a:gd name="connsiteX112" fmla="*/ 730993 w 1729358"/>
              <a:gd name="connsiteY112" fmla="*/ 722949 h 1114886"/>
              <a:gd name="connsiteX113" fmla="*/ 693918 w 1729358"/>
              <a:gd name="connsiteY113" fmla="*/ 685875 h 1114886"/>
              <a:gd name="connsiteX114" fmla="*/ 732052 w 1729358"/>
              <a:gd name="connsiteY114" fmla="*/ 646682 h 1114886"/>
              <a:gd name="connsiteX115" fmla="*/ 848570 w 1729358"/>
              <a:gd name="connsiteY115" fmla="*/ 644035 h 1114886"/>
              <a:gd name="connsiteX116" fmla="*/ 890410 w 1729358"/>
              <a:gd name="connsiteY116" fmla="*/ 685346 h 1114886"/>
              <a:gd name="connsiteX117" fmla="*/ 849629 w 1729358"/>
              <a:gd name="connsiteY117" fmla="*/ 725068 h 1114886"/>
              <a:gd name="connsiteX118" fmla="*/ 809377 w 1729358"/>
              <a:gd name="connsiteY118" fmla="*/ 684816 h 1114886"/>
              <a:gd name="connsiteX119" fmla="*/ 848570 w 1729358"/>
              <a:gd name="connsiteY119" fmla="*/ 644035 h 1114886"/>
              <a:gd name="connsiteX120" fmla="*/ 969856 w 1729358"/>
              <a:gd name="connsiteY120" fmla="*/ 641386 h 1114886"/>
              <a:gd name="connsiteX121" fmla="*/ 1011697 w 1729358"/>
              <a:gd name="connsiteY121" fmla="*/ 684287 h 1114886"/>
              <a:gd name="connsiteX122" fmla="*/ 967738 w 1729358"/>
              <a:gd name="connsiteY122" fmla="*/ 728245 h 1114886"/>
              <a:gd name="connsiteX123" fmla="*/ 924308 w 1729358"/>
              <a:gd name="connsiteY123" fmla="*/ 683757 h 1114886"/>
              <a:gd name="connsiteX124" fmla="*/ 969856 w 1729358"/>
              <a:gd name="connsiteY124" fmla="*/ 641386 h 1114886"/>
              <a:gd name="connsiteX125" fmla="*/ 1087435 w 1729358"/>
              <a:gd name="connsiteY125" fmla="*/ 639267 h 1114886"/>
              <a:gd name="connsiteX126" fmla="*/ 1133513 w 1729358"/>
              <a:gd name="connsiteY126" fmla="*/ 684285 h 1114886"/>
              <a:gd name="connsiteX127" fmla="*/ 1086376 w 1729358"/>
              <a:gd name="connsiteY127" fmla="*/ 730894 h 1114886"/>
              <a:gd name="connsiteX128" fmla="*/ 1040827 w 1729358"/>
              <a:gd name="connsiteY128" fmla="*/ 685875 h 1114886"/>
              <a:gd name="connsiteX129" fmla="*/ 1087435 w 1729358"/>
              <a:gd name="connsiteY129" fmla="*/ 639267 h 1114886"/>
              <a:gd name="connsiteX130" fmla="*/ 1206072 w 1729358"/>
              <a:gd name="connsiteY130" fmla="*/ 635561 h 1114886"/>
              <a:gd name="connsiteX131" fmla="*/ 1254269 w 1729358"/>
              <a:gd name="connsiteY131" fmla="*/ 685346 h 1114886"/>
              <a:gd name="connsiteX132" fmla="*/ 1204483 w 1729358"/>
              <a:gd name="connsiteY132" fmla="*/ 733543 h 1114886"/>
              <a:gd name="connsiteX133" fmla="*/ 1156286 w 1729358"/>
              <a:gd name="connsiteY133" fmla="*/ 683758 h 1114886"/>
              <a:gd name="connsiteX134" fmla="*/ 1206072 w 1729358"/>
              <a:gd name="connsiteY134" fmla="*/ 635561 h 1114886"/>
              <a:gd name="connsiteX135" fmla="*/ 1441759 w 1729358"/>
              <a:gd name="connsiteY135" fmla="*/ 635560 h 1114886"/>
              <a:gd name="connsiteX136" fmla="*/ 1491544 w 1729358"/>
              <a:gd name="connsiteY136" fmla="*/ 683756 h 1114886"/>
              <a:gd name="connsiteX137" fmla="*/ 1443877 w 1729358"/>
              <a:gd name="connsiteY137" fmla="*/ 734071 h 1114886"/>
              <a:gd name="connsiteX138" fmla="*/ 1394091 w 1729358"/>
              <a:gd name="connsiteY138" fmla="*/ 685874 h 1114886"/>
              <a:gd name="connsiteX139" fmla="*/ 1441759 w 1729358"/>
              <a:gd name="connsiteY139" fmla="*/ 635560 h 1114886"/>
              <a:gd name="connsiteX140" fmla="*/ 1323121 w 1729358"/>
              <a:gd name="connsiteY140" fmla="*/ 635560 h 1114886"/>
              <a:gd name="connsiteX141" fmla="*/ 1372906 w 1729358"/>
              <a:gd name="connsiteY141" fmla="*/ 683756 h 1114886"/>
              <a:gd name="connsiteX142" fmla="*/ 1325239 w 1729358"/>
              <a:gd name="connsiteY142" fmla="*/ 734071 h 1114886"/>
              <a:gd name="connsiteX143" fmla="*/ 1275453 w 1729358"/>
              <a:gd name="connsiteY143" fmla="*/ 685874 h 1114886"/>
              <a:gd name="connsiteX144" fmla="*/ 1323121 w 1729358"/>
              <a:gd name="connsiteY144" fmla="*/ 635560 h 1114886"/>
              <a:gd name="connsiteX145" fmla="*/ 1561455 w 1729358"/>
              <a:gd name="connsiteY145" fmla="*/ 635559 h 1114886"/>
              <a:gd name="connsiteX146" fmla="*/ 1610711 w 1729358"/>
              <a:gd name="connsiteY146" fmla="*/ 683756 h 1114886"/>
              <a:gd name="connsiteX147" fmla="*/ 1560926 w 1729358"/>
              <a:gd name="connsiteY147" fmla="*/ 734071 h 1114886"/>
              <a:gd name="connsiteX148" fmla="*/ 1512729 w 1729358"/>
              <a:gd name="connsiteY148" fmla="*/ 684286 h 1114886"/>
              <a:gd name="connsiteX149" fmla="*/ 1561455 w 1729358"/>
              <a:gd name="connsiteY149" fmla="*/ 635559 h 1114886"/>
              <a:gd name="connsiteX150" fmla="*/ 18636 w 1729358"/>
              <a:gd name="connsiteY150" fmla="*/ 536518 h 1114886"/>
              <a:gd name="connsiteX151" fmla="*/ 41939 w 1729358"/>
              <a:gd name="connsiteY151" fmla="*/ 556114 h 1114886"/>
              <a:gd name="connsiteX152" fmla="*/ 21814 w 1729358"/>
              <a:gd name="connsiteY152" fmla="*/ 578889 h 1114886"/>
              <a:gd name="connsiteX153" fmla="*/ 99 w 1729358"/>
              <a:gd name="connsiteY153" fmla="*/ 557704 h 1114886"/>
              <a:gd name="connsiteX154" fmla="*/ 18636 w 1729358"/>
              <a:gd name="connsiteY154" fmla="*/ 536518 h 1114886"/>
              <a:gd name="connsiteX155" fmla="*/ 140450 w 1729358"/>
              <a:gd name="connsiteY155" fmla="*/ 533870 h 1114886"/>
              <a:gd name="connsiteX156" fmla="*/ 163754 w 1729358"/>
              <a:gd name="connsiteY156" fmla="*/ 557703 h 1114886"/>
              <a:gd name="connsiteX157" fmla="*/ 138862 w 1729358"/>
              <a:gd name="connsiteY157" fmla="*/ 581536 h 1114886"/>
              <a:gd name="connsiteX158" fmla="*/ 115557 w 1729358"/>
              <a:gd name="connsiteY158" fmla="*/ 555584 h 1114886"/>
              <a:gd name="connsiteX159" fmla="*/ 140450 w 1729358"/>
              <a:gd name="connsiteY159" fmla="*/ 533870 h 1114886"/>
              <a:gd name="connsiteX160" fmla="*/ 258559 w 1729358"/>
              <a:gd name="connsiteY160" fmla="*/ 531222 h 1114886"/>
              <a:gd name="connsiteX161" fmla="*/ 285041 w 1729358"/>
              <a:gd name="connsiteY161" fmla="*/ 557704 h 1114886"/>
              <a:gd name="connsiteX162" fmla="*/ 257500 w 1729358"/>
              <a:gd name="connsiteY162" fmla="*/ 584185 h 1114886"/>
              <a:gd name="connsiteX163" fmla="*/ 231548 w 1729358"/>
              <a:gd name="connsiteY163" fmla="*/ 557174 h 1114886"/>
              <a:gd name="connsiteX164" fmla="*/ 258559 w 1729358"/>
              <a:gd name="connsiteY164" fmla="*/ 531222 h 1114886"/>
              <a:gd name="connsiteX165" fmla="*/ 374019 w 1729358"/>
              <a:gd name="connsiteY165" fmla="*/ 528044 h 1114886"/>
              <a:gd name="connsiteX166" fmla="*/ 404738 w 1729358"/>
              <a:gd name="connsiteY166" fmla="*/ 557174 h 1114886"/>
              <a:gd name="connsiteX167" fmla="*/ 378256 w 1729358"/>
              <a:gd name="connsiteY167" fmla="*/ 586833 h 1114886"/>
              <a:gd name="connsiteX168" fmla="*/ 346478 w 1729358"/>
              <a:gd name="connsiteY168" fmla="*/ 559292 h 1114886"/>
              <a:gd name="connsiteX169" fmla="*/ 374019 w 1729358"/>
              <a:gd name="connsiteY169" fmla="*/ 528044 h 1114886"/>
              <a:gd name="connsiteX170" fmla="*/ 495834 w 1729358"/>
              <a:gd name="connsiteY170" fmla="*/ 525396 h 1114886"/>
              <a:gd name="connsiteX171" fmla="*/ 526553 w 1729358"/>
              <a:gd name="connsiteY171" fmla="*/ 559822 h 1114886"/>
              <a:gd name="connsiteX172" fmla="*/ 494775 w 1729358"/>
              <a:gd name="connsiteY172" fmla="*/ 589482 h 1114886"/>
              <a:gd name="connsiteX173" fmla="*/ 462468 w 1729358"/>
              <a:gd name="connsiteY173" fmla="*/ 558763 h 1114886"/>
              <a:gd name="connsiteX174" fmla="*/ 495834 w 1729358"/>
              <a:gd name="connsiteY174" fmla="*/ 525396 h 1114886"/>
              <a:gd name="connsiteX175" fmla="*/ 611825 w 1729358"/>
              <a:gd name="connsiteY175" fmla="*/ 523279 h 1114886"/>
              <a:gd name="connsiteX176" fmla="*/ 647839 w 1729358"/>
              <a:gd name="connsiteY176" fmla="*/ 556645 h 1114886"/>
              <a:gd name="connsiteX177" fmla="*/ 613943 w 1729358"/>
              <a:gd name="connsiteY177" fmla="*/ 592661 h 1114886"/>
              <a:gd name="connsiteX178" fmla="*/ 577928 w 1729358"/>
              <a:gd name="connsiteY178" fmla="*/ 558764 h 1114886"/>
              <a:gd name="connsiteX179" fmla="*/ 611825 w 1729358"/>
              <a:gd name="connsiteY179" fmla="*/ 523279 h 1114886"/>
              <a:gd name="connsiteX180" fmla="*/ 731521 w 1729358"/>
              <a:gd name="connsiteY180" fmla="*/ 519571 h 1114886"/>
              <a:gd name="connsiteX181" fmla="*/ 769655 w 1729358"/>
              <a:gd name="connsiteY181" fmla="*/ 558764 h 1114886"/>
              <a:gd name="connsiteX182" fmla="*/ 731521 w 1729358"/>
              <a:gd name="connsiteY182" fmla="*/ 595838 h 1114886"/>
              <a:gd name="connsiteX183" fmla="*/ 693917 w 1729358"/>
              <a:gd name="connsiteY183" fmla="*/ 556645 h 1114886"/>
              <a:gd name="connsiteX184" fmla="*/ 731521 w 1729358"/>
              <a:gd name="connsiteY184" fmla="*/ 519571 h 1114886"/>
              <a:gd name="connsiteX185" fmla="*/ 849628 w 1729358"/>
              <a:gd name="connsiteY185" fmla="*/ 516922 h 1114886"/>
              <a:gd name="connsiteX186" fmla="*/ 890410 w 1729358"/>
              <a:gd name="connsiteY186" fmla="*/ 559293 h 1114886"/>
              <a:gd name="connsiteX187" fmla="*/ 848569 w 1729358"/>
              <a:gd name="connsiteY187" fmla="*/ 597956 h 1114886"/>
              <a:gd name="connsiteX188" fmla="*/ 809377 w 1729358"/>
              <a:gd name="connsiteY188" fmla="*/ 556645 h 1114886"/>
              <a:gd name="connsiteX189" fmla="*/ 849628 w 1729358"/>
              <a:gd name="connsiteY189" fmla="*/ 516922 h 1114886"/>
              <a:gd name="connsiteX190" fmla="*/ 969855 w 1729358"/>
              <a:gd name="connsiteY190" fmla="*/ 514273 h 1114886"/>
              <a:gd name="connsiteX191" fmla="*/ 1012225 w 1729358"/>
              <a:gd name="connsiteY191" fmla="*/ 557174 h 1114886"/>
              <a:gd name="connsiteX192" fmla="*/ 968267 w 1729358"/>
              <a:gd name="connsiteY192" fmla="*/ 601132 h 1114886"/>
              <a:gd name="connsiteX193" fmla="*/ 924837 w 1729358"/>
              <a:gd name="connsiteY193" fmla="*/ 556644 h 1114886"/>
              <a:gd name="connsiteX194" fmla="*/ 969855 w 1729358"/>
              <a:gd name="connsiteY194" fmla="*/ 514273 h 1114886"/>
              <a:gd name="connsiteX195" fmla="*/ 1086376 w 1729358"/>
              <a:gd name="connsiteY195" fmla="*/ 512155 h 1114886"/>
              <a:gd name="connsiteX196" fmla="*/ 1132983 w 1729358"/>
              <a:gd name="connsiteY196" fmla="*/ 558762 h 1114886"/>
              <a:gd name="connsiteX197" fmla="*/ 1086376 w 1729358"/>
              <a:gd name="connsiteY197" fmla="*/ 603252 h 1114886"/>
              <a:gd name="connsiteX198" fmla="*/ 1039767 w 1729358"/>
              <a:gd name="connsiteY198" fmla="*/ 556115 h 1114886"/>
              <a:gd name="connsiteX199" fmla="*/ 1086376 w 1729358"/>
              <a:gd name="connsiteY199" fmla="*/ 512155 h 1114886"/>
              <a:gd name="connsiteX200" fmla="*/ 1323650 w 1729358"/>
              <a:gd name="connsiteY200" fmla="*/ 508978 h 1114886"/>
              <a:gd name="connsiteX201" fmla="*/ 1372906 w 1729358"/>
              <a:gd name="connsiteY201" fmla="*/ 557174 h 1114886"/>
              <a:gd name="connsiteX202" fmla="*/ 1324180 w 1729358"/>
              <a:gd name="connsiteY202" fmla="*/ 606959 h 1114886"/>
              <a:gd name="connsiteX203" fmla="*/ 1274924 w 1729358"/>
              <a:gd name="connsiteY203" fmla="*/ 558233 h 1114886"/>
              <a:gd name="connsiteX204" fmla="*/ 1323650 w 1729358"/>
              <a:gd name="connsiteY204" fmla="*/ 508978 h 1114886"/>
              <a:gd name="connsiteX205" fmla="*/ 1205542 w 1729358"/>
              <a:gd name="connsiteY205" fmla="*/ 508448 h 1114886"/>
              <a:gd name="connsiteX206" fmla="*/ 1254268 w 1729358"/>
              <a:gd name="connsiteY206" fmla="*/ 558234 h 1114886"/>
              <a:gd name="connsiteX207" fmla="*/ 1205012 w 1729358"/>
              <a:gd name="connsiteY207" fmla="*/ 606960 h 1114886"/>
              <a:gd name="connsiteX208" fmla="*/ 1156286 w 1729358"/>
              <a:gd name="connsiteY208" fmla="*/ 557175 h 1114886"/>
              <a:gd name="connsiteX209" fmla="*/ 1205542 w 1729358"/>
              <a:gd name="connsiteY209" fmla="*/ 508448 h 1114886"/>
              <a:gd name="connsiteX210" fmla="*/ 1681682 w 1729358"/>
              <a:gd name="connsiteY210" fmla="*/ 508448 h 1114886"/>
              <a:gd name="connsiteX211" fmla="*/ 1729349 w 1729358"/>
              <a:gd name="connsiteY211" fmla="*/ 558233 h 1114886"/>
              <a:gd name="connsiteX212" fmla="*/ 1680093 w 1729358"/>
              <a:gd name="connsiteY212" fmla="*/ 606430 h 1114886"/>
              <a:gd name="connsiteX213" fmla="*/ 1631896 w 1729358"/>
              <a:gd name="connsiteY213" fmla="*/ 556644 h 1114886"/>
              <a:gd name="connsiteX214" fmla="*/ 1681682 w 1729358"/>
              <a:gd name="connsiteY214" fmla="*/ 508448 h 1114886"/>
              <a:gd name="connsiteX215" fmla="*/ 1562514 w 1729358"/>
              <a:gd name="connsiteY215" fmla="*/ 508448 h 1114886"/>
              <a:gd name="connsiteX216" fmla="*/ 1610711 w 1729358"/>
              <a:gd name="connsiteY216" fmla="*/ 557703 h 1114886"/>
              <a:gd name="connsiteX217" fmla="*/ 1561985 w 1729358"/>
              <a:gd name="connsiteY217" fmla="*/ 606959 h 1114886"/>
              <a:gd name="connsiteX218" fmla="*/ 1512729 w 1729358"/>
              <a:gd name="connsiteY218" fmla="*/ 556115 h 1114886"/>
              <a:gd name="connsiteX219" fmla="*/ 1562514 w 1729358"/>
              <a:gd name="connsiteY219" fmla="*/ 508448 h 1114886"/>
              <a:gd name="connsiteX220" fmla="*/ 1441759 w 1729358"/>
              <a:gd name="connsiteY220" fmla="*/ 508448 h 1114886"/>
              <a:gd name="connsiteX221" fmla="*/ 1491545 w 1729358"/>
              <a:gd name="connsiteY221" fmla="*/ 557174 h 1114886"/>
              <a:gd name="connsiteX222" fmla="*/ 1443348 w 1729358"/>
              <a:gd name="connsiteY222" fmla="*/ 606959 h 1114886"/>
              <a:gd name="connsiteX223" fmla="*/ 1393562 w 1729358"/>
              <a:gd name="connsiteY223" fmla="*/ 558233 h 1114886"/>
              <a:gd name="connsiteX224" fmla="*/ 1441759 w 1729358"/>
              <a:gd name="connsiteY224" fmla="*/ 508448 h 1114886"/>
              <a:gd name="connsiteX225" fmla="*/ 19695 w 1729358"/>
              <a:gd name="connsiteY225" fmla="*/ 409407 h 1114886"/>
              <a:gd name="connsiteX226" fmla="*/ 42470 w 1729358"/>
              <a:gd name="connsiteY226" fmla="*/ 429533 h 1114886"/>
              <a:gd name="connsiteX227" fmla="*/ 21284 w 1729358"/>
              <a:gd name="connsiteY227" fmla="*/ 451777 h 1114886"/>
              <a:gd name="connsiteX228" fmla="*/ 99 w 1729358"/>
              <a:gd name="connsiteY228" fmla="*/ 430062 h 1114886"/>
              <a:gd name="connsiteX229" fmla="*/ 19695 w 1729358"/>
              <a:gd name="connsiteY229" fmla="*/ 409407 h 1114886"/>
              <a:gd name="connsiteX230" fmla="*/ 140980 w 1729358"/>
              <a:gd name="connsiteY230" fmla="*/ 406758 h 1114886"/>
              <a:gd name="connsiteX231" fmla="*/ 163754 w 1729358"/>
              <a:gd name="connsiteY231" fmla="*/ 430591 h 1114886"/>
              <a:gd name="connsiteX232" fmla="*/ 139391 w 1729358"/>
              <a:gd name="connsiteY232" fmla="*/ 454424 h 1114886"/>
              <a:gd name="connsiteX233" fmla="*/ 116087 w 1729358"/>
              <a:gd name="connsiteY233" fmla="*/ 428472 h 1114886"/>
              <a:gd name="connsiteX234" fmla="*/ 140980 w 1729358"/>
              <a:gd name="connsiteY234" fmla="*/ 406758 h 1114886"/>
              <a:gd name="connsiteX235" fmla="*/ 256971 w 1729358"/>
              <a:gd name="connsiteY235" fmla="*/ 403580 h 1114886"/>
              <a:gd name="connsiteX236" fmla="*/ 285041 w 1729358"/>
              <a:gd name="connsiteY236" fmla="*/ 430062 h 1114886"/>
              <a:gd name="connsiteX237" fmla="*/ 258559 w 1729358"/>
              <a:gd name="connsiteY237" fmla="*/ 457073 h 1114886"/>
              <a:gd name="connsiteX238" fmla="*/ 231019 w 1729358"/>
              <a:gd name="connsiteY238" fmla="*/ 431121 h 1114886"/>
              <a:gd name="connsiteX239" fmla="*/ 256971 w 1729358"/>
              <a:gd name="connsiteY239" fmla="*/ 403580 h 1114886"/>
              <a:gd name="connsiteX240" fmla="*/ 376137 w 1729358"/>
              <a:gd name="connsiteY240" fmla="*/ 400933 h 1114886"/>
              <a:gd name="connsiteX241" fmla="*/ 405268 w 1729358"/>
              <a:gd name="connsiteY241" fmla="*/ 431123 h 1114886"/>
              <a:gd name="connsiteX242" fmla="*/ 377726 w 1729358"/>
              <a:gd name="connsiteY242" fmla="*/ 459722 h 1114886"/>
              <a:gd name="connsiteX243" fmla="*/ 347007 w 1729358"/>
              <a:gd name="connsiteY243" fmla="*/ 431123 h 1114886"/>
              <a:gd name="connsiteX244" fmla="*/ 376137 w 1729358"/>
              <a:gd name="connsiteY244" fmla="*/ 400933 h 1114886"/>
              <a:gd name="connsiteX245" fmla="*/ 495836 w 1729358"/>
              <a:gd name="connsiteY245" fmla="*/ 398285 h 1114886"/>
              <a:gd name="connsiteX246" fmla="*/ 526554 w 1729358"/>
              <a:gd name="connsiteY246" fmla="*/ 431122 h 1114886"/>
              <a:gd name="connsiteX247" fmla="*/ 494777 w 1729358"/>
              <a:gd name="connsiteY247" fmla="*/ 462900 h 1114886"/>
              <a:gd name="connsiteX248" fmla="*/ 462468 w 1729358"/>
              <a:gd name="connsiteY248" fmla="*/ 431652 h 1114886"/>
              <a:gd name="connsiteX249" fmla="*/ 495836 w 1729358"/>
              <a:gd name="connsiteY249" fmla="*/ 398285 h 1114886"/>
              <a:gd name="connsiteX250" fmla="*/ 611825 w 1729358"/>
              <a:gd name="connsiteY250" fmla="*/ 396166 h 1114886"/>
              <a:gd name="connsiteX251" fmla="*/ 647839 w 1729358"/>
              <a:gd name="connsiteY251" fmla="*/ 429532 h 1114886"/>
              <a:gd name="connsiteX252" fmla="*/ 613943 w 1729358"/>
              <a:gd name="connsiteY252" fmla="*/ 465548 h 1114886"/>
              <a:gd name="connsiteX253" fmla="*/ 577928 w 1729358"/>
              <a:gd name="connsiteY253" fmla="*/ 431651 h 1114886"/>
              <a:gd name="connsiteX254" fmla="*/ 611825 w 1729358"/>
              <a:gd name="connsiteY254" fmla="*/ 396166 h 1114886"/>
              <a:gd name="connsiteX255" fmla="*/ 732581 w 1729358"/>
              <a:gd name="connsiteY255" fmla="*/ 392459 h 1114886"/>
              <a:gd name="connsiteX256" fmla="*/ 769125 w 1729358"/>
              <a:gd name="connsiteY256" fmla="*/ 430062 h 1114886"/>
              <a:gd name="connsiteX257" fmla="*/ 733110 w 1729358"/>
              <a:gd name="connsiteY257" fmla="*/ 468726 h 1114886"/>
              <a:gd name="connsiteX258" fmla="*/ 693917 w 1729358"/>
              <a:gd name="connsiteY258" fmla="*/ 431122 h 1114886"/>
              <a:gd name="connsiteX259" fmla="*/ 732581 w 1729358"/>
              <a:gd name="connsiteY259" fmla="*/ 392459 h 1114886"/>
              <a:gd name="connsiteX260" fmla="*/ 851219 w 1729358"/>
              <a:gd name="connsiteY260" fmla="*/ 390341 h 1114886"/>
              <a:gd name="connsiteX261" fmla="*/ 890410 w 1729358"/>
              <a:gd name="connsiteY261" fmla="*/ 431122 h 1114886"/>
              <a:gd name="connsiteX262" fmla="*/ 849629 w 1729358"/>
              <a:gd name="connsiteY262" fmla="*/ 470844 h 1114886"/>
              <a:gd name="connsiteX263" fmla="*/ 809377 w 1729358"/>
              <a:gd name="connsiteY263" fmla="*/ 428473 h 1114886"/>
              <a:gd name="connsiteX264" fmla="*/ 851219 w 1729358"/>
              <a:gd name="connsiteY264" fmla="*/ 390341 h 1114886"/>
              <a:gd name="connsiteX265" fmla="*/ 967208 w 1729358"/>
              <a:gd name="connsiteY265" fmla="*/ 387163 h 1114886"/>
              <a:gd name="connsiteX266" fmla="*/ 1011697 w 1729358"/>
              <a:gd name="connsiteY266" fmla="*/ 430062 h 1114886"/>
              <a:gd name="connsiteX267" fmla="*/ 967737 w 1729358"/>
              <a:gd name="connsiteY267" fmla="*/ 474022 h 1114886"/>
              <a:gd name="connsiteX268" fmla="*/ 924307 w 1729358"/>
              <a:gd name="connsiteY268" fmla="*/ 432182 h 1114886"/>
              <a:gd name="connsiteX269" fmla="*/ 967208 w 1729358"/>
              <a:gd name="connsiteY269" fmla="*/ 387163 h 1114886"/>
              <a:gd name="connsiteX270" fmla="*/ 1085315 w 1729358"/>
              <a:gd name="connsiteY270" fmla="*/ 385044 h 1114886"/>
              <a:gd name="connsiteX271" fmla="*/ 1133512 w 1729358"/>
              <a:gd name="connsiteY271" fmla="*/ 430592 h 1114886"/>
              <a:gd name="connsiteX272" fmla="*/ 1088494 w 1729358"/>
              <a:gd name="connsiteY272" fmla="*/ 476669 h 1114886"/>
              <a:gd name="connsiteX273" fmla="*/ 1040297 w 1729358"/>
              <a:gd name="connsiteY273" fmla="*/ 431121 h 1114886"/>
              <a:gd name="connsiteX274" fmla="*/ 1085315 w 1729358"/>
              <a:gd name="connsiteY274" fmla="*/ 385044 h 1114886"/>
              <a:gd name="connsiteX275" fmla="*/ 1326828 w 1729358"/>
              <a:gd name="connsiteY275" fmla="*/ 381337 h 1114886"/>
              <a:gd name="connsiteX276" fmla="*/ 1373435 w 1729358"/>
              <a:gd name="connsiteY276" fmla="*/ 432181 h 1114886"/>
              <a:gd name="connsiteX277" fmla="*/ 1323121 w 1729358"/>
              <a:gd name="connsiteY277" fmla="*/ 479849 h 1114886"/>
              <a:gd name="connsiteX278" fmla="*/ 1275453 w 1729358"/>
              <a:gd name="connsiteY278" fmla="*/ 430063 h 1114886"/>
              <a:gd name="connsiteX279" fmla="*/ 1326828 w 1729358"/>
              <a:gd name="connsiteY279" fmla="*/ 381337 h 1114886"/>
              <a:gd name="connsiteX280" fmla="*/ 1442288 w 1729358"/>
              <a:gd name="connsiteY280" fmla="*/ 381336 h 1114886"/>
              <a:gd name="connsiteX281" fmla="*/ 1491015 w 1729358"/>
              <a:gd name="connsiteY281" fmla="*/ 430062 h 1114886"/>
              <a:gd name="connsiteX282" fmla="*/ 1442818 w 1729358"/>
              <a:gd name="connsiteY282" fmla="*/ 479847 h 1114886"/>
              <a:gd name="connsiteX283" fmla="*/ 1393562 w 1729358"/>
              <a:gd name="connsiteY283" fmla="*/ 430592 h 1114886"/>
              <a:gd name="connsiteX284" fmla="*/ 1442288 w 1729358"/>
              <a:gd name="connsiteY284" fmla="*/ 381336 h 1114886"/>
              <a:gd name="connsiteX285" fmla="*/ 1205542 w 1729358"/>
              <a:gd name="connsiteY285" fmla="*/ 381336 h 1114886"/>
              <a:gd name="connsiteX286" fmla="*/ 1254269 w 1729358"/>
              <a:gd name="connsiteY286" fmla="*/ 430592 h 1114886"/>
              <a:gd name="connsiteX287" fmla="*/ 1206073 w 1729358"/>
              <a:gd name="connsiteY287" fmla="*/ 479848 h 1114886"/>
              <a:gd name="connsiteX288" fmla="*/ 1156286 w 1729358"/>
              <a:gd name="connsiteY288" fmla="*/ 429533 h 1114886"/>
              <a:gd name="connsiteX289" fmla="*/ 1205542 w 1729358"/>
              <a:gd name="connsiteY289" fmla="*/ 381336 h 1114886"/>
              <a:gd name="connsiteX290" fmla="*/ 1563573 w 1729358"/>
              <a:gd name="connsiteY290" fmla="*/ 381336 h 1114886"/>
              <a:gd name="connsiteX291" fmla="*/ 1610711 w 1729358"/>
              <a:gd name="connsiteY291" fmla="*/ 431651 h 1114886"/>
              <a:gd name="connsiteX292" fmla="*/ 1561455 w 1729358"/>
              <a:gd name="connsiteY292" fmla="*/ 479848 h 1114886"/>
              <a:gd name="connsiteX293" fmla="*/ 1512729 w 1729358"/>
              <a:gd name="connsiteY293" fmla="*/ 430592 h 1114886"/>
              <a:gd name="connsiteX294" fmla="*/ 1563573 w 1729358"/>
              <a:gd name="connsiteY294" fmla="*/ 381336 h 1114886"/>
              <a:gd name="connsiteX295" fmla="*/ 19696 w 1729358"/>
              <a:gd name="connsiteY295" fmla="*/ 282294 h 1114886"/>
              <a:gd name="connsiteX296" fmla="*/ 42470 w 1729358"/>
              <a:gd name="connsiteY296" fmla="*/ 302950 h 1114886"/>
              <a:gd name="connsiteX297" fmla="*/ 20755 w 1729358"/>
              <a:gd name="connsiteY297" fmla="*/ 324135 h 1114886"/>
              <a:gd name="connsiteX298" fmla="*/ 99 w 1729358"/>
              <a:gd name="connsiteY298" fmla="*/ 305598 h 1114886"/>
              <a:gd name="connsiteX299" fmla="*/ 19696 w 1729358"/>
              <a:gd name="connsiteY299" fmla="*/ 282294 h 1114886"/>
              <a:gd name="connsiteX300" fmla="*/ 138862 w 1729358"/>
              <a:gd name="connsiteY300" fmla="*/ 280177 h 1114886"/>
              <a:gd name="connsiteX301" fmla="*/ 163226 w 1729358"/>
              <a:gd name="connsiteY301" fmla="*/ 305070 h 1114886"/>
              <a:gd name="connsiteX302" fmla="*/ 138333 w 1729358"/>
              <a:gd name="connsiteY302" fmla="*/ 327844 h 1114886"/>
              <a:gd name="connsiteX303" fmla="*/ 115559 w 1729358"/>
              <a:gd name="connsiteY303" fmla="*/ 303481 h 1114886"/>
              <a:gd name="connsiteX304" fmla="*/ 138862 w 1729358"/>
              <a:gd name="connsiteY304" fmla="*/ 280177 h 1114886"/>
              <a:gd name="connsiteX305" fmla="*/ 258030 w 1729358"/>
              <a:gd name="connsiteY305" fmla="*/ 276469 h 1114886"/>
              <a:gd name="connsiteX306" fmla="*/ 283982 w 1729358"/>
              <a:gd name="connsiteY306" fmla="*/ 304010 h 1114886"/>
              <a:gd name="connsiteX307" fmla="*/ 256971 w 1729358"/>
              <a:gd name="connsiteY307" fmla="*/ 329962 h 1114886"/>
              <a:gd name="connsiteX308" fmla="*/ 231019 w 1729358"/>
              <a:gd name="connsiteY308" fmla="*/ 302951 h 1114886"/>
              <a:gd name="connsiteX309" fmla="*/ 258030 w 1729358"/>
              <a:gd name="connsiteY309" fmla="*/ 276469 h 1114886"/>
              <a:gd name="connsiteX310" fmla="*/ 376138 w 1729358"/>
              <a:gd name="connsiteY310" fmla="*/ 274350 h 1114886"/>
              <a:gd name="connsiteX311" fmla="*/ 405797 w 1729358"/>
              <a:gd name="connsiteY311" fmla="*/ 302950 h 1114886"/>
              <a:gd name="connsiteX312" fmla="*/ 375608 w 1729358"/>
              <a:gd name="connsiteY312" fmla="*/ 332609 h 1114886"/>
              <a:gd name="connsiteX313" fmla="*/ 347008 w 1729358"/>
              <a:gd name="connsiteY313" fmla="*/ 304539 h 1114886"/>
              <a:gd name="connsiteX314" fmla="*/ 376138 w 1729358"/>
              <a:gd name="connsiteY314" fmla="*/ 274350 h 1114886"/>
              <a:gd name="connsiteX315" fmla="*/ 495834 w 1729358"/>
              <a:gd name="connsiteY315" fmla="*/ 271702 h 1114886"/>
              <a:gd name="connsiteX316" fmla="*/ 526553 w 1729358"/>
              <a:gd name="connsiteY316" fmla="*/ 305068 h 1114886"/>
              <a:gd name="connsiteX317" fmla="*/ 493716 w 1729358"/>
              <a:gd name="connsiteY317" fmla="*/ 335787 h 1114886"/>
              <a:gd name="connsiteX318" fmla="*/ 461938 w 1729358"/>
              <a:gd name="connsiteY318" fmla="*/ 304009 h 1114886"/>
              <a:gd name="connsiteX319" fmla="*/ 495834 w 1729358"/>
              <a:gd name="connsiteY319" fmla="*/ 271702 h 1114886"/>
              <a:gd name="connsiteX320" fmla="*/ 612884 w 1729358"/>
              <a:gd name="connsiteY320" fmla="*/ 269585 h 1114886"/>
              <a:gd name="connsiteX321" fmla="*/ 647840 w 1729358"/>
              <a:gd name="connsiteY321" fmla="*/ 304010 h 1114886"/>
              <a:gd name="connsiteX322" fmla="*/ 612884 w 1729358"/>
              <a:gd name="connsiteY322" fmla="*/ 338966 h 1114886"/>
              <a:gd name="connsiteX323" fmla="*/ 577928 w 1729358"/>
              <a:gd name="connsiteY323" fmla="*/ 304010 h 1114886"/>
              <a:gd name="connsiteX324" fmla="*/ 612884 w 1729358"/>
              <a:gd name="connsiteY324" fmla="*/ 269585 h 1114886"/>
              <a:gd name="connsiteX325" fmla="*/ 731521 w 1729358"/>
              <a:gd name="connsiteY325" fmla="*/ 265346 h 1114886"/>
              <a:gd name="connsiteX326" fmla="*/ 769125 w 1729358"/>
              <a:gd name="connsiteY326" fmla="*/ 301891 h 1114886"/>
              <a:gd name="connsiteX327" fmla="*/ 731521 w 1729358"/>
              <a:gd name="connsiteY327" fmla="*/ 341613 h 1114886"/>
              <a:gd name="connsiteX328" fmla="*/ 693917 w 1729358"/>
              <a:gd name="connsiteY328" fmla="*/ 305069 h 1114886"/>
              <a:gd name="connsiteX329" fmla="*/ 731521 w 1729358"/>
              <a:gd name="connsiteY329" fmla="*/ 265346 h 1114886"/>
              <a:gd name="connsiteX330" fmla="*/ 851219 w 1729358"/>
              <a:gd name="connsiteY330" fmla="*/ 263758 h 1114886"/>
              <a:gd name="connsiteX331" fmla="*/ 890410 w 1729358"/>
              <a:gd name="connsiteY331" fmla="*/ 304539 h 1114886"/>
              <a:gd name="connsiteX332" fmla="*/ 849629 w 1729358"/>
              <a:gd name="connsiteY332" fmla="*/ 344261 h 1114886"/>
              <a:gd name="connsiteX333" fmla="*/ 809377 w 1729358"/>
              <a:gd name="connsiteY333" fmla="*/ 301890 h 1114886"/>
              <a:gd name="connsiteX334" fmla="*/ 851219 w 1729358"/>
              <a:gd name="connsiteY334" fmla="*/ 263758 h 1114886"/>
              <a:gd name="connsiteX335" fmla="*/ 968796 w 1729358"/>
              <a:gd name="connsiteY335" fmla="*/ 260050 h 1114886"/>
              <a:gd name="connsiteX336" fmla="*/ 1012227 w 1729358"/>
              <a:gd name="connsiteY336" fmla="*/ 304540 h 1114886"/>
              <a:gd name="connsiteX337" fmla="*/ 969326 w 1729358"/>
              <a:gd name="connsiteY337" fmla="*/ 346910 h 1114886"/>
              <a:gd name="connsiteX338" fmla="*/ 924836 w 1729358"/>
              <a:gd name="connsiteY338" fmla="*/ 303481 h 1114886"/>
              <a:gd name="connsiteX339" fmla="*/ 968796 w 1729358"/>
              <a:gd name="connsiteY339" fmla="*/ 260050 h 1114886"/>
              <a:gd name="connsiteX340" fmla="*/ 1085845 w 1729358"/>
              <a:gd name="connsiteY340" fmla="*/ 258462 h 1114886"/>
              <a:gd name="connsiteX341" fmla="*/ 1133512 w 1729358"/>
              <a:gd name="connsiteY341" fmla="*/ 304539 h 1114886"/>
              <a:gd name="connsiteX342" fmla="*/ 1087434 w 1729358"/>
              <a:gd name="connsiteY342" fmla="*/ 349559 h 1114886"/>
              <a:gd name="connsiteX343" fmla="*/ 1040296 w 1729358"/>
              <a:gd name="connsiteY343" fmla="*/ 303480 h 1114886"/>
              <a:gd name="connsiteX344" fmla="*/ 1085845 w 1729358"/>
              <a:gd name="connsiteY344" fmla="*/ 258462 h 1114886"/>
              <a:gd name="connsiteX345" fmla="*/ 1206071 w 1729358"/>
              <a:gd name="connsiteY345" fmla="*/ 254754 h 1114886"/>
              <a:gd name="connsiteX346" fmla="*/ 1253739 w 1729358"/>
              <a:gd name="connsiteY346" fmla="*/ 304539 h 1114886"/>
              <a:gd name="connsiteX347" fmla="*/ 1204483 w 1729358"/>
              <a:gd name="connsiteY347" fmla="*/ 353265 h 1114886"/>
              <a:gd name="connsiteX348" fmla="*/ 1155757 w 1729358"/>
              <a:gd name="connsiteY348" fmla="*/ 301891 h 1114886"/>
              <a:gd name="connsiteX349" fmla="*/ 1206071 w 1729358"/>
              <a:gd name="connsiteY349" fmla="*/ 254754 h 1114886"/>
              <a:gd name="connsiteX350" fmla="*/ 1322062 w 1729358"/>
              <a:gd name="connsiteY350" fmla="*/ 254225 h 1114886"/>
              <a:gd name="connsiteX351" fmla="*/ 1373436 w 1729358"/>
              <a:gd name="connsiteY351" fmla="*/ 302951 h 1114886"/>
              <a:gd name="connsiteX352" fmla="*/ 1325239 w 1729358"/>
              <a:gd name="connsiteY352" fmla="*/ 352737 h 1114886"/>
              <a:gd name="connsiteX353" fmla="*/ 1275454 w 1729358"/>
              <a:gd name="connsiteY353" fmla="*/ 305069 h 1114886"/>
              <a:gd name="connsiteX354" fmla="*/ 1322062 w 1729358"/>
              <a:gd name="connsiteY354" fmla="*/ 254225 h 1114886"/>
              <a:gd name="connsiteX355" fmla="*/ 1441759 w 1729358"/>
              <a:gd name="connsiteY355" fmla="*/ 254225 h 1114886"/>
              <a:gd name="connsiteX356" fmla="*/ 1491544 w 1729358"/>
              <a:gd name="connsiteY356" fmla="*/ 302421 h 1114886"/>
              <a:gd name="connsiteX357" fmla="*/ 1443877 w 1729358"/>
              <a:gd name="connsiteY357" fmla="*/ 352736 h 1114886"/>
              <a:gd name="connsiteX358" fmla="*/ 1394091 w 1729358"/>
              <a:gd name="connsiteY358" fmla="*/ 304539 h 1114886"/>
              <a:gd name="connsiteX359" fmla="*/ 1441759 w 1729358"/>
              <a:gd name="connsiteY359" fmla="*/ 254225 h 1114886"/>
              <a:gd name="connsiteX360" fmla="*/ 1325769 w 1729358"/>
              <a:gd name="connsiteY360" fmla="*/ 127642 h 1114886"/>
              <a:gd name="connsiteX361" fmla="*/ 1372907 w 1729358"/>
              <a:gd name="connsiteY361" fmla="*/ 177427 h 1114886"/>
              <a:gd name="connsiteX362" fmla="*/ 1324180 w 1729358"/>
              <a:gd name="connsiteY362" fmla="*/ 226153 h 1114886"/>
              <a:gd name="connsiteX363" fmla="*/ 1275454 w 1729358"/>
              <a:gd name="connsiteY363" fmla="*/ 174779 h 1114886"/>
              <a:gd name="connsiteX364" fmla="*/ 1325769 w 1729358"/>
              <a:gd name="connsiteY364" fmla="*/ 127642 h 1114886"/>
              <a:gd name="connsiteX365" fmla="*/ 1205542 w 1729358"/>
              <a:gd name="connsiteY365" fmla="*/ 126583 h 1114886"/>
              <a:gd name="connsiteX366" fmla="*/ 1254269 w 1729358"/>
              <a:gd name="connsiteY366" fmla="*/ 176368 h 1114886"/>
              <a:gd name="connsiteX367" fmla="*/ 1206073 w 1729358"/>
              <a:gd name="connsiteY367" fmla="*/ 225623 h 1114886"/>
              <a:gd name="connsiteX368" fmla="*/ 1156286 w 1729358"/>
              <a:gd name="connsiteY368" fmla="*/ 174779 h 1114886"/>
              <a:gd name="connsiteX369" fmla="*/ 1205542 w 1729358"/>
              <a:gd name="connsiteY369" fmla="*/ 126583 h 1114886"/>
              <a:gd name="connsiteX370" fmla="*/ 1206073 w 1729358"/>
              <a:gd name="connsiteY370" fmla="*/ 0 h 1114886"/>
              <a:gd name="connsiteX371" fmla="*/ 1254269 w 1729358"/>
              <a:gd name="connsiteY371" fmla="*/ 49785 h 1114886"/>
              <a:gd name="connsiteX372" fmla="*/ 1206073 w 1729358"/>
              <a:gd name="connsiteY372" fmla="*/ 99040 h 1114886"/>
              <a:gd name="connsiteX373" fmla="*/ 1156286 w 1729358"/>
              <a:gd name="connsiteY373" fmla="*/ 48196 h 1114886"/>
              <a:gd name="connsiteX374" fmla="*/ 1206073 w 1729358"/>
              <a:gd name="connsiteY374" fmla="*/ 0 h 111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1729358" h="1114886">
                <a:moveTo>
                  <a:pt x="1205013" y="1016895"/>
                </a:moveTo>
                <a:cubicBezTo>
                  <a:pt x="1232024" y="1016895"/>
                  <a:pt x="1254268" y="1039140"/>
                  <a:pt x="1253739" y="1066151"/>
                </a:cubicBezTo>
                <a:cubicBezTo>
                  <a:pt x="1253739" y="1092632"/>
                  <a:pt x="1230965" y="1115406"/>
                  <a:pt x="1204483" y="1114877"/>
                </a:cubicBezTo>
                <a:cubicBezTo>
                  <a:pt x="1178001" y="1114877"/>
                  <a:pt x="1155757" y="1092103"/>
                  <a:pt x="1155757" y="1065621"/>
                </a:cubicBezTo>
                <a:cubicBezTo>
                  <a:pt x="1155757" y="1039140"/>
                  <a:pt x="1178001" y="1016895"/>
                  <a:pt x="1205013" y="1016895"/>
                </a:cubicBezTo>
                <a:close/>
                <a:moveTo>
                  <a:pt x="1323121" y="889784"/>
                </a:moveTo>
                <a:cubicBezTo>
                  <a:pt x="1349603" y="889254"/>
                  <a:pt x="1372377" y="910969"/>
                  <a:pt x="1372907" y="937981"/>
                </a:cubicBezTo>
                <a:cubicBezTo>
                  <a:pt x="1373436" y="964462"/>
                  <a:pt x="1351191" y="987236"/>
                  <a:pt x="1324710" y="987766"/>
                </a:cubicBezTo>
                <a:cubicBezTo>
                  <a:pt x="1298228" y="988295"/>
                  <a:pt x="1275454" y="966051"/>
                  <a:pt x="1274924" y="939569"/>
                </a:cubicBezTo>
                <a:cubicBezTo>
                  <a:pt x="1274395" y="913087"/>
                  <a:pt x="1296110" y="890313"/>
                  <a:pt x="1323121" y="889784"/>
                </a:cubicBezTo>
                <a:close/>
                <a:moveTo>
                  <a:pt x="1206072" y="889254"/>
                </a:moveTo>
                <a:cubicBezTo>
                  <a:pt x="1232024" y="889784"/>
                  <a:pt x="1254269" y="912558"/>
                  <a:pt x="1254269" y="939040"/>
                </a:cubicBezTo>
                <a:cubicBezTo>
                  <a:pt x="1253740" y="966051"/>
                  <a:pt x="1231495" y="988295"/>
                  <a:pt x="1205013" y="987766"/>
                </a:cubicBezTo>
                <a:cubicBezTo>
                  <a:pt x="1178532" y="987236"/>
                  <a:pt x="1156287" y="964462"/>
                  <a:pt x="1156816" y="937981"/>
                </a:cubicBezTo>
                <a:cubicBezTo>
                  <a:pt x="1156816" y="911499"/>
                  <a:pt x="1179591" y="889254"/>
                  <a:pt x="1206072" y="889254"/>
                </a:cubicBezTo>
                <a:close/>
                <a:moveTo>
                  <a:pt x="20225" y="790212"/>
                </a:moveTo>
                <a:cubicBezTo>
                  <a:pt x="33466" y="790212"/>
                  <a:pt x="41940" y="798686"/>
                  <a:pt x="41940" y="811398"/>
                </a:cubicBezTo>
                <a:cubicBezTo>
                  <a:pt x="41940" y="825168"/>
                  <a:pt x="33466" y="832054"/>
                  <a:pt x="19695" y="832583"/>
                </a:cubicBezTo>
                <a:cubicBezTo>
                  <a:pt x="6455" y="830994"/>
                  <a:pt x="-960" y="823579"/>
                  <a:pt x="99" y="809808"/>
                </a:cubicBezTo>
                <a:cubicBezTo>
                  <a:pt x="628" y="797627"/>
                  <a:pt x="8573" y="790212"/>
                  <a:pt x="20225" y="790212"/>
                </a:cubicBezTo>
                <a:close/>
                <a:moveTo>
                  <a:pt x="139923" y="788623"/>
                </a:moveTo>
                <a:cubicBezTo>
                  <a:pt x="154752" y="788094"/>
                  <a:pt x="161637" y="798157"/>
                  <a:pt x="163756" y="811398"/>
                </a:cubicBezTo>
                <a:cubicBezTo>
                  <a:pt x="161637" y="825698"/>
                  <a:pt x="154752" y="835232"/>
                  <a:pt x="139923" y="835761"/>
                </a:cubicBezTo>
                <a:cubicBezTo>
                  <a:pt x="124033" y="835761"/>
                  <a:pt x="115029" y="826757"/>
                  <a:pt x="115559" y="810868"/>
                </a:cubicBezTo>
                <a:cubicBezTo>
                  <a:pt x="116088" y="796568"/>
                  <a:pt x="125092" y="788094"/>
                  <a:pt x="139923" y="788623"/>
                </a:cubicBezTo>
                <a:close/>
                <a:moveTo>
                  <a:pt x="256441" y="784386"/>
                </a:moveTo>
                <a:cubicBezTo>
                  <a:pt x="272859" y="783857"/>
                  <a:pt x="283453" y="793390"/>
                  <a:pt x="283982" y="809809"/>
                </a:cubicBezTo>
                <a:cubicBezTo>
                  <a:pt x="285041" y="826757"/>
                  <a:pt x="274978" y="836290"/>
                  <a:pt x="259089" y="838408"/>
                </a:cubicBezTo>
                <a:cubicBezTo>
                  <a:pt x="242142" y="837879"/>
                  <a:pt x="232078" y="828875"/>
                  <a:pt x="231019" y="812456"/>
                </a:cubicBezTo>
                <a:cubicBezTo>
                  <a:pt x="230489" y="796038"/>
                  <a:pt x="240552" y="785445"/>
                  <a:pt x="256441" y="784386"/>
                </a:cubicBezTo>
                <a:close/>
                <a:moveTo>
                  <a:pt x="375609" y="782268"/>
                </a:moveTo>
                <a:cubicBezTo>
                  <a:pt x="394146" y="783857"/>
                  <a:pt x="404738" y="793391"/>
                  <a:pt x="404738" y="811928"/>
                </a:cubicBezTo>
                <a:cubicBezTo>
                  <a:pt x="404738" y="829406"/>
                  <a:pt x="394675" y="839998"/>
                  <a:pt x="377197" y="841057"/>
                </a:cubicBezTo>
                <a:cubicBezTo>
                  <a:pt x="358660" y="842116"/>
                  <a:pt x="347008" y="830994"/>
                  <a:pt x="346479" y="812987"/>
                </a:cubicBezTo>
                <a:cubicBezTo>
                  <a:pt x="345949" y="794450"/>
                  <a:pt x="357072" y="783857"/>
                  <a:pt x="375609" y="782268"/>
                </a:cubicBezTo>
                <a:close/>
                <a:moveTo>
                  <a:pt x="494775" y="779091"/>
                </a:moveTo>
                <a:cubicBezTo>
                  <a:pt x="514371" y="780679"/>
                  <a:pt x="524964" y="791802"/>
                  <a:pt x="526553" y="811398"/>
                </a:cubicBezTo>
                <a:cubicBezTo>
                  <a:pt x="524964" y="830995"/>
                  <a:pt x="514901" y="842646"/>
                  <a:pt x="495305" y="843175"/>
                </a:cubicBezTo>
                <a:cubicBezTo>
                  <a:pt x="475709" y="843706"/>
                  <a:pt x="464057" y="832583"/>
                  <a:pt x="462468" y="812986"/>
                </a:cubicBezTo>
                <a:cubicBezTo>
                  <a:pt x="460879" y="794979"/>
                  <a:pt x="476768" y="778032"/>
                  <a:pt x="494775" y="779091"/>
                </a:cubicBezTo>
                <a:close/>
                <a:moveTo>
                  <a:pt x="612884" y="776971"/>
                </a:moveTo>
                <a:cubicBezTo>
                  <a:pt x="632480" y="776971"/>
                  <a:pt x="647840" y="791801"/>
                  <a:pt x="647840" y="811398"/>
                </a:cubicBezTo>
                <a:cubicBezTo>
                  <a:pt x="647840" y="830464"/>
                  <a:pt x="631951" y="846353"/>
                  <a:pt x="612884" y="846353"/>
                </a:cubicBezTo>
                <a:cubicBezTo>
                  <a:pt x="593817" y="846353"/>
                  <a:pt x="577928" y="830464"/>
                  <a:pt x="577928" y="811398"/>
                </a:cubicBezTo>
                <a:cubicBezTo>
                  <a:pt x="577928" y="792331"/>
                  <a:pt x="593287" y="776971"/>
                  <a:pt x="612884" y="776971"/>
                </a:cubicBezTo>
                <a:close/>
                <a:moveTo>
                  <a:pt x="733640" y="773795"/>
                </a:moveTo>
                <a:cubicBezTo>
                  <a:pt x="754826" y="775384"/>
                  <a:pt x="770715" y="794451"/>
                  <a:pt x="769126" y="815636"/>
                </a:cubicBezTo>
                <a:cubicBezTo>
                  <a:pt x="767008" y="835762"/>
                  <a:pt x="749000" y="851122"/>
                  <a:pt x="729403" y="850062"/>
                </a:cubicBezTo>
                <a:cubicBezTo>
                  <a:pt x="707689" y="847944"/>
                  <a:pt x="692329" y="829936"/>
                  <a:pt x="693917" y="808221"/>
                </a:cubicBezTo>
                <a:cubicBezTo>
                  <a:pt x="695507" y="788095"/>
                  <a:pt x="714044" y="772206"/>
                  <a:pt x="733640" y="773795"/>
                </a:cubicBezTo>
                <a:close/>
                <a:moveTo>
                  <a:pt x="849629" y="771145"/>
                </a:moveTo>
                <a:cubicBezTo>
                  <a:pt x="871874" y="771145"/>
                  <a:pt x="889881" y="788623"/>
                  <a:pt x="890410" y="810868"/>
                </a:cubicBezTo>
                <a:cubicBezTo>
                  <a:pt x="890940" y="832583"/>
                  <a:pt x="873462" y="851650"/>
                  <a:pt x="851748" y="852179"/>
                </a:cubicBezTo>
                <a:cubicBezTo>
                  <a:pt x="828443" y="853238"/>
                  <a:pt x="809377" y="834701"/>
                  <a:pt x="809377" y="811397"/>
                </a:cubicBezTo>
                <a:cubicBezTo>
                  <a:pt x="809377" y="789153"/>
                  <a:pt x="826855" y="771675"/>
                  <a:pt x="849629" y="771145"/>
                </a:cubicBezTo>
                <a:close/>
                <a:moveTo>
                  <a:pt x="969856" y="768498"/>
                </a:moveTo>
                <a:cubicBezTo>
                  <a:pt x="993689" y="769028"/>
                  <a:pt x="1013286" y="790213"/>
                  <a:pt x="1012226" y="814046"/>
                </a:cubicBezTo>
                <a:cubicBezTo>
                  <a:pt x="1011167" y="836820"/>
                  <a:pt x="991571" y="855357"/>
                  <a:pt x="968797" y="855357"/>
                </a:cubicBezTo>
                <a:cubicBezTo>
                  <a:pt x="944963" y="855357"/>
                  <a:pt x="924837" y="834702"/>
                  <a:pt x="925367" y="811399"/>
                </a:cubicBezTo>
                <a:cubicBezTo>
                  <a:pt x="924837" y="787565"/>
                  <a:pt x="946022" y="767439"/>
                  <a:pt x="969856" y="768498"/>
                </a:cubicBezTo>
                <a:close/>
                <a:moveTo>
                  <a:pt x="1086374" y="765850"/>
                </a:moveTo>
                <a:cubicBezTo>
                  <a:pt x="1112856" y="765320"/>
                  <a:pt x="1134041" y="786506"/>
                  <a:pt x="1133512" y="811929"/>
                </a:cubicBezTo>
                <a:cubicBezTo>
                  <a:pt x="1132982" y="836821"/>
                  <a:pt x="1111797" y="857477"/>
                  <a:pt x="1087434" y="857477"/>
                </a:cubicBezTo>
                <a:cubicBezTo>
                  <a:pt x="1061482" y="858006"/>
                  <a:pt x="1039767" y="836291"/>
                  <a:pt x="1040296" y="810868"/>
                </a:cubicBezTo>
                <a:cubicBezTo>
                  <a:pt x="1040826" y="785976"/>
                  <a:pt x="1060952" y="766379"/>
                  <a:pt x="1086374" y="765850"/>
                </a:cubicBezTo>
                <a:close/>
                <a:moveTo>
                  <a:pt x="1205012" y="763201"/>
                </a:moveTo>
                <a:cubicBezTo>
                  <a:pt x="1231494" y="763201"/>
                  <a:pt x="1253739" y="784916"/>
                  <a:pt x="1253739" y="811398"/>
                </a:cubicBezTo>
                <a:cubicBezTo>
                  <a:pt x="1254268" y="837350"/>
                  <a:pt x="1232553" y="860124"/>
                  <a:pt x="1206601" y="861183"/>
                </a:cubicBezTo>
                <a:cubicBezTo>
                  <a:pt x="1180648" y="861712"/>
                  <a:pt x="1157345" y="839997"/>
                  <a:pt x="1156286" y="814045"/>
                </a:cubicBezTo>
                <a:cubicBezTo>
                  <a:pt x="1155227" y="786505"/>
                  <a:pt x="1178001" y="763201"/>
                  <a:pt x="1205012" y="763201"/>
                </a:cubicBezTo>
                <a:close/>
                <a:moveTo>
                  <a:pt x="1443877" y="762672"/>
                </a:moveTo>
                <a:cubicBezTo>
                  <a:pt x="1470358" y="763201"/>
                  <a:pt x="1492073" y="785975"/>
                  <a:pt x="1491544" y="812457"/>
                </a:cubicBezTo>
                <a:cubicBezTo>
                  <a:pt x="1491014" y="839468"/>
                  <a:pt x="1468240" y="861183"/>
                  <a:pt x="1441759" y="860654"/>
                </a:cubicBezTo>
                <a:cubicBezTo>
                  <a:pt x="1415277" y="860124"/>
                  <a:pt x="1393562" y="837350"/>
                  <a:pt x="1394091" y="810339"/>
                </a:cubicBezTo>
                <a:cubicBezTo>
                  <a:pt x="1394621" y="783857"/>
                  <a:pt x="1417395" y="762142"/>
                  <a:pt x="1443877" y="762672"/>
                </a:cubicBezTo>
                <a:close/>
                <a:moveTo>
                  <a:pt x="1324709" y="762671"/>
                </a:moveTo>
                <a:cubicBezTo>
                  <a:pt x="1351191" y="763201"/>
                  <a:pt x="1373435" y="785445"/>
                  <a:pt x="1372906" y="812457"/>
                </a:cubicBezTo>
                <a:cubicBezTo>
                  <a:pt x="1372376" y="838938"/>
                  <a:pt x="1349602" y="861712"/>
                  <a:pt x="1323650" y="861183"/>
                </a:cubicBezTo>
                <a:cubicBezTo>
                  <a:pt x="1297168" y="860653"/>
                  <a:pt x="1274924" y="838409"/>
                  <a:pt x="1275453" y="811398"/>
                </a:cubicBezTo>
                <a:cubicBezTo>
                  <a:pt x="1275983" y="784386"/>
                  <a:pt x="1298227" y="762671"/>
                  <a:pt x="1324709" y="762671"/>
                </a:cubicBezTo>
                <a:close/>
                <a:moveTo>
                  <a:pt x="20754" y="663101"/>
                </a:moveTo>
                <a:cubicBezTo>
                  <a:pt x="33466" y="662572"/>
                  <a:pt x="40350" y="672105"/>
                  <a:pt x="42999" y="683228"/>
                </a:cubicBezTo>
                <a:cubicBezTo>
                  <a:pt x="40880" y="696998"/>
                  <a:pt x="33995" y="705472"/>
                  <a:pt x="20754" y="705472"/>
                </a:cubicBezTo>
                <a:cubicBezTo>
                  <a:pt x="8573" y="705472"/>
                  <a:pt x="1158" y="698587"/>
                  <a:pt x="628" y="685875"/>
                </a:cubicBezTo>
                <a:cubicBezTo>
                  <a:pt x="99" y="672105"/>
                  <a:pt x="7514" y="663631"/>
                  <a:pt x="20754" y="663101"/>
                </a:cubicBezTo>
                <a:close/>
                <a:moveTo>
                  <a:pt x="137802" y="660983"/>
                </a:moveTo>
                <a:cubicBezTo>
                  <a:pt x="153691" y="659923"/>
                  <a:pt x="163224" y="669986"/>
                  <a:pt x="163224" y="684816"/>
                </a:cubicBezTo>
                <a:cubicBezTo>
                  <a:pt x="163224" y="699116"/>
                  <a:pt x="154220" y="707590"/>
                  <a:pt x="139391" y="709178"/>
                </a:cubicBezTo>
                <a:cubicBezTo>
                  <a:pt x="125621" y="707590"/>
                  <a:pt x="116087" y="700175"/>
                  <a:pt x="115558" y="685875"/>
                </a:cubicBezTo>
                <a:cubicBezTo>
                  <a:pt x="115028" y="671575"/>
                  <a:pt x="122972" y="662042"/>
                  <a:pt x="137802" y="660983"/>
                </a:cubicBezTo>
                <a:close/>
                <a:moveTo>
                  <a:pt x="258560" y="657275"/>
                </a:moveTo>
                <a:cubicBezTo>
                  <a:pt x="274449" y="660453"/>
                  <a:pt x="285041" y="668927"/>
                  <a:pt x="283982" y="685875"/>
                </a:cubicBezTo>
                <a:cubicBezTo>
                  <a:pt x="283453" y="702294"/>
                  <a:pt x="272859" y="711827"/>
                  <a:pt x="256441" y="711297"/>
                </a:cubicBezTo>
                <a:cubicBezTo>
                  <a:pt x="240023" y="710768"/>
                  <a:pt x="230489" y="700176"/>
                  <a:pt x="231019" y="683757"/>
                </a:cubicBezTo>
                <a:cubicBezTo>
                  <a:pt x="231548" y="667338"/>
                  <a:pt x="242671" y="658864"/>
                  <a:pt x="258560" y="657275"/>
                </a:cubicBezTo>
                <a:close/>
                <a:moveTo>
                  <a:pt x="375077" y="655686"/>
                </a:moveTo>
                <a:cubicBezTo>
                  <a:pt x="393615" y="655157"/>
                  <a:pt x="403678" y="665749"/>
                  <a:pt x="405267" y="684286"/>
                </a:cubicBezTo>
                <a:cubicBezTo>
                  <a:pt x="403678" y="702823"/>
                  <a:pt x="394145" y="713945"/>
                  <a:pt x="375608" y="713945"/>
                </a:cubicBezTo>
                <a:cubicBezTo>
                  <a:pt x="357070" y="713416"/>
                  <a:pt x="346478" y="701764"/>
                  <a:pt x="346478" y="683756"/>
                </a:cubicBezTo>
                <a:cubicBezTo>
                  <a:pt x="347007" y="666808"/>
                  <a:pt x="357600" y="656216"/>
                  <a:pt x="375077" y="655686"/>
                </a:cubicBezTo>
                <a:close/>
                <a:moveTo>
                  <a:pt x="493716" y="652508"/>
                </a:moveTo>
                <a:cubicBezTo>
                  <a:pt x="513843" y="653038"/>
                  <a:pt x="524435" y="664160"/>
                  <a:pt x="526554" y="683757"/>
                </a:cubicBezTo>
                <a:cubicBezTo>
                  <a:pt x="525494" y="703353"/>
                  <a:pt x="515431" y="715535"/>
                  <a:pt x="495835" y="716594"/>
                </a:cubicBezTo>
                <a:cubicBezTo>
                  <a:pt x="476238" y="717653"/>
                  <a:pt x="464587" y="706531"/>
                  <a:pt x="461938" y="686934"/>
                </a:cubicBezTo>
                <a:cubicBezTo>
                  <a:pt x="459820" y="668927"/>
                  <a:pt x="475708" y="651448"/>
                  <a:pt x="493716" y="652508"/>
                </a:cubicBezTo>
                <a:close/>
                <a:moveTo>
                  <a:pt x="611823" y="650390"/>
                </a:moveTo>
                <a:cubicBezTo>
                  <a:pt x="631420" y="649331"/>
                  <a:pt x="647309" y="664160"/>
                  <a:pt x="647838" y="683756"/>
                </a:cubicBezTo>
                <a:cubicBezTo>
                  <a:pt x="648369" y="702823"/>
                  <a:pt x="633539" y="719242"/>
                  <a:pt x="613943" y="720301"/>
                </a:cubicBezTo>
                <a:cubicBezTo>
                  <a:pt x="594875" y="720831"/>
                  <a:pt x="578457" y="705471"/>
                  <a:pt x="577928" y="686405"/>
                </a:cubicBezTo>
                <a:cubicBezTo>
                  <a:pt x="577397" y="666808"/>
                  <a:pt x="591698" y="650919"/>
                  <a:pt x="611823" y="650390"/>
                </a:cubicBezTo>
                <a:close/>
                <a:moveTo>
                  <a:pt x="732052" y="646682"/>
                </a:moveTo>
                <a:cubicBezTo>
                  <a:pt x="751648" y="646682"/>
                  <a:pt x="768596" y="663631"/>
                  <a:pt x="769125" y="683756"/>
                </a:cubicBezTo>
                <a:cubicBezTo>
                  <a:pt x="769655" y="704942"/>
                  <a:pt x="752177" y="722949"/>
                  <a:pt x="730993" y="722949"/>
                </a:cubicBezTo>
                <a:cubicBezTo>
                  <a:pt x="710866" y="722949"/>
                  <a:pt x="693918" y="706530"/>
                  <a:pt x="693918" y="685875"/>
                </a:cubicBezTo>
                <a:cubicBezTo>
                  <a:pt x="693388" y="664690"/>
                  <a:pt x="710866" y="646682"/>
                  <a:pt x="732052" y="646682"/>
                </a:cubicBezTo>
                <a:close/>
                <a:moveTo>
                  <a:pt x="848570" y="644035"/>
                </a:moveTo>
                <a:cubicBezTo>
                  <a:pt x="871874" y="643504"/>
                  <a:pt x="890940" y="662041"/>
                  <a:pt x="890410" y="685346"/>
                </a:cubicBezTo>
                <a:cubicBezTo>
                  <a:pt x="889881" y="707590"/>
                  <a:pt x="871874" y="725068"/>
                  <a:pt x="849629" y="725068"/>
                </a:cubicBezTo>
                <a:cubicBezTo>
                  <a:pt x="827384" y="725068"/>
                  <a:pt x="809377" y="707061"/>
                  <a:pt x="809377" y="684816"/>
                </a:cubicBezTo>
                <a:cubicBezTo>
                  <a:pt x="809377" y="662572"/>
                  <a:pt x="826325" y="644564"/>
                  <a:pt x="848570" y="644035"/>
                </a:cubicBezTo>
                <a:close/>
                <a:moveTo>
                  <a:pt x="969856" y="641386"/>
                </a:moveTo>
                <a:cubicBezTo>
                  <a:pt x="992630" y="642445"/>
                  <a:pt x="1011697" y="662042"/>
                  <a:pt x="1011697" y="684287"/>
                </a:cubicBezTo>
                <a:cubicBezTo>
                  <a:pt x="1012227" y="708120"/>
                  <a:pt x="991571" y="728245"/>
                  <a:pt x="967738" y="728245"/>
                </a:cubicBezTo>
                <a:cubicBezTo>
                  <a:pt x="943904" y="728245"/>
                  <a:pt x="923778" y="707590"/>
                  <a:pt x="924308" y="683757"/>
                </a:cubicBezTo>
                <a:cubicBezTo>
                  <a:pt x="924837" y="659923"/>
                  <a:pt x="946023" y="640327"/>
                  <a:pt x="969856" y="641386"/>
                </a:cubicBezTo>
                <a:close/>
                <a:moveTo>
                  <a:pt x="1087435" y="639267"/>
                </a:moveTo>
                <a:cubicBezTo>
                  <a:pt x="1112327" y="639797"/>
                  <a:pt x="1132983" y="659393"/>
                  <a:pt x="1133513" y="684285"/>
                </a:cubicBezTo>
                <a:cubicBezTo>
                  <a:pt x="1134042" y="709708"/>
                  <a:pt x="1112327" y="731423"/>
                  <a:pt x="1086376" y="730894"/>
                </a:cubicBezTo>
                <a:cubicBezTo>
                  <a:pt x="1061483" y="730364"/>
                  <a:pt x="1040827" y="710238"/>
                  <a:pt x="1040827" y="685875"/>
                </a:cubicBezTo>
                <a:cubicBezTo>
                  <a:pt x="1039768" y="659923"/>
                  <a:pt x="1060953" y="638737"/>
                  <a:pt x="1087435" y="639267"/>
                </a:cubicBezTo>
                <a:close/>
                <a:moveTo>
                  <a:pt x="1206072" y="635561"/>
                </a:moveTo>
                <a:cubicBezTo>
                  <a:pt x="1232553" y="636090"/>
                  <a:pt x="1254798" y="658864"/>
                  <a:pt x="1254269" y="685346"/>
                </a:cubicBezTo>
                <a:cubicBezTo>
                  <a:pt x="1253739" y="711828"/>
                  <a:pt x="1230965" y="734072"/>
                  <a:pt x="1204483" y="733543"/>
                </a:cubicBezTo>
                <a:cubicBezTo>
                  <a:pt x="1178002" y="733013"/>
                  <a:pt x="1155757" y="710239"/>
                  <a:pt x="1156286" y="683758"/>
                </a:cubicBezTo>
                <a:cubicBezTo>
                  <a:pt x="1156816" y="657276"/>
                  <a:pt x="1179590" y="635031"/>
                  <a:pt x="1206072" y="635561"/>
                </a:cubicBezTo>
                <a:close/>
                <a:moveTo>
                  <a:pt x="1441759" y="635560"/>
                </a:moveTo>
                <a:cubicBezTo>
                  <a:pt x="1468240" y="635030"/>
                  <a:pt x="1491014" y="656745"/>
                  <a:pt x="1491544" y="683756"/>
                </a:cubicBezTo>
                <a:cubicBezTo>
                  <a:pt x="1492073" y="710238"/>
                  <a:pt x="1470358" y="733012"/>
                  <a:pt x="1443877" y="734071"/>
                </a:cubicBezTo>
                <a:cubicBezTo>
                  <a:pt x="1417924" y="734600"/>
                  <a:pt x="1394621" y="712356"/>
                  <a:pt x="1394091" y="685874"/>
                </a:cubicBezTo>
                <a:cubicBezTo>
                  <a:pt x="1393562" y="658863"/>
                  <a:pt x="1415277" y="636619"/>
                  <a:pt x="1441759" y="635560"/>
                </a:cubicBezTo>
                <a:close/>
                <a:moveTo>
                  <a:pt x="1323121" y="635560"/>
                </a:moveTo>
                <a:cubicBezTo>
                  <a:pt x="1349073" y="635030"/>
                  <a:pt x="1372376" y="656745"/>
                  <a:pt x="1372906" y="683756"/>
                </a:cubicBezTo>
                <a:cubicBezTo>
                  <a:pt x="1373435" y="710238"/>
                  <a:pt x="1351720" y="733541"/>
                  <a:pt x="1325239" y="734071"/>
                </a:cubicBezTo>
                <a:cubicBezTo>
                  <a:pt x="1298757" y="734600"/>
                  <a:pt x="1275983" y="712886"/>
                  <a:pt x="1275453" y="685874"/>
                </a:cubicBezTo>
                <a:cubicBezTo>
                  <a:pt x="1274924" y="659393"/>
                  <a:pt x="1296639" y="636089"/>
                  <a:pt x="1323121" y="635560"/>
                </a:cubicBezTo>
                <a:close/>
                <a:moveTo>
                  <a:pt x="1561455" y="635559"/>
                </a:moveTo>
                <a:cubicBezTo>
                  <a:pt x="1587407" y="635559"/>
                  <a:pt x="1610181" y="657274"/>
                  <a:pt x="1610711" y="683756"/>
                </a:cubicBezTo>
                <a:cubicBezTo>
                  <a:pt x="1611240" y="710767"/>
                  <a:pt x="1587937" y="734600"/>
                  <a:pt x="1560926" y="734071"/>
                </a:cubicBezTo>
                <a:cubicBezTo>
                  <a:pt x="1534973" y="733541"/>
                  <a:pt x="1512729" y="710767"/>
                  <a:pt x="1512729" y="684286"/>
                </a:cubicBezTo>
                <a:cubicBezTo>
                  <a:pt x="1512729" y="657804"/>
                  <a:pt x="1534973" y="635559"/>
                  <a:pt x="1561455" y="635559"/>
                </a:cubicBezTo>
                <a:close/>
                <a:moveTo>
                  <a:pt x="18636" y="536518"/>
                </a:moveTo>
                <a:cubicBezTo>
                  <a:pt x="31876" y="535459"/>
                  <a:pt x="40880" y="542873"/>
                  <a:pt x="41939" y="556114"/>
                </a:cubicBezTo>
                <a:cubicBezTo>
                  <a:pt x="42999" y="569355"/>
                  <a:pt x="35055" y="576770"/>
                  <a:pt x="21814" y="578889"/>
                </a:cubicBezTo>
                <a:cubicBezTo>
                  <a:pt x="8573" y="577829"/>
                  <a:pt x="628" y="572004"/>
                  <a:pt x="99" y="557704"/>
                </a:cubicBezTo>
                <a:cubicBezTo>
                  <a:pt x="99" y="544992"/>
                  <a:pt x="6984" y="537577"/>
                  <a:pt x="18636" y="536518"/>
                </a:cubicBezTo>
                <a:close/>
                <a:moveTo>
                  <a:pt x="140450" y="533870"/>
                </a:moveTo>
                <a:cubicBezTo>
                  <a:pt x="155809" y="534929"/>
                  <a:pt x="161636" y="544992"/>
                  <a:pt x="163754" y="557703"/>
                </a:cubicBezTo>
                <a:cubicBezTo>
                  <a:pt x="161106" y="572533"/>
                  <a:pt x="153691" y="582066"/>
                  <a:pt x="138862" y="581536"/>
                </a:cubicBezTo>
                <a:cubicBezTo>
                  <a:pt x="122972" y="581007"/>
                  <a:pt x="114498" y="571474"/>
                  <a:pt x="115557" y="555584"/>
                </a:cubicBezTo>
                <a:cubicBezTo>
                  <a:pt x="116617" y="541285"/>
                  <a:pt x="126150" y="533340"/>
                  <a:pt x="140450" y="533870"/>
                </a:cubicBezTo>
                <a:close/>
                <a:moveTo>
                  <a:pt x="258559" y="531222"/>
                </a:moveTo>
                <a:cubicBezTo>
                  <a:pt x="274448" y="531222"/>
                  <a:pt x="283452" y="541814"/>
                  <a:pt x="285041" y="557704"/>
                </a:cubicBezTo>
                <a:cubicBezTo>
                  <a:pt x="282923" y="574123"/>
                  <a:pt x="273919" y="584185"/>
                  <a:pt x="257500" y="584185"/>
                </a:cubicBezTo>
                <a:cubicBezTo>
                  <a:pt x="241081" y="583656"/>
                  <a:pt x="231018" y="573063"/>
                  <a:pt x="231548" y="557174"/>
                </a:cubicBezTo>
                <a:cubicBezTo>
                  <a:pt x="232077" y="540755"/>
                  <a:pt x="242671" y="530693"/>
                  <a:pt x="258559" y="531222"/>
                </a:cubicBezTo>
                <a:close/>
                <a:moveTo>
                  <a:pt x="374019" y="528044"/>
                </a:moveTo>
                <a:cubicBezTo>
                  <a:pt x="393085" y="529633"/>
                  <a:pt x="404738" y="538636"/>
                  <a:pt x="404738" y="557174"/>
                </a:cubicBezTo>
                <a:cubicBezTo>
                  <a:pt x="404738" y="574651"/>
                  <a:pt x="395203" y="585774"/>
                  <a:pt x="378256" y="586833"/>
                </a:cubicBezTo>
                <a:cubicBezTo>
                  <a:pt x="359719" y="587892"/>
                  <a:pt x="348067" y="577300"/>
                  <a:pt x="346478" y="559292"/>
                </a:cubicBezTo>
                <a:cubicBezTo>
                  <a:pt x="345418" y="541285"/>
                  <a:pt x="357070" y="530693"/>
                  <a:pt x="374019" y="528044"/>
                </a:cubicBezTo>
                <a:close/>
                <a:moveTo>
                  <a:pt x="495834" y="525396"/>
                </a:moveTo>
                <a:cubicBezTo>
                  <a:pt x="512783" y="525926"/>
                  <a:pt x="526553" y="540226"/>
                  <a:pt x="526553" y="559822"/>
                </a:cubicBezTo>
                <a:cubicBezTo>
                  <a:pt x="524964" y="577300"/>
                  <a:pt x="514371" y="588953"/>
                  <a:pt x="494775" y="589482"/>
                </a:cubicBezTo>
                <a:cubicBezTo>
                  <a:pt x="475178" y="589482"/>
                  <a:pt x="463527" y="578359"/>
                  <a:pt x="462468" y="558763"/>
                </a:cubicBezTo>
                <a:cubicBezTo>
                  <a:pt x="460878" y="540756"/>
                  <a:pt x="477827" y="524866"/>
                  <a:pt x="495834" y="525396"/>
                </a:cubicBezTo>
                <a:close/>
                <a:moveTo>
                  <a:pt x="611825" y="523279"/>
                </a:moveTo>
                <a:cubicBezTo>
                  <a:pt x="631950" y="522748"/>
                  <a:pt x="647310" y="537049"/>
                  <a:pt x="647839" y="556645"/>
                </a:cubicBezTo>
                <a:cubicBezTo>
                  <a:pt x="648369" y="575712"/>
                  <a:pt x="633009" y="592131"/>
                  <a:pt x="613943" y="592661"/>
                </a:cubicBezTo>
                <a:cubicBezTo>
                  <a:pt x="594876" y="593190"/>
                  <a:pt x="578457" y="577831"/>
                  <a:pt x="577928" y="558764"/>
                </a:cubicBezTo>
                <a:cubicBezTo>
                  <a:pt x="577398" y="539167"/>
                  <a:pt x="592227" y="523808"/>
                  <a:pt x="611825" y="523279"/>
                </a:cubicBezTo>
                <a:close/>
                <a:moveTo>
                  <a:pt x="731521" y="519571"/>
                </a:moveTo>
                <a:cubicBezTo>
                  <a:pt x="752707" y="519571"/>
                  <a:pt x="770185" y="537579"/>
                  <a:pt x="769655" y="558764"/>
                </a:cubicBezTo>
                <a:cubicBezTo>
                  <a:pt x="768595" y="578890"/>
                  <a:pt x="751648" y="595838"/>
                  <a:pt x="731521" y="595838"/>
                </a:cubicBezTo>
                <a:cubicBezTo>
                  <a:pt x="710336" y="595838"/>
                  <a:pt x="693387" y="578360"/>
                  <a:pt x="693917" y="556645"/>
                </a:cubicBezTo>
                <a:cubicBezTo>
                  <a:pt x="694447" y="536520"/>
                  <a:pt x="711396" y="519571"/>
                  <a:pt x="731521" y="519571"/>
                </a:cubicBezTo>
                <a:close/>
                <a:moveTo>
                  <a:pt x="849628" y="516922"/>
                </a:moveTo>
                <a:cubicBezTo>
                  <a:pt x="872932" y="516922"/>
                  <a:pt x="891470" y="535989"/>
                  <a:pt x="890410" y="559293"/>
                </a:cubicBezTo>
                <a:cubicBezTo>
                  <a:pt x="889351" y="581538"/>
                  <a:pt x="870814" y="599015"/>
                  <a:pt x="848569" y="597956"/>
                </a:cubicBezTo>
                <a:cubicBezTo>
                  <a:pt x="826325" y="597427"/>
                  <a:pt x="808847" y="578890"/>
                  <a:pt x="809377" y="556645"/>
                </a:cubicBezTo>
                <a:cubicBezTo>
                  <a:pt x="809906" y="534400"/>
                  <a:pt x="827384" y="516922"/>
                  <a:pt x="849628" y="516922"/>
                </a:cubicBezTo>
                <a:close/>
                <a:moveTo>
                  <a:pt x="969855" y="514273"/>
                </a:moveTo>
                <a:cubicBezTo>
                  <a:pt x="992629" y="515332"/>
                  <a:pt x="1011695" y="534400"/>
                  <a:pt x="1012225" y="557174"/>
                </a:cubicBezTo>
                <a:cubicBezTo>
                  <a:pt x="1012225" y="581007"/>
                  <a:pt x="992100" y="601132"/>
                  <a:pt x="968267" y="601132"/>
                </a:cubicBezTo>
                <a:cubicBezTo>
                  <a:pt x="944432" y="601132"/>
                  <a:pt x="924307" y="580477"/>
                  <a:pt x="924837" y="556644"/>
                </a:cubicBezTo>
                <a:cubicBezTo>
                  <a:pt x="925366" y="532810"/>
                  <a:pt x="946022" y="513214"/>
                  <a:pt x="969855" y="514273"/>
                </a:cubicBezTo>
                <a:close/>
                <a:moveTo>
                  <a:pt x="1086376" y="512155"/>
                </a:moveTo>
                <a:cubicBezTo>
                  <a:pt x="1112328" y="512155"/>
                  <a:pt x="1134042" y="533341"/>
                  <a:pt x="1132983" y="558762"/>
                </a:cubicBezTo>
                <a:cubicBezTo>
                  <a:pt x="1132454" y="583126"/>
                  <a:pt x="1111268" y="603252"/>
                  <a:pt x="1086376" y="603252"/>
                </a:cubicBezTo>
                <a:cubicBezTo>
                  <a:pt x="1060424" y="603252"/>
                  <a:pt x="1039238" y="582067"/>
                  <a:pt x="1039767" y="556115"/>
                </a:cubicBezTo>
                <a:cubicBezTo>
                  <a:pt x="1040826" y="531751"/>
                  <a:pt x="1061483" y="512155"/>
                  <a:pt x="1086376" y="512155"/>
                </a:cubicBezTo>
                <a:close/>
                <a:moveTo>
                  <a:pt x="1323650" y="508978"/>
                </a:moveTo>
                <a:cubicBezTo>
                  <a:pt x="1350132" y="508448"/>
                  <a:pt x="1372906" y="530693"/>
                  <a:pt x="1372906" y="557174"/>
                </a:cubicBezTo>
                <a:cubicBezTo>
                  <a:pt x="1372906" y="583656"/>
                  <a:pt x="1350661" y="606430"/>
                  <a:pt x="1324180" y="606959"/>
                </a:cubicBezTo>
                <a:cubicBezTo>
                  <a:pt x="1297698" y="606959"/>
                  <a:pt x="1274924" y="584715"/>
                  <a:pt x="1274924" y="558233"/>
                </a:cubicBezTo>
                <a:cubicBezTo>
                  <a:pt x="1274924" y="531752"/>
                  <a:pt x="1296639" y="508978"/>
                  <a:pt x="1323650" y="508978"/>
                </a:cubicBezTo>
                <a:close/>
                <a:moveTo>
                  <a:pt x="1205542" y="508448"/>
                </a:moveTo>
                <a:cubicBezTo>
                  <a:pt x="1232023" y="508448"/>
                  <a:pt x="1254268" y="531222"/>
                  <a:pt x="1254268" y="558234"/>
                </a:cubicBezTo>
                <a:cubicBezTo>
                  <a:pt x="1254268" y="584715"/>
                  <a:pt x="1231494" y="607489"/>
                  <a:pt x="1205012" y="606960"/>
                </a:cubicBezTo>
                <a:cubicBezTo>
                  <a:pt x="1178531" y="606430"/>
                  <a:pt x="1156286" y="583656"/>
                  <a:pt x="1156286" y="557175"/>
                </a:cubicBezTo>
                <a:cubicBezTo>
                  <a:pt x="1156286" y="530693"/>
                  <a:pt x="1179060" y="508448"/>
                  <a:pt x="1205542" y="508448"/>
                </a:cubicBezTo>
                <a:close/>
                <a:moveTo>
                  <a:pt x="1681682" y="508448"/>
                </a:moveTo>
                <a:cubicBezTo>
                  <a:pt x="1708693" y="508977"/>
                  <a:pt x="1729878" y="531222"/>
                  <a:pt x="1729349" y="558233"/>
                </a:cubicBezTo>
                <a:cubicBezTo>
                  <a:pt x="1728819" y="585244"/>
                  <a:pt x="1706575" y="606959"/>
                  <a:pt x="1680093" y="606430"/>
                </a:cubicBezTo>
                <a:cubicBezTo>
                  <a:pt x="1653082" y="606430"/>
                  <a:pt x="1631367" y="583656"/>
                  <a:pt x="1631896" y="556644"/>
                </a:cubicBezTo>
                <a:cubicBezTo>
                  <a:pt x="1632426" y="529633"/>
                  <a:pt x="1654670" y="507918"/>
                  <a:pt x="1681682" y="508448"/>
                </a:cubicBezTo>
                <a:close/>
                <a:moveTo>
                  <a:pt x="1562514" y="508448"/>
                </a:moveTo>
                <a:cubicBezTo>
                  <a:pt x="1588466" y="508977"/>
                  <a:pt x="1610711" y="531751"/>
                  <a:pt x="1610711" y="557703"/>
                </a:cubicBezTo>
                <a:cubicBezTo>
                  <a:pt x="1610711" y="583655"/>
                  <a:pt x="1588466" y="606429"/>
                  <a:pt x="1561985" y="606959"/>
                </a:cubicBezTo>
                <a:cubicBezTo>
                  <a:pt x="1534973" y="607488"/>
                  <a:pt x="1511670" y="583655"/>
                  <a:pt x="1512729" y="556115"/>
                </a:cubicBezTo>
                <a:cubicBezTo>
                  <a:pt x="1513788" y="529633"/>
                  <a:pt x="1536032" y="507918"/>
                  <a:pt x="1562514" y="508448"/>
                </a:cubicBezTo>
                <a:close/>
                <a:moveTo>
                  <a:pt x="1441759" y="508448"/>
                </a:moveTo>
                <a:cubicBezTo>
                  <a:pt x="1468770" y="507918"/>
                  <a:pt x="1491015" y="530163"/>
                  <a:pt x="1491545" y="557174"/>
                </a:cubicBezTo>
                <a:cubicBezTo>
                  <a:pt x="1492074" y="584185"/>
                  <a:pt x="1470359" y="606959"/>
                  <a:pt x="1443348" y="606959"/>
                </a:cubicBezTo>
                <a:cubicBezTo>
                  <a:pt x="1417396" y="607488"/>
                  <a:pt x="1394092" y="584714"/>
                  <a:pt x="1393562" y="558233"/>
                </a:cubicBezTo>
                <a:cubicBezTo>
                  <a:pt x="1393033" y="531751"/>
                  <a:pt x="1414748" y="508977"/>
                  <a:pt x="1441759" y="508448"/>
                </a:cubicBezTo>
                <a:close/>
                <a:moveTo>
                  <a:pt x="19695" y="409407"/>
                </a:moveTo>
                <a:cubicBezTo>
                  <a:pt x="32936" y="408877"/>
                  <a:pt x="41410" y="416822"/>
                  <a:pt x="42470" y="429533"/>
                </a:cubicBezTo>
                <a:cubicBezTo>
                  <a:pt x="42470" y="443303"/>
                  <a:pt x="33996" y="450189"/>
                  <a:pt x="21284" y="451777"/>
                </a:cubicBezTo>
                <a:cubicBezTo>
                  <a:pt x="8043" y="450718"/>
                  <a:pt x="99" y="443834"/>
                  <a:pt x="99" y="430062"/>
                </a:cubicBezTo>
                <a:cubicBezTo>
                  <a:pt x="99" y="417352"/>
                  <a:pt x="8043" y="409937"/>
                  <a:pt x="19695" y="409407"/>
                </a:cubicBezTo>
                <a:close/>
                <a:moveTo>
                  <a:pt x="140980" y="406758"/>
                </a:moveTo>
                <a:cubicBezTo>
                  <a:pt x="155809" y="407817"/>
                  <a:pt x="161636" y="417880"/>
                  <a:pt x="163754" y="430591"/>
                </a:cubicBezTo>
                <a:cubicBezTo>
                  <a:pt x="161106" y="445421"/>
                  <a:pt x="153691" y="454954"/>
                  <a:pt x="139391" y="454424"/>
                </a:cubicBezTo>
                <a:cubicBezTo>
                  <a:pt x="123502" y="453895"/>
                  <a:pt x="115028" y="444362"/>
                  <a:pt x="116087" y="428472"/>
                </a:cubicBezTo>
                <a:cubicBezTo>
                  <a:pt x="117147" y="414173"/>
                  <a:pt x="126680" y="406228"/>
                  <a:pt x="140980" y="406758"/>
                </a:cubicBezTo>
                <a:close/>
                <a:moveTo>
                  <a:pt x="256971" y="403580"/>
                </a:moveTo>
                <a:cubicBezTo>
                  <a:pt x="273390" y="403580"/>
                  <a:pt x="282393" y="413643"/>
                  <a:pt x="285041" y="430062"/>
                </a:cubicBezTo>
                <a:cubicBezTo>
                  <a:pt x="283452" y="446481"/>
                  <a:pt x="274978" y="457073"/>
                  <a:pt x="258559" y="457073"/>
                </a:cubicBezTo>
                <a:cubicBezTo>
                  <a:pt x="242141" y="457603"/>
                  <a:pt x="231548" y="447011"/>
                  <a:pt x="231019" y="431121"/>
                </a:cubicBezTo>
                <a:cubicBezTo>
                  <a:pt x="230489" y="414703"/>
                  <a:pt x="241081" y="404110"/>
                  <a:pt x="256971" y="403580"/>
                </a:cubicBezTo>
                <a:close/>
                <a:moveTo>
                  <a:pt x="376137" y="400933"/>
                </a:moveTo>
                <a:cubicBezTo>
                  <a:pt x="394145" y="402522"/>
                  <a:pt x="405268" y="412056"/>
                  <a:pt x="405268" y="431123"/>
                </a:cubicBezTo>
                <a:cubicBezTo>
                  <a:pt x="405268" y="448601"/>
                  <a:pt x="395204" y="459193"/>
                  <a:pt x="377726" y="459722"/>
                </a:cubicBezTo>
                <a:cubicBezTo>
                  <a:pt x="359189" y="460252"/>
                  <a:pt x="347537" y="449130"/>
                  <a:pt x="347007" y="431123"/>
                </a:cubicBezTo>
                <a:cubicBezTo>
                  <a:pt x="345948" y="413115"/>
                  <a:pt x="357600" y="403052"/>
                  <a:pt x="376137" y="400933"/>
                </a:cubicBezTo>
                <a:close/>
                <a:moveTo>
                  <a:pt x="495836" y="398285"/>
                </a:moveTo>
                <a:cubicBezTo>
                  <a:pt x="514902" y="399874"/>
                  <a:pt x="527084" y="410997"/>
                  <a:pt x="526554" y="431122"/>
                </a:cubicBezTo>
                <a:cubicBezTo>
                  <a:pt x="526025" y="450719"/>
                  <a:pt x="513843" y="460782"/>
                  <a:pt x="494777" y="462900"/>
                </a:cubicBezTo>
                <a:cubicBezTo>
                  <a:pt x="475709" y="460782"/>
                  <a:pt x="463527" y="451248"/>
                  <a:pt x="462468" y="431652"/>
                </a:cubicBezTo>
                <a:cubicBezTo>
                  <a:pt x="461409" y="413644"/>
                  <a:pt x="477828" y="396696"/>
                  <a:pt x="495836" y="398285"/>
                </a:cubicBezTo>
                <a:close/>
                <a:moveTo>
                  <a:pt x="611825" y="396166"/>
                </a:moveTo>
                <a:cubicBezTo>
                  <a:pt x="631420" y="395635"/>
                  <a:pt x="647310" y="409936"/>
                  <a:pt x="647839" y="429532"/>
                </a:cubicBezTo>
                <a:cubicBezTo>
                  <a:pt x="648369" y="448599"/>
                  <a:pt x="633009" y="465018"/>
                  <a:pt x="613943" y="465548"/>
                </a:cubicBezTo>
                <a:cubicBezTo>
                  <a:pt x="594876" y="466077"/>
                  <a:pt x="578457" y="450718"/>
                  <a:pt x="577928" y="431651"/>
                </a:cubicBezTo>
                <a:cubicBezTo>
                  <a:pt x="577398" y="412054"/>
                  <a:pt x="592227" y="396695"/>
                  <a:pt x="611825" y="396166"/>
                </a:cubicBezTo>
                <a:close/>
                <a:moveTo>
                  <a:pt x="732581" y="392459"/>
                </a:moveTo>
                <a:cubicBezTo>
                  <a:pt x="752177" y="392988"/>
                  <a:pt x="769125" y="409937"/>
                  <a:pt x="769125" y="430062"/>
                </a:cubicBezTo>
                <a:cubicBezTo>
                  <a:pt x="769125" y="450189"/>
                  <a:pt x="753236" y="467667"/>
                  <a:pt x="733110" y="468726"/>
                </a:cubicBezTo>
                <a:cubicBezTo>
                  <a:pt x="711924" y="469785"/>
                  <a:pt x="693917" y="452307"/>
                  <a:pt x="693917" y="431122"/>
                </a:cubicBezTo>
                <a:cubicBezTo>
                  <a:pt x="693917" y="409937"/>
                  <a:pt x="711395" y="391929"/>
                  <a:pt x="732581" y="392459"/>
                </a:cubicBezTo>
                <a:close/>
                <a:moveTo>
                  <a:pt x="851219" y="390341"/>
                </a:moveTo>
                <a:cubicBezTo>
                  <a:pt x="873463" y="390870"/>
                  <a:pt x="890941" y="409407"/>
                  <a:pt x="890410" y="431122"/>
                </a:cubicBezTo>
                <a:cubicBezTo>
                  <a:pt x="889881" y="452837"/>
                  <a:pt x="871874" y="470844"/>
                  <a:pt x="849629" y="470844"/>
                </a:cubicBezTo>
                <a:cubicBezTo>
                  <a:pt x="826326" y="470844"/>
                  <a:pt x="808318" y="451778"/>
                  <a:pt x="809377" y="428473"/>
                </a:cubicBezTo>
                <a:cubicBezTo>
                  <a:pt x="810436" y="406229"/>
                  <a:pt x="828445" y="389280"/>
                  <a:pt x="851219" y="390341"/>
                </a:cubicBezTo>
                <a:close/>
                <a:moveTo>
                  <a:pt x="967208" y="387163"/>
                </a:moveTo>
                <a:cubicBezTo>
                  <a:pt x="991041" y="386632"/>
                  <a:pt x="1011697" y="406759"/>
                  <a:pt x="1011697" y="430062"/>
                </a:cubicBezTo>
                <a:cubicBezTo>
                  <a:pt x="1011697" y="453897"/>
                  <a:pt x="991570" y="474022"/>
                  <a:pt x="967737" y="474022"/>
                </a:cubicBezTo>
                <a:cubicBezTo>
                  <a:pt x="944963" y="474022"/>
                  <a:pt x="925366" y="454956"/>
                  <a:pt x="924307" y="432182"/>
                </a:cubicBezTo>
                <a:cubicBezTo>
                  <a:pt x="923248" y="408878"/>
                  <a:pt x="943373" y="387692"/>
                  <a:pt x="967208" y="387163"/>
                </a:cubicBezTo>
                <a:close/>
                <a:moveTo>
                  <a:pt x="1085315" y="385044"/>
                </a:moveTo>
                <a:cubicBezTo>
                  <a:pt x="1111268" y="384514"/>
                  <a:pt x="1132983" y="404640"/>
                  <a:pt x="1133512" y="430592"/>
                </a:cubicBezTo>
                <a:cubicBezTo>
                  <a:pt x="1133512" y="454955"/>
                  <a:pt x="1113386" y="476140"/>
                  <a:pt x="1088494" y="476669"/>
                </a:cubicBezTo>
                <a:cubicBezTo>
                  <a:pt x="1062541" y="477729"/>
                  <a:pt x="1040827" y="457073"/>
                  <a:pt x="1040297" y="431121"/>
                </a:cubicBezTo>
                <a:cubicBezTo>
                  <a:pt x="1040297" y="406759"/>
                  <a:pt x="1059893" y="386103"/>
                  <a:pt x="1085315" y="385044"/>
                </a:cubicBezTo>
                <a:close/>
                <a:moveTo>
                  <a:pt x="1326828" y="381337"/>
                </a:moveTo>
                <a:cubicBezTo>
                  <a:pt x="1353309" y="382926"/>
                  <a:pt x="1374494" y="405700"/>
                  <a:pt x="1373435" y="432181"/>
                </a:cubicBezTo>
                <a:cubicBezTo>
                  <a:pt x="1371847" y="458663"/>
                  <a:pt x="1348542" y="480378"/>
                  <a:pt x="1323121" y="479849"/>
                </a:cubicBezTo>
                <a:cubicBezTo>
                  <a:pt x="1296639" y="479319"/>
                  <a:pt x="1274924" y="456545"/>
                  <a:pt x="1275453" y="430063"/>
                </a:cubicBezTo>
                <a:cubicBezTo>
                  <a:pt x="1275453" y="402522"/>
                  <a:pt x="1299286" y="379747"/>
                  <a:pt x="1326828" y="381337"/>
                </a:cubicBezTo>
                <a:close/>
                <a:moveTo>
                  <a:pt x="1442288" y="381336"/>
                </a:moveTo>
                <a:cubicBezTo>
                  <a:pt x="1468770" y="381336"/>
                  <a:pt x="1491015" y="403581"/>
                  <a:pt x="1491015" y="430062"/>
                </a:cubicBezTo>
                <a:cubicBezTo>
                  <a:pt x="1491544" y="457073"/>
                  <a:pt x="1469300" y="479847"/>
                  <a:pt x="1442818" y="479847"/>
                </a:cubicBezTo>
                <a:cubicBezTo>
                  <a:pt x="1416336" y="479847"/>
                  <a:pt x="1394092" y="457073"/>
                  <a:pt x="1393562" y="430592"/>
                </a:cubicBezTo>
                <a:cubicBezTo>
                  <a:pt x="1393562" y="404110"/>
                  <a:pt x="1415807" y="381336"/>
                  <a:pt x="1442288" y="381336"/>
                </a:cubicBezTo>
                <a:close/>
                <a:moveTo>
                  <a:pt x="1205542" y="381336"/>
                </a:moveTo>
                <a:cubicBezTo>
                  <a:pt x="1232024" y="381866"/>
                  <a:pt x="1254269" y="404110"/>
                  <a:pt x="1254269" y="430592"/>
                </a:cubicBezTo>
                <a:cubicBezTo>
                  <a:pt x="1254269" y="457074"/>
                  <a:pt x="1232024" y="479848"/>
                  <a:pt x="1206073" y="479848"/>
                </a:cubicBezTo>
                <a:cubicBezTo>
                  <a:pt x="1179060" y="480377"/>
                  <a:pt x="1155757" y="456544"/>
                  <a:pt x="1156286" y="429533"/>
                </a:cubicBezTo>
                <a:cubicBezTo>
                  <a:pt x="1156817" y="403051"/>
                  <a:pt x="1179591" y="381336"/>
                  <a:pt x="1205542" y="381336"/>
                </a:cubicBezTo>
                <a:close/>
                <a:moveTo>
                  <a:pt x="1563573" y="381336"/>
                </a:moveTo>
                <a:cubicBezTo>
                  <a:pt x="1589525" y="382924"/>
                  <a:pt x="1611240" y="405699"/>
                  <a:pt x="1610711" y="431651"/>
                </a:cubicBezTo>
                <a:cubicBezTo>
                  <a:pt x="1610181" y="457603"/>
                  <a:pt x="1587407" y="480377"/>
                  <a:pt x="1561455" y="479848"/>
                </a:cubicBezTo>
                <a:cubicBezTo>
                  <a:pt x="1535503" y="479848"/>
                  <a:pt x="1512729" y="457074"/>
                  <a:pt x="1512729" y="430592"/>
                </a:cubicBezTo>
                <a:cubicBezTo>
                  <a:pt x="1512729" y="403051"/>
                  <a:pt x="1536563" y="380277"/>
                  <a:pt x="1563573" y="381336"/>
                </a:cubicBezTo>
                <a:close/>
                <a:moveTo>
                  <a:pt x="19696" y="282294"/>
                </a:moveTo>
                <a:cubicBezTo>
                  <a:pt x="32406" y="281764"/>
                  <a:pt x="40351" y="289709"/>
                  <a:pt x="42470" y="302950"/>
                </a:cubicBezTo>
                <a:cubicBezTo>
                  <a:pt x="40880" y="315661"/>
                  <a:pt x="34525" y="324135"/>
                  <a:pt x="20755" y="324135"/>
                </a:cubicBezTo>
                <a:cubicBezTo>
                  <a:pt x="8573" y="324135"/>
                  <a:pt x="628" y="317779"/>
                  <a:pt x="99" y="305598"/>
                </a:cubicBezTo>
                <a:cubicBezTo>
                  <a:pt x="-960" y="291828"/>
                  <a:pt x="6455" y="283353"/>
                  <a:pt x="19696" y="282294"/>
                </a:cubicBezTo>
                <a:close/>
                <a:moveTo>
                  <a:pt x="138862" y="280177"/>
                </a:moveTo>
                <a:cubicBezTo>
                  <a:pt x="154752" y="280177"/>
                  <a:pt x="163755" y="289710"/>
                  <a:pt x="163226" y="305070"/>
                </a:cubicBezTo>
                <a:cubicBezTo>
                  <a:pt x="162166" y="319370"/>
                  <a:pt x="152632" y="326784"/>
                  <a:pt x="138333" y="327844"/>
                </a:cubicBezTo>
                <a:cubicBezTo>
                  <a:pt x="124033" y="325725"/>
                  <a:pt x="115559" y="317781"/>
                  <a:pt x="115559" y="303481"/>
                </a:cubicBezTo>
                <a:cubicBezTo>
                  <a:pt x="115559" y="289181"/>
                  <a:pt x="124033" y="280177"/>
                  <a:pt x="138862" y="280177"/>
                </a:cubicBezTo>
                <a:close/>
                <a:moveTo>
                  <a:pt x="258030" y="276469"/>
                </a:moveTo>
                <a:cubicBezTo>
                  <a:pt x="273919" y="279118"/>
                  <a:pt x="284511" y="287592"/>
                  <a:pt x="283982" y="304010"/>
                </a:cubicBezTo>
                <a:cubicBezTo>
                  <a:pt x="283452" y="320429"/>
                  <a:pt x="272859" y="330492"/>
                  <a:pt x="256971" y="329962"/>
                </a:cubicBezTo>
                <a:cubicBezTo>
                  <a:pt x="240552" y="329433"/>
                  <a:pt x="230489" y="318840"/>
                  <a:pt x="231019" y="302951"/>
                </a:cubicBezTo>
                <a:cubicBezTo>
                  <a:pt x="231548" y="286532"/>
                  <a:pt x="242141" y="278058"/>
                  <a:pt x="258030" y="276469"/>
                </a:cubicBezTo>
                <a:close/>
                <a:moveTo>
                  <a:pt x="376138" y="274350"/>
                </a:moveTo>
                <a:cubicBezTo>
                  <a:pt x="394675" y="274350"/>
                  <a:pt x="403679" y="286001"/>
                  <a:pt x="405797" y="302950"/>
                </a:cubicBezTo>
                <a:cubicBezTo>
                  <a:pt x="403679" y="322017"/>
                  <a:pt x="394145" y="333139"/>
                  <a:pt x="375608" y="332609"/>
                </a:cubicBezTo>
                <a:cubicBezTo>
                  <a:pt x="358130" y="332080"/>
                  <a:pt x="347537" y="321487"/>
                  <a:pt x="347008" y="304539"/>
                </a:cubicBezTo>
                <a:cubicBezTo>
                  <a:pt x="346478" y="286532"/>
                  <a:pt x="357070" y="274880"/>
                  <a:pt x="376138" y="274350"/>
                </a:cubicBezTo>
                <a:close/>
                <a:moveTo>
                  <a:pt x="495834" y="271702"/>
                </a:moveTo>
                <a:cubicBezTo>
                  <a:pt x="515431" y="273291"/>
                  <a:pt x="526023" y="284943"/>
                  <a:pt x="526553" y="305068"/>
                </a:cubicBezTo>
                <a:cubicBezTo>
                  <a:pt x="524435" y="324665"/>
                  <a:pt x="513312" y="335787"/>
                  <a:pt x="493716" y="335787"/>
                </a:cubicBezTo>
                <a:cubicBezTo>
                  <a:pt x="474119" y="335258"/>
                  <a:pt x="462997" y="323606"/>
                  <a:pt x="461938" y="304009"/>
                </a:cubicBezTo>
                <a:cubicBezTo>
                  <a:pt x="460878" y="286002"/>
                  <a:pt x="478356" y="269583"/>
                  <a:pt x="495834" y="271702"/>
                </a:cubicBezTo>
                <a:close/>
                <a:moveTo>
                  <a:pt x="612884" y="269585"/>
                </a:moveTo>
                <a:cubicBezTo>
                  <a:pt x="632480" y="269055"/>
                  <a:pt x="647840" y="284414"/>
                  <a:pt x="647840" y="304010"/>
                </a:cubicBezTo>
                <a:cubicBezTo>
                  <a:pt x="647840" y="323078"/>
                  <a:pt x="631951" y="338966"/>
                  <a:pt x="612884" y="338966"/>
                </a:cubicBezTo>
                <a:cubicBezTo>
                  <a:pt x="593817" y="338966"/>
                  <a:pt x="577928" y="323078"/>
                  <a:pt x="577928" y="304010"/>
                </a:cubicBezTo>
                <a:cubicBezTo>
                  <a:pt x="577928" y="284414"/>
                  <a:pt x="593287" y="269055"/>
                  <a:pt x="612884" y="269585"/>
                </a:cubicBezTo>
                <a:close/>
                <a:moveTo>
                  <a:pt x="731521" y="265346"/>
                </a:moveTo>
                <a:cubicBezTo>
                  <a:pt x="751648" y="265346"/>
                  <a:pt x="768595" y="281765"/>
                  <a:pt x="769125" y="301891"/>
                </a:cubicBezTo>
                <a:cubicBezTo>
                  <a:pt x="769655" y="323076"/>
                  <a:pt x="752707" y="341613"/>
                  <a:pt x="731521" y="341613"/>
                </a:cubicBezTo>
                <a:cubicBezTo>
                  <a:pt x="711396" y="341613"/>
                  <a:pt x="694447" y="325194"/>
                  <a:pt x="693917" y="305069"/>
                </a:cubicBezTo>
                <a:cubicBezTo>
                  <a:pt x="693387" y="283354"/>
                  <a:pt x="710335" y="265346"/>
                  <a:pt x="731521" y="265346"/>
                </a:cubicBezTo>
                <a:close/>
                <a:moveTo>
                  <a:pt x="851219" y="263758"/>
                </a:moveTo>
                <a:cubicBezTo>
                  <a:pt x="873463" y="264287"/>
                  <a:pt x="890941" y="282294"/>
                  <a:pt x="890410" y="304539"/>
                </a:cubicBezTo>
                <a:cubicBezTo>
                  <a:pt x="889881" y="326254"/>
                  <a:pt x="871874" y="344261"/>
                  <a:pt x="849629" y="344261"/>
                </a:cubicBezTo>
                <a:cubicBezTo>
                  <a:pt x="826326" y="344261"/>
                  <a:pt x="808318" y="325195"/>
                  <a:pt x="809377" y="301890"/>
                </a:cubicBezTo>
                <a:cubicBezTo>
                  <a:pt x="810436" y="279646"/>
                  <a:pt x="828974" y="262697"/>
                  <a:pt x="851219" y="263758"/>
                </a:cubicBezTo>
                <a:close/>
                <a:moveTo>
                  <a:pt x="968796" y="260050"/>
                </a:moveTo>
                <a:cubicBezTo>
                  <a:pt x="992630" y="260050"/>
                  <a:pt x="1012756" y="281236"/>
                  <a:pt x="1012227" y="304540"/>
                </a:cubicBezTo>
                <a:cubicBezTo>
                  <a:pt x="1011697" y="327314"/>
                  <a:pt x="992101" y="346380"/>
                  <a:pt x="969326" y="346910"/>
                </a:cubicBezTo>
                <a:cubicBezTo>
                  <a:pt x="946022" y="347440"/>
                  <a:pt x="924836" y="327314"/>
                  <a:pt x="924836" y="303481"/>
                </a:cubicBezTo>
                <a:cubicBezTo>
                  <a:pt x="924307" y="280176"/>
                  <a:pt x="944963" y="260050"/>
                  <a:pt x="968796" y="260050"/>
                </a:cubicBezTo>
                <a:close/>
                <a:moveTo>
                  <a:pt x="1085845" y="258462"/>
                </a:moveTo>
                <a:cubicBezTo>
                  <a:pt x="1111797" y="257932"/>
                  <a:pt x="1133512" y="279118"/>
                  <a:pt x="1133512" y="304539"/>
                </a:cubicBezTo>
                <a:cubicBezTo>
                  <a:pt x="1132983" y="328903"/>
                  <a:pt x="1112326" y="349029"/>
                  <a:pt x="1087434" y="349559"/>
                </a:cubicBezTo>
                <a:cubicBezTo>
                  <a:pt x="1061482" y="350088"/>
                  <a:pt x="1039767" y="328903"/>
                  <a:pt x="1040296" y="303480"/>
                </a:cubicBezTo>
                <a:cubicBezTo>
                  <a:pt x="1040826" y="278588"/>
                  <a:pt x="1060953" y="258462"/>
                  <a:pt x="1085845" y="258462"/>
                </a:cubicBezTo>
                <a:close/>
                <a:moveTo>
                  <a:pt x="1206071" y="254754"/>
                </a:moveTo>
                <a:cubicBezTo>
                  <a:pt x="1233083" y="255284"/>
                  <a:pt x="1254268" y="278058"/>
                  <a:pt x="1253739" y="304539"/>
                </a:cubicBezTo>
                <a:cubicBezTo>
                  <a:pt x="1253209" y="331021"/>
                  <a:pt x="1230965" y="353265"/>
                  <a:pt x="1204483" y="353265"/>
                </a:cubicBezTo>
                <a:cubicBezTo>
                  <a:pt x="1177472" y="353265"/>
                  <a:pt x="1154698" y="328902"/>
                  <a:pt x="1155757" y="301891"/>
                </a:cubicBezTo>
                <a:cubicBezTo>
                  <a:pt x="1156816" y="275938"/>
                  <a:pt x="1180119" y="253693"/>
                  <a:pt x="1206071" y="254754"/>
                </a:cubicBezTo>
                <a:close/>
                <a:moveTo>
                  <a:pt x="1322062" y="254225"/>
                </a:moveTo>
                <a:cubicBezTo>
                  <a:pt x="1349073" y="252635"/>
                  <a:pt x="1372906" y="275410"/>
                  <a:pt x="1373436" y="302951"/>
                </a:cubicBezTo>
                <a:cubicBezTo>
                  <a:pt x="1372906" y="329433"/>
                  <a:pt x="1351191" y="352207"/>
                  <a:pt x="1325239" y="352737"/>
                </a:cubicBezTo>
                <a:cubicBezTo>
                  <a:pt x="1299288" y="353266"/>
                  <a:pt x="1276513" y="331551"/>
                  <a:pt x="1275454" y="305069"/>
                </a:cubicBezTo>
                <a:cubicBezTo>
                  <a:pt x="1274395" y="278588"/>
                  <a:pt x="1295580" y="255814"/>
                  <a:pt x="1322062" y="254225"/>
                </a:cubicBezTo>
                <a:close/>
                <a:moveTo>
                  <a:pt x="1441759" y="254225"/>
                </a:moveTo>
                <a:cubicBezTo>
                  <a:pt x="1468240" y="253695"/>
                  <a:pt x="1491014" y="275940"/>
                  <a:pt x="1491544" y="302421"/>
                </a:cubicBezTo>
                <a:cubicBezTo>
                  <a:pt x="1492073" y="329432"/>
                  <a:pt x="1470358" y="352206"/>
                  <a:pt x="1443877" y="352736"/>
                </a:cubicBezTo>
                <a:cubicBezTo>
                  <a:pt x="1417924" y="353265"/>
                  <a:pt x="1394621" y="331021"/>
                  <a:pt x="1394091" y="304539"/>
                </a:cubicBezTo>
                <a:cubicBezTo>
                  <a:pt x="1393562" y="278058"/>
                  <a:pt x="1415277" y="255284"/>
                  <a:pt x="1441759" y="254225"/>
                </a:cubicBezTo>
                <a:close/>
                <a:moveTo>
                  <a:pt x="1325769" y="127642"/>
                </a:moveTo>
                <a:cubicBezTo>
                  <a:pt x="1351721" y="128171"/>
                  <a:pt x="1373436" y="150945"/>
                  <a:pt x="1372907" y="177427"/>
                </a:cubicBezTo>
                <a:cubicBezTo>
                  <a:pt x="1372377" y="203379"/>
                  <a:pt x="1350132" y="226153"/>
                  <a:pt x="1324180" y="226153"/>
                </a:cubicBezTo>
                <a:cubicBezTo>
                  <a:pt x="1297169" y="226153"/>
                  <a:pt x="1274395" y="202320"/>
                  <a:pt x="1275454" y="174779"/>
                </a:cubicBezTo>
                <a:cubicBezTo>
                  <a:pt x="1276513" y="148298"/>
                  <a:pt x="1299287" y="126583"/>
                  <a:pt x="1325769" y="127642"/>
                </a:cubicBezTo>
                <a:close/>
                <a:moveTo>
                  <a:pt x="1205542" y="126583"/>
                </a:moveTo>
                <a:cubicBezTo>
                  <a:pt x="1232024" y="127642"/>
                  <a:pt x="1254269" y="150416"/>
                  <a:pt x="1254269" y="176368"/>
                </a:cubicBezTo>
                <a:cubicBezTo>
                  <a:pt x="1254269" y="202849"/>
                  <a:pt x="1232024" y="225623"/>
                  <a:pt x="1206073" y="225623"/>
                </a:cubicBezTo>
                <a:cubicBezTo>
                  <a:pt x="1179060" y="226153"/>
                  <a:pt x="1155757" y="202320"/>
                  <a:pt x="1156286" y="174779"/>
                </a:cubicBezTo>
                <a:cubicBezTo>
                  <a:pt x="1156817" y="148827"/>
                  <a:pt x="1180120" y="126583"/>
                  <a:pt x="1205542" y="126583"/>
                </a:cubicBezTo>
                <a:close/>
                <a:moveTo>
                  <a:pt x="1206073" y="0"/>
                </a:moveTo>
                <a:cubicBezTo>
                  <a:pt x="1232024" y="529"/>
                  <a:pt x="1254269" y="23303"/>
                  <a:pt x="1254269" y="49785"/>
                </a:cubicBezTo>
                <a:cubicBezTo>
                  <a:pt x="1254269" y="76266"/>
                  <a:pt x="1232024" y="99040"/>
                  <a:pt x="1206073" y="99040"/>
                </a:cubicBezTo>
                <a:cubicBezTo>
                  <a:pt x="1179060" y="99571"/>
                  <a:pt x="1155757" y="75737"/>
                  <a:pt x="1156286" y="48196"/>
                </a:cubicBezTo>
                <a:cubicBezTo>
                  <a:pt x="1156817" y="22244"/>
                  <a:pt x="1180120" y="0"/>
                  <a:pt x="1206073" y="0"/>
                </a:cubicBezTo>
                <a:close/>
              </a:path>
            </a:pathLst>
          </a:custGeom>
          <a:solidFill>
            <a:schemeClr val="accent5"/>
          </a:solidFill>
          <a:ln w="50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3B7066DF-5C4E-42C8-8A1A-DC7B3C5B1C07}"/>
              </a:ext>
            </a:extLst>
          </p:cNvPr>
          <p:cNvSpPr/>
          <p:nvPr/>
        </p:nvSpPr>
        <p:spPr>
          <a:xfrm>
            <a:off x="6364392" y="3469157"/>
            <a:ext cx="1523728" cy="982320"/>
          </a:xfrm>
          <a:custGeom>
            <a:avLst/>
            <a:gdLst>
              <a:gd name="connsiteX0" fmla="*/ 1205013 w 1729358"/>
              <a:gd name="connsiteY0" fmla="*/ 1016895 h 1114886"/>
              <a:gd name="connsiteX1" fmla="*/ 1253739 w 1729358"/>
              <a:gd name="connsiteY1" fmla="*/ 1066151 h 1114886"/>
              <a:gd name="connsiteX2" fmla="*/ 1204483 w 1729358"/>
              <a:gd name="connsiteY2" fmla="*/ 1114877 h 1114886"/>
              <a:gd name="connsiteX3" fmla="*/ 1155757 w 1729358"/>
              <a:gd name="connsiteY3" fmla="*/ 1065621 h 1114886"/>
              <a:gd name="connsiteX4" fmla="*/ 1205013 w 1729358"/>
              <a:gd name="connsiteY4" fmla="*/ 1016895 h 1114886"/>
              <a:gd name="connsiteX5" fmla="*/ 1323121 w 1729358"/>
              <a:gd name="connsiteY5" fmla="*/ 889784 h 1114886"/>
              <a:gd name="connsiteX6" fmla="*/ 1372907 w 1729358"/>
              <a:gd name="connsiteY6" fmla="*/ 937981 h 1114886"/>
              <a:gd name="connsiteX7" fmla="*/ 1324710 w 1729358"/>
              <a:gd name="connsiteY7" fmla="*/ 987766 h 1114886"/>
              <a:gd name="connsiteX8" fmla="*/ 1274924 w 1729358"/>
              <a:gd name="connsiteY8" fmla="*/ 939569 h 1114886"/>
              <a:gd name="connsiteX9" fmla="*/ 1323121 w 1729358"/>
              <a:gd name="connsiteY9" fmla="*/ 889784 h 1114886"/>
              <a:gd name="connsiteX10" fmla="*/ 1206072 w 1729358"/>
              <a:gd name="connsiteY10" fmla="*/ 889254 h 1114886"/>
              <a:gd name="connsiteX11" fmla="*/ 1254269 w 1729358"/>
              <a:gd name="connsiteY11" fmla="*/ 939040 h 1114886"/>
              <a:gd name="connsiteX12" fmla="*/ 1205013 w 1729358"/>
              <a:gd name="connsiteY12" fmla="*/ 987766 h 1114886"/>
              <a:gd name="connsiteX13" fmla="*/ 1156816 w 1729358"/>
              <a:gd name="connsiteY13" fmla="*/ 937981 h 1114886"/>
              <a:gd name="connsiteX14" fmla="*/ 1206072 w 1729358"/>
              <a:gd name="connsiteY14" fmla="*/ 889254 h 1114886"/>
              <a:gd name="connsiteX15" fmla="*/ 20225 w 1729358"/>
              <a:gd name="connsiteY15" fmla="*/ 790212 h 1114886"/>
              <a:gd name="connsiteX16" fmla="*/ 41940 w 1729358"/>
              <a:gd name="connsiteY16" fmla="*/ 811398 h 1114886"/>
              <a:gd name="connsiteX17" fmla="*/ 19695 w 1729358"/>
              <a:gd name="connsiteY17" fmla="*/ 832583 h 1114886"/>
              <a:gd name="connsiteX18" fmla="*/ 99 w 1729358"/>
              <a:gd name="connsiteY18" fmla="*/ 809808 h 1114886"/>
              <a:gd name="connsiteX19" fmla="*/ 20225 w 1729358"/>
              <a:gd name="connsiteY19" fmla="*/ 790212 h 1114886"/>
              <a:gd name="connsiteX20" fmla="*/ 139923 w 1729358"/>
              <a:gd name="connsiteY20" fmla="*/ 788623 h 1114886"/>
              <a:gd name="connsiteX21" fmla="*/ 163756 w 1729358"/>
              <a:gd name="connsiteY21" fmla="*/ 811398 h 1114886"/>
              <a:gd name="connsiteX22" fmla="*/ 139923 w 1729358"/>
              <a:gd name="connsiteY22" fmla="*/ 835761 h 1114886"/>
              <a:gd name="connsiteX23" fmla="*/ 115559 w 1729358"/>
              <a:gd name="connsiteY23" fmla="*/ 810868 h 1114886"/>
              <a:gd name="connsiteX24" fmla="*/ 139923 w 1729358"/>
              <a:gd name="connsiteY24" fmla="*/ 788623 h 1114886"/>
              <a:gd name="connsiteX25" fmla="*/ 256441 w 1729358"/>
              <a:gd name="connsiteY25" fmla="*/ 784386 h 1114886"/>
              <a:gd name="connsiteX26" fmla="*/ 283982 w 1729358"/>
              <a:gd name="connsiteY26" fmla="*/ 809809 h 1114886"/>
              <a:gd name="connsiteX27" fmla="*/ 259089 w 1729358"/>
              <a:gd name="connsiteY27" fmla="*/ 838408 h 1114886"/>
              <a:gd name="connsiteX28" fmla="*/ 231019 w 1729358"/>
              <a:gd name="connsiteY28" fmla="*/ 812456 h 1114886"/>
              <a:gd name="connsiteX29" fmla="*/ 256441 w 1729358"/>
              <a:gd name="connsiteY29" fmla="*/ 784386 h 1114886"/>
              <a:gd name="connsiteX30" fmla="*/ 375609 w 1729358"/>
              <a:gd name="connsiteY30" fmla="*/ 782268 h 1114886"/>
              <a:gd name="connsiteX31" fmla="*/ 404738 w 1729358"/>
              <a:gd name="connsiteY31" fmla="*/ 811928 h 1114886"/>
              <a:gd name="connsiteX32" fmla="*/ 377197 w 1729358"/>
              <a:gd name="connsiteY32" fmla="*/ 841057 h 1114886"/>
              <a:gd name="connsiteX33" fmla="*/ 346479 w 1729358"/>
              <a:gd name="connsiteY33" fmla="*/ 812987 h 1114886"/>
              <a:gd name="connsiteX34" fmla="*/ 375609 w 1729358"/>
              <a:gd name="connsiteY34" fmla="*/ 782268 h 1114886"/>
              <a:gd name="connsiteX35" fmla="*/ 494775 w 1729358"/>
              <a:gd name="connsiteY35" fmla="*/ 779091 h 1114886"/>
              <a:gd name="connsiteX36" fmla="*/ 526553 w 1729358"/>
              <a:gd name="connsiteY36" fmla="*/ 811398 h 1114886"/>
              <a:gd name="connsiteX37" fmla="*/ 495305 w 1729358"/>
              <a:gd name="connsiteY37" fmla="*/ 843175 h 1114886"/>
              <a:gd name="connsiteX38" fmla="*/ 462468 w 1729358"/>
              <a:gd name="connsiteY38" fmla="*/ 812986 h 1114886"/>
              <a:gd name="connsiteX39" fmla="*/ 494775 w 1729358"/>
              <a:gd name="connsiteY39" fmla="*/ 779091 h 1114886"/>
              <a:gd name="connsiteX40" fmla="*/ 612884 w 1729358"/>
              <a:gd name="connsiteY40" fmla="*/ 776971 h 1114886"/>
              <a:gd name="connsiteX41" fmla="*/ 647840 w 1729358"/>
              <a:gd name="connsiteY41" fmla="*/ 811398 h 1114886"/>
              <a:gd name="connsiteX42" fmla="*/ 612884 w 1729358"/>
              <a:gd name="connsiteY42" fmla="*/ 846353 h 1114886"/>
              <a:gd name="connsiteX43" fmla="*/ 577928 w 1729358"/>
              <a:gd name="connsiteY43" fmla="*/ 811398 h 1114886"/>
              <a:gd name="connsiteX44" fmla="*/ 612884 w 1729358"/>
              <a:gd name="connsiteY44" fmla="*/ 776971 h 1114886"/>
              <a:gd name="connsiteX45" fmla="*/ 733640 w 1729358"/>
              <a:gd name="connsiteY45" fmla="*/ 773795 h 1114886"/>
              <a:gd name="connsiteX46" fmla="*/ 769126 w 1729358"/>
              <a:gd name="connsiteY46" fmla="*/ 815636 h 1114886"/>
              <a:gd name="connsiteX47" fmla="*/ 729403 w 1729358"/>
              <a:gd name="connsiteY47" fmla="*/ 850062 h 1114886"/>
              <a:gd name="connsiteX48" fmla="*/ 693917 w 1729358"/>
              <a:gd name="connsiteY48" fmla="*/ 808221 h 1114886"/>
              <a:gd name="connsiteX49" fmla="*/ 733640 w 1729358"/>
              <a:gd name="connsiteY49" fmla="*/ 773795 h 1114886"/>
              <a:gd name="connsiteX50" fmla="*/ 849629 w 1729358"/>
              <a:gd name="connsiteY50" fmla="*/ 771145 h 1114886"/>
              <a:gd name="connsiteX51" fmla="*/ 890410 w 1729358"/>
              <a:gd name="connsiteY51" fmla="*/ 810868 h 1114886"/>
              <a:gd name="connsiteX52" fmla="*/ 851748 w 1729358"/>
              <a:gd name="connsiteY52" fmla="*/ 852179 h 1114886"/>
              <a:gd name="connsiteX53" fmla="*/ 809377 w 1729358"/>
              <a:gd name="connsiteY53" fmla="*/ 811397 h 1114886"/>
              <a:gd name="connsiteX54" fmla="*/ 849629 w 1729358"/>
              <a:gd name="connsiteY54" fmla="*/ 771145 h 1114886"/>
              <a:gd name="connsiteX55" fmla="*/ 969856 w 1729358"/>
              <a:gd name="connsiteY55" fmla="*/ 768498 h 1114886"/>
              <a:gd name="connsiteX56" fmla="*/ 1012226 w 1729358"/>
              <a:gd name="connsiteY56" fmla="*/ 814046 h 1114886"/>
              <a:gd name="connsiteX57" fmla="*/ 968797 w 1729358"/>
              <a:gd name="connsiteY57" fmla="*/ 855357 h 1114886"/>
              <a:gd name="connsiteX58" fmla="*/ 925367 w 1729358"/>
              <a:gd name="connsiteY58" fmla="*/ 811399 h 1114886"/>
              <a:gd name="connsiteX59" fmla="*/ 969856 w 1729358"/>
              <a:gd name="connsiteY59" fmla="*/ 768498 h 1114886"/>
              <a:gd name="connsiteX60" fmla="*/ 1086374 w 1729358"/>
              <a:gd name="connsiteY60" fmla="*/ 765850 h 1114886"/>
              <a:gd name="connsiteX61" fmla="*/ 1133512 w 1729358"/>
              <a:gd name="connsiteY61" fmla="*/ 811929 h 1114886"/>
              <a:gd name="connsiteX62" fmla="*/ 1087434 w 1729358"/>
              <a:gd name="connsiteY62" fmla="*/ 857477 h 1114886"/>
              <a:gd name="connsiteX63" fmla="*/ 1040296 w 1729358"/>
              <a:gd name="connsiteY63" fmla="*/ 810868 h 1114886"/>
              <a:gd name="connsiteX64" fmla="*/ 1086374 w 1729358"/>
              <a:gd name="connsiteY64" fmla="*/ 765850 h 1114886"/>
              <a:gd name="connsiteX65" fmla="*/ 1205012 w 1729358"/>
              <a:gd name="connsiteY65" fmla="*/ 763201 h 1114886"/>
              <a:gd name="connsiteX66" fmla="*/ 1253739 w 1729358"/>
              <a:gd name="connsiteY66" fmla="*/ 811398 h 1114886"/>
              <a:gd name="connsiteX67" fmla="*/ 1206601 w 1729358"/>
              <a:gd name="connsiteY67" fmla="*/ 861183 h 1114886"/>
              <a:gd name="connsiteX68" fmla="*/ 1156286 w 1729358"/>
              <a:gd name="connsiteY68" fmla="*/ 814045 h 1114886"/>
              <a:gd name="connsiteX69" fmla="*/ 1205012 w 1729358"/>
              <a:gd name="connsiteY69" fmla="*/ 763201 h 1114886"/>
              <a:gd name="connsiteX70" fmla="*/ 1443877 w 1729358"/>
              <a:gd name="connsiteY70" fmla="*/ 762672 h 1114886"/>
              <a:gd name="connsiteX71" fmla="*/ 1491544 w 1729358"/>
              <a:gd name="connsiteY71" fmla="*/ 812457 h 1114886"/>
              <a:gd name="connsiteX72" fmla="*/ 1441759 w 1729358"/>
              <a:gd name="connsiteY72" fmla="*/ 860654 h 1114886"/>
              <a:gd name="connsiteX73" fmla="*/ 1394091 w 1729358"/>
              <a:gd name="connsiteY73" fmla="*/ 810339 h 1114886"/>
              <a:gd name="connsiteX74" fmla="*/ 1443877 w 1729358"/>
              <a:gd name="connsiteY74" fmla="*/ 762672 h 1114886"/>
              <a:gd name="connsiteX75" fmla="*/ 1324709 w 1729358"/>
              <a:gd name="connsiteY75" fmla="*/ 762671 h 1114886"/>
              <a:gd name="connsiteX76" fmla="*/ 1372906 w 1729358"/>
              <a:gd name="connsiteY76" fmla="*/ 812457 h 1114886"/>
              <a:gd name="connsiteX77" fmla="*/ 1323650 w 1729358"/>
              <a:gd name="connsiteY77" fmla="*/ 861183 h 1114886"/>
              <a:gd name="connsiteX78" fmla="*/ 1275453 w 1729358"/>
              <a:gd name="connsiteY78" fmla="*/ 811398 h 1114886"/>
              <a:gd name="connsiteX79" fmla="*/ 1324709 w 1729358"/>
              <a:gd name="connsiteY79" fmla="*/ 762671 h 1114886"/>
              <a:gd name="connsiteX80" fmla="*/ 20754 w 1729358"/>
              <a:gd name="connsiteY80" fmla="*/ 663101 h 1114886"/>
              <a:gd name="connsiteX81" fmla="*/ 42999 w 1729358"/>
              <a:gd name="connsiteY81" fmla="*/ 683228 h 1114886"/>
              <a:gd name="connsiteX82" fmla="*/ 20754 w 1729358"/>
              <a:gd name="connsiteY82" fmla="*/ 705472 h 1114886"/>
              <a:gd name="connsiteX83" fmla="*/ 628 w 1729358"/>
              <a:gd name="connsiteY83" fmla="*/ 685875 h 1114886"/>
              <a:gd name="connsiteX84" fmla="*/ 20754 w 1729358"/>
              <a:gd name="connsiteY84" fmla="*/ 663101 h 1114886"/>
              <a:gd name="connsiteX85" fmla="*/ 137802 w 1729358"/>
              <a:gd name="connsiteY85" fmla="*/ 660983 h 1114886"/>
              <a:gd name="connsiteX86" fmla="*/ 163224 w 1729358"/>
              <a:gd name="connsiteY86" fmla="*/ 684816 h 1114886"/>
              <a:gd name="connsiteX87" fmla="*/ 139391 w 1729358"/>
              <a:gd name="connsiteY87" fmla="*/ 709178 h 1114886"/>
              <a:gd name="connsiteX88" fmla="*/ 115558 w 1729358"/>
              <a:gd name="connsiteY88" fmla="*/ 685875 h 1114886"/>
              <a:gd name="connsiteX89" fmla="*/ 137802 w 1729358"/>
              <a:gd name="connsiteY89" fmla="*/ 660983 h 1114886"/>
              <a:gd name="connsiteX90" fmla="*/ 258560 w 1729358"/>
              <a:gd name="connsiteY90" fmla="*/ 657275 h 1114886"/>
              <a:gd name="connsiteX91" fmla="*/ 283982 w 1729358"/>
              <a:gd name="connsiteY91" fmla="*/ 685875 h 1114886"/>
              <a:gd name="connsiteX92" fmla="*/ 256441 w 1729358"/>
              <a:gd name="connsiteY92" fmla="*/ 711297 h 1114886"/>
              <a:gd name="connsiteX93" fmla="*/ 231019 w 1729358"/>
              <a:gd name="connsiteY93" fmla="*/ 683757 h 1114886"/>
              <a:gd name="connsiteX94" fmla="*/ 258560 w 1729358"/>
              <a:gd name="connsiteY94" fmla="*/ 657275 h 1114886"/>
              <a:gd name="connsiteX95" fmla="*/ 375077 w 1729358"/>
              <a:gd name="connsiteY95" fmla="*/ 655686 h 1114886"/>
              <a:gd name="connsiteX96" fmla="*/ 405267 w 1729358"/>
              <a:gd name="connsiteY96" fmla="*/ 684286 h 1114886"/>
              <a:gd name="connsiteX97" fmla="*/ 375608 w 1729358"/>
              <a:gd name="connsiteY97" fmla="*/ 713945 h 1114886"/>
              <a:gd name="connsiteX98" fmla="*/ 346478 w 1729358"/>
              <a:gd name="connsiteY98" fmla="*/ 683756 h 1114886"/>
              <a:gd name="connsiteX99" fmla="*/ 375077 w 1729358"/>
              <a:gd name="connsiteY99" fmla="*/ 655686 h 1114886"/>
              <a:gd name="connsiteX100" fmla="*/ 493716 w 1729358"/>
              <a:gd name="connsiteY100" fmla="*/ 652508 h 1114886"/>
              <a:gd name="connsiteX101" fmla="*/ 526554 w 1729358"/>
              <a:gd name="connsiteY101" fmla="*/ 683757 h 1114886"/>
              <a:gd name="connsiteX102" fmla="*/ 495835 w 1729358"/>
              <a:gd name="connsiteY102" fmla="*/ 716594 h 1114886"/>
              <a:gd name="connsiteX103" fmla="*/ 461938 w 1729358"/>
              <a:gd name="connsiteY103" fmla="*/ 686934 h 1114886"/>
              <a:gd name="connsiteX104" fmla="*/ 493716 w 1729358"/>
              <a:gd name="connsiteY104" fmla="*/ 652508 h 1114886"/>
              <a:gd name="connsiteX105" fmla="*/ 611823 w 1729358"/>
              <a:gd name="connsiteY105" fmla="*/ 650390 h 1114886"/>
              <a:gd name="connsiteX106" fmla="*/ 647838 w 1729358"/>
              <a:gd name="connsiteY106" fmla="*/ 683756 h 1114886"/>
              <a:gd name="connsiteX107" fmla="*/ 613943 w 1729358"/>
              <a:gd name="connsiteY107" fmla="*/ 720301 h 1114886"/>
              <a:gd name="connsiteX108" fmla="*/ 577928 w 1729358"/>
              <a:gd name="connsiteY108" fmla="*/ 686405 h 1114886"/>
              <a:gd name="connsiteX109" fmla="*/ 611823 w 1729358"/>
              <a:gd name="connsiteY109" fmla="*/ 650390 h 1114886"/>
              <a:gd name="connsiteX110" fmla="*/ 732052 w 1729358"/>
              <a:gd name="connsiteY110" fmla="*/ 646682 h 1114886"/>
              <a:gd name="connsiteX111" fmla="*/ 769125 w 1729358"/>
              <a:gd name="connsiteY111" fmla="*/ 683756 h 1114886"/>
              <a:gd name="connsiteX112" fmla="*/ 730993 w 1729358"/>
              <a:gd name="connsiteY112" fmla="*/ 722949 h 1114886"/>
              <a:gd name="connsiteX113" fmla="*/ 693918 w 1729358"/>
              <a:gd name="connsiteY113" fmla="*/ 685875 h 1114886"/>
              <a:gd name="connsiteX114" fmla="*/ 732052 w 1729358"/>
              <a:gd name="connsiteY114" fmla="*/ 646682 h 1114886"/>
              <a:gd name="connsiteX115" fmla="*/ 848570 w 1729358"/>
              <a:gd name="connsiteY115" fmla="*/ 644035 h 1114886"/>
              <a:gd name="connsiteX116" fmla="*/ 890410 w 1729358"/>
              <a:gd name="connsiteY116" fmla="*/ 685346 h 1114886"/>
              <a:gd name="connsiteX117" fmla="*/ 849629 w 1729358"/>
              <a:gd name="connsiteY117" fmla="*/ 725068 h 1114886"/>
              <a:gd name="connsiteX118" fmla="*/ 809377 w 1729358"/>
              <a:gd name="connsiteY118" fmla="*/ 684816 h 1114886"/>
              <a:gd name="connsiteX119" fmla="*/ 848570 w 1729358"/>
              <a:gd name="connsiteY119" fmla="*/ 644035 h 1114886"/>
              <a:gd name="connsiteX120" fmla="*/ 969856 w 1729358"/>
              <a:gd name="connsiteY120" fmla="*/ 641386 h 1114886"/>
              <a:gd name="connsiteX121" fmla="*/ 1011697 w 1729358"/>
              <a:gd name="connsiteY121" fmla="*/ 684287 h 1114886"/>
              <a:gd name="connsiteX122" fmla="*/ 967738 w 1729358"/>
              <a:gd name="connsiteY122" fmla="*/ 728245 h 1114886"/>
              <a:gd name="connsiteX123" fmla="*/ 924308 w 1729358"/>
              <a:gd name="connsiteY123" fmla="*/ 683757 h 1114886"/>
              <a:gd name="connsiteX124" fmla="*/ 969856 w 1729358"/>
              <a:gd name="connsiteY124" fmla="*/ 641386 h 1114886"/>
              <a:gd name="connsiteX125" fmla="*/ 1087435 w 1729358"/>
              <a:gd name="connsiteY125" fmla="*/ 639267 h 1114886"/>
              <a:gd name="connsiteX126" fmla="*/ 1133513 w 1729358"/>
              <a:gd name="connsiteY126" fmla="*/ 684285 h 1114886"/>
              <a:gd name="connsiteX127" fmla="*/ 1086376 w 1729358"/>
              <a:gd name="connsiteY127" fmla="*/ 730894 h 1114886"/>
              <a:gd name="connsiteX128" fmla="*/ 1040827 w 1729358"/>
              <a:gd name="connsiteY128" fmla="*/ 685875 h 1114886"/>
              <a:gd name="connsiteX129" fmla="*/ 1087435 w 1729358"/>
              <a:gd name="connsiteY129" fmla="*/ 639267 h 1114886"/>
              <a:gd name="connsiteX130" fmla="*/ 1206072 w 1729358"/>
              <a:gd name="connsiteY130" fmla="*/ 635561 h 1114886"/>
              <a:gd name="connsiteX131" fmla="*/ 1254269 w 1729358"/>
              <a:gd name="connsiteY131" fmla="*/ 685346 h 1114886"/>
              <a:gd name="connsiteX132" fmla="*/ 1204483 w 1729358"/>
              <a:gd name="connsiteY132" fmla="*/ 733543 h 1114886"/>
              <a:gd name="connsiteX133" fmla="*/ 1156286 w 1729358"/>
              <a:gd name="connsiteY133" fmla="*/ 683758 h 1114886"/>
              <a:gd name="connsiteX134" fmla="*/ 1206072 w 1729358"/>
              <a:gd name="connsiteY134" fmla="*/ 635561 h 1114886"/>
              <a:gd name="connsiteX135" fmla="*/ 1441759 w 1729358"/>
              <a:gd name="connsiteY135" fmla="*/ 635560 h 1114886"/>
              <a:gd name="connsiteX136" fmla="*/ 1491544 w 1729358"/>
              <a:gd name="connsiteY136" fmla="*/ 683756 h 1114886"/>
              <a:gd name="connsiteX137" fmla="*/ 1443877 w 1729358"/>
              <a:gd name="connsiteY137" fmla="*/ 734071 h 1114886"/>
              <a:gd name="connsiteX138" fmla="*/ 1394091 w 1729358"/>
              <a:gd name="connsiteY138" fmla="*/ 685874 h 1114886"/>
              <a:gd name="connsiteX139" fmla="*/ 1441759 w 1729358"/>
              <a:gd name="connsiteY139" fmla="*/ 635560 h 1114886"/>
              <a:gd name="connsiteX140" fmla="*/ 1323121 w 1729358"/>
              <a:gd name="connsiteY140" fmla="*/ 635560 h 1114886"/>
              <a:gd name="connsiteX141" fmla="*/ 1372906 w 1729358"/>
              <a:gd name="connsiteY141" fmla="*/ 683756 h 1114886"/>
              <a:gd name="connsiteX142" fmla="*/ 1325239 w 1729358"/>
              <a:gd name="connsiteY142" fmla="*/ 734071 h 1114886"/>
              <a:gd name="connsiteX143" fmla="*/ 1275453 w 1729358"/>
              <a:gd name="connsiteY143" fmla="*/ 685874 h 1114886"/>
              <a:gd name="connsiteX144" fmla="*/ 1323121 w 1729358"/>
              <a:gd name="connsiteY144" fmla="*/ 635560 h 1114886"/>
              <a:gd name="connsiteX145" fmla="*/ 1561455 w 1729358"/>
              <a:gd name="connsiteY145" fmla="*/ 635559 h 1114886"/>
              <a:gd name="connsiteX146" fmla="*/ 1610711 w 1729358"/>
              <a:gd name="connsiteY146" fmla="*/ 683756 h 1114886"/>
              <a:gd name="connsiteX147" fmla="*/ 1560926 w 1729358"/>
              <a:gd name="connsiteY147" fmla="*/ 734071 h 1114886"/>
              <a:gd name="connsiteX148" fmla="*/ 1512729 w 1729358"/>
              <a:gd name="connsiteY148" fmla="*/ 684286 h 1114886"/>
              <a:gd name="connsiteX149" fmla="*/ 1561455 w 1729358"/>
              <a:gd name="connsiteY149" fmla="*/ 635559 h 1114886"/>
              <a:gd name="connsiteX150" fmla="*/ 18636 w 1729358"/>
              <a:gd name="connsiteY150" fmla="*/ 536518 h 1114886"/>
              <a:gd name="connsiteX151" fmla="*/ 41939 w 1729358"/>
              <a:gd name="connsiteY151" fmla="*/ 556114 h 1114886"/>
              <a:gd name="connsiteX152" fmla="*/ 21814 w 1729358"/>
              <a:gd name="connsiteY152" fmla="*/ 578889 h 1114886"/>
              <a:gd name="connsiteX153" fmla="*/ 99 w 1729358"/>
              <a:gd name="connsiteY153" fmla="*/ 557704 h 1114886"/>
              <a:gd name="connsiteX154" fmla="*/ 18636 w 1729358"/>
              <a:gd name="connsiteY154" fmla="*/ 536518 h 1114886"/>
              <a:gd name="connsiteX155" fmla="*/ 140450 w 1729358"/>
              <a:gd name="connsiteY155" fmla="*/ 533870 h 1114886"/>
              <a:gd name="connsiteX156" fmla="*/ 163754 w 1729358"/>
              <a:gd name="connsiteY156" fmla="*/ 557703 h 1114886"/>
              <a:gd name="connsiteX157" fmla="*/ 138862 w 1729358"/>
              <a:gd name="connsiteY157" fmla="*/ 581536 h 1114886"/>
              <a:gd name="connsiteX158" fmla="*/ 115557 w 1729358"/>
              <a:gd name="connsiteY158" fmla="*/ 555584 h 1114886"/>
              <a:gd name="connsiteX159" fmla="*/ 140450 w 1729358"/>
              <a:gd name="connsiteY159" fmla="*/ 533870 h 1114886"/>
              <a:gd name="connsiteX160" fmla="*/ 258559 w 1729358"/>
              <a:gd name="connsiteY160" fmla="*/ 531222 h 1114886"/>
              <a:gd name="connsiteX161" fmla="*/ 285041 w 1729358"/>
              <a:gd name="connsiteY161" fmla="*/ 557704 h 1114886"/>
              <a:gd name="connsiteX162" fmla="*/ 257500 w 1729358"/>
              <a:gd name="connsiteY162" fmla="*/ 584185 h 1114886"/>
              <a:gd name="connsiteX163" fmla="*/ 231548 w 1729358"/>
              <a:gd name="connsiteY163" fmla="*/ 557174 h 1114886"/>
              <a:gd name="connsiteX164" fmla="*/ 258559 w 1729358"/>
              <a:gd name="connsiteY164" fmla="*/ 531222 h 1114886"/>
              <a:gd name="connsiteX165" fmla="*/ 374019 w 1729358"/>
              <a:gd name="connsiteY165" fmla="*/ 528044 h 1114886"/>
              <a:gd name="connsiteX166" fmla="*/ 404738 w 1729358"/>
              <a:gd name="connsiteY166" fmla="*/ 557174 h 1114886"/>
              <a:gd name="connsiteX167" fmla="*/ 378256 w 1729358"/>
              <a:gd name="connsiteY167" fmla="*/ 586833 h 1114886"/>
              <a:gd name="connsiteX168" fmla="*/ 346478 w 1729358"/>
              <a:gd name="connsiteY168" fmla="*/ 559292 h 1114886"/>
              <a:gd name="connsiteX169" fmla="*/ 374019 w 1729358"/>
              <a:gd name="connsiteY169" fmla="*/ 528044 h 1114886"/>
              <a:gd name="connsiteX170" fmla="*/ 495834 w 1729358"/>
              <a:gd name="connsiteY170" fmla="*/ 525396 h 1114886"/>
              <a:gd name="connsiteX171" fmla="*/ 526553 w 1729358"/>
              <a:gd name="connsiteY171" fmla="*/ 559822 h 1114886"/>
              <a:gd name="connsiteX172" fmla="*/ 494775 w 1729358"/>
              <a:gd name="connsiteY172" fmla="*/ 589482 h 1114886"/>
              <a:gd name="connsiteX173" fmla="*/ 462468 w 1729358"/>
              <a:gd name="connsiteY173" fmla="*/ 558763 h 1114886"/>
              <a:gd name="connsiteX174" fmla="*/ 495834 w 1729358"/>
              <a:gd name="connsiteY174" fmla="*/ 525396 h 1114886"/>
              <a:gd name="connsiteX175" fmla="*/ 611825 w 1729358"/>
              <a:gd name="connsiteY175" fmla="*/ 523279 h 1114886"/>
              <a:gd name="connsiteX176" fmla="*/ 647839 w 1729358"/>
              <a:gd name="connsiteY176" fmla="*/ 556645 h 1114886"/>
              <a:gd name="connsiteX177" fmla="*/ 613943 w 1729358"/>
              <a:gd name="connsiteY177" fmla="*/ 592661 h 1114886"/>
              <a:gd name="connsiteX178" fmla="*/ 577928 w 1729358"/>
              <a:gd name="connsiteY178" fmla="*/ 558764 h 1114886"/>
              <a:gd name="connsiteX179" fmla="*/ 611825 w 1729358"/>
              <a:gd name="connsiteY179" fmla="*/ 523279 h 1114886"/>
              <a:gd name="connsiteX180" fmla="*/ 731521 w 1729358"/>
              <a:gd name="connsiteY180" fmla="*/ 519571 h 1114886"/>
              <a:gd name="connsiteX181" fmla="*/ 769655 w 1729358"/>
              <a:gd name="connsiteY181" fmla="*/ 558764 h 1114886"/>
              <a:gd name="connsiteX182" fmla="*/ 731521 w 1729358"/>
              <a:gd name="connsiteY182" fmla="*/ 595838 h 1114886"/>
              <a:gd name="connsiteX183" fmla="*/ 693917 w 1729358"/>
              <a:gd name="connsiteY183" fmla="*/ 556645 h 1114886"/>
              <a:gd name="connsiteX184" fmla="*/ 731521 w 1729358"/>
              <a:gd name="connsiteY184" fmla="*/ 519571 h 1114886"/>
              <a:gd name="connsiteX185" fmla="*/ 849628 w 1729358"/>
              <a:gd name="connsiteY185" fmla="*/ 516922 h 1114886"/>
              <a:gd name="connsiteX186" fmla="*/ 890410 w 1729358"/>
              <a:gd name="connsiteY186" fmla="*/ 559293 h 1114886"/>
              <a:gd name="connsiteX187" fmla="*/ 848569 w 1729358"/>
              <a:gd name="connsiteY187" fmla="*/ 597956 h 1114886"/>
              <a:gd name="connsiteX188" fmla="*/ 809377 w 1729358"/>
              <a:gd name="connsiteY188" fmla="*/ 556645 h 1114886"/>
              <a:gd name="connsiteX189" fmla="*/ 849628 w 1729358"/>
              <a:gd name="connsiteY189" fmla="*/ 516922 h 1114886"/>
              <a:gd name="connsiteX190" fmla="*/ 969855 w 1729358"/>
              <a:gd name="connsiteY190" fmla="*/ 514273 h 1114886"/>
              <a:gd name="connsiteX191" fmla="*/ 1012225 w 1729358"/>
              <a:gd name="connsiteY191" fmla="*/ 557174 h 1114886"/>
              <a:gd name="connsiteX192" fmla="*/ 968267 w 1729358"/>
              <a:gd name="connsiteY192" fmla="*/ 601132 h 1114886"/>
              <a:gd name="connsiteX193" fmla="*/ 924837 w 1729358"/>
              <a:gd name="connsiteY193" fmla="*/ 556644 h 1114886"/>
              <a:gd name="connsiteX194" fmla="*/ 969855 w 1729358"/>
              <a:gd name="connsiteY194" fmla="*/ 514273 h 1114886"/>
              <a:gd name="connsiteX195" fmla="*/ 1086376 w 1729358"/>
              <a:gd name="connsiteY195" fmla="*/ 512155 h 1114886"/>
              <a:gd name="connsiteX196" fmla="*/ 1132983 w 1729358"/>
              <a:gd name="connsiteY196" fmla="*/ 558762 h 1114886"/>
              <a:gd name="connsiteX197" fmla="*/ 1086376 w 1729358"/>
              <a:gd name="connsiteY197" fmla="*/ 603252 h 1114886"/>
              <a:gd name="connsiteX198" fmla="*/ 1039767 w 1729358"/>
              <a:gd name="connsiteY198" fmla="*/ 556115 h 1114886"/>
              <a:gd name="connsiteX199" fmla="*/ 1086376 w 1729358"/>
              <a:gd name="connsiteY199" fmla="*/ 512155 h 1114886"/>
              <a:gd name="connsiteX200" fmla="*/ 1323650 w 1729358"/>
              <a:gd name="connsiteY200" fmla="*/ 508978 h 1114886"/>
              <a:gd name="connsiteX201" fmla="*/ 1372906 w 1729358"/>
              <a:gd name="connsiteY201" fmla="*/ 557174 h 1114886"/>
              <a:gd name="connsiteX202" fmla="*/ 1324180 w 1729358"/>
              <a:gd name="connsiteY202" fmla="*/ 606959 h 1114886"/>
              <a:gd name="connsiteX203" fmla="*/ 1274924 w 1729358"/>
              <a:gd name="connsiteY203" fmla="*/ 558233 h 1114886"/>
              <a:gd name="connsiteX204" fmla="*/ 1323650 w 1729358"/>
              <a:gd name="connsiteY204" fmla="*/ 508978 h 1114886"/>
              <a:gd name="connsiteX205" fmla="*/ 1205542 w 1729358"/>
              <a:gd name="connsiteY205" fmla="*/ 508448 h 1114886"/>
              <a:gd name="connsiteX206" fmla="*/ 1254268 w 1729358"/>
              <a:gd name="connsiteY206" fmla="*/ 558234 h 1114886"/>
              <a:gd name="connsiteX207" fmla="*/ 1205012 w 1729358"/>
              <a:gd name="connsiteY207" fmla="*/ 606960 h 1114886"/>
              <a:gd name="connsiteX208" fmla="*/ 1156286 w 1729358"/>
              <a:gd name="connsiteY208" fmla="*/ 557175 h 1114886"/>
              <a:gd name="connsiteX209" fmla="*/ 1205542 w 1729358"/>
              <a:gd name="connsiteY209" fmla="*/ 508448 h 1114886"/>
              <a:gd name="connsiteX210" fmla="*/ 1681682 w 1729358"/>
              <a:gd name="connsiteY210" fmla="*/ 508448 h 1114886"/>
              <a:gd name="connsiteX211" fmla="*/ 1729349 w 1729358"/>
              <a:gd name="connsiteY211" fmla="*/ 558233 h 1114886"/>
              <a:gd name="connsiteX212" fmla="*/ 1680093 w 1729358"/>
              <a:gd name="connsiteY212" fmla="*/ 606430 h 1114886"/>
              <a:gd name="connsiteX213" fmla="*/ 1631896 w 1729358"/>
              <a:gd name="connsiteY213" fmla="*/ 556644 h 1114886"/>
              <a:gd name="connsiteX214" fmla="*/ 1681682 w 1729358"/>
              <a:gd name="connsiteY214" fmla="*/ 508448 h 1114886"/>
              <a:gd name="connsiteX215" fmla="*/ 1562514 w 1729358"/>
              <a:gd name="connsiteY215" fmla="*/ 508448 h 1114886"/>
              <a:gd name="connsiteX216" fmla="*/ 1610711 w 1729358"/>
              <a:gd name="connsiteY216" fmla="*/ 557703 h 1114886"/>
              <a:gd name="connsiteX217" fmla="*/ 1561985 w 1729358"/>
              <a:gd name="connsiteY217" fmla="*/ 606959 h 1114886"/>
              <a:gd name="connsiteX218" fmla="*/ 1512729 w 1729358"/>
              <a:gd name="connsiteY218" fmla="*/ 556115 h 1114886"/>
              <a:gd name="connsiteX219" fmla="*/ 1562514 w 1729358"/>
              <a:gd name="connsiteY219" fmla="*/ 508448 h 1114886"/>
              <a:gd name="connsiteX220" fmla="*/ 1441759 w 1729358"/>
              <a:gd name="connsiteY220" fmla="*/ 508448 h 1114886"/>
              <a:gd name="connsiteX221" fmla="*/ 1491545 w 1729358"/>
              <a:gd name="connsiteY221" fmla="*/ 557174 h 1114886"/>
              <a:gd name="connsiteX222" fmla="*/ 1443348 w 1729358"/>
              <a:gd name="connsiteY222" fmla="*/ 606959 h 1114886"/>
              <a:gd name="connsiteX223" fmla="*/ 1393562 w 1729358"/>
              <a:gd name="connsiteY223" fmla="*/ 558233 h 1114886"/>
              <a:gd name="connsiteX224" fmla="*/ 1441759 w 1729358"/>
              <a:gd name="connsiteY224" fmla="*/ 508448 h 1114886"/>
              <a:gd name="connsiteX225" fmla="*/ 19695 w 1729358"/>
              <a:gd name="connsiteY225" fmla="*/ 409407 h 1114886"/>
              <a:gd name="connsiteX226" fmla="*/ 42470 w 1729358"/>
              <a:gd name="connsiteY226" fmla="*/ 429533 h 1114886"/>
              <a:gd name="connsiteX227" fmla="*/ 21284 w 1729358"/>
              <a:gd name="connsiteY227" fmla="*/ 451777 h 1114886"/>
              <a:gd name="connsiteX228" fmla="*/ 99 w 1729358"/>
              <a:gd name="connsiteY228" fmla="*/ 430062 h 1114886"/>
              <a:gd name="connsiteX229" fmla="*/ 19695 w 1729358"/>
              <a:gd name="connsiteY229" fmla="*/ 409407 h 1114886"/>
              <a:gd name="connsiteX230" fmla="*/ 140980 w 1729358"/>
              <a:gd name="connsiteY230" fmla="*/ 406758 h 1114886"/>
              <a:gd name="connsiteX231" fmla="*/ 163754 w 1729358"/>
              <a:gd name="connsiteY231" fmla="*/ 430591 h 1114886"/>
              <a:gd name="connsiteX232" fmla="*/ 139391 w 1729358"/>
              <a:gd name="connsiteY232" fmla="*/ 454424 h 1114886"/>
              <a:gd name="connsiteX233" fmla="*/ 116087 w 1729358"/>
              <a:gd name="connsiteY233" fmla="*/ 428472 h 1114886"/>
              <a:gd name="connsiteX234" fmla="*/ 140980 w 1729358"/>
              <a:gd name="connsiteY234" fmla="*/ 406758 h 1114886"/>
              <a:gd name="connsiteX235" fmla="*/ 256971 w 1729358"/>
              <a:gd name="connsiteY235" fmla="*/ 403580 h 1114886"/>
              <a:gd name="connsiteX236" fmla="*/ 285041 w 1729358"/>
              <a:gd name="connsiteY236" fmla="*/ 430062 h 1114886"/>
              <a:gd name="connsiteX237" fmla="*/ 258559 w 1729358"/>
              <a:gd name="connsiteY237" fmla="*/ 457073 h 1114886"/>
              <a:gd name="connsiteX238" fmla="*/ 231019 w 1729358"/>
              <a:gd name="connsiteY238" fmla="*/ 431121 h 1114886"/>
              <a:gd name="connsiteX239" fmla="*/ 256971 w 1729358"/>
              <a:gd name="connsiteY239" fmla="*/ 403580 h 1114886"/>
              <a:gd name="connsiteX240" fmla="*/ 376137 w 1729358"/>
              <a:gd name="connsiteY240" fmla="*/ 400933 h 1114886"/>
              <a:gd name="connsiteX241" fmla="*/ 405268 w 1729358"/>
              <a:gd name="connsiteY241" fmla="*/ 431123 h 1114886"/>
              <a:gd name="connsiteX242" fmla="*/ 377726 w 1729358"/>
              <a:gd name="connsiteY242" fmla="*/ 459722 h 1114886"/>
              <a:gd name="connsiteX243" fmla="*/ 347007 w 1729358"/>
              <a:gd name="connsiteY243" fmla="*/ 431123 h 1114886"/>
              <a:gd name="connsiteX244" fmla="*/ 376137 w 1729358"/>
              <a:gd name="connsiteY244" fmla="*/ 400933 h 1114886"/>
              <a:gd name="connsiteX245" fmla="*/ 495836 w 1729358"/>
              <a:gd name="connsiteY245" fmla="*/ 398285 h 1114886"/>
              <a:gd name="connsiteX246" fmla="*/ 526554 w 1729358"/>
              <a:gd name="connsiteY246" fmla="*/ 431122 h 1114886"/>
              <a:gd name="connsiteX247" fmla="*/ 494777 w 1729358"/>
              <a:gd name="connsiteY247" fmla="*/ 462900 h 1114886"/>
              <a:gd name="connsiteX248" fmla="*/ 462468 w 1729358"/>
              <a:gd name="connsiteY248" fmla="*/ 431652 h 1114886"/>
              <a:gd name="connsiteX249" fmla="*/ 495836 w 1729358"/>
              <a:gd name="connsiteY249" fmla="*/ 398285 h 1114886"/>
              <a:gd name="connsiteX250" fmla="*/ 611825 w 1729358"/>
              <a:gd name="connsiteY250" fmla="*/ 396166 h 1114886"/>
              <a:gd name="connsiteX251" fmla="*/ 647839 w 1729358"/>
              <a:gd name="connsiteY251" fmla="*/ 429532 h 1114886"/>
              <a:gd name="connsiteX252" fmla="*/ 613943 w 1729358"/>
              <a:gd name="connsiteY252" fmla="*/ 465548 h 1114886"/>
              <a:gd name="connsiteX253" fmla="*/ 577928 w 1729358"/>
              <a:gd name="connsiteY253" fmla="*/ 431651 h 1114886"/>
              <a:gd name="connsiteX254" fmla="*/ 611825 w 1729358"/>
              <a:gd name="connsiteY254" fmla="*/ 396166 h 1114886"/>
              <a:gd name="connsiteX255" fmla="*/ 732581 w 1729358"/>
              <a:gd name="connsiteY255" fmla="*/ 392459 h 1114886"/>
              <a:gd name="connsiteX256" fmla="*/ 769125 w 1729358"/>
              <a:gd name="connsiteY256" fmla="*/ 430062 h 1114886"/>
              <a:gd name="connsiteX257" fmla="*/ 733110 w 1729358"/>
              <a:gd name="connsiteY257" fmla="*/ 468726 h 1114886"/>
              <a:gd name="connsiteX258" fmla="*/ 693917 w 1729358"/>
              <a:gd name="connsiteY258" fmla="*/ 431122 h 1114886"/>
              <a:gd name="connsiteX259" fmla="*/ 732581 w 1729358"/>
              <a:gd name="connsiteY259" fmla="*/ 392459 h 1114886"/>
              <a:gd name="connsiteX260" fmla="*/ 851219 w 1729358"/>
              <a:gd name="connsiteY260" fmla="*/ 390341 h 1114886"/>
              <a:gd name="connsiteX261" fmla="*/ 890410 w 1729358"/>
              <a:gd name="connsiteY261" fmla="*/ 431122 h 1114886"/>
              <a:gd name="connsiteX262" fmla="*/ 849629 w 1729358"/>
              <a:gd name="connsiteY262" fmla="*/ 470844 h 1114886"/>
              <a:gd name="connsiteX263" fmla="*/ 809377 w 1729358"/>
              <a:gd name="connsiteY263" fmla="*/ 428473 h 1114886"/>
              <a:gd name="connsiteX264" fmla="*/ 851219 w 1729358"/>
              <a:gd name="connsiteY264" fmla="*/ 390341 h 1114886"/>
              <a:gd name="connsiteX265" fmla="*/ 967208 w 1729358"/>
              <a:gd name="connsiteY265" fmla="*/ 387163 h 1114886"/>
              <a:gd name="connsiteX266" fmla="*/ 1011697 w 1729358"/>
              <a:gd name="connsiteY266" fmla="*/ 430062 h 1114886"/>
              <a:gd name="connsiteX267" fmla="*/ 967737 w 1729358"/>
              <a:gd name="connsiteY267" fmla="*/ 474022 h 1114886"/>
              <a:gd name="connsiteX268" fmla="*/ 924307 w 1729358"/>
              <a:gd name="connsiteY268" fmla="*/ 432182 h 1114886"/>
              <a:gd name="connsiteX269" fmla="*/ 967208 w 1729358"/>
              <a:gd name="connsiteY269" fmla="*/ 387163 h 1114886"/>
              <a:gd name="connsiteX270" fmla="*/ 1085315 w 1729358"/>
              <a:gd name="connsiteY270" fmla="*/ 385044 h 1114886"/>
              <a:gd name="connsiteX271" fmla="*/ 1133512 w 1729358"/>
              <a:gd name="connsiteY271" fmla="*/ 430592 h 1114886"/>
              <a:gd name="connsiteX272" fmla="*/ 1088494 w 1729358"/>
              <a:gd name="connsiteY272" fmla="*/ 476669 h 1114886"/>
              <a:gd name="connsiteX273" fmla="*/ 1040297 w 1729358"/>
              <a:gd name="connsiteY273" fmla="*/ 431121 h 1114886"/>
              <a:gd name="connsiteX274" fmla="*/ 1085315 w 1729358"/>
              <a:gd name="connsiteY274" fmla="*/ 385044 h 1114886"/>
              <a:gd name="connsiteX275" fmla="*/ 1326828 w 1729358"/>
              <a:gd name="connsiteY275" fmla="*/ 381337 h 1114886"/>
              <a:gd name="connsiteX276" fmla="*/ 1373435 w 1729358"/>
              <a:gd name="connsiteY276" fmla="*/ 432181 h 1114886"/>
              <a:gd name="connsiteX277" fmla="*/ 1323121 w 1729358"/>
              <a:gd name="connsiteY277" fmla="*/ 479849 h 1114886"/>
              <a:gd name="connsiteX278" fmla="*/ 1275453 w 1729358"/>
              <a:gd name="connsiteY278" fmla="*/ 430063 h 1114886"/>
              <a:gd name="connsiteX279" fmla="*/ 1326828 w 1729358"/>
              <a:gd name="connsiteY279" fmla="*/ 381337 h 1114886"/>
              <a:gd name="connsiteX280" fmla="*/ 1442288 w 1729358"/>
              <a:gd name="connsiteY280" fmla="*/ 381336 h 1114886"/>
              <a:gd name="connsiteX281" fmla="*/ 1491015 w 1729358"/>
              <a:gd name="connsiteY281" fmla="*/ 430062 h 1114886"/>
              <a:gd name="connsiteX282" fmla="*/ 1442818 w 1729358"/>
              <a:gd name="connsiteY282" fmla="*/ 479847 h 1114886"/>
              <a:gd name="connsiteX283" fmla="*/ 1393562 w 1729358"/>
              <a:gd name="connsiteY283" fmla="*/ 430592 h 1114886"/>
              <a:gd name="connsiteX284" fmla="*/ 1442288 w 1729358"/>
              <a:gd name="connsiteY284" fmla="*/ 381336 h 1114886"/>
              <a:gd name="connsiteX285" fmla="*/ 1205542 w 1729358"/>
              <a:gd name="connsiteY285" fmla="*/ 381336 h 1114886"/>
              <a:gd name="connsiteX286" fmla="*/ 1254269 w 1729358"/>
              <a:gd name="connsiteY286" fmla="*/ 430592 h 1114886"/>
              <a:gd name="connsiteX287" fmla="*/ 1206073 w 1729358"/>
              <a:gd name="connsiteY287" fmla="*/ 479848 h 1114886"/>
              <a:gd name="connsiteX288" fmla="*/ 1156286 w 1729358"/>
              <a:gd name="connsiteY288" fmla="*/ 429533 h 1114886"/>
              <a:gd name="connsiteX289" fmla="*/ 1205542 w 1729358"/>
              <a:gd name="connsiteY289" fmla="*/ 381336 h 1114886"/>
              <a:gd name="connsiteX290" fmla="*/ 1563573 w 1729358"/>
              <a:gd name="connsiteY290" fmla="*/ 381336 h 1114886"/>
              <a:gd name="connsiteX291" fmla="*/ 1610711 w 1729358"/>
              <a:gd name="connsiteY291" fmla="*/ 431651 h 1114886"/>
              <a:gd name="connsiteX292" fmla="*/ 1561455 w 1729358"/>
              <a:gd name="connsiteY292" fmla="*/ 479848 h 1114886"/>
              <a:gd name="connsiteX293" fmla="*/ 1512729 w 1729358"/>
              <a:gd name="connsiteY293" fmla="*/ 430592 h 1114886"/>
              <a:gd name="connsiteX294" fmla="*/ 1563573 w 1729358"/>
              <a:gd name="connsiteY294" fmla="*/ 381336 h 1114886"/>
              <a:gd name="connsiteX295" fmla="*/ 19696 w 1729358"/>
              <a:gd name="connsiteY295" fmla="*/ 282294 h 1114886"/>
              <a:gd name="connsiteX296" fmla="*/ 42470 w 1729358"/>
              <a:gd name="connsiteY296" fmla="*/ 302950 h 1114886"/>
              <a:gd name="connsiteX297" fmla="*/ 20755 w 1729358"/>
              <a:gd name="connsiteY297" fmla="*/ 324135 h 1114886"/>
              <a:gd name="connsiteX298" fmla="*/ 99 w 1729358"/>
              <a:gd name="connsiteY298" fmla="*/ 305598 h 1114886"/>
              <a:gd name="connsiteX299" fmla="*/ 19696 w 1729358"/>
              <a:gd name="connsiteY299" fmla="*/ 282294 h 1114886"/>
              <a:gd name="connsiteX300" fmla="*/ 138862 w 1729358"/>
              <a:gd name="connsiteY300" fmla="*/ 280177 h 1114886"/>
              <a:gd name="connsiteX301" fmla="*/ 163226 w 1729358"/>
              <a:gd name="connsiteY301" fmla="*/ 305070 h 1114886"/>
              <a:gd name="connsiteX302" fmla="*/ 138333 w 1729358"/>
              <a:gd name="connsiteY302" fmla="*/ 327844 h 1114886"/>
              <a:gd name="connsiteX303" fmla="*/ 115559 w 1729358"/>
              <a:gd name="connsiteY303" fmla="*/ 303481 h 1114886"/>
              <a:gd name="connsiteX304" fmla="*/ 138862 w 1729358"/>
              <a:gd name="connsiteY304" fmla="*/ 280177 h 1114886"/>
              <a:gd name="connsiteX305" fmla="*/ 258030 w 1729358"/>
              <a:gd name="connsiteY305" fmla="*/ 276469 h 1114886"/>
              <a:gd name="connsiteX306" fmla="*/ 283982 w 1729358"/>
              <a:gd name="connsiteY306" fmla="*/ 304010 h 1114886"/>
              <a:gd name="connsiteX307" fmla="*/ 256971 w 1729358"/>
              <a:gd name="connsiteY307" fmla="*/ 329962 h 1114886"/>
              <a:gd name="connsiteX308" fmla="*/ 231019 w 1729358"/>
              <a:gd name="connsiteY308" fmla="*/ 302951 h 1114886"/>
              <a:gd name="connsiteX309" fmla="*/ 258030 w 1729358"/>
              <a:gd name="connsiteY309" fmla="*/ 276469 h 1114886"/>
              <a:gd name="connsiteX310" fmla="*/ 376138 w 1729358"/>
              <a:gd name="connsiteY310" fmla="*/ 274350 h 1114886"/>
              <a:gd name="connsiteX311" fmla="*/ 405797 w 1729358"/>
              <a:gd name="connsiteY311" fmla="*/ 302950 h 1114886"/>
              <a:gd name="connsiteX312" fmla="*/ 375608 w 1729358"/>
              <a:gd name="connsiteY312" fmla="*/ 332609 h 1114886"/>
              <a:gd name="connsiteX313" fmla="*/ 347008 w 1729358"/>
              <a:gd name="connsiteY313" fmla="*/ 304539 h 1114886"/>
              <a:gd name="connsiteX314" fmla="*/ 376138 w 1729358"/>
              <a:gd name="connsiteY314" fmla="*/ 274350 h 1114886"/>
              <a:gd name="connsiteX315" fmla="*/ 495834 w 1729358"/>
              <a:gd name="connsiteY315" fmla="*/ 271702 h 1114886"/>
              <a:gd name="connsiteX316" fmla="*/ 526553 w 1729358"/>
              <a:gd name="connsiteY316" fmla="*/ 305068 h 1114886"/>
              <a:gd name="connsiteX317" fmla="*/ 493716 w 1729358"/>
              <a:gd name="connsiteY317" fmla="*/ 335787 h 1114886"/>
              <a:gd name="connsiteX318" fmla="*/ 461938 w 1729358"/>
              <a:gd name="connsiteY318" fmla="*/ 304009 h 1114886"/>
              <a:gd name="connsiteX319" fmla="*/ 495834 w 1729358"/>
              <a:gd name="connsiteY319" fmla="*/ 271702 h 1114886"/>
              <a:gd name="connsiteX320" fmla="*/ 612884 w 1729358"/>
              <a:gd name="connsiteY320" fmla="*/ 269585 h 1114886"/>
              <a:gd name="connsiteX321" fmla="*/ 647840 w 1729358"/>
              <a:gd name="connsiteY321" fmla="*/ 304010 h 1114886"/>
              <a:gd name="connsiteX322" fmla="*/ 612884 w 1729358"/>
              <a:gd name="connsiteY322" fmla="*/ 338966 h 1114886"/>
              <a:gd name="connsiteX323" fmla="*/ 577928 w 1729358"/>
              <a:gd name="connsiteY323" fmla="*/ 304010 h 1114886"/>
              <a:gd name="connsiteX324" fmla="*/ 612884 w 1729358"/>
              <a:gd name="connsiteY324" fmla="*/ 269585 h 1114886"/>
              <a:gd name="connsiteX325" fmla="*/ 731521 w 1729358"/>
              <a:gd name="connsiteY325" fmla="*/ 265346 h 1114886"/>
              <a:gd name="connsiteX326" fmla="*/ 769125 w 1729358"/>
              <a:gd name="connsiteY326" fmla="*/ 301891 h 1114886"/>
              <a:gd name="connsiteX327" fmla="*/ 731521 w 1729358"/>
              <a:gd name="connsiteY327" fmla="*/ 341613 h 1114886"/>
              <a:gd name="connsiteX328" fmla="*/ 693917 w 1729358"/>
              <a:gd name="connsiteY328" fmla="*/ 305069 h 1114886"/>
              <a:gd name="connsiteX329" fmla="*/ 731521 w 1729358"/>
              <a:gd name="connsiteY329" fmla="*/ 265346 h 1114886"/>
              <a:gd name="connsiteX330" fmla="*/ 851219 w 1729358"/>
              <a:gd name="connsiteY330" fmla="*/ 263758 h 1114886"/>
              <a:gd name="connsiteX331" fmla="*/ 890410 w 1729358"/>
              <a:gd name="connsiteY331" fmla="*/ 304539 h 1114886"/>
              <a:gd name="connsiteX332" fmla="*/ 849629 w 1729358"/>
              <a:gd name="connsiteY332" fmla="*/ 344261 h 1114886"/>
              <a:gd name="connsiteX333" fmla="*/ 809377 w 1729358"/>
              <a:gd name="connsiteY333" fmla="*/ 301890 h 1114886"/>
              <a:gd name="connsiteX334" fmla="*/ 851219 w 1729358"/>
              <a:gd name="connsiteY334" fmla="*/ 263758 h 1114886"/>
              <a:gd name="connsiteX335" fmla="*/ 968796 w 1729358"/>
              <a:gd name="connsiteY335" fmla="*/ 260050 h 1114886"/>
              <a:gd name="connsiteX336" fmla="*/ 1012227 w 1729358"/>
              <a:gd name="connsiteY336" fmla="*/ 304540 h 1114886"/>
              <a:gd name="connsiteX337" fmla="*/ 969326 w 1729358"/>
              <a:gd name="connsiteY337" fmla="*/ 346910 h 1114886"/>
              <a:gd name="connsiteX338" fmla="*/ 924836 w 1729358"/>
              <a:gd name="connsiteY338" fmla="*/ 303481 h 1114886"/>
              <a:gd name="connsiteX339" fmla="*/ 968796 w 1729358"/>
              <a:gd name="connsiteY339" fmla="*/ 260050 h 1114886"/>
              <a:gd name="connsiteX340" fmla="*/ 1085845 w 1729358"/>
              <a:gd name="connsiteY340" fmla="*/ 258462 h 1114886"/>
              <a:gd name="connsiteX341" fmla="*/ 1133512 w 1729358"/>
              <a:gd name="connsiteY341" fmla="*/ 304539 h 1114886"/>
              <a:gd name="connsiteX342" fmla="*/ 1087434 w 1729358"/>
              <a:gd name="connsiteY342" fmla="*/ 349559 h 1114886"/>
              <a:gd name="connsiteX343" fmla="*/ 1040296 w 1729358"/>
              <a:gd name="connsiteY343" fmla="*/ 303480 h 1114886"/>
              <a:gd name="connsiteX344" fmla="*/ 1085845 w 1729358"/>
              <a:gd name="connsiteY344" fmla="*/ 258462 h 1114886"/>
              <a:gd name="connsiteX345" fmla="*/ 1206071 w 1729358"/>
              <a:gd name="connsiteY345" fmla="*/ 254754 h 1114886"/>
              <a:gd name="connsiteX346" fmla="*/ 1253739 w 1729358"/>
              <a:gd name="connsiteY346" fmla="*/ 304539 h 1114886"/>
              <a:gd name="connsiteX347" fmla="*/ 1204483 w 1729358"/>
              <a:gd name="connsiteY347" fmla="*/ 353265 h 1114886"/>
              <a:gd name="connsiteX348" fmla="*/ 1155757 w 1729358"/>
              <a:gd name="connsiteY348" fmla="*/ 301891 h 1114886"/>
              <a:gd name="connsiteX349" fmla="*/ 1206071 w 1729358"/>
              <a:gd name="connsiteY349" fmla="*/ 254754 h 1114886"/>
              <a:gd name="connsiteX350" fmla="*/ 1322062 w 1729358"/>
              <a:gd name="connsiteY350" fmla="*/ 254225 h 1114886"/>
              <a:gd name="connsiteX351" fmla="*/ 1373436 w 1729358"/>
              <a:gd name="connsiteY351" fmla="*/ 302951 h 1114886"/>
              <a:gd name="connsiteX352" fmla="*/ 1325239 w 1729358"/>
              <a:gd name="connsiteY352" fmla="*/ 352737 h 1114886"/>
              <a:gd name="connsiteX353" fmla="*/ 1275454 w 1729358"/>
              <a:gd name="connsiteY353" fmla="*/ 305069 h 1114886"/>
              <a:gd name="connsiteX354" fmla="*/ 1322062 w 1729358"/>
              <a:gd name="connsiteY354" fmla="*/ 254225 h 1114886"/>
              <a:gd name="connsiteX355" fmla="*/ 1441759 w 1729358"/>
              <a:gd name="connsiteY355" fmla="*/ 254225 h 1114886"/>
              <a:gd name="connsiteX356" fmla="*/ 1491544 w 1729358"/>
              <a:gd name="connsiteY356" fmla="*/ 302421 h 1114886"/>
              <a:gd name="connsiteX357" fmla="*/ 1443877 w 1729358"/>
              <a:gd name="connsiteY357" fmla="*/ 352736 h 1114886"/>
              <a:gd name="connsiteX358" fmla="*/ 1394091 w 1729358"/>
              <a:gd name="connsiteY358" fmla="*/ 304539 h 1114886"/>
              <a:gd name="connsiteX359" fmla="*/ 1441759 w 1729358"/>
              <a:gd name="connsiteY359" fmla="*/ 254225 h 1114886"/>
              <a:gd name="connsiteX360" fmla="*/ 1325769 w 1729358"/>
              <a:gd name="connsiteY360" fmla="*/ 127642 h 1114886"/>
              <a:gd name="connsiteX361" fmla="*/ 1372907 w 1729358"/>
              <a:gd name="connsiteY361" fmla="*/ 177427 h 1114886"/>
              <a:gd name="connsiteX362" fmla="*/ 1324180 w 1729358"/>
              <a:gd name="connsiteY362" fmla="*/ 226153 h 1114886"/>
              <a:gd name="connsiteX363" fmla="*/ 1275454 w 1729358"/>
              <a:gd name="connsiteY363" fmla="*/ 174779 h 1114886"/>
              <a:gd name="connsiteX364" fmla="*/ 1325769 w 1729358"/>
              <a:gd name="connsiteY364" fmla="*/ 127642 h 1114886"/>
              <a:gd name="connsiteX365" fmla="*/ 1205542 w 1729358"/>
              <a:gd name="connsiteY365" fmla="*/ 126583 h 1114886"/>
              <a:gd name="connsiteX366" fmla="*/ 1254269 w 1729358"/>
              <a:gd name="connsiteY366" fmla="*/ 176368 h 1114886"/>
              <a:gd name="connsiteX367" fmla="*/ 1206073 w 1729358"/>
              <a:gd name="connsiteY367" fmla="*/ 225623 h 1114886"/>
              <a:gd name="connsiteX368" fmla="*/ 1156286 w 1729358"/>
              <a:gd name="connsiteY368" fmla="*/ 174779 h 1114886"/>
              <a:gd name="connsiteX369" fmla="*/ 1205542 w 1729358"/>
              <a:gd name="connsiteY369" fmla="*/ 126583 h 1114886"/>
              <a:gd name="connsiteX370" fmla="*/ 1206073 w 1729358"/>
              <a:gd name="connsiteY370" fmla="*/ 0 h 1114886"/>
              <a:gd name="connsiteX371" fmla="*/ 1254269 w 1729358"/>
              <a:gd name="connsiteY371" fmla="*/ 49785 h 1114886"/>
              <a:gd name="connsiteX372" fmla="*/ 1206073 w 1729358"/>
              <a:gd name="connsiteY372" fmla="*/ 99040 h 1114886"/>
              <a:gd name="connsiteX373" fmla="*/ 1156286 w 1729358"/>
              <a:gd name="connsiteY373" fmla="*/ 48196 h 1114886"/>
              <a:gd name="connsiteX374" fmla="*/ 1206073 w 1729358"/>
              <a:gd name="connsiteY374" fmla="*/ 0 h 111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1729358" h="1114886">
                <a:moveTo>
                  <a:pt x="1205013" y="1016895"/>
                </a:moveTo>
                <a:cubicBezTo>
                  <a:pt x="1232024" y="1016895"/>
                  <a:pt x="1254268" y="1039140"/>
                  <a:pt x="1253739" y="1066151"/>
                </a:cubicBezTo>
                <a:cubicBezTo>
                  <a:pt x="1253739" y="1092632"/>
                  <a:pt x="1230965" y="1115406"/>
                  <a:pt x="1204483" y="1114877"/>
                </a:cubicBezTo>
                <a:cubicBezTo>
                  <a:pt x="1178001" y="1114877"/>
                  <a:pt x="1155757" y="1092103"/>
                  <a:pt x="1155757" y="1065621"/>
                </a:cubicBezTo>
                <a:cubicBezTo>
                  <a:pt x="1155757" y="1039140"/>
                  <a:pt x="1178001" y="1016895"/>
                  <a:pt x="1205013" y="1016895"/>
                </a:cubicBezTo>
                <a:close/>
                <a:moveTo>
                  <a:pt x="1323121" y="889784"/>
                </a:moveTo>
                <a:cubicBezTo>
                  <a:pt x="1349603" y="889254"/>
                  <a:pt x="1372377" y="910969"/>
                  <a:pt x="1372907" y="937981"/>
                </a:cubicBezTo>
                <a:cubicBezTo>
                  <a:pt x="1373436" y="964462"/>
                  <a:pt x="1351191" y="987236"/>
                  <a:pt x="1324710" y="987766"/>
                </a:cubicBezTo>
                <a:cubicBezTo>
                  <a:pt x="1298228" y="988295"/>
                  <a:pt x="1275454" y="966051"/>
                  <a:pt x="1274924" y="939569"/>
                </a:cubicBezTo>
                <a:cubicBezTo>
                  <a:pt x="1274395" y="913087"/>
                  <a:pt x="1296110" y="890313"/>
                  <a:pt x="1323121" y="889784"/>
                </a:cubicBezTo>
                <a:close/>
                <a:moveTo>
                  <a:pt x="1206072" y="889254"/>
                </a:moveTo>
                <a:cubicBezTo>
                  <a:pt x="1232024" y="889784"/>
                  <a:pt x="1254269" y="912558"/>
                  <a:pt x="1254269" y="939040"/>
                </a:cubicBezTo>
                <a:cubicBezTo>
                  <a:pt x="1253740" y="966051"/>
                  <a:pt x="1231495" y="988295"/>
                  <a:pt x="1205013" y="987766"/>
                </a:cubicBezTo>
                <a:cubicBezTo>
                  <a:pt x="1178532" y="987236"/>
                  <a:pt x="1156287" y="964462"/>
                  <a:pt x="1156816" y="937981"/>
                </a:cubicBezTo>
                <a:cubicBezTo>
                  <a:pt x="1156816" y="911499"/>
                  <a:pt x="1179591" y="889254"/>
                  <a:pt x="1206072" y="889254"/>
                </a:cubicBezTo>
                <a:close/>
                <a:moveTo>
                  <a:pt x="20225" y="790212"/>
                </a:moveTo>
                <a:cubicBezTo>
                  <a:pt x="33466" y="790212"/>
                  <a:pt x="41940" y="798686"/>
                  <a:pt x="41940" y="811398"/>
                </a:cubicBezTo>
                <a:cubicBezTo>
                  <a:pt x="41940" y="825168"/>
                  <a:pt x="33466" y="832054"/>
                  <a:pt x="19695" y="832583"/>
                </a:cubicBezTo>
                <a:cubicBezTo>
                  <a:pt x="6455" y="830994"/>
                  <a:pt x="-960" y="823579"/>
                  <a:pt x="99" y="809808"/>
                </a:cubicBezTo>
                <a:cubicBezTo>
                  <a:pt x="628" y="797627"/>
                  <a:pt x="8573" y="790212"/>
                  <a:pt x="20225" y="790212"/>
                </a:cubicBezTo>
                <a:close/>
                <a:moveTo>
                  <a:pt x="139923" y="788623"/>
                </a:moveTo>
                <a:cubicBezTo>
                  <a:pt x="154752" y="788094"/>
                  <a:pt x="161637" y="798157"/>
                  <a:pt x="163756" y="811398"/>
                </a:cubicBezTo>
                <a:cubicBezTo>
                  <a:pt x="161637" y="825698"/>
                  <a:pt x="154752" y="835232"/>
                  <a:pt x="139923" y="835761"/>
                </a:cubicBezTo>
                <a:cubicBezTo>
                  <a:pt x="124033" y="835761"/>
                  <a:pt x="115029" y="826757"/>
                  <a:pt x="115559" y="810868"/>
                </a:cubicBezTo>
                <a:cubicBezTo>
                  <a:pt x="116088" y="796568"/>
                  <a:pt x="125092" y="788094"/>
                  <a:pt x="139923" y="788623"/>
                </a:cubicBezTo>
                <a:close/>
                <a:moveTo>
                  <a:pt x="256441" y="784386"/>
                </a:moveTo>
                <a:cubicBezTo>
                  <a:pt x="272859" y="783857"/>
                  <a:pt x="283453" y="793390"/>
                  <a:pt x="283982" y="809809"/>
                </a:cubicBezTo>
                <a:cubicBezTo>
                  <a:pt x="285041" y="826757"/>
                  <a:pt x="274978" y="836290"/>
                  <a:pt x="259089" y="838408"/>
                </a:cubicBezTo>
                <a:cubicBezTo>
                  <a:pt x="242142" y="837879"/>
                  <a:pt x="232078" y="828875"/>
                  <a:pt x="231019" y="812456"/>
                </a:cubicBezTo>
                <a:cubicBezTo>
                  <a:pt x="230489" y="796038"/>
                  <a:pt x="240552" y="785445"/>
                  <a:pt x="256441" y="784386"/>
                </a:cubicBezTo>
                <a:close/>
                <a:moveTo>
                  <a:pt x="375609" y="782268"/>
                </a:moveTo>
                <a:cubicBezTo>
                  <a:pt x="394146" y="783857"/>
                  <a:pt x="404738" y="793391"/>
                  <a:pt x="404738" y="811928"/>
                </a:cubicBezTo>
                <a:cubicBezTo>
                  <a:pt x="404738" y="829406"/>
                  <a:pt x="394675" y="839998"/>
                  <a:pt x="377197" y="841057"/>
                </a:cubicBezTo>
                <a:cubicBezTo>
                  <a:pt x="358660" y="842116"/>
                  <a:pt x="347008" y="830994"/>
                  <a:pt x="346479" y="812987"/>
                </a:cubicBezTo>
                <a:cubicBezTo>
                  <a:pt x="345949" y="794450"/>
                  <a:pt x="357072" y="783857"/>
                  <a:pt x="375609" y="782268"/>
                </a:cubicBezTo>
                <a:close/>
                <a:moveTo>
                  <a:pt x="494775" y="779091"/>
                </a:moveTo>
                <a:cubicBezTo>
                  <a:pt x="514371" y="780679"/>
                  <a:pt x="524964" y="791802"/>
                  <a:pt x="526553" y="811398"/>
                </a:cubicBezTo>
                <a:cubicBezTo>
                  <a:pt x="524964" y="830995"/>
                  <a:pt x="514901" y="842646"/>
                  <a:pt x="495305" y="843175"/>
                </a:cubicBezTo>
                <a:cubicBezTo>
                  <a:pt x="475709" y="843706"/>
                  <a:pt x="464057" y="832583"/>
                  <a:pt x="462468" y="812986"/>
                </a:cubicBezTo>
                <a:cubicBezTo>
                  <a:pt x="460879" y="794979"/>
                  <a:pt x="476768" y="778032"/>
                  <a:pt x="494775" y="779091"/>
                </a:cubicBezTo>
                <a:close/>
                <a:moveTo>
                  <a:pt x="612884" y="776971"/>
                </a:moveTo>
                <a:cubicBezTo>
                  <a:pt x="632480" y="776971"/>
                  <a:pt x="647840" y="791801"/>
                  <a:pt x="647840" y="811398"/>
                </a:cubicBezTo>
                <a:cubicBezTo>
                  <a:pt x="647840" y="830464"/>
                  <a:pt x="631951" y="846353"/>
                  <a:pt x="612884" y="846353"/>
                </a:cubicBezTo>
                <a:cubicBezTo>
                  <a:pt x="593817" y="846353"/>
                  <a:pt x="577928" y="830464"/>
                  <a:pt x="577928" y="811398"/>
                </a:cubicBezTo>
                <a:cubicBezTo>
                  <a:pt x="577928" y="792331"/>
                  <a:pt x="593287" y="776971"/>
                  <a:pt x="612884" y="776971"/>
                </a:cubicBezTo>
                <a:close/>
                <a:moveTo>
                  <a:pt x="733640" y="773795"/>
                </a:moveTo>
                <a:cubicBezTo>
                  <a:pt x="754826" y="775384"/>
                  <a:pt x="770715" y="794451"/>
                  <a:pt x="769126" y="815636"/>
                </a:cubicBezTo>
                <a:cubicBezTo>
                  <a:pt x="767008" y="835762"/>
                  <a:pt x="749000" y="851122"/>
                  <a:pt x="729403" y="850062"/>
                </a:cubicBezTo>
                <a:cubicBezTo>
                  <a:pt x="707689" y="847944"/>
                  <a:pt x="692329" y="829936"/>
                  <a:pt x="693917" y="808221"/>
                </a:cubicBezTo>
                <a:cubicBezTo>
                  <a:pt x="695507" y="788095"/>
                  <a:pt x="714044" y="772206"/>
                  <a:pt x="733640" y="773795"/>
                </a:cubicBezTo>
                <a:close/>
                <a:moveTo>
                  <a:pt x="849629" y="771145"/>
                </a:moveTo>
                <a:cubicBezTo>
                  <a:pt x="871874" y="771145"/>
                  <a:pt x="889881" y="788623"/>
                  <a:pt x="890410" y="810868"/>
                </a:cubicBezTo>
                <a:cubicBezTo>
                  <a:pt x="890940" y="832583"/>
                  <a:pt x="873462" y="851650"/>
                  <a:pt x="851748" y="852179"/>
                </a:cubicBezTo>
                <a:cubicBezTo>
                  <a:pt x="828443" y="853238"/>
                  <a:pt x="809377" y="834701"/>
                  <a:pt x="809377" y="811397"/>
                </a:cubicBezTo>
                <a:cubicBezTo>
                  <a:pt x="809377" y="789153"/>
                  <a:pt x="826855" y="771675"/>
                  <a:pt x="849629" y="771145"/>
                </a:cubicBezTo>
                <a:close/>
                <a:moveTo>
                  <a:pt x="969856" y="768498"/>
                </a:moveTo>
                <a:cubicBezTo>
                  <a:pt x="993689" y="769028"/>
                  <a:pt x="1013286" y="790213"/>
                  <a:pt x="1012226" y="814046"/>
                </a:cubicBezTo>
                <a:cubicBezTo>
                  <a:pt x="1011167" y="836820"/>
                  <a:pt x="991571" y="855357"/>
                  <a:pt x="968797" y="855357"/>
                </a:cubicBezTo>
                <a:cubicBezTo>
                  <a:pt x="944963" y="855357"/>
                  <a:pt x="924837" y="834702"/>
                  <a:pt x="925367" y="811399"/>
                </a:cubicBezTo>
                <a:cubicBezTo>
                  <a:pt x="924837" y="787565"/>
                  <a:pt x="946022" y="767439"/>
                  <a:pt x="969856" y="768498"/>
                </a:cubicBezTo>
                <a:close/>
                <a:moveTo>
                  <a:pt x="1086374" y="765850"/>
                </a:moveTo>
                <a:cubicBezTo>
                  <a:pt x="1112856" y="765320"/>
                  <a:pt x="1134041" y="786506"/>
                  <a:pt x="1133512" y="811929"/>
                </a:cubicBezTo>
                <a:cubicBezTo>
                  <a:pt x="1132982" y="836821"/>
                  <a:pt x="1111797" y="857477"/>
                  <a:pt x="1087434" y="857477"/>
                </a:cubicBezTo>
                <a:cubicBezTo>
                  <a:pt x="1061482" y="858006"/>
                  <a:pt x="1039767" y="836291"/>
                  <a:pt x="1040296" y="810868"/>
                </a:cubicBezTo>
                <a:cubicBezTo>
                  <a:pt x="1040826" y="785976"/>
                  <a:pt x="1060952" y="766379"/>
                  <a:pt x="1086374" y="765850"/>
                </a:cubicBezTo>
                <a:close/>
                <a:moveTo>
                  <a:pt x="1205012" y="763201"/>
                </a:moveTo>
                <a:cubicBezTo>
                  <a:pt x="1231494" y="763201"/>
                  <a:pt x="1253739" y="784916"/>
                  <a:pt x="1253739" y="811398"/>
                </a:cubicBezTo>
                <a:cubicBezTo>
                  <a:pt x="1254268" y="837350"/>
                  <a:pt x="1232553" y="860124"/>
                  <a:pt x="1206601" y="861183"/>
                </a:cubicBezTo>
                <a:cubicBezTo>
                  <a:pt x="1180648" y="861712"/>
                  <a:pt x="1157345" y="839997"/>
                  <a:pt x="1156286" y="814045"/>
                </a:cubicBezTo>
                <a:cubicBezTo>
                  <a:pt x="1155227" y="786505"/>
                  <a:pt x="1178001" y="763201"/>
                  <a:pt x="1205012" y="763201"/>
                </a:cubicBezTo>
                <a:close/>
                <a:moveTo>
                  <a:pt x="1443877" y="762672"/>
                </a:moveTo>
                <a:cubicBezTo>
                  <a:pt x="1470358" y="763201"/>
                  <a:pt x="1492073" y="785975"/>
                  <a:pt x="1491544" y="812457"/>
                </a:cubicBezTo>
                <a:cubicBezTo>
                  <a:pt x="1491014" y="839468"/>
                  <a:pt x="1468240" y="861183"/>
                  <a:pt x="1441759" y="860654"/>
                </a:cubicBezTo>
                <a:cubicBezTo>
                  <a:pt x="1415277" y="860124"/>
                  <a:pt x="1393562" y="837350"/>
                  <a:pt x="1394091" y="810339"/>
                </a:cubicBezTo>
                <a:cubicBezTo>
                  <a:pt x="1394621" y="783857"/>
                  <a:pt x="1417395" y="762142"/>
                  <a:pt x="1443877" y="762672"/>
                </a:cubicBezTo>
                <a:close/>
                <a:moveTo>
                  <a:pt x="1324709" y="762671"/>
                </a:moveTo>
                <a:cubicBezTo>
                  <a:pt x="1351191" y="763201"/>
                  <a:pt x="1373435" y="785445"/>
                  <a:pt x="1372906" y="812457"/>
                </a:cubicBezTo>
                <a:cubicBezTo>
                  <a:pt x="1372376" y="838938"/>
                  <a:pt x="1349602" y="861712"/>
                  <a:pt x="1323650" y="861183"/>
                </a:cubicBezTo>
                <a:cubicBezTo>
                  <a:pt x="1297168" y="860653"/>
                  <a:pt x="1274924" y="838409"/>
                  <a:pt x="1275453" y="811398"/>
                </a:cubicBezTo>
                <a:cubicBezTo>
                  <a:pt x="1275983" y="784386"/>
                  <a:pt x="1298227" y="762671"/>
                  <a:pt x="1324709" y="762671"/>
                </a:cubicBezTo>
                <a:close/>
                <a:moveTo>
                  <a:pt x="20754" y="663101"/>
                </a:moveTo>
                <a:cubicBezTo>
                  <a:pt x="33466" y="662572"/>
                  <a:pt x="40350" y="672105"/>
                  <a:pt x="42999" y="683228"/>
                </a:cubicBezTo>
                <a:cubicBezTo>
                  <a:pt x="40880" y="696998"/>
                  <a:pt x="33995" y="705472"/>
                  <a:pt x="20754" y="705472"/>
                </a:cubicBezTo>
                <a:cubicBezTo>
                  <a:pt x="8573" y="705472"/>
                  <a:pt x="1158" y="698587"/>
                  <a:pt x="628" y="685875"/>
                </a:cubicBezTo>
                <a:cubicBezTo>
                  <a:pt x="99" y="672105"/>
                  <a:pt x="7514" y="663631"/>
                  <a:pt x="20754" y="663101"/>
                </a:cubicBezTo>
                <a:close/>
                <a:moveTo>
                  <a:pt x="137802" y="660983"/>
                </a:moveTo>
                <a:cubicBezTo>
                  <a:pt x="153691" y="659923"/>
                  <a:pt x="163224" y="669986"/>
                  <a:pt x="163224" y="684816"/>
                </a:cubicBezTo>
                <a:cubicBezTo>
                  <a:pt x="163224" y="699116"/>
                  <a:pt x="154220" y="707590"/>
                  <a:pt x="139391" y="709178"/>
                </a:cubicBezTo>
                <a:cubicBezTo>
                  <a:pt x="125621" y="707590"/>
                  <a:pt x="116087" y="700175"/>
                  <a:pt x="115558" y="685875"/>
                </a:cubicBezTo>
                <a:cubicBezTo>
                  <a:pt x="115028" y="671575"/>
                  <a:pt x="122972" y="662042"/>
                  <a:pt x="137802" y="660983"/>
                </a:cubicBezTo>
                <a:close/>
                <a:moveTo>
                  <a:pt x="258560" y="657275"/>
                </a:moveTo>
                <a:cubicBezTo>
                  <a:pt x="274449" y="660453"/>
                  <a:pt x="285041" y="668927"/>
                  <a:pt x="283982" y="685875"/>
                </a:cubicBezTo>
                <a:cubicBezTo>
                  <a:pt x="283453" y="702294"/>
                  <a:pt x="272859" y="711827"/>
                  <a:pt x="256441" y="711297"/>
                </a:cubicBezTo>
                <a:cubicBezTo>
                  <a:pt x="240023" y="710768"/>
                  <a:pt x="230489" y="700176"/>
                  <a:pt x="231019" y="683757"/>
                </a:cubicBezTo>
                <a:cubicBezTo>
                  <a:pt x="231548" y="667338"/>
                  <a:pt x="242671" y="658864"/>
                  <a:pt x="258560" y="657275"/>
                </a:cubicBezTo>
                <a:close/>
                <a:moveTo>
                  <a:pt x="375077" y="655686"/>
                </a:moveTo>
                <a:cubicBezTo>
                  <a:pt x="393615" y="655157"/>
                  <a:pt x="403678" y="665749"/>
                  <a:pt x="405267" y="684286"/>
                </a:cubicBezTo>
                <a:cubicBezTo>
                  <a:pt x="403678" y="702823"/>
                  <a:pt x="394145" y="713945"/>
                  <a:pt x="375608" y="713945"/>
                </a:cubicBezTo>
                <a:cubicBezTo>
                  <a:pt x="357070" y="713416"/>
                  <a:pt x="346478" y="701764"/>
                  <a:pt x="346478" y="683756"/>
                </a:cubicBezTo>
                <a:cubicBezTo>
                  <a:pt x="347007" y="666808"/>
                  <a:pt x="357600" y="656216"/>
                  <a:pt x="375077" y="655686"/>
                </a:cubicBezTo>
                <a:close/>
                <a:moveTo>
                  <a:pt x="493716" y="652508"/>
                </a:moveTo>
                <a:cubicBezTo>
                  <a:pt x="513843" y="653038"/>
                  <a:pt x="524435" y="664160"/>
                  <a:pt x="526554" y="683757"/>
                </a:cubicBezTo>
                <a:cubicBezTo>
                  <a:pt x="525494" y="703353"/>
                  <a:pt x="515431" y="715535"/>
                  <a:pt x="495835" y="716594"/>
                </a:cubicBezTo>
                <a:cubicBezTo>
                  <a:pt x="476238" y="717653"/>
                  <a:pt x="464587" y="706531"/>
                  <a:pt x="461938" y="686934"/>
                </a:cubicBezTo>
                <a:cubicBezTo>
                  <a:pt x="459820" y="668927"/>
                  <a:pt x="475708" y="651448"/>
                  <a:pt x="493716" y="652508"/>
                </a:cubicBezTo>
                <a:close/>
                <a:moveTo>
                  <a:pt x="611823" y="650390"/>
                </a:moveTo>
                <a:cubicBezTo>
                  <a:pt x="631420" y="649331"/>
                  <a:pt x="647309" y="664160"/>
                  <a:pt x="647838" y="683756"/>
                </a:cubicBezTo>
                <a:cubicBezTo>
                  <a:pt x="648369" y="702823"/>
                  <a:pt x="633539" y="719242"/>
                  <a:pt x="613943" y="720301"/>
                </a:cubicBezTo>
                <a:cubicBezTo>
                  <a:pt x="594875" y="720831"/>
                  <a:pt x="578457" y="705471"/>
                  <a:pt x="577928" y="686405"/>
                </a:cubicBezTo>
                <a:cubicBezTo>
                  <a:pt x="577397" y="666808"/>
                  <a:pt x="591698" y="650919"/>
                  <a:pt x="611823" y="650390"/>
                </a:cubicBezTo>
                <a:close/>
                <a:moveTo>
                  <a:pt x="732052" y="646682"/>
                </a:moveTo>
                <a:cubicBezTo>
                  <a:pt x="751648" y="646682"/>
                  <a:pt x="768596" y="663631"/>
                  <a:pt x="769125" y="683756"/>
                </a:cubicBezTo>
                <a:cubicBezTo>
                  <a:pt x="769655" y="704942"/>
                  <a:pt x="752177" y="722949"/>
                  <a:pt x="730993" y="722949"/>
                </a:cubicBezTo>
                <a:cubicBezTo>
                  <a:pt x="710866" y="722949"/>
                  <a:pt x="693918" y="706530"/>
                  <a:pt x="693918" y="685875"/>
                </a:cubicBezTo>
                <a:cubicBezTo>
                  <a:pt x="693388" y="664690"/>
                  <a:pt x="710866" y="646682"/>
                  <a:pt x="732052" y="646682"/>
                </a:cubicBezTo>
                <a:close/>
                <a:moveTo>
                  <a:pt x="848570" y="644035"/>
                </a:moveTo>
                <a:cubicBezTo>
                  <a:pt x="871874" y="643504"/>
                  <a:pt x="890940" y="662041"/>
                  <a:pt x="890410" y="685346"/>
                </a:cubicBezTo>
                <a:cubicBezTo>
                  <a:pt x="889881" y="707590"/>
                  <a:pt x="871874" y="725068"/>
                  <a:pt x="849629" y="725068"/>
                </a:cubicBezTo>
                <a:cubicBezTo>
                  <a:pt x="827384" y="725068"/>
                  <a:pt x="809377" y="707061"/>
                  <a:pt x="809377" y="684816"/>
                </a:cubicBezTo>
                <a:cubicBezTo>
                  <a:pt x="809377" y="662572"/>
                  <a:pt x="826325" y="644564"/>
                  <a:pt x="848570" y="644035"/>
                </a:cubicBezTo>
                <a:close/>
                <a:moveTo>
                  <a:pt x="969856" y="641386"/>
                </a:moveTo>
                <a:cubicBezTo>
                  <a:pt x="992630" y="642445"/>
                  <a:pt x="1011697" y="662042"/>
                  <a:pt x="1011697" y="684287"/>
                </a:cubicBezTo>
                <a:cubicBezTo>
                  <a:pt x="1012227" y="708120"/>
                  <a:pt x="991571" y="728245"/>
                  <a:pt x="967738" y="728245"/>
                </a:cubicBezTo>
                <a:cubicBezTo>
                  <a:pt x="943904" y="728245"/>
                  <a:pt x="923778" y="707590"/>
                  <a:pt x="924308" y="683757"/>
                </a:cubicBezTo>
                <a:cubicBezTo>
                  <a:pt x="924837" y="659923"/>
                  <a:pt x="946023" y="640327"/>
                  <a:pt x="969856" y="641386"/>
                </a:cubicBezTo>
                <a:close/>
                <a:moveTo>
                  <a:pt x="1087435" y="639267"/>
                </a:moveTo>
                <a:cubicBezTo>
                  <a:pt x="1112327" y="639797"/>
                  <a:pt x="1132983" y="659393"/>
                  <a:pt x="1133513" y="684285"/>
                </a:cubicBezTo>
                <a:cubicBezTo>
                  <a:pt x="1134042" y="709708"/>
                  <a:pt x="1112327" y="731423"/>
                  <a:pt x="1086376" y="730894"/>
                </a:cubicBezTo>
                <a:cubicBezTo>
                  <a:pt x="1061483" y="730364"/>
                  <a:pt x="1040827" y="710238"/>
                  <a:pt x="1040827" y="685875"/>
                </a:cubicBezTo>
                <a:cubicBezTo>
                  <a:pt x="1039768" y="659923"/>
                  <a:pt x="1060953" y="638737"/>
                  <a:pt x="1087435" y="639267"/>
                </a:cubicBezTo>
                <a:close/>
                <a:moveTo>
                  <a:pt x="1206072" y="635561"/>
                </a:moveTo>
                <a:cubicBezTo>
                  <a:pt x="1232553" y="636090"/>
                  <a:pt x="1254798" y="658864"/>
                  <a:pt x="1254269" y="685346"/>
                </a:cubicBezTo>
                <a:cubicBezTo>
                  <a:pt x="1253739" y="711828"/>
                  <a:pt x="1230965" y="734072"/>
                  <a:pt x="1204483" y="733543"/>
                </a:cubicBezTo>
                <a:cubicBezTo>
                  <a:pt x="1178002" y="733013"/>
                  <a:pt x="1155757" y="710239"/>
                  <a:pt x="1156286" y="683758"/>
                </a:cubicBezTo>
                <a:cubicBezTo>
                  <a:pt x="1156816" y="657276"/>
                  <a:pt x="1179590" y="635031"/>
                  <a:pt x="1206072" y="635561"/>
                </a:cubicBezTo>
                <a:close/>
                <a:moveTo>
                  <a:pt x="1441759" y="635560"/>
                </a:moveTo>
                <a:cubicBezTo>
                  <a:pt x="1468240" y="635030"/>
                  <a:pt x="1491014" y="656745"/>
                  <a:pt x="1491544" y="683756"/>
                </a:cubicBezTo>
                <a:cubicBezTo>
                  <a:pt x="1492073" y="710238"/>
                  <a:pt x="1470358" y="733012"/>
                  <a:pt x="1443877" y="734071"/>
                </a:cubicBezTo>
                <a:cubicBezTo>
                  <a:pt x="1417924" y="734600"/>
                  <a:pt x="1394621" y="712356"/>
                  <a:pt x="1394091" y="685874"/>
                </a:cubicBezTo>
                <a:cubicBezTo>
                  <a:pt x="1393562" y="658863"/>
                  <a:pt x="1415277" y="636619"/>
                  <a:pt x="1441759" y="635560"/>
                </a:cubicBezTo>
                <a:close/>
                <a:moveTo>
                  <a:pt x="1323121" y="635560"/>
                </a:moveTo>
                <a:cubicBezTo>
                  <a:pt x="1349073" y="635030"/>
                  <a:pt x="1372376" y="656745"/>
                  <a:pt x="1372906" y="683756"/>
                </a:cubicBezTo>
                <a:cubicBezTo>
                  <a:pt x="1373435" y="710238"/>
                  <a:pt x="1351720" y="733541"/>
                  <a:pt x="1325239" y="734071"/>
                </a:cubicBezTo>
                <a:cubicBezTo>
                  <a:pt x="1298757" y="734600"/>
                  <a:pt x="1275983" y="712886"/>
                  <a:pt x="1275453" y="685874"/>
                </a:cubicBezTo>
                <a:cubicBezTo>
                  <a:pt x="1274924" y="659393"/>
                  <a:pt x="1296639" y="636089"/>
                  <a:pt x="1323121" y="635560"/>
                </a:cubicBezTo>
                <a:close/>
                <a:moveTo>
                  <a:pt x="1561455" y="635559"/>
                </a:moveTo>
                <a:cubicBezTo>
                  <a:pt x="1587407" y="635559"/>
                  <a:pt x="1610181" y="657274"/>
                  <a:pt x="1610711" y="683756"/>
                </a:cubicBezTo>
                <a:cubicBezTo>
                  <a:pt x="1611240" y="710767"/>
                  <a:pt x="1587937" y="734600"/>
                  <a:pt x="1560926" y="734071"/>
                </a:cubicBezTo>
                <a:cubicBezTo>
                  <a:pt x="1534973" y="733541"/>
                  <a:pt x="1512729" y="710767"/>
                  <a:pt x="1512729" y="684286"/>
                </a:cubicBezTo>
                <a:cubicBezTo>
                  <a:pt x="1512729" y="657804"/>
                  <a:pt x="1534973" y="635559"/>
                  <a:pt x="1561455" y="635559"/>
                </a:cubicBezTo>
                <a:close/>
                <a:moveTo>
                  <a:pt x="18636" y="536518"/>
                </a:moveTo>
                <a:cubicBezTo>
                  <a:pt x="31876" y="535459"/>
                  <a:pt x="40880" y="542873"/>
                  <a:pt x="41939" y="556114"/>
                </a:cubicBezTo>
                <a:cubicBezTo>
                  <a:pt x="42999" y="569355"/>
                  <a:pt x="35055" y="576770"/>
                  <a:pt x="21814" y="578889"/>
                </a:cubicBezTo>
                <a:cubicBezTo>
                  <a:pt x="8573" y="577829"/>
                  <a:pt x="628" y="572004"/>
                  <a:pt x="99" y="557704"/>
                </a:cubicBezTo>
                <a:cubicBezTo>
                  <a:pt x="99" y="544992"/>
                  <a:pt x="6984" y="537577"/>
                  <a:pt x="18636" y="536518"/>
                </a:cubicBezTo>
                <a:close/>
                <a:moveTo>
                  <a:pt x="140450" y="533870"/>
                </a:moveTo>
                <a:cubicBezTo>
                  <a:pt x="155809" y="534929"/>
                  <a:pt x="161636" y="544992"/>
                  <a:pt x="163754" y="557703"/>
                </a:cubicBezTo>
                <a:cubicBezTo>
                  <a:pt x="161106" y="572533"/>
                  <a:pt x="153691" y="582066"/>
                  <a:pt x="138862" y="581536"/>
                </a:cubicBezTo>
                <a:cubicBezTo>
                  <a:pt x="122972" y="581007"/>
                  <a:pt x="114498" y="571474"/>
                  <a:pt x="115557" y="555584"/>
                </a:cubicBezTo>
                <a:cubicBezTo>
                  <a:pt x="116617" y="541285"/>
                  <a:pt x="126150" y="533340"/>
                  <a:pt x="140450" y="533870"/>
                </a:cubicBezTo>
                <a:close/>
                <a:moveTo>
                  <a:pt x="258559" y="531222"/>
                </a:moveTo>
                <a:cubicBezTo>
                  <a:pt x="274448" y="531222"/>
                  <a:pt x="283452" y="541814"/>
                  <a:pt x="285041" y="557704"/>
                </a:cubicBezTo>
                <a:cubicBezTo>
                  <a:pt x="282923" y="574123"/>
                  <a:pt x="273919" y="584185"/>
                  <a:pt x="257500" y="584185"/>
                </a:cubicBezTo>
                <a:cubicBezTo>
                  <a:pt x="241081" y="583656"/>
                  <a:pt x="231018" y="573063"/>
                  <a:pt x="231548" y="557174"/>
                </a:cubicBezTo>
                <a:cubicBezTo>
                  <a:pt x="232077" y="540755"/>
                  <a:pt x="242671" y="530693"/>
                  <a:pt x="258559" y="531222"/>
                </a:cubicBezTo>
                <a:close/>
                <a:moveTo>
                  <a:pt x="374019" y="528044"/>
                </a:moveTo>
                <a:cubicBezTo>
                  <a:pt x="393085" y="529633"/>
                  <a:pt x="404738" y="538636"/>
                  <a:pt x="404738" y="557174"/>
                </a:cubicBezTo>
                <a:cubicBezTo>
                  <a:pt x="404738" y="574651"/>
                  <a:pt x="395203" y="585774"/>
                  <a:pt x="378256" y="586833"/>
                </a:cubicBezTo>
                <a:cubicBezTo>
                  <a:pt x="359719" y="587892"/>
                  <a:pt x="348067" y="577300"/>
                  <a:pt x="346478" y="559292"/>
                </a:cubicBezTo>
                <a:cubicBezTo>
                  <a:pt x="345418" y="541285"/>
                  <a:pt x="357070" y="530693"/>
                  <a:pt x="374019" y="528044"/>
                </a:cubicBezTo>
                <a:close/>
                <a:moveTo>
                  <a:pt x="495834" y="525396"/>
                </a:moveTo>
                <a:cubicBezTo>
                  <a:pt x="512783" y="525926"/>
                  <a:pt x="526553" y="540226"/>
                  <a:pt x="526553" y="559822"/>
                </a:cubicBezTo>
                <a:cubicBezTo>
                  <a:pt x="524964" y="577300"/>
                  <a:pt x="514371" y="588953"/>
                  <a:pt x="494775" y="589482"/>
                </a:cubicBezTo>
                <a:cubicBezTo>
                  <a:pt x="475178" y="589482"/>
                  <a:pt x="463527" y="578359"/>
                  <a:pt x="462468" y="558763"/>
                </a:cubicBezTo>
                <a:cubicBezTo>
                  <a:pt x="460878" y="540756"/>
                  <a:pt x="477827" y="524866"/>
                  <a:pt x="495834" y="525396"/>
                </a:cubicBezTo>
                <a:close/>
                <a:moveTo>
                  <a:pt x="611825" y="523279"/>
                </a:moveTo>
                <a:cubicBezTo>
                  <a:pt x="631950" y="522748"/>
                  <a:pt x="647310" y="537049"/>
                  <a:pt x="647839" y="556645"/>
                </a:cubicBezTo>
                <a:cubicBezTo>
                  <a:pt x="648369" y="575712"/>
                  <a:pt x="633009" y="592131"/>
                  <a:pt x="613943" y="592661"/>
                </a:cubicBezTo>
                <a:cubicBezTo>
                  <a:pt x="594876" y="593190"/>
                  <a:pt x="578457" y="577831"/>
                  <a:pt x="577928" y="558764"/>
                </a:cubicBezTo>
                <a:cubicBezTo>
                  <a:pt x="577398" y="539167"/>
                  <a:pt x="592227" y="523808"/>
                  <a:pt x="611825" y="523279"/>
                </a:cubicBezTo>
                <a:close/>
                <a:moveTo>
                  <a:pt x="731521" y="519571"/>
                </a:moveTo>
                <a:cubicBezTo>
                  <a:pt x="752707" y="519571"/>
                  <a:pt x="770185" y="537579"/>
                  <a:pt x="769655" y="558764"/>
                </a:cubicBezTo>
                <a:cubicBezTo>
                  <a:pt x="768595" y="578890"/>
                  <a:pt x="751648" y="595838"/>
                  <a:pt x="731521" y="595838"/>
                </a:cubicBezTo>
                <a:cubicBezTo>
                  <a:pt x="710336" y="595838"/>
                  <a:pt x="693387" y="578360"/>
                  <a:pt x="693917" y="556645"/>
                </a:cubicBezTo>
                <a:cubicBezTo>
                  <a:pt x="694447" y="536520"/>
                  <a:pt x="711396" y="519571"/>
                  <a:pt x="731521" y="519571"/>
                </a:cubicBezTo>
                <a:close/>
                <a:moveTo>
                  <a:pt x="849628" y="516922"/>
                </a:moveTo>
                <a:cubicBezTo>
                  <a:pt x="872932" y="516922"/>
                  <a:pt x="891470" y="535989"/>
                  <a:pt x="890410" y="559293"/>
                </a:cubicBezTo>
                <a:cubicBezTo>
                  <a:pt x="889351" y="581538"/>
                  <a:pt x="870814" y="599015"/>
                  <a:pt x="848569" y="597956"/>
                </a:cubicBezTo>
                <a:cubicBezTo>
                  <a:pt x="826325" y="597427"/>
                  <a:pt x="808847" y="578890"/>
                  <a:pt x="809377" y="556645"/>
                </a:cubicBezTo>
                <a:cubicBezTo>
                  <a:pt x="809906" y="534400"/>
                  <a:pt x="827384" y="516922"/>
                  <a:pt x="849628" y="516922"/>
                </a:cubicBezTo>
                <a:close/>
                <a:moveTo>
                  <a:pt x="969855" y="514273"/>
                </a:moveTo>
                <a:cubicBezTo>
                  <a:pt x="992629" y="515332"/>
                  <a:pt x="1011695" y="534400"/>
                  <a:pt x="1012225" y="557174"/>
                </a:cubicBezTo>
                <a:cubicBezTo>
                  <a:pt x="1012225" y="581007"/>
                  <a:pt x="992100" y="601132"/>
                  <a:pt x="968267" y="601132"/>
                </a:cubicBezTo>
                <a:cubicBezTo>
                  <a:pt x="944432" y="601132"/>
                  <a:pt x="924307" y="580477"/>
                  <a:pt x="924837" y="556644"/>
                </a:cubicBezTo>
                <a:cubicBezTo>
                  <a:pt x="925366" y="532810"/>
                  <a:pt x="946022" y="513214"/>
                  <a:pt x="969855" y="514273"/>
                </a:cubicBezTo>
                <a:close/>
                <a:moveTo>
                  <a:pt x="1086376" y="512155"/>
                </a:moveTo>
                <a:cubicBezTo>
                  <a:pt x="1112328" y="512155"/>
                  <a:pt x="1134042" y="533341"/>
                  <a:pt x="1132983" y="558762"/>
                </a:cubicBezTo>
                <a:cubicBezTo>
                  <a:pt x="1132454" y="583126"/>
                  <a:pt x="1111268" y="603252"/>
                  <a:pt x="1086376" y="603252"/>
                </a:cubicBezTo>
                <a:cubicBezTo>
                  <a:pt x="1060424" y="603252"/>
                  <a:pt x="1039238" y="582067"/>
                  <a:pt x="1039767" y="556115"/>
                </a:cubicBezTo>
                <a:cubicBezTo>
                  <a:pt x="1040826" y="531751"/>
                  <a:pt x="1061483" y="512155"/>
                  <a:pt x="1086376" y="512155"/>
                </a:cubicBezTo>
                <a:close/>
                <a:moveTo>
                  <a:pt x="1323650" y="508978"/>
                </a:moveTo>
                <a:cubicBezTo>
                  <a:pt x="1350132" y="508448"/>
                  <a:pt x="1372906" y="530693"/>
                  <a:pt x="1372906" y="557174"/>
                </a:cubicBezTo>
                <a:cubicBezTo>
                  <a:pt x="1372906" y="583656"/>
                  <a:pt x="1350661" y="606430"/>
                  <a:pt x="1324180" y="606959"/>
                </a:cubicBezTo>
                <a:cubicBezTo>
                  <a:pt x="1297698" y="606959"/>
                  <a:pt x="1274924" y="584715"/>
                  <a:pt x="1274924" y="558233"/>
                </a:cubicBezTo>
                <a:cubicBezTo>
                  <a:pt x="1274924" y="531752"/>
                  <a:pt x="1296639" y="508978"/>
                  <a:pt x="1323650" y="508978"/>
                </a:cubicBezTo>
                <a:close/>
                <a:moveTo>
                  <a:pt x="1205542" y="508448"/>
                </a:moveTo>
                <a:cubicBezTo>
                  <a:pt x="1232023" y="508448"/>
                  <a:pt x="1254268" y="531222"/>
                  <a:pt x="1254268" y="558234"/>
                </a:cubicBezTo>
                <a:cubicBezTo>
                  <a:pt x="1254268" y="584715"/>
                  <a:pt x="1231494" y="607489"/>
                  <a:pt x="1205012" y="606960"/>
                </a:cubicBezTo>
                <a:cubicBezTo>
                  <a:pt x="1178531" y="606430"/>
                  <a:pt x="1156286" y="583656"/>
                  <a:pt x="1156286" y="557175"/>
                </a:cubicBezTo>
                <a:cubicBezTo>
                  <a:pt x="1156286" y="530693"/>
                  <a:pt x="1179060" y="508448"/>
                  <a:pt x="1205542" y="508448"/>
                </a:cubicBezTo>
                <a:close/>
                <a:moveTo>
                  <a:pt x="1681682" y="508448"/>
                </a:moveTo>
                <a:cubicBezTo>
                  <a:pt x="1708693" y="508977"/>
                  <a:pt x="1729878" y="531222"/>
                  <a:pt x="1729349" y="558233"/>
                </a:cubicBezTo>
                <a:cubicBezTo>
                  <a:pt x="1728819" y="585244"/>
                  <a:pt x="1706575" y="606959"/>
                  <a:pt x="1680093" y="606430"/>
                </a:cubicBezTo>
                <a:cubicBezTo>
                  <a:pt x="1653082" y="606430"/>
                  <a:pt x="1631367" y="583656"/>
                  <a:pt x="1631896" y="556644"/>
                </a:cubicBezTo>
                <a:cubicBezTo>
                  <a:pt x="1632426" y="529633"/>
                  <a:pt x="1654670" y="507918"/>
                  <a:pt x="1681682" y="508448"/>
                </a:cubicBezTo>
                <a:close/>
                <a:moveTo>
                  <a:pt x="1562514" y="508448"/>
                </a:moveTo>
                <a:cubicBezTo>
                  <a:pt x="1588466" y="508977"/>
                  <a:pt x="1610711" y="531751"/>
                  <a:pt x="1610711" y="557703"/>
                </a:cubicBezTo>
                <a:cubicBezTo>
                  <a:pt x="1610711" y="583655"/>
                  <a:pt x="1588466" y="606429"/>
                  <a:pt x="1561985" y="606959"/>
                </a:cubicBezTo>
                <a:cubicBezTo>
                  <a:pt x="1534973" y="607488"/>
                  <a:pt x="1511670" y="583655"/>
                  <a:pt x="1512729" y="556115"/>
                </a:cubicBezTo>
                <a:cubicBezTo>
                  <a:pt x="1513788" y="529633"/>
                  <a:pt x="1536032" y="507918"/>
                  <a:pt x="1562514" y="508448"/>
                </a:cubicBezTo>
                <a:close/>
                <a:moveTo>
                  <a:pt x="1441759" y="508448"/>
                </a:moveTo>
                <a:cubicBezTo>
                  <a:pt x="1468770" y="507918"/>
                  <a:pt x="1491015" y="530163"/>
                  <a:pt x="1491545" y="557174"/>
                </a:cubicBezTo>
                <a:cubicBezTo>
                  <a:pt x="1492074" y="584185"/>
                  <a:pt x="1470359" y="606959"/>
                  <a:pt x="1443348" y="606959"/>
                </a:cubicBezTo>
                <a:cubicBezTo>
                  <a:pt x="1417396" y="607488"/>
                  <a:pt x="1394092" y="584714"/>
                  <a:pt x="1393562" y="558233"/>
                </a:cubicBezTo>
                <a:cubicBezTo>
                  <a:pt x="1393033" y="531751"/>
                  <a:pt x="1414748" y="508977"/>
                  <a:pt x="1441759" y="508448"/>
                </a:cubicBezTo>
                <a:close/>
                <a:moveTo>
                  <a:pt x="19695" y="409407"/>
                </a:moveTo>
                <a:cubicBezTo>
                  <a:pt x="32936" y="408877"/>
                  <a:pt x="41410" y="416822"/>
                  <a:pt x="42470" y="429533"/>
                </a:cubicBezTo>
                <a:cubicBezTo>
                  <a:pt x="42470" y="443303"/>
                  <a:pt x="33996" y="450189"/>
                  <a:pt x="21284" y="451777"/>
                </a:cubicBezTo>
                <a:cubicBezTo>
                  <a:pt x="8043" y="450718"/>
                  <a:pt x="99" y="443834"/>
                  <a:pt x="99" y="430062"/>
                </a:cubicBezTo>
                <a:cubicBezTo>
                  <a:pt x="99" y="417352"/>
                  <a:pt x="8043" y="409937"/>
                  <a:pt x="19695" y="409407"/>
                </a:cubicBezTo>
                <a:close/>
                <a:moveTo>
                  <a:pt x="140980" y="406758"/>
                </a:moveTo>
                <a:cubicBezTo>
                  <a:pt x="155809" y="407817"/>
                  <a:pt x="161636" y="417880"/>
                  <a:pt x="163754" y="430591"/>
                </a:cubicBezTo>
                <a:cubicBezTo>
                  <a:pt x="161106" y="445421"/>
                  <a:pt x="153691" y="454954"/>
                  <a:pt x="139391" y="454424"/>
                </a:cubicBezTo>
                <a:cubicBezTo>
                  <a:pt x="123502" y="453895"/>
                  <a:pt x="115028" y="444362"/>
                  <a:pt x="116087" y="428472"/>
                </a:cubicBezTo>
                <a:cubicBezTo>
                  <a:pt x="117147" y="414173"/>
                  <a:pt x="126680" y="406228"/>
                  <a:pt x="140980" y="406758"/>
                </a:cubicBezTo>
                <a:close/>
                <a:moveTo>
                  <a:pt x="256971" y="403580"/>
                </a:moveTo>
                <a:cubicBezTo>
                  <a:pt x="273390" y="403580"/>
                  <a:pt x="282393" y="413643"/>
                  <a:pt x="285041" y="430062"/>
                </a:cubicBezTo>
                <a:cubicBezTo>
                  <a:pt x="283452" y="446481"/>
                  <a:pt x="274978" y="457073"/>
                  <a:pt x="258559" y="457073"/>
                </a:cubicBezTo>
                <a:cubicBezTo>
                  <a:pt x="242141" y="457603"/>
                  <a:pt x="231548" y="447011"/>
                  <a:pt x="231019" y="431121"/>
                </a:cubicBezTo>
                <a:cubicBezTo>
                  <a:pt x="230489" y="414703"/>
                  <a:pt x="241081" y="404110"/>
                  <a:pt x="256971" y="403580"/>
                </a:cubicBezTo>
                <a:close/>
                <a:moveTo>
                  <a:pt x="376137" y="400933"/>
                </a:moveTo>
                <a:cubicBezTo>
                  <a:pt x="394145" y="402522"/>
                  <a:pt x="405268" y="412056"/>
                  <a:pt x="405268" y="431123"/>
                </a:cubicBezTo>
                <a:cubicBezTo>
                  <a:pt x="405268" y="448601"/>
                  <a:pt x="395204" y="459193"/>
                  <a:pt x="377726" y="459722"/>
                </a:cubicBezTo>
                <a:cubicBezTo>
                  <a:pt x="359189" y="460252"/>
                  <a:pt x="347537" y="449130"/>
                  <a:pt x="347007" y="431123"/>
                </a:cubicBezTo>
                <a:cubicBezTo>
                  <a:pt x="345948" y="413115"/>
                  <a:pt x="357600" y="403052"/>
                  <a:pt x="376137" y="400933"/>
                </a:cubicBezTo>
                <a:close/>
                <a:moveTo>
                  <a:pt x="495836" y="398285"/>
                </a:moveTo>
                <a:cubicBezTo>
                  <a:pt x="514902" y="399874"/>
                  <a:pt x="527084" y="410997"/>
                  <a:pt x="526554" y="431122"/>
                </a:cubicBezTo>
                <a:cubicBezTo>
                  <a:pt x="526025" y="450719"/>
                  <a:pt x="513843" y="460782"/>
                  <a:pt x="494777" y="462900"/>
                </a:cubicBezTo>
                <a:cubicBezTo>
                  <a:pt x="475709" y="460782"/>
                  <a:pt x="463527" y="451248"/>
                  <a:pt x="462468" y="431652"/>
                </a:cubicBezTo>
                <a:cubicBezTo>
                  <a:pt x="461409" y="413644"/>
                  <a:pt x="477828" y="396696"/>
                  <a:pt x="495836" y="398285"/>
                </a:cubicBezTo>
                <a:close/>
                <a:moveTo>
                  <a:pt x="611825" y="396166"/>
                </a:moveTo>
                <a:cubicBezTo>
                  <a:pt x="631420" y="395635"/>
                  <a:pt x="647310" y="409936"/>
                  <a:pt x="647839" y="429532"/>
                </a:cubicBezTo>
                <a:cubicBezTo>
                  <a:pt x="648369" y="448599"/>
                  <a:pt x="633009" y="465018"/>
                  <a:pt x="613943" y="465548"/>
                </a:cubicBezTo>
                <a:cubicBezTo>
                  <a:pt x="594876" y="466077"/>
                  <a:pt x="578457" y="450718"/>
                  <a:pt x="577928" y="431651"/>
                </a:cubicBezTo>
                <a:cubicBezTo>
                  <a:pt x="577398" y="412054"/>
                  <a:pt x="592227" y="396695"/>
                  <a:pt x="611825" y="396166"/>
                </a:cubicBezTo>
                <a:close/>
                <a:moveTo>
                  <a:pt x="732581" y="392459"/>
                </a:moveTo>
                <a:cubicBezTo>
                  <a:pt x="752177" y="392988"/>
                  <a:pt x="769125" y="409937"/>
                  <a:pt x="769125" y="430062"/>
                </a:cubicBezTo>
                <a:cubicBezTo>
                  <a:pt x="769125" y="450189"/>
                  <a:pt x="753236" y="467667"/>
                  <a:pt x="733110" y="468726"/>
                </a:cubicBezTo>
                <a:cubicBezTo>
                  <a:pt x="711924" y="469785"/>
                  <a:pt x="693917" y="452307"/>
                  <a:pt x="693917" y="431122"/>
                </a:cubicBezTo>
                <a:cubicBezTo>
                  <a:pt x="693917" y="409937"/>
                  <a:pt x="711395" y="391929"/>
                  <a:pt x="732581" y="392459"/>
                </a:cubicBezTo>
                <a:close/>
                <a:moveTo>
                  <a:pt x="851219" y="390341"/>
                </a:moveTo>
                <a:cubicBezTo>
                  <a:pt x="873463" y="390870"/>
                  <a:pt x="890941" y="409407"/>
                  <a:pt x="890410" y="431122"/>
                </a:cubicBezTo>
                <a:cubicBezTo>
                  <a:pt x="889881" y="452837"/>
                  <a:pt x="871874" y="470844"/>
                  <a:pt x="849629" y="470844"/>
                </a:cubicBezTo>
                <a:cubicBezTo>
                  <a:pt x="826326" y="470844"/>
                  <a:pt x="808318" y="451778"/>
                  <a:pt x="809377" y="428473"/>
                </a:cubicBezTo>
                <a:cubicBezTo>
                  <a:pt x="810436" y="406229"/>
                  <a:pt x="828445" y="389280"/>
                  <a:pt x="851219" y="390341"/>
                </a:cubicBezTo>
                <a:close/>
                <a:moveTo>
                  <a:pt x="967208" y="387163"/>
                </a:moveTo>
                <a:cubicBezTo>
                  <a:pt x="991041" y="386632"/>
                  <a:pt x="1011697" y="406759"/>
                  <a:pt x="1011697" y="430062"/>
                </a:cubicBezTo>
                <a:cubicBezTo>
                  <a:pt x="1011697" y="453897"/>
                  <a:pt x="991570" y="474022"/>
                  <a:pt x="967737" y="474022"/>
                </a:cubicBezTo>
                <a:cubicBezTo>
                  <a:pt x="944963" y="474022"/>
                  <a:pt x="925366" y="454956"/>
                  <a:pt x="924307" y="432182"/>
                </a:cubicBezTo>
                <a:cubicBezTo>
                  <a:pt x="923248" y="408878"/>
                  <a:pt x="943373" y="387692"/>
                  <a:pt x="967208" y="387163"/>
                </a:cubicBezTo>
                <a:close/>
                <a:moveTo>
                  <a:pt x="1085315" y="385044"/>
                </a:moveTo>
                <a:cubicBezTo>
                  <a:pt x="1111268" y="384514"/>
                  <a:pt x="1132983" y="404640"/>
                  <a:pt x="1133512" y="430592"/>
                </a:cubicBezTo>
                <a:cubicBezTo>
                  <a:pt x="1133512" y="454955"/>
                  <a:pt x="1113386" y="476140"/>
                  <a:pt x="1088494" y="476669"/>
                </a:cubicBezTo>
                <a:cubicBezTo>
                  <a:pt x="1062541" y="477729"/>
                  <a:pt x="1040827" y="457073"/>
                  <a:pt x="1040297" y="431121"/>
                </a:cubicBezTo>
                <a:cubicBezTo>
                  <a:pt x="1040297" y="406759"/>
                  <a:pt x="1059893" y="386103"/>
                  <a:pt x="1085315" y="385044"/>
                </a:cubicBezTo>
                <a:close/>
                <a:moveTo>
                  <a:pt x="1326828" y="381337"/>
                </a:moveTo>
                <a:cubicBezTo>
                  <a:pt x="1353309" y="382926"/>
                  <a:pt x="1374494" y="405700"/>
                  <a:pt x="1373435" y="432181"/>
                </a:cubicBezTo>
                <a:cubicBezTo>
                  <a:pt x="1371847" y="458663"/>
                  <a:pt x="1348542" y="480378"/>
                  <a:pt x="1323121" y="479849"/>
                </a:cubicBezTo>
                <a:cubicBezTo>
                  <a:pt x="1296639" y="479319"/>
                  <a:pt x="1274924" y="456545"/>
                  <a:pt x="1275453" y="430063"/>
                </a:cubicBezTo>
                <a:cubicBezTo>
                  <a:pt x="1275453" y="402522"/>
                  <a:pt x="1299286" y="379747"/>
                  <a:pt x="1326828" y="381337"/>
                </a:cubicBezTo>
                <a:close/>
                <a:moveTo>
                  <a:pt x="1442288" y="381336"/>
                </a:moveTo>
                <a:cubicBezTo>
                  <a:pt x="1468770" y="381336"/>
                  <a:pt x="1491015" y="403581"/>
                  <a:pt x="1491015" y="430062"/>
                </a:cubicBezTo>
                <a:cubicBezTo>
                  <a:pt x="1491544" y="457073"/>
                  <a:pt x="1469300" y="479847"/>
                  <a:pt x="1442818" y="479847"/>
                </a:cubicBezTo>
                <a:cubicBezTo>
                  <a:pt x="1416336" y="479847"/>
                  <a:pt x="1394092" y="457073"/>
                  <a:pt x="1393562" y="430592"/>
                </a:cubicBezTo>
                <a:cubicBezTo>
                  <a:pt x="1393562" y="404110"/>
                  <a:pt x="1415807" y="381336"/>
                  <a:pt x="1442288" y="381336"/>
                </a:cubicBezTo>
                <a:close/>
                <a:moveTo>
                  <a:pt x="1205542" y="381336"/>
                </a:moveTo>
                <a:cubicBezTo>
                  <a:pt x="1232024" y="381866"/>
                  <a:pt x="1254269" y="404110"/>
                  <a:pt x="1254269" y="430592"/>
                </a:cubicBezTo>
                <a:cubicBezTo>
                  <a:pt x="1254269" y="457074"/>
                  <a:pt x="1232024" y="479848"/>
                  <a:pt x="1206073" y="479848"/>
                </a:cubicBezTo>
                <a:cubicBezTo>
                  <a:pt x="1179060" y="480377"/>
                  <a:pt x="1155757" y="456544"/>
                  <a:pt x="1156286" y="429533"/>
                </a:cubicBezTo>
                <a:cubicBezTo>
                  <a:pt x="1156817" y="403051"/>
                  <a:pt x="1179591" y="381336"/>
                  <a:pt x="1205542" y="381336"/>
                </a:cubicBezTo>
                <a:close/>
                <a:moveTo>
                  <a:pt x="1563573" y="381336"/>
                </a:moveTo>
                <a:cubicBezTo>
                  <a:pt x="1589525" y="382924"/>
                  <a:pt x="1611240" y="405699"/>
                  <a:pt x="1610711" y="431651"/>
                </a:cubicBezTo>
                <a:cubicBezTo>
                  <a:pt x="1610181" y="457603"/>
                  <a:pt x="1587407" y="480377"/>
                  <a:pt x="1561455" y="479848"/>
                </a:cubicBezTo>
                <a:cubicBezTo>
                  <a:pt x="1535503" y="479848"/>
                  <a:pt x="1512729" y="457074"/>
                  <a:pt x="1512729" y="430592"/>
                </a:cubicBezTo>
                <a:cubicBezTo>
                  <a:pt x="1512729" y="403051"/>
                  <a:pt x="1536563" y="380277"/>
                  <a:pt x="1563573" y="381336"/>
                </a:cubicBezTo>
                <a:close/>
                <a:moveTo>
                  <a:pt x="19696" y="282294"/>
                </a:moveTo>
                <a:cubicBezTo>
                  <a:pt x="32406" y="281764"/>
                  <a:pt x="40351" y="289709"/>
                  <a:pt x="42470" y="302950"/>
                </a:cubicBezTo>
                <a:cubicBezTo>
                  <a:pt x="40880" y="315661"/>
                  <a:pt x="34525" y="324135"/>
                  <a:pt x="20755" y="324135"/>
                </a:cubicBezTo>
                <a:cubicBezTo>
                  <a:pt x="8573" y="324135"/>
                  <a:pt x="628" y="317779"/>
                  <a:pt x="99" y="305598"/>
                </a:cubicBezTo>
                <a:cubicBezTo>
                  <a:pt x="-960" y="291828"/>
                  <a:pt x="6455" y="283353"/>
                  <a:pt x="19696" y="282294"/>
                </a:cubicBezTo>
                <a:close/>
                <a:moveTo>
                  <a:pt x="138862" y="280177"/>
                </a:moveTo>
                <a:cubicBezTo>
                  <a:pt x="154752" y="280177"/>
                  <a:pt x="163755" y="289710"/>
                  <a:pt x="163226" y="305070"/>
                </a:cubicBezTo>
                <a:cubicBezTo>
                  <a:pt x="162166" y="319370"/>
                  <a:pt x="152632" y="326784"/>
                  <a:pt x="138333" y="327844"/>
                </a:cubicBezTo>
                <a:cubicBezTo>
                  <a:pt x="124033" y="325725"/>
                  <a:pt x="115559" y="317781"/>
                  <a:pt x="115559" y="303481"/>
                </a:cubicBezTo>
                <a:cubicBezTo>
                  <a:pt x="115559" y="289181"/>
                  <a:pt x="124033" y="280177"/>
                  <a:pt x="138862" y="280177"/>
                </a:cubicBezTo>
                <a:close/>
                <a:moveTo>
                  <a:pt x="258030" y="276469"/>
                </a:moveTo>
                <a:cubicBezTo>
                  <a:pt x="273919" y="279118"/>
                  <a:pt x="284511" y="287592"/>
                  <a:pt x="283982" y="304010"/>
                </a:cubicBezTo>
                <a:cubicBezTo>
                  <a:pt x="283452" y="320429"/>
                  <a:pt x="272859" y="330492"/>
                  <a:pt x="256971" y="329962"/>
                </a:cubicBezTo>
                <a:cubicBezTo>
                  <a:pt x="240552" y="329433"/>
                  <a:pt x="230489" y="318840"/>
                  <a:pt x="231019" y="302951"/>
                </a:cubicBezTo>
                <a:cubicBezTo>
                  <a:pt x="231548" y="286532"/>
                  <a:pt x="242141" y="278058"/>
                  <a:pt x="258030" y="276469"/>
                </a:cubicBezTo>
                <a:close/>
                <a:moveTo>
                  <a:pt x="376138" y="274350"/>
                </a:moveTo>
                <a:cubicBezTo>
                  <a:pt x="394675" y="274350"/>
                  <a:pt x="403679" y="286001"/>
                  <a:pt x="405797" y="302950"/>
                </a:cubicBezTo>
                <a:cubicBezTo>
                  <a:pt x="403679" y="322017"/>
                  <a:pt x="394145" y="333139"/>
                  <a:pt x="375608" y="332609"/>
                </a:cubicBezTo>
                <a:cubicBezTo>
                  <a:pt x="358130" y="332080"/>
                  <a:pt x="347537" y="321487"/>
                  <a:pt x="347008" y="304539"/>
                </a:cubicBezTo>
                <a:cubicBezTo>
                  <a:pt x="346478" y="286532"/>
                  <a:pt x="357070" y="274880"/>
                  <a:pt x="376138" y="274350"/>
                </a:cubicBezTo>
                <a:close/>
                <a:moveTo>
                  <a:pt x="495834" y="271702"/>
                </a:moveTo>
                <a:cubicBezTo>
                  <a:pt x="515431" y="273291"/>
                  <a:pt x="526023" y="284943"/>
                  <a:pt x="526553" y="305068"/>
                </a:cubicBezTo>
                <a:cubicBezTo>
                  <a:pt x="524435" y="324665"/>
                  <a:pt x="513312" y="335787"/>
                  <a:pt x="493716" y="335787"/>
                </a:cubicBezTo>
                <a:cubicBezTo>
                  <a:pt x="474119" y="335258"/>
                  <a:pt x="462997" y="323606"/>
                  <a:pt x="461938" y="304009"/>
                </a:cubicBezTo>
                <a:cubicBezTo>
                  <a:pt x="460878" y="286002"/>
                  <a:pt x="478356" y="269583"/>
                  <a:pt x="495834" y="271702"/>
                </a:cubicBezTo>
                <a:close/>
                <a:moveTo>
                  <a:pt x="612884" y="269585"/>
                </a:moveTo>
                <a:cubicBezTo>
                  <a:pt x="632480" y="269055"/>
                  <a:pt x="647840" y="284414"/>
                  <a:pt x="647840" y="304010"/>
                </a:cubicBezTo>
                <a:cubicBezTo>
                  <a:pt x="647840" y="323078"/>
                  <a:pt x="631951" y="338966"/>
                  <a:pt x="612884" y="338966"/>
                </a:cubicBezTo>
                <a:cubicBezTo>
                  <a:pt x="593817" y="338966"/>
                  <a:pt x="577928" y="323078"/>
                  <a:pt x="577928" y="304010"/>
                </a:cubicBezTo>
                <a:cubicBezTo>
                  <a:pt x="577928" y="284414"/>
                  <a:pt x="593287" y="269055"/>
                  <a:pt x="612884" y="269585"/>
                </a:cubicBezTo>
                <a:close/>
                <a:moveTo>
                  <a:pt x="731521" y="265346"/>
                </a:moveTo>
                <a:cubicBezTo>
                  <a:pt x="751648" y="265346"/>
                  <a:pt x="768595" y="281765"/>
                  <a:pt x="769125" y="301891"/>
                </a:cubicBezTo>
                <a:cubicBezTo>
                  <a:pt x="769655" y="323076"/>
                  <a:pt x="752707" y="341613"/>
                  <a:pt x="731521" y="341613"/>
                </a:cubicBezTo>
                <a:cubicBezTo>
                  <a:pt x="711396" y="341613"/>
                  <a:pt x="694447" y="325194"/>
                  <a:pt x="693917" y="305069"/>
                </a:cubicBezTo>
                <a:cubicBezTo>
                  <a:pt x="693387" y="283354"/>
                  <a:pt x="710335" y="265346"/>
                  <a:pt x="731521" y="265346"/>
                </a:cubicBezTo>
                <a:close/>
                <a:moveTo>
                  <a:pt x="851219" y="263758"/>
                </a:moveTo>
                <a:cubicBezTo>
                  <a:pt x="873463" y="264287"/>
                  <a:pt x="890941" y="282294"/>
                  <a:pt x="890410" y="304539"/>
                </a:cubicBezTo>
                <a:cubicBezTo>
                  <a:pt x="889881" y="326254"/>
                  <a:pt x="871874" y="344261"/>
                  <a:pt x="849629" y="344261"/>
                </a:cubicBezTo>
                <a:cubicBezTo>
                  <a:pt x="826326" y="344261"/>
                  <a:pt x="808318" y="325195"/>
                  <a:pt x="809377" y="301890"/>
                </a:cubicBezTo>
                <a:cubicBezTo>
                  <a:pt x="810436" y="279646"/>
                  <a:pt x="828974" y="262697"/>
                  <a:pt x="851219" y="263758"/>
                </a:cubicBezTo>
                <a:close/>
                <a:moveTo>
                  <a:pt x="968796" y="260050"/>
                </a:moveTo>
                <a:cubicBezTo>
                  <a:pt x="992630" y="260050"/>
                  <a:pt x="1012756" y="281236"/>
                  <a:pt x="1012227" y="304540"/>
                </a:cubicBezTo>
                <a:cubicBezTo>
                  <a:pt x="1011697" y="327314"/>
                  <a:pt x="992101" y="346380"/>
                  <a:pt x="969326" y="346910"/>
                </a:cubicBezTo>
                <a:cubicBezTo>
                  <a:pt x="946022" y="347440"/>
                  <a:pt x="924836" y="327314"/>
                  <a:pt x="924836" y="303481"/>
                </a:cubicBezTo>
                <a:cubicBezTo>
                  <a:pt x="924307" y="280176"/>
                  <a:pt x="944963" y="260050"/>
                  <a:pt x="968796" y="260050"/>
                </a:cubicBezTo>
                <a:close/>
                <a:moveTo>
                  <a:pt x="1085845" y="258462"/>
                </a:moveTo>
                <a:cubicBezTo>
                  <a:pt x="1111797" y="257932"/>
                  <a:pt x="1133512" y="279118"/>
                  <a:pt x="1133512" y="304539"/>
                </a:cubicBezTo>
                <a:cubicBezTo>
                  <a:pt x="1132983" y="328903"/>
                  <a:pt x="1112326" y="349029"/>
                  <a:pt x="1087434" y="349559"/>
                </a:cubicBezTo>
                <a:cubicBezTo>
                  <a:pt x="1061482" y="350088"/>
                  <a:pt x="1039767" y="328903"/>
                  <a:pt x="1040296" y="303480"/>
                </a:cubicBezTo>
                <a:cubicBezTo>
                  <a:pt x="1040826" y="278588"/>
                  <a:pt x="1060953" y="258462"/>
                  <a:pt x="1085845" y="258462"/>
                </a:cubicBezTo>
                <a:close/>
                <a:moveTo>
                  <a:pt x="1206071" y="254754"/>
                </a:moveTo>
                <a:cubicBezTo>
                  <a:pt x="1233083" y="255284"/>
                  <a:pt x="1254268" y="278058"/>
                  <a:pt x="1253739" y="304539"/>
                </a:cubicBezTo>
                <a:cubicBezTo>
                  <a:pt x="1253209" y="331021"/>
                  <a:pt x="1230965" y="353265"/>
                  <a:pt x="1204483" y="353265"/>
                </a:cubicBezTo>
                <a:cubicBezTo>
                  <a:pt x="1177472" y="353265"/>
                  <a:pt x="1154698" y="328902"/>
                  <a:pt x="1155757" y="301891"/>
                </a:cubicBezTo>
                <a:cubicBezTo>
                  <a:pt x="1156816" y="275938"/>
                  <a:pt x="1180119" y="253693"/>
                  <a:pt x="1206071" y="254754"/>
                </a:cubicBezTo>
                <a:close/>
                <a:moveTo>
                  <a:pt x="1322062" y="254225"/>
                </a:moveTo>
                <a:cubicBezTo>
                  <a:pt x="1349073" y="252635"/>
                  <a:pt x="1372906" y="275410"/>
                  <a:pt x="1373436" y="302951"/>
                </a:cubicBezTo>
                <a:cubicBezTo>
                  <a:pt x="1372906" y="329433"/>
                  <a:pt x="1351191" y="352207"/>
                  <a:pt x="1325239" y="352737"/>
                </a:cubicBezTo>
                <a:cubicBezTo>
                  <a:pt x="1299288" y="353266"/>
                  <a:pt x="1276513" y="331551"/>
                  <a:pt x="1275454" y="305069"/>
                </a:cubicBezTo>
                <a:cubicBezTo>
                  <a:pt x="1274395" y="278588"/>
                  <a:pt x="1295580" y="255814"/>
                  <a:pt x="1322062" y="254225"/>
                </a:cubicBezTo>
                <a:close/>
                <a:moveTo>
                  <a:pt x="1441759" y="254225"/>
                </a:moveTo>
                <a:cubicBezTo>
                  <a:pt x="1468240" y="253695"/>
                  <a:pt x="1491014" y="275940"/>
                  <a:pt x="1491544" y="302421"/>
                </a:cubicBezTo>
                <a:cubicBezTo>
                  <a:pt x="1492073" y="329432"/>
                  <a:pt x="1470358" y="352206"/>
                  <a:pt x="1443877" y="352736"/>
                </a:cubicBezTo>
                <a:cubicBezTo>
                  <a:pt x="1417924" y="353265"/>
                  <a:pt x="1394621" y="331021"/>
                  <a:pt x="1394091" y="304539"/>
                </a:cubicBezTo>
                <a:cubicBezTo>
                  <a:pt x="1393562" y="278058"/>
                  <a:pt x="1415277" y="255284"/>
                  <a:pt x="1441759" y="254225"/>
                </a:cubicBezTo>
                <a:close/>
                <a:moveTo>
                  <a:pt x="1325769" y="127642"/>
                </a:moveTo>
                <a:cubicBezTo>
                  <a:pt x="1351721" y="128171"/>
                  <a:pt x="1373436" y="150945"/>
                  <a:pt x="1372907" y="177427"/>
                </a:cubicBezTo>
                <a:cubicBezTo>
                  <a:pt x="1372377" y="203379"/>
                  <a:pt x="1350132" y="226153"/>
                  <a:pt x="1324180" y="226153"/>
                </a:cubicBezTo>
                <a:cubicBezTo>
                  <a:pt x="1297169" y="226153"/>
                  <a:pt x="1274395" y="202320"/>
                  <a:pt x="1275454" y="174779"/>
                </a:cubicBezTo>
                <a:cubicBezTo>
                  <a:pt x="1276513" y="148298"/>
                  <a:pt x="1299287" y="126583"/>
                  <a:pt x="1325769" y="127642"/>
                </a:cubicBezTo>
                <a:close/>
                <a:moveTo>
                  <a:pt x="1205542" y="126583"/>
                </a:moveTo>
                <a:cubicBezTo>
                  <a:pt x="1232024" y="127642"/>
                  <a:pt x="1254269" y="150416"/>
                  <a:pt x="1254269" y="176368"/>
                </a:cubicBezTo>
                <a:cubicBezTo>
                  <a:pt x="1254269" y="202849"/>
                  <a:pt x="1232024" y="225623"/>
                  <a:pt x="1206073" y="225623"/>
                </a:cubicBezTo>
                <a:cubicBezTo>
                  <a:pt x="1179060" y="226153"/>
                  <a:pt x="1155757" y="202320"/>
                  <a:pt x="1156286" y="174779"/>
                </a:cubicBezTo>
                <a:cubicBezTo>
                  <a:pt x="1156817" y="148827"/>
                  <a:pt x="1180120" y="126583"/>
                  <a:pt x="1205542" y="126583"/>
                </a:cubicBezTo>
                <a:close/>
                <a:moveTo>
                  <a:pt x="1206073" y="0"/>
                </a:moveTo>
                <a:cubicBezTo>
                  <a:pt x="1232024" y="529"/>
                  <a:pt x="1254269" y="23303"/>
                  <a:pt x="1254269" y="49785"/>
                </a:cubicBezTo>
                <a:cubicBezTo>
                  <a:pt x="1254269" y="76266"/>
                  <a:pt x="1232024" y="99040"/>
                  <a:pt x="1206073" y="99040"/>
                </a:cubicBezTo>
                <a:cubicBezTo>
                  <a:pt x="1179060" y="99571"/>
                  <a:pt x="1155757" y="75737"/>
                  <a:pt x="1156286" y="48196"/>
                </a:cubicBezTo>
                <a:cubicBezTo>
                  <a:pt x="1156817" y="22244"/>
                  <a:pt x="1180120" y="0"/>
                  <a:pt x="1206073" y="0"/>
                </a:cubicBezTo>
                <a:close/>
              </a:path>
            </a:pathLst>
          </a:custGeom>
          <a:solidFill>
            <a:schemeClr val="accent3"/>
          </a:solidFill>
          <a:ln w="50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76BD7A60-9444-4EE9-BD2B-2BB7FAFCD646}"/>
              </a:ext>
            </a:extLst>
          </p:cNvPr>
          <p:cNvSpPr/>
          <p:nvPr/>
        </p:nvSpPr>
        <p:spPr>
          <a:xfrm>
            <a:off x="8110445" y="3469157"/>
            <a:ext cx="1523728" cy="982320"/>
          </a:xfrm>
          <a:custGeom>
            <a:avLst/>
            <a:gdLst>
              <a:gd name="connsiteX0" fmla="*/ 1205013 w 1729358"/>
              <a:gd name="connsiteY0" fmla="*/ 1016895 h 1114886"/>
              <a:gd name="connsiteX1" fmla="*/ 1253739 w 1729358"/>
              <a:gd name="connsiteY1" fmla="*/ 1066151 h 1114886"/>
              <a:gd name="connsiteX2" fmla="*/ 1204483 w 1729358"/>
              <a:gd name="connsiteY2" fmla="*/ 1114877 h 1114886"/>
              <a:gd name="connsiteX3" fmla="*/ 1155757 w 1729358"/>
              <a:gd name="connsiteY3" fmla="*/ 1065621 h 1114886"/>
              <a:gd name="connsiteX4" fmla="*/ 1205013 w 1729358"/>
              <a:gd name="connsiteY4" fmla="*/ 1016895 h 1114886"/>
              <a:gd name="connsiteX5" fmla="*/ 1323121 w 1729358"/>
              <a:gd name="connsiteY5" fmla="*/ 889784 h 1114886"/>
              <a:gd name="connsiteX6" fmla="*/ 1372907 w 1729358"/>
              <a:gd name="connsiteY6" fmla="*/ 937981 h 1114886"/>
              <a:gd name="connsiteX7" fmla="*/ 1324710 w 1729358"/>
              <a:gd name="connsiteY7" fmla="*/ 987766 h 1114886"/>
              <a:gd name="connsiteX8" fmla="*/ 1274924 w 1729358"/>
              <a:gd name="connsiteY8" fmla="*/ 939569 h 1114886"/>
              <a:gd name="connsiteX9" fmla="*/ 1323121 w 1729358"/>
              <a:gd name="connsiteY9" fmla="*/ 889784 h 1114886"/>
              <a:gd name="connsiteX10" fmla="*/ 1206072 w 1729358"/>
              <a:gd name="connsiteY10" fmla="*/ 889254 h 1114886"/>
              <a:gd name="connsiteX11" fmla="*/ 1254269 w 1729358"/>
              <a:gd name="connsiteY11" fmla="*/ 939040 h 1114886"/>
              <a:gd name="connsiteX12" fmla="*/ 1205013 w 1729358"/>
              <a:gd name="connsiteY12" fmla="*/ 987766 h 1114886"/>
              <a:gd name="connsiteX13" fmla="*/ 1156816 w 1729358"/>
              <a:gd name="connsiteY13" fmla="*/ 937981 h 1114886"/>
              <a:gd name="connsiteX14" fmla="*/ 1206072 w 1729358"/>
              <a:gd name="connsiteY14" fmla="*/ 889254 h 1114886"/>
              <a:gd name="connsiteX15" fmla="*/ 20225 w 1729358"/>
              <a:gd name="connsiteY15" fmla="*/ 790212 h 1114886"/>
              <a:gd name="connsiteX16" fmla="*/ 41940 w 1729358"/>
              <a:gd name="connsiteY16" fmla="*/ 811398 h 1114886"/>
              <a:gd name="connsiteX17" fmla="*/ 19695 w 1729358"/>
              <a:gd name="connsiteY17" fmla="*/ 832583 h 1114886"/>
              <a:gd name="connsiteX18" fmla="*/ 99 w 1729358"/>
              <a:gd name="connsiteY18" fmla="*/ 809808 h 1114886"/>
              <a:gd name="connsiteX19" fmla="*/ 20225 w 1729358"/>
              <a:gd name="connsiteY19" fmla="*/ 790212 h 1114886"/>
              <a:gd name="connsiteX20" fmla="*/ 139923 w 1729358"/>
              <a:gd name="connsiteY20" fmla="*/ 788623 h 1114886"/>
              <a:gd name="connsiteX21" fmla="*/ 163756 w 1729358"/>
              <a:gd name="connsiteY21" fmla="*/ 811398 h 1114886"/>
              <a:gd name="connsiteX22" fmla="*/ 139923 w 1729358"/>
              <a:gd name="connsiteY22" fmla="*/ 835761 h 1114886"/>
              <a:gd name="connsiteX23" fmla="*/ 115559 w 1729358"/>
              <a:gd name="connsiteY23" fmla="*/ 810868 h 1114886"/>
              <a:gd name="connsiteX24" fmla="*/ 139923 w 1729358"/>
              <a:gd name="connsiteY24" fmla="*/ 788623 h 1114886"/>
              <a:gd name="connsiteX25" fmla="*/ 256441 w 1729358"/>
              <a:gd name="connsiteY25" fmla="*/ 784386 h 1114886"/>
              <a:gd name="connsiteX26" fmla="*/ 283982 w 1729358"/>
              <a:gd name="connsiteY26" fmla="*/ 809809 h 1114886"/>
              <a:gd name="connsiteX27" fmla="*/ 259089 w 1729358"/>
              <a:gd name="connsiteY27" fmla="*/ 838408 h 1114886"/>
              <a:gd name="connsiteX28" fmla="*/ 231019 w 1729358"/>
              <a:gd name="connsiteY28" fmla="*/ 812456 h 1114886"/>
              <a:gd name="connsiteX29" fmla="*/ 256441 w 1729358"/>
              <a:gd name="connsiteY29" fmla="*/ 784386 h 1114886"/>
              <a:gd name="connsiteX30" fmla="*/ 375609 w 1729358"/>
              <a:gd name="connsiteY30" fmla="*/ 782268 h 1114886"/>
              <a:gd name="connsiteX31" fmla="*/ 404738 w 1729358"/>
              <a:gd name="connsiteY31" fmla="*/ 811928 h 1114886"/>
              <a:gd name="connsiteX32" fmla="*/ 377197 w 1729358"/>
              <a:gd name="connsiteY32" fmla="*/ 841057 h 1114886"/>
              <a:gd name="connsiteX33" fmla="*/ 346479 w 1729358"/>
              <a:gd name="connsiteY33" fmla="*/ 812987 h 1114886"/>
              <a:gd name="connsiteX34" fmla="*/ 375609 w 1729358"/>
              <a:gd name="connsiteY34" fmla="*/ 782268 h 1114886"/>
              <a:gd name="connsiteX35" fmla="*/ 494775 w 1729358"/>
              <a:gd name="connsiteY35" fmla="*/ 779091 h 1114886"/>
              <a:gd name="connsiteX36" fmla="*/ 526553 w 1729358"/>
              <a:gd name="connsiteY36" fmla="*/ 811398 h 1114886"/>
              <a:gd name="connsiteX37" fmla="*/ 495305 w 1729358"/>
              <a:gd name="connsiteY37" fmla="*/ 843175 h 1114886"/>
              <a:gd name="connsiteX38" fmla="*/ 462468 w 1729358"/>
              <a:gd name="connsiteY38" fmla="*/ 812986 h 1114886"/>
              <a:gd name="connsiteX39" fmla="*/ 494775 w 1729358"/>
              <a:gd name="connsiteY39" fmla="*/ 779091 h 1114886"/>
              <a:gd name="connsiteX40" fmla="*/ 612884 w 1729358"/>
              <a:gd name="connsiteY40" fmla="*/ 776971 h 1114886"/>
              <a:gd name="connsiteX41" fmla="*/ 647840 w 1729358"/>
              <a:gd name="connsiteY41" fmla="*/ 811398 h 1114886"/>
              <a:gd name="connsiteX42" fmla="*/ 612884 w 1729358"/>
              <a:gd name="connsiteY42" fmla="*/ 846353 h 1114886"/>
              <a:gd name="connsiteX43" fmla="*/ 577928 w 1729358"/>
              <a:gd name="connsiteY43" fmla="*/ 811398 h 1114886"/>
              <a:gd name="connsiteX44" fmla="*/ 612884 w 1729358"/>
              <a:gd name="connsiteY44" fmla="*/ 776971 h 1114886"/>
              <a:gd name="connsiteX45" fmla="*/ 733640 w 1729358"/>
              <a:gd name="connsiteY45" fmla="*/ 773795 h 1114886"/>
              <a:gd name="connsiteX46" fmla="*/ 769126 w 1729358"/>
              <a:gd name="connsiteY46" fmla="*/ 815636 h 1114886"/>
              <a:gd name="connsiteX47" fmla="*/ 729403 w 1729358"/>
              <a:gd name="connsiteY47" fmla="*/ 850062 h 1114886"/>
              <a:gd name="connsiteX48" fmla="*/ 693917 w 1729358"/>
              <a:gd name="connsiteY48" fmla="*/ 808221 h 1114886"/>
              <a:gd name="connsiteX49" fmla="*/ 733640 w 1729358"/>
              <a:gd name="connsiteY49" fmla="*/ 773795 h 1114886"/>
              <a:gd name="connsiteX50" fmla="*/ 849629 w 1729358"/>
              <a:gd name="connsiteY50" fmla="*/ 771145 h 1114886"/>
              <a:gd name="connsiteX51" fmla="*/ 890410 w 1729358"/>
              <a:gd name="connsiteY51" fmla="*/ 810868 h 1114886"/>
              <a:gd name="connsiteX52" fmla="*/ 851748 w 1729358"/>
              <a:gd name="connsiteY52" fmla="*/ 852179 h 1114886"/>
              <a:gd name="connsiteX53" fmla="*/ 809377 w 1729358"/>
              <a:gd name="connsiteY53" fmla="*/ 811397 h 1114886"/>
              <a:gd name="connsiteX54" fmla="*/ 849629 w 1729358"/>
              <a:gd name="connsiteY54" fmla="*/ 771145 h 1114886"/>
              <a:gd name="connsiteX55" fmla="*/ 969856 w 1729358"/>
              <a:gd name="connsiteY55" fmla="*/ 768498 h 1114886"/>
              <a:gd name="connsiteX56" fmla="*/ 1012226 w 1729358"/>
              <a:gd name="connsiteY56" fmla="*/ 814046 h 1114886"/>
              <a:gd name="connsiteX57" fmla="*/ 968797 w 1729358"/>
              <a:gd name="connsiteY57" fmla="*/ 855357 h 1114886"/>
              <a:gd name="connsiteX58" fmla="*/ 925367 w 1729358"/>
              <a:gd name="connsiteY58" fmla="*/ 811399 h 1114886"/>
              <a:gd name="connsiteX59" fmla="*/ 969856 w 1729358"/>
              <a:gd name="connsiteY59" fmla="*/ 768498 h 1114886"/>
              <a:gd name="connsiteX60" fmla="*/ 1086374 w 1729358"/>
              <a:gd name="connsiteY60" fmla="*/ 765850 h 1114886"/>
              <a:gd name="connsiteX61" fmla="*/ 1133512 w 1729358"/>
              <a:gd name="connsiteY61" fmla="*/ 811929 h 1114886"/>
              <a:gd name="connsiteX62" fmla="*/ 1087434 w 1729358"/>
              <a:gd name="connsiteY62" fmla="*/ 857477 h 1114886"/>
              <a:gd name="connsiteX63" fmla="*/ 1040296 w 1729358"/>
              <a:gd name="connsiteY63" fmla="*/ 810868 h 1114886"/>
              <a:gd name="connsiteX64" fmla="*/ 1086374 w 1729358"/>
              <a:gd name="connsiteY64" fmla="*/ 765850 h 1114886"/>
              <a:gd name="connsiteX65" fmla="*/ 1205012 w 1729358"/>
              <a:gd name="connsiteY65" fmla="*/ 763201 h 1114886"/>
              <a:gd name="connsiteX66" fmla="*/ 1253739 w 1729358"/>
              <a:gd name="connsiteY66" fmla="*/ 811398 h 1114886"/>
              <a:gd name="connsiteX67" fmla="*/ 1206601 w 1729358"/>
              <a:gd name="connsiteY67" fmla="*/ 861183 h 1114886"/>
              <a:gd name="connsiteX68" fmla="*/ 1156286 w 1729358"/>
              <a:gd name="connsiteY68" fmla="*/ 814045 h 1114886"/>
              <a:gd name="connsiteX69" fmla="*/ 1205012 w 1729358"/>
              <a:gd name="connsiteY69" fmla="*/ 763201 h 1114886"/>
              <a:gd name="connsiteX70" fmla="*/ 1443877 w 1729358"/>
              <a:gd name="connsiteY70" fmla="*/ 762672 h 1114886"/>
              <a:gd name="connsiteX71" fmla="*/ 1491544 w 1729358"/>
              <a:gd name="connsiteY71" fmla="*/ 812457 h 1114886"/>
              <a:gd name="connsiteX72" fmla="*/ 1441759 w 1729358"/>
              <a:gd name="connsiteY72" fmla="*/ 860654 h 1114886"/>
              <a:gd name="connsiteX73" fmla="*/ 1394091 w 1729358"/>
              <a:gd name="connsiteY73" fmla="*/ 810339 h 1114886"/>
              <a:gd name="connsiteX74" fmla="*/ 1443877 w 1729358"/>
              <a:gd name="connsiteY74" fmla="*/ 762672 h 1114886"/>
              <a:gd name="connsiteX75" fmla="*/ 1324709 w 1729358"/>
              <a:gd name="connsiteY75" fmla="*/ 762671 h 1114886"/>
              <a:gd name="connsiteX76" fmla="*/ 1372906 w 1729358"/>
              <a:gd name="connsiteY76" fmla="*/ 812457 h 1114886"/>
              <a:gd name="connsiteX77" fmla="*/ 1323650 w 1729358"/>
              <a:gd name="connsiteY77" fmla="*/ 861183 h 1114886"/>
              <a:gd name="connsiteX78" fmla="*/ 1275453 w 1729358"/>
              <a:gd name="connsiteY78" fmla="*/ 811398 h 1114886"/>
              <a:gd name="connsiteX79" fmla="*/ 1324709 w 1729358"/>
              <a:gd name="connsiteY79" fmla="*/ 762671 h 1114886"/>
              <a:gd name="connsiteX80" fmla="*/ 20754 w 1729358"/>
              <a:gd name="connsiteY80" fmla="*/ 663101 h 1114886"/>
              <a:gd name="connsiteX81" fmla="*/ 42999 w 1729358"/>
              <a:gd name="connsiteY81" fmla="*/ 683228 h 1114886"/>
              <a:gd name="connsiteX82" fmla="*/ 20754 w 1729358"/>
              <a:gd name="connsiteY82" fmla="*/ 705472 h 1114886"/>
              <a:gd name="connsiteX83" fmla="*/ 628 w 1729358"/>
              <a:gd name="connsiteY83" fmla="*/ 685875 h 1114886"/>
              <a:gd name="connsiteX84" fmla="*/ 20754 w 1729358"/>
              <a:gd name="connsiteY84" fmla="*/ 663101 h 1114886"/>
              <a:gd name="connsiteX85" fmla="*/ 137802 w 1729358"/>
              <a:gd name="connsiteY85" fmla="*/ 660983 h 1114886"/>
              <a:gd name="connsiteX86" fmla="*/ 163224 w 1729358"/>
              <a:gd name="connsiteY86" fmla="*/ 684816 h 1114886"/>
              <a:gd name="connsiteX87" fmla="*/ 139391 w 1729358"/>
              <a:gd name="connsiteY87" fmla="*/ 709178 h 1114886"/>
              <a:gd name="connsiteX88" fmla="*/ 115558 w 1729358"/>
              <a:gd name="connsiteY88" fmla="*/ 685875 h 1114886"/>
              <a:gd name="connsiteX89" fmla="*/ 137802 w 1729358"/>
              <a:gd name="connsiteY89" fmla="*/ 660983 h 1114886"/>
              <a:gd name="connsiteX90" fmla="*/ 258560 w 1729358"/>
              <a:gd name="connsiteY90" fmla="*/ 657275 h 1114886"/>
              <a:gd name="connsiteX91" fmla="*/ 283982 w 1729358"/>
              <a:gd name="connsiteY91" fmla="*/ 685875 h 1114886"/>
              <a:gd name="connsiteX92" fmla="*/ 256441 w 1729358"/>
              <a:gd name="connsiteY92" fmla="*/ 711297 h 1114886"/>
              <a:gd name="connsiteX93" fmla="*/ 231019 w 1729358"/>
              <a:gd name="connsiteY93" fmla="*/ 683757 h 1114886"/>
              <a:gd name="connsiteX94" fmla="*/ 258560 w 1729358"/>
              <a:gd name="connsiteY94" fmla="*/ 657275 h 1114886"/>
              <a:gd name="connsiteX95" fmla="*/ 375077 w 1729358"/>
              <a:gd name="connsiteY95" fmla="*/ 655686 h 1114886"/>
              <a:gd name="connsiteX96" fmla="*/ 405267 w 1729358"/>
              <a:gd name="connsiteY96" fmla="*/ 684286 h 1114886"/>
              <a:gd name="connsiteX97" fmla="*/ 375608 w 1729358"/>
              <a:gd name="connsiteY97" fmla="*/ 713945 h 1114886"/>
              <a:gd name="connsiteX98" fmla="*/ 346478 w 1729358"/>
              <a:gd name="connsiteY98" fmla="*/ 683756 h 1114886"/>
              <a:gd name="connsiteX99" fmla="*/ 375077 w 1729358"/>
              <a:gd name="connsiteY99" fmla="*/ 655686 h 1114886"/>
              <a:gd name="connsiteX100" fmla="*/ 493716 w 1729358"/>
              <a:gd name="connsiteY100" fmla="*/ 652508 h 1114886"/>
              <a:gd name="connsiteX101" fmla="*/ 526554 w 1729358"/>
              <a:gd name="connsiteY101" fmla="*/ 683757 h 1114886"/>
              <a:gd name="connsiteX102" fmla="*/ 495835 w 1729358"/>
              <a:gd name="connsiteY102" fmla="*/ 716594 h 1114886"/>
              <a:gd name="connsiteX103" fmla="*/ 461938 w 1729358"/>
              <a:gd name="connsiteY103" fmla="*/ 686934 h 1114886"/>
              <a:gd name="connsiteX104" fmla="*/ 493716 w 1729358"/>
              <a:gd name="connsiteY104" fmla="*/ 652508 h 1114886"/>
              <a:gd name="connsiteX105" fmla="*/ 611823 w 1729358"/>
              <a:gd name="connsiteY105" fmla="*/ 650390 h 1114886"/>
              <a:gd name="connsiteX106" fmla="*/ 647838 w 1729358"/>
              <a:gd name="connsiteY106" fmla="*/ 683756 h 1114886"/>
              <a:gd name="connsiteX107" fmla="*/ 613943 w 1729358"/>
              <a:gd name="connsiteY107" fmla="*/ 720301 h 1114886"/>
              <a:gd name="connsiteX108" fmla="*/ 577928 w 1729358"/>
              <a:gd name="connsiteY108" fmla="*/ 686405 h 1114886"/>
              <a:gd name="connsiteX109" fmla="*/ 611823 w 1729358"/>
              <a:gd name="connsiteY109" fmla="*/ 650390 h 1114886"/>
              <a:gd name="connsiteX110" fmla="*/ 732052 w 1729358"/>
              <a:gd name="connsiteY110" fmla="*/ 646682 h 1114886"/>
              <a:gd name="connsiteX111" fmla="*/ 769125 w 1729358"/>
              <a:gd name="connsiteY111" fmla="*/ 683756 h 1114886"/>
              <a:gd name="connsiteX112" fmla="*/ 730993 w 1729358"/>
              <a:gd name="connsiteY112" fmla="*/ 722949 h 1114886"/>
              <a:gd name="connsiteX113" fmla="*/ 693918 w 1729358"/>
              <a:gd name="connsiteY113" fmla="*/ 685875 h 1114886"/>
              <a:gd name="connsiteX114" fmla="*/ 732052 w 1729358"/>
              <a:gd name="connsiteY114" fmla="*/ 646682 h 1114886"/>
              <a:gd name="connsiteX115" fmla="*/ 848570 w 1729358"/>
              <a:gd name="connsiteY115" fmla="*/ 644035 h 1114886"/>
              <a:gd name="connsiteX116" fmla="*/ 890410 w 1729358"/>
              <a:gd name="connsiteY116" fmla="*/ 685346 h 1114886"/>
              <a:gd name="connsiteX117" fmla="*/ 849629 w 1729358"/>
              <a:gd name="connsiteY117" fmla="*/ 725068 h 1114886"/>
              <a:gd name="connsiteX118" fmla="*/ 809377 w 1729358"/>
              <a:gd name="connsiteY118" fmla="*/ 684816 h 1114886"/>
              <a:gd name="connsiteX119" fmla="*/ 848570 w 1729358"/>
              <a:gd name="connsiteY119" fmla="*/ 644035 h 1114886"/>
              <a:gd name="connsiteX120" fmla="*/ 969856 w 1729358"/>
              <a:gd name="connsiteY120" fmla="*/ 641386 h 1114886"/>
              <a:gd name="connsiteX121" fmla="*/ 1011697 w 1729358"/>
              <a:gd name="connsiteY121" fmla="*/ 684287 h 1114886"/>
              <a:gd name="connsiteX122" fmla="*/ 967738 w 1729358"/>
              <a:gd name="connsiteY122" fmla="*/ 728245 h 1114886"/>
              <a:gd name="connsiteX123" fmla="*/ 924308 w 1729358"/>
              <a:gd name="connsiteY123" fmla="*/ 683757 h 1114886"/>
              <a:gd name="connsiteX124" fmla="*/ 969856 w 1729358"/>
              <a:gd name="connsiteY124" fmla="*/ 641386 h 1114886"/>
              <a:gd name="connsiteX125" fmla="*/ 1087435 w 1729358"/>
              <a:gd name="connsiteY125" fmla="*/ 639267 h 1114886"/>
              <a:gd name="connsiteX126" fmla="*/ 1133513 w 1729358"/>
              <a:gd name="connsiteY126" fmla="*/ 684285 h 1114886"/>
              <a:gd name="connsiteX127" fmla="*/ 1086376 w 1729358"/>
              <a:gd name="connsiteY127" fmla="*/ 730894 h 1114886"/>
              <a:gd name="connsiteX128" fmla="*/ 1040827 w 1729358"/>
              <a:gd name="connsiteY128" fmla="*/ 685875 h 1114886"/>
              <a:gd name="connsiteX129" fmla="*/ 1087435 w 1729358"/>
              <a:gd name="connsiteY129" fmla="*/ 639267 h 1114886"/>
              <a:gd name="connsiteX130" fmla="*/ 1206072 w 1729358"/>
              <a:gd name="connsiteY130" fmla="*/ 635561 h 1114886"/>
              <a:gd name="connsiteX131" fmla="*/ 1254269 w 1729358"/>
              <a:gd name="connsiteY131" fmla="*/ 685346 h 1114886"/>
              <a:gd name="connsiteX132" fmla="*/ 1204483 w 1729358"/>
              <a:gd name="connsiteY132" fmla="*/ 733543 h 1114886"/>
              <a:gd name="connsiteX133" fmla="*/ 1156286 w 1729358"/>
              <a:gd name="connsiteY133" fmla="*/ 683758 h 1114886"/>
              <a:gd name="connsiteX134" fmla="*/ 1206072 w 1729358"/>
              <a:gd name="connsiteY134" fmla="*/ 635561 h 1114886"/>
              <a:gd name="connsiteX135" fmla="*/ 1441759 w 1729358"/>
              <a:gd name="connsiteY135" fmla="*/ 635560 h 1114886"/>
              <a:gd name="connsiteX136" fmla="*/ 1491544 w 1729358"/>
              <a:gd name="connsiteY136" fmla="*/ 683756 h 1114886"/>
              <a:gd name="connsiteX137" fmla="*/ 1443877 w 1729358"/>
              <a:gd name="connsiteY137" fmla="*/ 734071 h 1114886"/>
              <a:gd name="connsiteX138" fmla="*/ 1394091 w 1729358"/>
              <a:gd name="connsiteY138" fmla="*/ 685874 h 1114886"/>
              <a:gd name="connsiteX139" fmla="*/ 1441759 w 1729358"/>
              <a:gd name="connsiteY139" fmla="*/ 635560 h 1114886"/>
              <a:gd name="connsiteX140" fmla="*/ 1323121 w 1729358"/>
              <a:gd name="connsiteY140" fmla="*/ 635560 h 1114886"/>
              <a:gd name="connsiteX141" fmla="*/ 1372906 w 1729358"/>
              <a:gd name="connsiteY141" fmla="*/ 683756 h 1114886"/>
              <a:gd name="connsiteX142" fmla="*/ 1325239 w 1729358"/>
              <a:gd name="connsiteY142" fmla="*/ 734071 h 1114886"/>
              <a:gd name="connsiteX143" fmla="*/ 1275453 w 1729358"/>
              <a:gd name="connsiteY143" fmla="*/ 685874 h 1114886"/>
              <a:gd name="connsiteX144" fmla="*/ 1323121 w 1729358"/>
              <a:gd name="connsiteY144" fmla="*/ 635560 h 1114886"/>
              <a:gd name="connsiteX145" fmla="*/ 1561455 w 1729358"/>
              <a:gd name="connsiteY145" fmla="*/ 635559 h 1114886"/>
              <a:gd name="connsiteX146" fmla="*/ 1610711 w 1729358"/>
              <a:gd name="connsiteY146" fmla="*/ 683756 h 1114886"/>
              <a:gd name="connsiteX147" fmla="*/ 1560926 w 1729358"/>
              <a:gd name="connsiteY147" fmla="*/ 734071 h 1114886"/>
              <a:gd name="connsiteX148" fmla="*/ 1512729 w 1729358"/>
              <a:gd name="connsiteY148" fmla="*/ 684286 h 1114886"/>
              <a:gd name="connsiteX149" fmla="*/ 1561455 w 1729358"/>
              <a:gd name="connsiteY149" fmla="*/ 635559 h 1114886"/>
              <a:gd name="connsiteX150" fmla="*/ 18636 w 1729358"/>
              <a:gd name="connsiteY150" fmla="*/ 536518 h 1114886"/>
              <a:gd name="connsiteX151" fmla="*/ 41939 w 1729358"/>
              <a:gd name="connsiteY151" fmla="*/ 556114 h 1114886"/>
              <a:gd name="connsiteX152" fmla="*/ 21814 w 1729358"/>
              <a:gd name="connsiteY152" fmla="*/ 578889 h 1114886"/>
              <a:gd name="connsiteX153" fmla="*/ 99 w 1729358"/>
              <a:gd name="connsiteY153" fmla="*/ 557704 h 1114886"/>
              <a:gd name="connsiteX154" fmla="*/ 18636 w 1729358"/>
              <a:gd name="connsiteY154" fmla="*/ 536518 h 1114886"/>
              <a:gd name="connsiteX155" fmla="*/ 140450 w 1729358"/>
              <a:gd name="connsiteY155" fmla="*/ 533870 h 1114886"/>
              <a:gd name="connsiteX156" fmla="*/ 163754 w 1729358"/>
              <a:gd name="connsiteY156" fmla="*/ 557703 h 1114886"/>
              <a:gd name="connsiteX157" fmla="*/ 138862 w 1729358"/>
              <a:gd name="connsiteY157" fmla="*/ 581536 h 1114886"/>
              <a:gd name="connsiteX158" fmla="*/ 115557 w 1729358"/>
              <a:gd name="connsiteY158" fmla="*/ 555584 h 1114886"/>
              <a:gd name="connsiteX159" fmla="*/ 140450 w 1729358"/>
              <a:gd name="connsiteY159" fmla="*/ 533870 h 1114886"/>
              <a:gd name="connsiteX160" fmla="*/ 258559 w 1729358"/>
              <a:gd name="connsiteY160" fmla="*/ 531222 h 1114886"/>
              <a:gd name="connsiteX161" fmla="*/ 285041 w 1729358"/>
              <a:gd name="connsiteY161" fmla="*/ 557704 h 1114886"/>
              <a:gd name="connsiteX162" fmla="*/ 257500 w 1729358"/>
              <a:gd name="connsiteY162" fmla="*/ 584185 h 1114886"/>
              <a:gd name="connsiteX163" fmla="*/ 231548 w 1729358"/>
              <a:gd name="connsiteY163" fmla="*/ 557174 h 1114886"/>
              <a:gd name="connsiteX164" fmla="*/ 258559 w 1729358"/>
              <a:gd name="connsiteY164" fmla="*/ 531222 h 1114886"/>
              <a:gd name="connsiteX165" fmla="*/ 374019 w 1729358"/>
              <a:gd name="connsiteY165" fmla="*/ 528044 h 1114886"/>
              <a:gd name="connsiteX166" fmla="*/ 404738 w 1729358"/>
              <a:gd name="connsiteY166" fmla="*/ 557174 h 1114886"/>
              <a:gd name="connsiteX167" fmla="*/ 378256 w 1729358"/>
              <a:gd name="connsiteY167" fmla="*/ 586833 h 1114886"/>
              <a:gd name="connsiteX168" fmla="*/ 346478 w 1729358"/>
              <a:gd name="connsiteY168" fmla="*/ 559292 h 1114886"/>
              <a:gd name="connsiteX169" fmla="*/ 374019 w 1729358"/>
              <a:gd name="connsiteY169" fmla="*/ 528044 h 1114886"/>
              <a:gd name="connsiteX170" fmla="*/ 495834 w 1729358"/>
              <a:gd name="connsiteY170" fmla="*/ 525396 h 1114886"/>
              <a:gd name="connsiteX171" fmla="*/ 526553 w 1729358"/>
              <a:gd name="connsiteY171" fmla="*/ 559822 h 1114886"/>
              <a:gd name="connsiteX172" fmla="*/ 494775 w 1729358"/>
              <a:gd name="connsiteY172" fmla="*/ 589482 h 1114886"/>
              <a:gd name="connsiteX173" fmla="*/ 462468 w 1729358"/>
              <a:gd name="connsiteY173" fmla="*/ 558763 h 1114886"/>
              <a:gd name="connsiteX174" fmla="*/ 495834 w 1729358"/>
              <a:gd name="connsiteY174" fmla="*/ 525396 h 1114886"/>
              <a:gd name="connsiteX175" fmla="*/ 611825 w 1729358"/>
              <a:gd name="connsiteY175" fmla="*/ 523279 h 1114886"/>
              <a:gd name="connsiteX176" fmla="*/ 647839 w 1729358"/>
              <a:gd name="connsiteY176" fmla="*/ 556645 h 1114886"/>
              <a:gd name="connsiteX177" fmla="*/ 613943 w 1729358"/>
              <a:gd name="connsiteY177" fmla="*/ 592661 h 1114886"/>
              <a:gd name="connsiteX178" fmla="*/ 577928 w 1729358"/>
              <a:gd name="connsiteY178" fmla="*/ 558764 h 1114886"/>
              <a:gd name="connsiteX179" fmla="*/ 611825 w 1729358"/>
              <a:gd name="connsiteY179" fmla="*/ 523279 h 1114886"/>
              <a:gd name="connsiteX180" fmla="*/ 731521 w 1729358"/>
              <a:gd name="connsiteY180" fmla="*/ 519571 h 1114886"/>
              <a:gd name="connsiteX181" fmla="*/ 769655 w 1729358"/>
              <a:gd name="connsiteY181" fmla="*/ 558764 h 1114886"/>
              <a:gd name="connsiteX182" fmla="*/ 731521 w 1729358"/>
              <a:gd name="connsiteY182" fmla="*/ 595838 h 1114886"/>
              <a:gd name="connsiteX183" fmla="*/ 693917 w 1729358"/>
              <a:gd name="connsiteY183" fmla="*/ 556645 h 1114886"/>
              <a:gd name="connsiteX184" fmla="*/ 731521 w 1729358"/>
              <a:gd name="connsiteY184" fmla="*/ 519571 h 1114886"/>
              <a:gd name="connsiteX185" fmla="*/ 849628 w 1729358"/>
              <a:gd name="connsiteY185" fmla="*/ 516922 h 1114886"/>
              <a:gd name="connsiteX186" fmla="*/ 890410 w 1729358"/>
              <a:gd name="connsiteY186" fmla="*/ 559293 h 1114886"/>
              <a:gd name="connsiteX187" fmla="*/ 848569 w 1729358"/>
              <a:gd name="connsiteY187" fmla="*/ 597956 h 1114886"/>
              <a:gd name="connsiteX188" fmla="*/ 809377 w 1729358"/>
              <a:gd name="connsiteY188" fmla="*/ 556645 h 1114886"/>
              <a:gd name="connsiteX189" fmla="*/ 849628 w 1729358"/>
              <a:gd name="connsiteY189" fmla="*/ 516922 h 1114886"/>
              <a:gd name="connsiteX190" fmla="*/ 969855 w 1729358"/>
              <a:gd name="connsiteY190" fmla="*/ 514273 h 1114886"/>
              <a:gd name="connsiteX191" fmla="*/ 1012225 w 1729358"/>
              <a:gd name="connsiteY191" fmla="*/ 557174 h 1114886"/>
              <a:gd name="connsiteX192" fmla="*/ 968267 w 1729358"/>
              <a:gd name="connsiteY192" fmla="*/ 601132 h 1114886"/>
              <a:gd name="connsiteX193" fmla="*/ 924837 w 1729358"/>
              <a:gd name="connsiteY193" fmla="*/ 556644 h 1114886"/>
              <a:gd name="connsiteX194" fmla="*/ 969855 w 1729358"/>
              <a:gd name="connsiteY194" fmla="*/ 514273 h 1114886"/>
              <a:gd name="connsiteX195" fmla="*/ 1086376 w 1729358"/>
              <a:gd name="connsiteY195" fmla="*/ 512155 h 1114886"/>
              <a:gd name="connsiteX196" fmla="*/ 1132983 w 1729358"/>
              <a:gd name="connsiteY196" fmla="*/ 558762 h 1114886"/>
              <a:gd name="connsiteX197" fmla="*/ 1086376 w 1729358"/>
              <a:gd name="connsiteY197" fmla="*/ 603252 h 1114886"/>
              <a:gd name="connsiteX198" fmla="*/ 1039767 w 1729358"/>
              <a:gd name="connsiteY198" fmla="*/ 556115 h 1114886"/>
              <a:gd name="connsiteX199" fmla="*/ 1086376 w 1729358"/>
              <a:gd name="connsiteY199" fmla="*/ 512155 h 1114886"/>
              <a:gd name="connsiteX200" fmla="*/ 1323650 w 1729358"/>
              <a:gd name="connsiteY200" fmla="*/ 508978 h 1114886"/>
              <a:gd name="connsiteX201" fmla="*/ 1372906 w 1729358"/>
              <a:gd name="connsiteY201" fmla="*/ 557174 h 1114886"/>
              <a:gd name="connsiteX202" fmla="*/ 1324180 w 1729358"/>
              <a:gd name="connsiteY202" fmla="*/ 606959 h 1114886"/>
              <a:gd name="connsiteX203" fmla="*/ 1274924 w 1729358"/>
              <a:gd name="connsiteY203" fmla="*/ 558233 h 1114886"/>
              <a:gd name="connsiteX204" fmla="*/ 1323650 w 1729358"/>
              <a:gd name="connsiteY204" fmla="*/ 508978 h 1114886"/>
              <a:gd name="connsiteX205" fmla="*/ 1205542 w 1729358"/>
              <a:gd name="connsiteY205" fmla="*/ 508448 h 1114886"/>
              <a:gd name="connsiteX206" fmla="*/ 1254268 w 1729358"/>
              <a:gd name="connsiteY206" fmla="*/ 558234 h 1114886"/>
              <a:gd name="connsiteX207" fmla="*/ 1205012 w 1729358"/>
              <a:gd name="connsiteY207" fmla="*/ 606960 h 1114886"/>
              <a:gd name="connsiteX208" fmla="*/ 1156286 w 1729358"/>
              <a:gd name="connsiteY208" fmla="*/ 557175 h 1114886"/>
              <a:gd name="connsiteX209" fmla="*/ 1205542 w 1729358"/>
              <a:gd name="connsiteY209" fmla="*/ 508448 h 1114886"/>
              <a:gd name="connsiteX210" fmla="*/ 1681682 w 1729358"/>
              <a:gd name="connsiteY210" fmla="*/ 508448 h 1114886"/>
              <a:gd name="connsiteX211" fmla="*/ 1729349 w 1729358"/>
              <a:gd name="connsiteY211" fmla="*/ 558233 h 1114886"/>
              <a:gd name="connsiteX212" fmla="*/ 1680093 w 1729358"/>
              <a:gd name="connsiteY212" fmla="*/ 606430 h 1114886"/>
              <a:gd name="connsiteX213" fmla="*/ 1631896 w 1729358"/>
              <a:gd name="connsiteY213" fmla="*/ 556644 h 1114886"/>
              <a:gd name="connsiteX214" fmla="*/ 1681682 w 1729358"/>
              <a:gd name="connsiteY214" fmla="*/ 508448 h 1114886"/>
              <a:gd name="connsiteX215" fmla="*/ 1562514 w 1729358"/>
              <a:gd name="connsiteY215" fmla="*/ 508448 h 1114886"/>
              <a:gd name="connsiteX216" fmla="*/ 1610711 w 1729358"/>
              <a:gd name="connsiteY216" fmla="*/ 557703 h 1114886"/>
              <a:gd name="connsiteX217" fmla="*/ 1561985 w 1729358"/>
              <a:gd name="connsiteY217" fmla="*/ 606959 h 1114886"/>
              <a:gd name="connsiteX218" fmla="*/ 1512729 w 1729358"/>
              <a:gd name="connsiteY218" fmla="*/ 556115 h 1114886"/>
              <a:gd name="connsiteX219" fmla="*/ 1562514 w 1729358"/>
              <a:gd name="connsiteY219" fmla="*/ 508448 h 1114886"/>
              <a:gd name="connsiteX220" fmla="*/ 1441759 w 1729358"/>
              <a:gd name="connsiteY220" fmla="*/ 508448 h 1114886"/>
              <a:gd name="connsiteX221" fmla="*/ 1491545 w 1729358"/>
              <a:gd name="connsiteY221" fmla="*/ 557174 h 1114886"/>
              <a:gd name="connsiteX222" fmla="*/ 1443348 w 1729358"/>
              <a:gd name="connsiteY222" fmla="*/ 606959 h 1114886"/>
              <a:gd name="connsiteX223" fmla="*/ 1393562 w 1729358"/>
              <a:gd name="connsiteY223" fmla="*/ 558233 h 1114886"/>
              <a:gd name="connsiteX224" fmla="*/ 1441759 w 1729358"/>
              <a:gd name="connsiteY224" fmla="*/ 508448 h 1114886"/>
              <a:gd name="connsiteX225" fmla="*/ 19695 w 1729358"/>
              <a:gd name="connsiteY225" fmla="*/ 409407 h 1114886"/>
              <a:gd name="connsiteX226" fmla="*/ 42470 w 1729358"/>
              <a:gd name="connsiteY226" fmla="*/ 429533 h 1114886"/>
              <a:gd name="connsiteX227" fmla="*/ 21284 w 1729358"/>
              <a:gd name="connsiteY227" fmla="*/ 451777 h 1114886"/>
              <a:gd name="connsiteX228" fmla="*/ 99 w 1729358"/>
              <a:gd name="connsiteY228" fmla="*/ 430062 h 1114886"/>
              <a:gd name="connsiteX229" fmla="*/ 19695 w 1729358"/>
              <a:gd name="connsiteY229" fmla="*/ 409407 h 1114886"/>
              <a:gd name="connsiteX230" fmla="*/ 140980 w 1729358"/>
              <a:gd name="connsiteY230" fmla="*/ 406758 h 1114886"/>
              <a:gd name="connsiteX231" fmla="*/ 163754 w 1729358"/>
              <a:gd name="connsiteY231" fmla="*/ 430591 h 1114886"/>
              <a:gd name="connsiteX232" fmla="*/ 139391 w 1729358"/>
              <a:gd name="connsiteY232" fmla="*/ 454424 h 1114886"/>
              <a:gd name="connsiteX233" fmla="*/ 116087 w 1729358"/>
              <a:gd name="connsiteY233" fmla="*/ 428472 h 1114886"/>
              <a:gd name="connsiteX234" fmla="*/ 140980 w 1729358"/>
              <a:gd name="connsiteY234" fmla="*/ 406758 h 1114886"/>
              <a:gd name="connsiteX235" fmla="*/ 256971 w 1729358"/>
              <a:gd name="connsiteY235" fmla="*/ 403580 h 1114886"/>
              <a:gd name="connsiteX236" fmla="*/ 285041 w 1729358"/>
              <a:gd name="connsiteY236" fmla="*/ 430062 h 1114886"/>
              <a:gd name="connsiteX237" fmla="*/ 258559 w 1729358"/>
              <a:gd name="connsiteY237" fmla="*/ 457073 h 1114886"/>
              <a:gd name="connsiteX238" fmla="*/ 231019 w 1729358"/>
              <a:gd name="connsiteY238" fmla="*/ 431121 h 1114886"/>
              <a:gd name="connsiteX239" fmla="*/ 256971 w 1729358"/>
              <a:gd name="connsiteY239" fmla="*/ 403580 h 1114886"/>
              <a:gd name="connsiteX240" fmla="*/ 376137 w 1729358"/>
              <a:gd name="connsiteY240" fmla="*/ 400933 h 1114886"/>
              <a:gd name="connsiteX241" fmla="*/ 405268 w 1729358"/>
              <a:gd name="connsiteY241" fmla="*/ 431123 h 1114886"/>
              <a:gd name="connsiteX242" fmla="*/ 377726 w 1729358"/>
              <a:gd name="connsiteY242" fmla="*/ 459722 h 1114886"/>
              <a:gd name="connsiteX243" fmla="*/ 347007 w 1729358"/>
              <a:gd name="connsiteY243" fmla="*/ 431123 h 1114886"/>
              <a:gd name="connsiteX244" fmla="*/ 376137 w 1729358"/>
              <a:gd name="connsiteY244" fmla="*/ 400933 h 1114886"/>
              <a:gd name="connsiteX245" fmla="*/ 495836 w 1729358"/>
              <a:gd name="connsiteY245" fmla="*/ 398285 h 1114886"/>
              <a:gd name="connsiteX246" fmla="*/ 526554 w 1729358"/>
              <a:gd name="connsiteY246" fmla="*/ 431122 h 1114886"/>
              <a:gd name="connsiteX247" fmla="*/ 494777 w 1729358"/>
              <a:gd name="connsiteY247" fmla="*/ 462900 h 1114886"/>
              <a:gd name="connsiteX248" fmla="*/ 462468 w 1729358"/>
              <a:gd name="connsiteY248" fmla="*/ 431652 h 1114886"/>
              <a:gd name="connsiteX249" fmla="*/ 495836 w 1729358"/>
              <a:gd name="connsiteY249" fmla="*/ 398285 h 1114886"/>
              <a:gd name="connsiteX250" fmla="*/ 611825 w 1729358"/>
              <a:gd name="connsiteY250" fmla="*/ 396166 h 1114886"/>
              <a:gd name="connsiteX251" fmla="*/ 647839 w 1729358"/>
              <a:gd name="connsiteY251" fmla="*/ 429532 h 1114886"/>
              <a:gd name="connsiteX252" fmla="*/ 613943 w 1729358"/>
              <a:gd name="connsiteY252" fmla="*/ 465548 h 1114886"/>
              <a:gd name="connsiteX253" fmla="*/ 577928 w 1729358"/>
              <a:gd name="connsiteY253" fmla="*/ 431651 h 1114886"/>
              <a:gd name="connsiteX254" fmla="*/ 611825 w 1729358"/>
              <a:gd name="connsiteY254" fmla="*/ 396166 h 1114886"/>
              <a:gd name="connsiteX255" fmla="*/ 732581 w 1729358"/>
              <a:gd name="connsiteY255" fmla="*/ 392459 h 1114886"/>
              <a:gd name="connsiteX256" fmla="*/ 769125 w 1729358"/>
              <a:gd name="connsiteY256" fmla="*/ 430062 h 1114886"/>
              <a:gd name="connsiteX257" fmla="*/ 733110 w 1729358"/>
              <a:gd name="connsiteY257" fmla="*/ 468726 h 1114886"/>
              <a:gd name="connsiteX258" fmla="*/ 693917 w 1729358"/>
              <a:gd name="connsiteY258" fmla="*/ 431122 h 1114886"/>
              <a:gd name="connsiteX259" fmla="*/ 732581 w 1729358"/>
              <a:gd name="connsiteY259" fmla="*/ 392459 h 1114886"/>
              <a:gd name="connsiteX260" fmla="*/ 851219 w 1729358"/>
              <a:gd name="connsiteY260" fmla="*/ 390341 h 1114886"/>
              <a:gd name="connsiteX261" fmla="*/ 890410 w 1729358"/>
              <a:gd name="connsiteY261" fmla="*/ 431122 h 1114886"/>
              <a:gd name="connsiteX262" fmla="*/ 849629 w 1729358"/>
              <a:gd name="connsiteY262" fmla="*/ 470844 h 1114886"/>
              <a:gd name="connsiteX263" fmla="*/ 809377 w 1729358"/>
              <a:gd name="connsiteY263" fmla="*/ 428473 h 1114886"/>
              <a:gd name="connsiteX264" fmla="*/ 851219 w 1729358"/>
              <a:gd name="connsiteY264" fmla="*/ 390341 h 1114886"/>
              <a:gd name="connsiteX265" fmla="*/ 967208 w 1729358"/>
              <a:gd name="connsiteY265" fmla="*/ 387163 h 1114886"/>
              <a:gd name="connsiteX266" fmla="*/ 1011697 w 1729358"/>
              <a:gd name="connsiteY266" fmla="*/ 430062 h 1114886"/>
              <a:gd name="connsiteX267" fmla="*/ 967737 w 1729358"/>
              <a:gd name="connsiteY267" fmla="*/ 474022 h 1114886"/>
              <a:gd name="connsiteX268" fmla="*/ 924307 w 1729358"/>
              <a:gd name="connsiteY268" fmla="*/ 432182 h 1114886"/>
              <a:gd name="connsiteX269" fmla="*/ 967208 w 1729358"/>
              <a:gd name="connsiteY269" fmla="*/ 387163 h 1114886"/>
              <a:gd name="connsiteX270" fmla="*/ 1085315 w 1729358"/>
              <a:gd name="connsiteY270" fmla="*/ 385044 h 1114886"/>
              <a:gd name="connsiteX271" fmla="*/ 1133512 w 1729358"/>
              <a:gd name="connsiteY271" fmla="*/ 430592 h 1114886"/>
              <a:gd name="connsiteX272" fmla="*/ 1088494 w 1729358"/>
              <a:gd name="connsiteY272" fmla="*/ 476669 h 1114886"/>
              <a:gd name="connsiteX273" fmla="*/ 1040297 w 1729358"/>
              <a:gd name="connsiteY273" fmla="*/ 431121 h 1114886"/>
              <a:gd name="connsiteX274" fmla="*/ 1085315 w 1729358"/>
              <a:gd name="connsiteY274" fmla="*/ 385044 h 1114886"/>
              <a:gd name="connsiteX275" fmla="*/ 1326828 w 1729358"/>
              <a:gd name="connsiteY275" fmla="*/ 381337 h 1114886"/>
              <a:gd name="connsiteX276" fmla="*/ 1373435 w 1729358"/>
              <a:gd name="connsiteY276" fmla="*/ 432181 h 1114886"/>
              <a:gd name="connsiteX277" fmla="*/ 1323121 w 1729358"/>
              <a:gd name="connsiteY277" fmla="*/ 479849 h 1114886"/>
              <a:gd name="connsiteX278" fmla="*/ 1275453 w 1729358"/>
              <a:gd name="connsiteY278" fmla="*/ 430063 h 1114886"/>
              <a:gd name="connsiteX279" fmla="*/ 1326828 w 1729358"/>
              <a:gd name="connsiteY279" fmla="*/ 381337 h 1114886"/>
              <a:gd name="connsiteX280" fmla="*/ 1442288 w 1729358"/>
              <a:gd name="connsiteY280" fmla="*/ 381336 h 1114886"/>
              <a:gd name="connsiteX281" fmla="*/ 1491015 w 1729358"/>
              <a:gd name="connsiteY281" fmla="*/ 430062 h 1114886"/>
              <a:gd name="connsiteX282" fmla="*/ 1442818 w 1729358"/>
              <a:gd name="connsiteY282" fmla="*/ 479847 h 1114886"/>
              <a:gd name="connsiteX283" fmla="*/ 1393562 w 1729358"/>
              <a:gd name="connsiteY283" fmla="*/ 430592 h 1114886"/>
              <a:gd name="connsiteX284" fmla="*/ 1442288 w 1729358"/>
              <a:gd name="connsiteY284" fmla="*/ 381336 h 1114886"/>
              <a:gd name="connsiteX285" fmla="*/ 1205542 w 1729358"/>
              <a:gd name="connsiteY285" fmla="*/ 381336 h 1114886"/>
              <a:gd name="connsiteX286" fmla="*/ 1254269 w 1729358"/>
              <a:gd name="connsiteY286" fmla="*/ 430592 h 1114886"/>
              <a:gd name="connsiteX287" fmla="*/ 1206073 w 1729358"/>
              <a:gd name="connsiteY287" fmla="*/ 479848 h 1114886"/>
              <a:gd name="connsiteX288" fmla="*/ 1156286 w 1729358"/>
              <a:gd name="connsiteY288" fmla="*/ 429533 h 1114886"/>
              <a:gd name="connsiteX289" fmla="*/ 1205542 w 1729358"/>
              <a:gd name="connsiteY289" fmla="*/ 381336 h 1114886"/>
              <a:gd name="connsiteX290" fmla="*/ 1563573 w 1729358"/>
              <a:gd name="connsiteY290" fmla="*/ 381336 h 1114886"/>
              <a:gd name="connsiteX291" fmla="*/ 1610711 w 1729358"/>
              <a:gd name="connsiteY291" fmla="*/ 431651 h 1114886"/>
              <a:gd name="connsiteX292" fmla="*/ 1561455 w 1729358"/>
              <a:gd name="connsiteY292" fmla="*/ 479848 h 1114886"/>
              <a:gd name="connsiteX293" fmla="*/ 1512729 w 1729358"/>
              <a:gd name="connsiteY293" fmla="*/ 430592 h 1114886"/>
              <a:gd name="connsiteX294" fmla="*/ 1563573 w 1729358"/>
              <a:gd name="connsiteY294" fmla="*/ 381336 h 1114886"/>
              <a:gd name="connsiteX295" fmla="*/ 19696 w 1729358"/>
              <a:gd name="connsiteY295" fmla="*/ 282294 h 1114886"/>
              <a:gd name="connsiteX296" fmla="*/ 42470 w 1729358"/>
              <a:gd name="connsiteY296" fmla="*/ 302950 h 1114886"/>
              <a:gd name="connsiteX297" fmla="*/ 20755 w 1729358"/>
              <a:gd name="connsiteY297" fmla="*/ 324135 h 1114886"/>
              <a:gd name="connsiteX298" fmla="*/ 99 w 1729358"/>
              <a:gd name="connsiteY298" fmla="*/ 305598 h 1114886"/>
              <a:gd name="connsiteX299" fmla="*/ 19696 w 1729358"/>
              <a:gd name="connsiteY299" fmla="*/ 282294 h 1114886"/>
              <a:gd name="connsiteX300" fmla="*/ 138862 w 1729358"/>
              <a:gd name="connsiteY300" fmla="*/ 280177 h 1114886"/>
              <a:gd name="connsiteX301" fmla="*/ 163226 w 1729358"/>
              <a:gd name="connsiteY301" fmla="*/ 305070 h 1114886"/>
              <a:gd name="connsiteX302" fmla="*/ 138333 w 1729358"/>
              <a:gd name="connsiteY302" fmla="*/ 327844 h 1114886"/>
              <a:gd name="connsiteX303" fmla="*/ 115559 w 1729358"/>
              <a:gd name="connsiteY303" fmla="*/ 303481 h 1114886"/>
              <a:gd name="connsiteX304" fmla="*/ 138862 w 1729358"/>
              <a:gd name="connsiteY304" fmla="*/ 280177 h 1114886"/>
              <a:gd name="connsiteX305" fmla="*/ 258030 w 1729358"/>
              <a:gd name="connsiteY305" fmla="*/ 276469 h 1114886"/>
              <a:gd name="connsiteX306" fmla="*/ 283982 w 1729358"/>
              <a:gd name="connsiteY306" fmla="*/ 304010 h 1114886"/>
              <a:gd name="connsiteX307" fmla="*/ 256971 w 1729358"/>
              <a:gd name="connsiteY307" fmla="*/ 329962 h 1114886"/>
              <a:gd name="connsiteX308" fmla="*/ 231019 w 1729358"/>
              <a:gd name="connsiteY308" fmla="*/ 302951 h 1114886"/>
              <a:gd name="connsiteX309" fmla="*/ 258030 w 1729358"/>
              <a:gd name="connsiteY309" fmla="*/ 276469 h 1114886"/>
              <a:gd name="connsiteX310" fmla="*/ 376138 w 1729358"/>
              <a:gd name="connsiteY310" fmla="*/ 274350 h 1114886"/>
              <a:gd name="connsiteX311" fmla="*/ 405797 w 1729358"/>
              <a:gd name="connsiteY311" fmla="*/ 302950 h 1114886"/>
              <a:gd name="connsiteX312" fmla="*/ 375608 w 1729358"/>
              <a:gd name="connsiteY312" fmla="*/ 332609 h 1114886"/>
              <a:gd name="connsiteX313" fmla="*/ 347008 w 1729358"/>
              <a:gd name="connsiteY313" fmla="*/ 304539 h 1114886"/>
              <a:gd name="connsiteX314" fmla="*/ 376138 w 1729358"/>
              <a:gd name="connsiteY314" fmla="*/ 274350 h 1114886"/>
              <a:gd name="connsiteX315" fmla="*/ 495834 w 1729358"/>
              <a:gd name="connsiteY315" fmla="*/ 271702 h 1114886"/>
              <a:gd name="connsiteX316" fmla="*/ 526553 w 1729358"/>
              <a:gd name="connsiteY316" fmla="*/ 305068 h 1114886"/>
              <a:gd name="connsiteX317" fmla="*/ 493716 w 1729358"/>
              <a:gd name="connsiteY317" fmla="*/ 335787 h 1114886"/>
              <a:gd name="connsiteX318" fmla="*/ 461938 w 1729358"/>
              <a:gd name="connsiteY318" fmla="*/ 304009 h 1114886"/>
              <a:gd name="connsiteX319" fmla="*/ 495834 w 1729358"/>
              <a:gd name="connsiteY319" fmla="*/ 271702 h 1114886"/>
              <a:gd name="connsiteX320" fmla="*/ 612884 w 1729358"/>
              <a:gd name="connsiteY320" fmla="*/ 269585 h 1114886"/>
              <a:gd name="connsiteX321" fmla="*/ 647840 w 1729358"/>
              <a:gd name="connsiteY321" fmla="*/ 304010 h 1114886"/>
              <a:gd name="connsiteX322" fmla="*/ 612884 w 1729358"/>
              <a:gd name="connsiteY322" fmla="*/ 338966 h 1114886"/>
              <a:gd name="connsiteX323" fmla="*/ 577928 w 1729358"/>
              <a:gd name="connsiteY323" fmla="*/ 304010 h 1114886"/>
              <a:gd name="connsiteX324" fmla="*/ 612884 w 1729358"/>
              <a:gd name="connsiteY324" fmla="*/ 269585 h 1114886"/>
              <a:gd name="connsiteX325" fmla="*/ 731521 w 1729358"/>
              <a:gd name="connsiteY325" fmla="*/ 265346 h 1114886"/>
              <a:gd name="connsiteX326" fmla="*/ 769125 w 1729358"/>
              <a:gd name="connsiteY326" fmla="*/ 301891 h 1114886"/>
              <a:gd name="connsiteX327" fmla="*/ 731521 w 1729358"/>
              <a:gd name="connsiteY327" fmla="*/ 341613 h 1114886"/>
              <a:gd name="connsiteX328" fmla="*/ 693917 w 1729358"/>
              <a:gd name="connsiteY328" fmla="*/ 305069 h 1114886"/>
              <a:gd name="connsiteX329" fmla="*/ 731521 w 1729358"/>
              <a:gd name="connsiteY329" fmla="*/ 265346 h 1114886"/>
              <a:gd name="connsiteX330" fmla="*/ 851219 w 1729358"/>
              <a:gd name="connsiteY330" fmla="*/ 263758 h 1114886"/>
              <a:gd name="connsiteX331" fmla="*/ 890410 w 1729358"/>
              <a:gd name="connsiteY331" fmla="*/ 304539 h 1114886"/>
              <a:gd name="connsiteX332" fmla="*/ 849629 w 1729358"/>
              <a:gd name="connsiteY332" fmla="*/ 344261 h 1114886"/>
              <a:gd name="connsiteX333" fmla="*/ 809377 w 1729358"/>
              <a:gd name="connsiteY333" fmla="*/ 301890 h 1114886"/>
              <a:gd name="connsiteX334" fmla="*/ 851219 w 1729358"/>
              <a:gd name="connsiteY334" fmla="*/ 263758 h 1114886"/>
              <a:gd name="connsiteX335" fmla="*/ 968796 w 1729358"/>
              <a:gd name="connsiteY335" fmla="*/ 260050 h 1114886"/>
              <a:gd name="connsiteX336" fmla="*/ 1012227 w 1729358"/>
              <a:gd name="connsiteY336" fmla="*/ 304540 h 1114886"/>
              <a:gd name="connsiteX337" fmla="*/ 969326 w 1729358"/>
              <a:gd name="connsiteY337" fmla="*/ 346910 h 1114886"/>
              <a:gd name="connsiteX338" fmla="*/ 924836 w 1729358"/>
              <a:gd name="connsiteY338" fmla="*/ 303481 h 1114886"/>
              <a:gd name="connsiteX339" fmla="*/ 968796 w 1729358"/>
              <a:gd name="connsiteY339" fmla="*/ 260050 h 1114886"/>
              <a:gd name="connsiteX340" fmla="*/ 1085845 w 1729358"/>
              <a:gd name="connsiteY340" fmla="*/ 258462 h 1114886"/>
              <a:gd name="connsiteX341" fmla="*/ 1133512 w 1729358"/>
              <a:gd name="connsiteY341" fmla="*/ 304539 h 1114886"/>
              <a:gd name="connsiteX342" fmla="*/ 1087434 w 1729358"/>
              <a:gd name="connsiteY342" fmla="*/ 349559 h 1114886"/>
              <a:gd name="connsiteX343" fmla="*/ 1040296 w 1729358"/>
              <a:gd name="connsiteY343" fmla="*/ 303480 h 1114886"/>
              <a:gd name="connsiteX344" fmla="*/ 1085845 w 1729358"/>
              <a:gd name="connsiteY344" fmla="*/ 258462 h 1114886"/>
              <a:gd name="connsiteX345" fmla="*/ 1206071 w 1729358"/>
              <a:gd name="connsiteY345" fmla="*/ 254754 h 1114886"/>
              <a:gd name="connsiteX346" fmla="*/ 1253739 w 1729358"/>
              <a:gd name="connsiteY346" fmla="*/ 304539 h 1114886"/>
              <a:gd name="connsiteX347" fmla="*/ 1204483 w 1729358"/>
              <a:gd name="connsiteY347" fmla="*/ 353265 h 1114886"/>
              <a:gd name="connsiteX348" fmla="*/ 1155757 w 1729358"/>
              <a:gd name="connsiteY348" fmla="*/ 301891 h 1114886"/>
              <a:gd name="connsiteX349" fmla="*/ 1206071 w 1729358"/>
              <a:gd name="connsiteY349" fmla="*/ 254754 h 1114886"/>
              <a:gd name="connsiteX350" fmla="*/ 1322062 w 1729358"/>
              <a:gd name="connsiteY350" fmla="*/ 254225 h 1114886"/>
              <a:gd name="connsiteX351" fmla="*/ 1373436 w 1729358"/>
              <a:gd name="connsiteY351" fmla="*/ 302951 h 1114886"/>
              <a:gd name="connsiteX352" fmla="*/ 1325239 w 1729358"/>
              <a:gd name="connsiteY352" fmla="*/ 352737 h 1114886"/>
              <a:gd name="connsiteX353" fmla="*/ 1275454 w 1729358"/>
              <a:gd name="connsiteY353" fmla="*/ 305069 h 1114886"/>
              <a:gd name="connsiteX354" fmla="*/ 1322062 w 1729358"/>
              <a:gd name="connsiteY354" fmla="*/ 254225 h 1114886"/>
              <a:gd name="connsiteX355" fmla="*/ 1441759 w 1729358"/>
              <a:gd name="connsiteY355" fmla="*/ 254225 h 1114886"/>
              <a:gd name="connsiteX356" fmla="*/ 1491544 w 1729358"/>
              <a:gd name="connsiteY356" fmla="*/ 302421 h 1114886"/>
              <a:gd name="connsiteX357" fmla="*/ 1443877 w 1729358"/>
              <a:gd name="connsiteY357" fmla="*/ 352736 h 1114886"/>
              <a:gd name="connsiteX358" fmla="*/ 1394091 w 1729358"/>
              <a:gd name="connsiteY358" fmla="*/ 304539 h 1114886"/>
              <a:gd name="connsiteX359" fmla="*/ 1441759 w 1729358"/>
              <a:gd name="connsiteY359" fmla="*/ 254225 h 1114886"/>
              <a:gd name="connsiteX360" fmla="*/ 1325769 w 1729358"/>
              <a:gd name="connsiteY360" fmla="*/ 127642 h 1114886"/>
              <a:gd name="connsiteX361" fmla="*/ 1372907 w 1729358"/>
              <a:gd name="connsiteY361" fmla="*/ 177427 h 1114886"/>
              <a:gd name="connsiteX362" fmla="*/ 1324180 w 1729358"/>
              <a:gd name="connsiteY362" fmla="*/ 226153 h 1114886"/>
              <a:gd name="connsiteX363" fmla="*/ 1275454 w 1729358"/>
              <a:gd name="connsiteY363" fmla="*/ 174779 h 1114886"/>
              <a:gd name="connsiteX364" fmla="*/ 1325769 w 1729358"/>
              <a:gd name="connsiteY364" fmla="*/ 127642 h 1114886"/>
              <a:gd name="connsiteX365" fmla="*/ 1205542 w 1729358"/>
              <a:gd name="connsiteY365" fmla="*/ 126583 h 1114886"/>
              <a:gd name="connsiteX366" fmla="*/ 1254269 w 1729358"/>
              <a:gd name="connsiteY366" fmla="*/ 176368 h 1114886"/>
              <a:gd name="connsiteX367" fmla="*/ 1206073 w 1729358"/>
              <a:gd name="connsiteY367" fmla="*/ 225623 h 1114886"/>
              <a:gd name="connsiteX368" fmla="*/ 1156286 w 1729358"/>
              <a:gd name="connsiteY368" fmla="*/ 174779 h 1114886"/>
              <a:gd name="connsiteX369" fmla="*/ 1205542 w 1729358"/>
              <a:gd name="connsiteY369" fmla="*/ 126583 h 1114886"/>
              <a:gd name="connsiteX370" fmla="*/ 1206073 w 1729358"/>
              <a:gd name="connsiteY370" fmla="*/ 0 h 1114886"/>
              <a:gd name="connsiteX371" fmla="*/ 1254269 w 1729358"/>
              <a:gd name="connsiteY371" fmla="*/ 49785 h 1114886"/>
              <a:gd name="connsiteX372" fmla="*/ 1206073 w 1729358"/>
              <a:gd name="connsiteY372" fmla="*/ 99040 h 1114886"/>
              <a:gd name="connsiteX373" fmla="*/ 1156286 w 1729358"/>
              <a:gd name="connsiteY373" fmla="*/ 48196 h 1114886"/>
              <a:gd name="connsiteX374" fmla="*/ 1206073 w 1729358"/>
              <a:gd name="connsiteY374" fmla="*/ 0 h 111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1729358" h="1114886">
                <a:moveTo>
                  <a:pt x="1205013" y="1016895"/>
                </a:moveTo>
                <a:cubicBezTo>
                  <a:pt x="1232024" y="1016895"/>
                  <a:pt x="1254268" y="1039140"/>
                  <a:pt x="1253739" y="1066151"/>
                </a:cubicBezTo>
                <a:cubicBezTo>
                  <a:pt x="1253739" y="1092632"/>
                  <a:pt x="1230965" y="1115406"/>
                  <a:pt x="1204483" y="1114877"/>
                </a:cubicBezTo>
                <a:cubicBezTo>
                  <a:pt x="1178001" y="1114877"/>
                  <a:pt x="1155757" y="1092103"/>
                  <a:pt x="1155757" y="1065621"/>
                </a:cubicBezTo>
                <a:cubicBezTo>
                  <a:pt x="1155757" y="1039140"/>
                  <a:pt x="1178001" y="1016895"/>
                  <a:pt x="1205013" y="1016895"/>
                </a:cubicBezTo>
                <a:close/>
                <a:moveTo>
                  <a:pt x="1323121" y="889784"/>
                </a:moveTo>
                <a:cubicBezTo>
                  <a:pt x="1349603" y="889254"/>
                  <a:pt x="1372377" y="910969"/>
                  <a:pt x="1372907" y="937981"/>
                </a:cubicBezTo>
                <a:cubicBezTo>
                  <a:pt x="1373436" y="964462"/>
                  <a:pt x="1351191" y="987236"/>
                  <a:pt x="1324710" y="987766"/>
                </a:cubicBezTo>
                <a:cubicBezTo>
                  <a:pt x="1298228" y="988295"/>
                  <a:pt x="1275454" y="966051"/>
                  <a:pt x="1274924" y="939569"/>
                </a:cubicBezTo>
                <a:cubicBezTo>
                  <a:pt x="1274395" y="913087"/>
                  <a:pt x="1296110" y="890313"/>
                  <a:pt x="1323121" y="889784"/>
                </a:cubicBezTo>
                <a:close/>
                <a:moveTo>
                  <a:pt x="1206072" y="889254"/>
                </a:moveTo>
                <a:cubicBezTo>
                  <a:pt x="1232024" y="889784"/>
                  <a:pt x="1254269" y="912558"/>
                  <a:pt x="1254269" y="939040"/>
                </a:cubicBezTo>
                <a:cubicBezTo>
                  <a:pt x="1253740" y="966051"/>
                  <a:pt x="1231495" y="988295"/>
                  <a:pt x="1205013" y="987766"/>
                </a:cubicBezTo>
                <a:cubicBezTo>
                  <a:pt x="1178532" y="987236"/>
                  <a:pt x="1156287" y="964462"/>
                  <a:pt x="1156816" y="937981"/>
                </a:cubicBezTo>
                <a:cubicBezTo>
                  <a:pt x="1156816" y="911499"/>
                  <a:pt x="1179591" y="889254"/>
                  <a:pt x="1206072" y="889254"/>
                </a:cubicBezTo>
                <a:close/>
                <a:moveTo>
                  <a:pt x="20225" y="790212"/>
                </a:moveTo>
                <a:cubicBezTo>
                  <a:pt x="33466" y="790212"/>
                  <a:pt x="41940" y="798686"/>
                  <a:pt x="41940" y="811398"/>
                </a:cubicBezTo>
                <a:cubicBezTo>
                  <a:pt x="41940" y="825168"/>
                  <a:pt x="33466" y="832054"/>
                  <a:pt x="19695" y="832583"/>
                </a:cubicBezTo>
                <a:cubicBezTo>
                  <a:pt x="6455" y="830994"/>
                  <a:pt x="-960" y="823579"/>
                  <a:pt x="99" y="809808"/>
                </a:cubicBezTo>
                <a:cubicBezTo>
                  <a:pt x="628" y="797627"/>
                  <a:pt x="8573" y="790212"/>
                  <a:pt x="20225" y="790212"/>
                </a:cubicBezTo>
                <a:close/>
                <a:moveTo>
                  <a:pt x="139923" y="788623"/>
                </a:moveTo>
                <a:cubicBezTo>
                  <a:pt x="154752" y="788094"/>
                  <a:pt x="161637" y="798157"/>
                  <a:pt x="163756" y="811398"/>
                </a:cubicBezTo>
                <a:cubicBezTo>
                  <a:pt x="161637" y="825698"/>
                  <a:pt x="154752" y="835232"/>
                  <a:pt x="139923" y="835761"/>
                </a:cubicBezTo>
                <a:cubicBezTo>
                  <a:pt x="124033" y="835761"/>
                  <a:pt x="115029" y="826757"/>
                  <a:pt x="115559" y="810868"/>
                </a:cubicBezTo>
                <a:cubicBezTo>
                  <a:pt x="116088" y="796568"/>
                  <a:pt x="125092" y="788094"/>
                  <a:pt x="139923" y="788623"/>
                </a:cubicBezTo>
                <a:close/>
                <a:moveTo>
                  <a:pt x="256441" y="784386"/>
                </a:moveTo>
                <a:cubicBezTo>
                  <a:pt x="272859" y="783857"/>
                  <a:pt x="283453" y="793390"/>
                  <a:pt x="283982" y="809809"/>
                </a:cubicBezTo>
                <a:cubicBezTo>
                  <a:pt x="285041" y="826757"/>
                  <a:pt x="274978" y="836290"/>
                  <a:pt x="259089" y="838408"/>
                </a:cubicBezTo>
                <a:cubicBezTo>
                  <a:pt x="242142" y="837879"/>
                  <a:pt x="232078" y="828875"/>
                  <a:pt x="231019" y="812456"/>
                </a:cubicBezTo>
                <a:cubicBezTo>
                  <a:pt x="230489" y="796038"/>
                  <a:pt x="240552" y="785445"/>
                  <a:pt x="256441" y="784386"/>
                </a:cubicBezTo>
                <a:close/>
                <a:moveTo>
                  <a:pt x="375609" y="782268"/>
                </a:moveTo>
                <a:cubicBezTo>
                  <a:pt x="394146" y="783857"/>
                  <a:pt x="404738" y="793391"/>
                  <a:pt x="404738" y="811928"/>
                </a:cubicBezTo>
                <a:cubicBezTo>
                  <a:pt x="404738" y="829406"/>
                  <a:pt x="394675" y="839998"/>
                  <a:pt x="377197" y="841057"/>
                </a:cubicBezTo>
                <a:cubicBezTo>
                  <a:pt x="358660" y="842116"/>
                  <a:pt x="347008" y="830994"/>
                  <a:pt x="346479" y="812987"/>
                </a:cubicBezTo>
                <a:cubicBezTo>
                  <a:pt x="345949" y="794450"/>
                  <a:pt x="357072" y="783857"/>
                  <a:pt x="375609" y="782268"/>
                </a:cubicBezTo>
                <a:close/>
                <a:moveTo>
                  <a:pt x="494775" y="779091"/>
                </a:moveTo>
                <a:cubicBezTo>
                  <a:pt x="514371" y="780679"/>
                  <a:pt x="524964" y="791802"/>
                  <a:pt x="526553" y="811398"/>
                </a:cubicBezTo>
                <a:cubicBezTo>
                  <a:pt x="524964" y="830995"/>
                  <a:pt x="514901" y="842646"/>
                  <a:pt x="495305" y="843175"/>
                </a:cubicBezTo>
                <a:cubicBezTo>
                  <a:pt x="475709" y="843706"/>
                  <a:pt x="464057" y="832583"/>
                  <a:pt x="462468" y="812986"/>
                </a:cubicBezTo>
                <a:cubicBezTo>
                  <a:pt x="460879" y="794979"/>
                  <a:pt x="476768" y="778032"/>
                  <a:pt x="494775" y="779091"/>
                </a:cubicBezTo>
                <a:close/>
                <a:moveTo>
                  <a:pt x="612884" y="776971"/>
                </a:moveTo>
                <a:cubicBezTo>
                  <a:pt x="632480" y="776971"/>
                  <a:pt x="647840" y="791801"/>
                  <a:pt x="647840" y="811398"/>
                </a:cubicBezTo>
                <a:cubicBezTo>
                  <a:pt x="647840" y="830464"/>
                  <a:pt x="631951" y="846353"/>
                  <a:pt x="612884" y="846353"/>
                </a:cubicBezTo>
                <a:cubicBezTo>
                  <a:pt x="593817" y="846353"/>
                  <a:pt x="577928" y="830464"/>
                  <a:pt x="577928" y="811398"/>
                </a:cubicBezTo>
                <a:cubicBezTo>
                  <a:pt x="577928" y="792331"/>
                  <a:pt x="593287" y="776971"/>
                  <a:pt x="612884" y="776971"/>
                </a:cubicBezTo>
                <a:close/>
                <a:moveTo>
                  <a:pt x="733640" y="773795"/>
                </a:moveTo>
                <a:cubicBezTo>
                  <a:pt x="754826" y="775384"/>
                  <a:pt x="770715" y="794451"/>
                  <a:pt x="769126" y="815636"/>
                </a:cubicBezTo>
                <a:cubicBezTo>
                  <a:pt x="767008" y="835762"/>
                  <a:pt x="749000" y="851122"/>
                  <a:pt x="729403" y="850062"/>
                </a:cubicBezTo>
                <a:cubicBezTo>
                  <a:pt x="707689" y="847944"/>
                  <a:pt x="692329" y="829936"/>
                  <a:pt x="693917" y="808221"/>
                </a:cubicBezTo>
                <a:cubicBezTo>
                  <a:pt x="695507" y="788095"/>
                  <a:pt x="714044" y="772206"/>
                  <a:pt x="733640" y="773795"/>
                </a:cubicBezTo>
                <a:close/>
                <a:moveTo>
                  <a:pt x="849629" y="771145"/>
                </a:moveTo>
                <a:cubicBezTo>
                  <a:pt x="871874" y="771145"/>
                  <a:pt x="889881" y="788623"/>
                  <a:pt x="890410" y="810868"/>
                </a:cubicBezTo>
                <a:cubicBezTo>
                  <a:pt x="890940" y="832583"/>
                  <a:pt x="873462" y="851650"/>
                  <a:pt x="851748" y="852179"/>
                </a:cubicBezTo>
                <a:cubicBezTo>
                  <a:pt x="828443" y="853238"/>
                  <a:pt x="809377" y="834701"/>
                  <a:pt x="809377" y="811397"/>
                </a:cubicBezTo>
                <a:cubicBezTo>
                  <a:pt x="809377" y="789153"/>
                  <a:pt x="826855" y="771675"/>
                  <a:pt x="849629" y="771145"/>
                </a:cubicBezTo>
                <a:close/>
                <a:moveTo>
                  <a:pt x="969856" y="768498"/>
                </a:moveTo>
                <a:cubicBezTo>
                  <a:pt x="993689" y="769028"/>
                  <a:pt x="1013286" y="790213"/>
                  <a:pt x="1012226" y="814046"/>
                </a:cubicBezTo>
                <a:cubicBezTo>
                  <a:pt x="1011167" y="836820"/>
                  <a:pt x="991571" y="855357"/>
                  <a:pt x="968797" y="855357"/>
                </a:cubicBezTo>
                <a:cubicBezTo>
                  <a:pt x="944963" y="855357"/>
                  <a:pt x="924837" y="834702"/>
                  <a:pt x="925367" y="811399"/>
                </a:cubicBezTo>
                <a:cubicBezTo>
                  <a:pt x="924837" y="787565"/>
                  <a:pt x="946022" y="767439"/>
                  <a:pt x="969856" y="768498"/>
                </a:cubicBezTo>
                <a:close/>
                <a:moveTo>
                  <a:pt x="1086374" y="765850"/>
                </a:moveTo>
                <a:cubicBezTo>
                  <a:pt x="1112856" y="765320"/>
                  <a:pt x="1134041" y="786506"/>
                  <a:pt x="1133512" y="811929"/>
                </a:cubicBezTo>
                <a:cubicBezTo>
                  <a:pt x="1132982" y="836821"/>
                  <a:pt x="1111797" y="857477"/>
                  <a:pt x="1087434" y="857477"/>
                </a:cubicBezTo>
                <a:cubicBezTo>
                  <a:pt x="1061482" y="858006"/>
                  <a:pt x="1039767" y="836291"/>
                  <a:pt x="1040296" y="810868"/>
                </a:cubicBezTo>
                <a:cubicBezTo>
                  <a:pt x="1040826" y="785976"/>
                  <a:pt x="1060952" y="766379"/>
                  <a:pt x="1086374" y="765850"/>
                </a:cubicBezTo>
                <a:close/>
                <a:moveTo>
                  <a:pt x="1205012" y="763201"/>
                </a:moveTo>
                <a:cubicBezTo>
                  <a:pt x="1231494" y="763201"/>
                  <a:pt x="1253739" y="784916"/>
                  <a:pt x="1253739" y="811398"/>
                </a:cubicBezTo>
                <a:cubicBezTo>
                  <a:pt x="1254268" y="837350"/>
                  <a:pt x="1232553" y="860124"/>
                  <a:pt x="1206601" y="861183"/>
                </a:cubicBezTo>
                <a:cubicBezTo>
                  <a:pt x="1180648" y="861712"/>
                  <a:pt x="1157345" y="839997"/>
                  <a:pt x="1156286" y="814045"/>
                </a:cubicBezTo>
                <a:cubicBezTo>
                  <a:pt x="1155227" y="786505"/>
                  <a:pt x="1178001" y="763201"/>
                  <a:pt x="1205012" y="763201"/>
                </a:cubicBezTo>
                <a:close/>
                <a:moveTo>
                  <a:pt x="1443877" y="762672"/>
                </a:moveTo>
                <a:cubicBezTo>
                  <a:pt x="1470358" y="763201"/>
                  <a:pt x="1492073" y="785975"/>
                  <a:pt x="1491544" y="812457"/>
                </a:cubicBezTo>
                <a:cubicBezTo>
                  <a:pt x="1491014" y="839468"/>
                  <a:pt x="1468240" y="861183"/>
                  <a:pt x="1441759" y="860654"/>
                </a:cubicBezTo>
                <a:cubicBezTo>
                  <a:pt x="1415277" y="860124"/>
                  <a:pt x="1393562" y="837350"/>
                  <a:pt x="1394091" y="810339"/>
                </a:cubicBezTo>
                <a:cubicBezTo>
                  <a:pt x="1394621" y="783857"/>
                  <a:pt x="1417395" y="762142"/>
                  <a:pt x="1443877" y="762672"/>
                </a:cubicBezTo>
                <a:close/>
                <a:moveTo>
                  <a:pt x="1324709" y="762671"/>
                </a:moveTo>
                <a:cubicBezTo>
                  <a:pt x="1351191" y="763201"/>
                  <a:pt x="1373435" y="785445"/>
                  <a:pt x="1372906" y="812457"/>
                </a:cubicBezTo>
                <a:cubicBezTo>
                  <a:pt x="1372376" y="838938"/>
                  <a:pt x="1349602" y="861712"/>
                  <a:pt x="1323650" y="861183"/>
                </a:cubicBezTo>
                <a:cubicBezTo>
                  <a:pt x="1297168" y="860653"/>
                  <a:pt x="1274924" y="838409"/>
                  <a:pt x="1275453" y="811398"/>
                </a:cubicBezTo>
                <a:cubicBezTo>
                  <a:pt x="1275983" y="784386"/>
                  <a:pt x="1298227" y="762671"/>
                  <a:pt x="1324709" y="762671"/>
                </a:cubicBezTo>
                <a:close/>
                <a:moveTo>
                  <a:pt x="20754" y="663101"/>
                </a:moveTo>
                <a:cubicBezTo>
                  <a:pt x="33466" y="662572"/>
                  <a:pt x="40350" y="672105"/>
                  <a:pt x="42999" y="683228"/>
                </a:cubicBezTo>
                <a:cubicBezTo>
                  <a:pt x="40880" y="696998"/>
                  <a:pt x="33995" y="705472"/>
                  <a:pt x="20754" y="705472"/>
                </a:cubicBezTo>
                <a:cubicBezTo>
                  <a:pt x="8573" y="705472"/>
                  <a:pt x="1158" y="698587"/>
                  <a:pt x="628" y="685875"/>
                </a:cubicBezTo>
                <a:cubicBezTo>
                  <a:pt x="99" y="672105"/>
                  <a:pt x="7514" y="663631"/>
                  <a:pt x="20754" y="663101"/>
                </a:cubicBezTo>
                <a:close/>
                <a:moveTo>
                  <a:pt x="137802" y="660983"/>
                </a:moveTo>
                <a:cubicBezTo>
                  <a:pt x="153691" y="659923"/>
                  <a:pt x="163224" y="669986"/>
                  <a:pt x="163224" y="684816"/>
                </a:cubicBezTo>
                <a:cubicBezTo>
                  <a:pt x="163224" y="699116"/>
                  <a:pt x="154220" y="707590"/>
                  <a:pt x="139391" y="709178"/>
                </a:cubicBezTo>
                <a:cubicBezTo>
                  <a:pt x="125621" y="707590"/>
                  <a:pt x="116087" y="700175"/>
                  <a:pt x="115558" y="685875"/>
                </a:cubicBezTo>
                <a:cubicBezTo>
                  <a:pt x="115028" y="671575"/>
                  <a:pt x="122972" y="662042"/>
                  <a:pt x="137802" y="660983"/>
                </a:cubicBezTo>
                <a:close/>
                <a:moveTo>
                  <a:pt x="258560" y="657275"/>
                </a:moveTo>
                <a:cubicBezTo>
                  <a:pt x="274449" y="660453"/>
                  <a:pt x="285041" y="668927"/>
                  <a:pt x="283982" y="685875"/>
                </a:cubicBezTo>
                <a:cubicBezTo>
                  <a:pt x="283453" y="702294"/>
                  <a:pt x="272859" y="711827"/>
                  <a:pt x="256441" y="711297"/>
                </a:cubicBezTo>
                <a:cubicBezTo>
                  <a:pt x="240023" y="710768"/>
                  <a:pt x="230489" y="700176"/>
                  <a:pt x="231019" y="683757"/>
                </a:cubicBezTo>
                <a:cubicBezTo>
                  <a:pt x="231548" y="667338"/>
                  <a:pt x="242671" y="658864"/>
                  <a:pt x="258560" y="657275"/>
                </a:cubicBezTo>
                <a:close/>
                <a:moveTo>
                  <a:pt x="375077" y="655686"/>
                </a:moveTo>
                <a:cubicBezTo>
                  <a:pt x="393615" y="655157"/>
                  <a:pt x="403678" y="665749"/>
                  <a:pt x="405267" y="684286"/>
                </a:cubicBezTo>
                <a:cubicBezTo>
                  <a:pt x="403678" y="702823"/>
                  <a:pt x="394145" y="713945"/>
                  <a:pt x="375608" y="713945"/>
                </a:cubicBezTo>
                <a:cubicBezTo>
                  <a:pt x="357070" y="713416"/>
                  <a:pt x="346478" y="701764"/>
                  <a:pt x="346478" y="683756"/>
                </a:cubicBezTo>
                <a:cubicBezTo>
                  <a:pt x="347007" y="666808"/>
                  <a:pt x="357600" y="656216"/>
                  <a:pt x="375077" y="655686"/>
                </a:cubicBezTo>
                <a:close/>
                <a:moveTo>
                  <a:pt x="493716" y="652508"/>
                </a:moveTo>
                <a:cubicBezTo>
                  <a:pt x="513843" y="653038"/>
                  <a:pt x="524435" y="664160"/>
                  <a:pt x="526554" y="683757"/>
                </a:cubicBezTo>
                <a:cubicBezTo>
                  <a:pt x="525494" y="703353"/>
                  <a:pt x="515431" y="715535"/>
                  <a:pt x="495835" y="716594"/>
                </a:cubicBezTo>
                <a:cubicBezTo>
                  <a:pt x="476238" y="717653"/>
                  <a:pt x="464587" y="706531"/>
                  <a:pt x="461938" y="686934"/>
                </a:cubicBezTo>
                <a:cubicBezTo>
                  <a:pt x="459820" y="668927"/>
                  <a:pt x="475708" y="651448"/>
                  <a:pt x="493716" y="652508"/>
                </a:cubicBezTo>
                <a:close/>
                <a:moveTo>
                  <a:pt x="611823" y="650390"/>
                </a:moveTo>
                <a:cubicBezTo>
                  <a:pt x="631420" y="649331"/>
                  <a:pt x="647309" y="664160"/>
                  <a:pt x="647838" y="683756"/>
                </a:cubicBezTo>
                <a:cubicBezTo>
                  <a:pt x="648369" y="702823"/>
                  <a:pt x="633539" y="719242"/>
                  <a:pt x="613943" y="720301"/>
                </a:cubicBezTo>
                <a:cubicBezTo>
                  <a:pt x="594875" y="720831"/>
                  <a:pt x="578457" y="705471"/>
                  <a:pt x="577928" y="686405"/>
                </a:cubicBezTo>
                <a:cubicBezTo>
                  <a:pt x="577397" y="666808"/>
                  <a:pt x="591698" y="650919"/>
                  <a:pt x="611823" y="650390"/>
                </a:cubicBezTo>
                <a:close/>
                <a:moveTo>
                  <a:pt x="732052" y="646682"/>
                </a:moveTo>
                <a:cubicBezTo>
                  <a:pt x="751648" y="646682"/>
                  <a:pt x="768596" y="663631"/>
                  <a:pt x="769125" y="683756"/>
                </a:cubicBezTo>
                <a:cubicBezTo>
                  <a:pt x="769655" y="704942"/>
                  <a:pt x="752177" y="722949"/>
                  <a:pt x="730993" y="722949"/>
                </a:cubicBezTo>
                <a:cubicBezTo>
                  <a:pt x="710866" y="722949"/>
                  <a:pt x="693918" y="706530"/>
                  <a:pt x="693918" y="685875"/>
                </a:cubicBezTo>
                <a:cubicBezTo>
                  <a:pt x="693388" y="664690"/>
                  <a:pt x="710866" y="646682"/>
                  <a:pt x="732052" y="646682"/>
                </a:cubicBezTo>
                <a:close/>
                <a:moveTo>
                  <a:pt x="848570" y="644035"/>
                </a:moveTo>
                <a:cubicBezTo>
                  <a:pt x="871874" y="643504"/>
                  <a:pt x="890940" y="662041"/>
                  <a:pt x="890410" y="685346"/>
                </a:cubicBezTo>
                <a:cubicBezTo>
                  <a:pt x="889881" y="707590"/>
                  <a:pt x="871874" y="725068"/>
                  <a:pt x="849629" y="725068"/>
                </a:cubicBezTo>
                <a:cubicBezTo>
                  <a:pt x="827384" y="725068"/>
                  <a:pt x="809377" y="707061"/>
                  <a:pt x="809377" y="684816"/>
                </a:cubicBezTo>
                <a:cubicBezTo>
                  <a:pt x="809377" y="662572"/>
                  <a:pt x="826325" y="644564"/>
                  <a:pt x="848570" y="644035"/>
                </a:cubicBezTo>
                <a:close/>
                <a:moveTo>
                  <a:pt x="969856" y="641386"/>
                </a:moveTo>
                <a:cubicBezTo>
                  <a:pt x="992630" y="642445"/>
                  <a:pt x="1011697" y="662042"/>
                  <a:pt x="1011697" y="684287"/>
                </a:cubicBezTo>
                <a:cubicBezTo>
                  <a:pt x="1012227" y="708120"/>
                  <a:pt x="991571" y="728245"/>
                  <a:pt x="967738" y="728245"/>
                </a:cubicBezTo>
                <a:cubicBezTo>
                  <a:pt x="943904" y="728245"/>
                  <a:pt x="923778" y="707590"/>
                  <a:pt x="924308" y="683757"/>
                </a:cubicBezTo>
                <a:cubicBezTo>
                  <a:pt x="924837" y="659923"/>
                  <a:pt x="946023" y="640327"/>
                  <a:pt x="969856" y="641386"/>
                </a:cubicBezTo>
                <a:close/>
                <a:moveTo>
                  <a:pt x="1087435" y="639267"/>
                </a:moveTo>
                <a:cubicBezTo>
                  <a:pt x="1112327" y="639797"/>
                  <a:pt x="1132983" y="659393"/>
                  <a:pt x="1133513" y="684285"/>
                </a:cubicBezTo>
                <a:cubicBezTo>
                  <a:pt x="1134042" y="709708"/>
                  <a:pt x="1112327" y="731423"/>
                  <a:pt x="1086376" y="730894"/>
                </a:cubicBezTo>
                <a:cubicBezTo>
                  <a:pt x="1061483" y="730364"/>
                  <a:pt x="1040827" y="710238"/>
                  <a:pt x="1040827" y="685875"/>
                </a:cubicBezTo>
                <a:cubicBezTo>
                  <a:pt x="1039768" y="659923"/>
                  <a:pt x="1060953" y="638737"/>
                  <a:pt x="1087435" y="639267"/>
                </a:cubicBezTo>
                <a:close/>
                <a:moveTo>
                  <a:pt x="1206072" y="635561"/>
                </a:moveTo>
                <a:cubicBezTo>
                  <a:pt x="1232553" y="636090"/>
                  <a:pt x="1254798" y="658864"/>
                  <a:pt x="1254269" y="685346"/>
                </a:cubicBezTo>
                <a:cubicBezTo>
                  <a:pt x="1253739" y="711828"/>
                  <a:pt x="1230965" y="734072"/>
                  <a:pt x="1204483" y="733543"/>
                </a:cubicBezTo>
                <a:cubicBezTo>
                  <a:pt x="1178002" y="733013"/>
                  <a:pt x="1155757" y="710239"/>
                  <a:pt x="1156286" y="683758"/>
                </a:cubicBezTo>
                <a:cubicBezTo>
                  <a:pt x="1156816" y="657276"/>
                  <a:pt x="1179590" y="635031"/>
                  <a:pt x="1206072" y="635561"/>
                </a:cubicBezTo>
                <a:close/>
                <a:moveTo>
                  <a:pt x="1441759" y="635560"/>
                </a:moveTo>
                <a:cubicBezTo>
                  <a:pt x="1468240" y="635030"/>
                  <a:pt x="1491014" y="656745"/>
                  <a:pt x="1491544" y="683756"/>
                </a:cubicBezTo>
                <a:cubicBezTo>
                  <a:pt x="1492073" y="710238"/>
                  <a:pt x="1470358" y="733012"/>
                  <a:pt x="1443877" y="734071"/>
                </a:cubicBezTo>
                <a:cubicBezTo>
                  <a:pt x="1417924" y="734600"/>
                  <a:pt x="1394621" y="712356"/>
                  <a:pt x="1394091" y="685874"/>
                </a:cubicBezTo>
                <a:cubicBezTo>
                  <a:pt x="1393562" y="658863"/>
                  <a:pt x="1415277" y="636619"/>
                  <a:pt x="1441759" y="635560"/>
                </a:cubicBezTo>
                <a:close/>
                <a:moveTo>
                  <a:pt x="1323121" y="635560"/>
                </a:moveTo>
                <a:cubicBezTo>
                  <a:pt x="1349073" y="635030"/>
                  <a:pt x="1372376" y="656745"/>
                  <a:pt x="1372906" y="683756"/>
                </a:cubicBezTo>
                <a:cubicBezTo>
                  <a:pt x="1373435" y="710238"/>
                  <a:pt x="1351720" y="733541"/>
                  <a:pt x="1325239" y="734071"/>
                </a:cubicBezTo>
                <a:cubicBezTo>
                  <a:pt x="1298757" y="734600"/>
                  <a:pt x="1275983" y="712886"/>
                  <a:pt x="1275453" y="685874"/>
                </a:cubicBezTo>
                <a:cubicBezTo>
                  <a:pt x="1274924" y="659393"/>
                  <a:pt x="1296639" y="636089"/>
                  <a:pt x="1323121" y="635560"/>
                </a:cubicBezTo>
                <a:close/>
                <a:moveTo>
                  <a:pt x="1561455" y="635559"/>
                </a:moveTo>
                <a:cubicBezTo>
                  <a:pt x="1587407" y="635559"/>
                  <a:pt x="1610181" y="657274"/>
                  <a:pt x="1610711" y="683756"/>
                </a:cubicBezTo>
                <a:cubicBezTo>
                  <a:pt x="1611240" y="710767"/>
                  <a:pt x="1587937" y="734600"/>
                  <a:pt x="1560926" y="734071"/>
                </a:cubicBezTo>
                <a:cubicBezTo>
                  <a:pt x="1534973" y="733541"/>
                  <a:pt x="1512729" y="710767"/>
                  <a:pt x="1512729" y="684286"/>
                </a:cubicBezTo>
                <a:cubicBezTo>
                  <a:pt x="1512729" y="657804"/>
                  <a:pt x="1534973" y="635559"/>
                  <a:pt x="1561455" y="635559"/>
                </a:cubicBezTo>
                <a:close/>
                <a:moveTo>
                  <a:pt x="18636" y="536518"/>
                </a:moveTo>
                <a:cubicBezTo>
                  <a:pt x="31876" y="535459"/>
                  <a:pt x="40880" y="542873"/>
                  <a:pt x="41939" y="556114"/>
                </a:cubicBezTo>
                <a:cubicBezTo>
                  <a:pt x="42999" y="569355"/>
                  <a:pt x="35055" y="576770"/>
                  <a:pt x="21814" y="578889"/>
                </a:cubicBezTo>
                <a:cubicBezTo>
                  <a:pt x="8573" y="577829"/>
                  <a:pt x="628" y="572004"/>
                  <a:pt x="99" y="557704"/>
                </a:cubicBezTo>
                <a:cubicBezTo>
                  <a:pt x="99" y="544992"/>
                  <a:pt x="6984" y="537577"/>
                  <a:pt x="18636" y="536518"/>
                </a:cubicBezTo>
                <a:close/>
                <a:moveTo>
                  <a:pt x="140450" y="533870"/>
                </a:moveTo>
                <a:cubicBezTo>
                  <a:pt x="155809" y="534929"/>
                  <a:pt x="161636" y="544992"/>
                  <a:pt x="163754" y="557703"/>
                </a:cubicBezTo>
                <a:cubicBezTo>
                  <a:pt x="161106" y="572533"/>
                  <a:pt x="153691" y="582066"/>
                  <a:pt x="138862" y="581536"/>
                </a:cubicBezTo>
                <a:cubicBezTo>
                  <a:pt x="122972" y="581007"/>
                  <a:pt x="114498" y="571474"/>
                  <a:pt x="115557" y="555584"/>
                </a:cubicBezTo>
                <a:cubicBezTo>
                  <a:pt x="116617" y="541285"/>
                  <a:pt x="126150" y="533340"/>
                  <a:pt x="140450" y="533870"/>
                </a:cubicBezTo>
                <a:close/>
                <a:moveTo>
                  <a:pt x="258559" y="531222"/>
                </a:moveTo>
                <a:cubicBezTo>
                  <a:pt x="274448" y="531222"/>
                  <a:pt x="283452" y="541814"/>
                  <a:pt x="285041" y="557704"/>
                </a:cubicBezTo>
                <a:cubicBezTo>
                  <a:pt x="282923" y="574123"/>
                  <a:pt x="273919" y="584185"/>
                  <a:pt x="257500" y="584185"/>
                </a:cubicBezTo>
                <a:cubicBezTo>
                  <a:pt x="241081" y="583656"/>
                  <a:pt x="231018" y="573063"/>
                  <a:pt x="231548" y="557174"/>
                </a:cubicBezTo>
                <a:cubicBezTo>
                  <a:pt x="232077" y="540755"/>
                  <a:pt x="242671" y="530693"/>
                  <a:pt x="258559" y="531222"/>
                </a:cubicBezTo>
                <a:close/>
                <a:moveTo>
                  <a:pt x="374019" y="528044"/>
                </a:moveTo>
                <a:cubicBezTo>
                  <a:pt x="393085" y="529633"/>
                  <a:pt x="404738" y="538636"/>
                  <a:pt x="404738" y="557174"/>
                </a:cubicBezTo>
                <a:cubicBezTo>
                  <a:pt x="404738" y="574651"/>
                  <a:pt x="395203" y="585774"/>
                  <a:pt x="378256" y="586833"/>
                </a:cubicBezTo>
                <a:cubicBezTo>
                  <a:pt x="359719" y="587892"/>
                  <a:pt x="348067" y="577300"/>
                  <a:pt x="346478" y="559292"/>
                </a:cubicBezTo>
                <a:cubicBezTo>
                  <a:pt x="345418" y="541285"/>
                  <a:pt x="357070" y="530693"/>
                  <a:pt x="374019" y="528044"/>
                </a:cubicBezTo>
                <a:close/>
                <a:moveTo>
                  <a:pt x="495834" y="525396"/>
                </a:moveTo>
                <a:cubicBezTo>
                  <a:pt x="512783" y="525926"/>
                  <a:pt x="526553" y="540226"/>
                  <a:pt x="526553" y="559822"/>
                </a:cubicBezTo>
                <a:cubicBezTo>
                  <a:pt x="524964" y="577300"/>
                  <a:pt x="514371" y="588953"/>
                  <a:pt x="494775" y="589482"/>
                </a:cubicBezTo>
                <a:cubicBezTo>
                  <a:pt x="475178" y="589482"/>
                  <a:pt x="463527" y="578359"/>
                  <a:pt x="462468" y="558763"/>
                </a:cubicBezTo>
                <a:cubicBezTo>
                  <a:pt x="460878" y="540756"/>
                  <a:pt x="477827" y="524866"/>
                  <a:pt x="495834" y="525396"/>
                </a:cubicBezTo>
                <a:close/>
                <a:moveTo>
                  <a:pt x="611825" y="523279"/>
                </a:moveTo>
                <a:cubicBezTo>
                  <a:pt x="631950" y="522748"/>
                  <a:pt x="647310" y="537049"/>
                  <a:pt x="647839" y="556645"/>
                </a:cubicBezTo>
                <a:cubicBezTo>
                  <a:pt x="648369" y="575712"/>
                  <a:pt x="633009" y="592131"/>
                  <a:pt x="613943" y="592661"/>
                </a:cubicBezTo>
                <a:cubicBezTo>
                  <a:pt x="594876" y="593190"/>
                  <a:pt x="578457" y="577831"/>
                  <a:pt x="577928" y="558764"/>
                </a:cubicBezTo>
                <a:cubicBezTo>
                  <a:pt x="577398" y="539167"/>
                  <a:pt x="592227" y="523808"/>
                  <a:pt x="611825" y="523279"/>
                </a:cubicBezTo>
                <a:close/>
                <a:moveTo>
                  <a:pt x="731521" y="519571"/>
                </a:moveTo>
                <a:cubicBezTo>
                  <a:pt x="752707" y="519571"/>
                  <a:pt x="770185" y="537579"/>
                  <a:pt x="769655" y="558764"/>
                </a:cubicBezTo>
                <a:cubicBezTo>
                  <a:pt x="768595" y="578890"/>
                  <a:pt x="751648" y="595838"/>
                  <a:pt x="731521" y="595838"/>
                </a:cubicBezTo>
                <a:cubicBezTo>
                  <a:pt x="710336" y="595838"/>
                  <a:pt x="693387" y="578360"/>
                  <a:pt x="693917" y="556645"/>
                </a:cubicBezTo>
                <a:cubicBezTo>
                  <a:pt x="694447" y="536520"/>
                  <a:pt x="711396" y="519571"/>
                  <a:pt x="731521" y="519571"/>
                </a:cubicBezTo>
                <a:close/>
                <a:moveTo>
                  <a:pt x="849628" y="516922"/>
                </a:moveTo>
                <a:cubicBezTo>
                  <a:pt x="872932" y="516922"/>
                  <a:pt x="891470" y="535989"/>
                  <a:pt x="890410" y="559293"/>
                </a:cubicBezTo>
                <a:cubicBezTo>
                  <a:pt x="889351" y="581538"/>
                  <a:pt x="870814" y="599015"/>
                  <a:pt x="848569" y="597956"/>
                </a:cubicBezTo>
                <a:cubicBezTo>
                  <a:pt x="826325" y="597427"/>
                  <a:pt x="808847" y="578890"/>
                  <a:pt x="809377" y="556645"/>
                </a:cubicBezTo>
                <a:cubicBezTo>
                  <a:pt x="809906" y="534400"/>
                  <a:pt x="827384" y="516922"/>
                  <a:pt x="849628" y="516922"/>
                </a:cubicBezTo>
                <a:close/>
                <a:moveTo>
                  <a:pt x="969855" y="514273"/>
                </a:moveTo>
                <a:cubicBezTo>
                  <a:pt x="992629" y="515332"/>
                  <a:pt x="1011695" y="534400"/>
                  <a:pt x="1012225" y="557174"/>
                </a:cubicBezTo>
                <a:cubicBezTo>
                  <a:pt x="1012225" y="581007"/>
                  <a:pt x="992100" y="601132"/>
                  <a:pt x="968267" y="601132"/>
                </a:cubicBezTo>
                <a:cubicBezTo>
                  <a:pt x="944432" y="601132"/>
                  <a:pt x="924307" y="580477"/>
                  <a:pt x="924837" y="556644"/>
                </a:cubicBezTo>
                <a:cubicBezTo>
                  <a:pt x="925366" y="532810"/>
                  <a:pt x="946022" y="513214"/>
                  <a:pt x="969855" y="514273"/>
                </a:cubicBezTo>
                <a:close/>
                <a:moveTo>
                  <a:pt x="1086376" y="512155"/>
                </a:moveTo>
                <a:cubicBezTo>
                  <a:pt x="1112328" y="512155"/>
                  <a:pt x="1134042" y="533341"/>
                  <a:pt x="1132983" y="558762"/>
                </a:cubicBezTo>
                <a:cubicBezTo>
                  <a:pt x="1132454" y="583126"/>
                  <a:pt x="1111268" y="603252"/>
                  <a:pt x="1086376" y="603252"/>
                </a:cubicBezTo>
                <a:cubicBezTo>
                  <a:pt x="1060424" y="603252"/>
                  <a:pt x="1039238" y="582067"/>
                  <a:pt x="1039767" y="556115"/>
                </a:cubicBezTo>
                <a:cubicBezTo>
                  <a:pt x="1040826" y="531751"/>
                  <a:pt x="1061483" y="512155"/>
                  <a:pt x="1086376" y="512155"/>
                </a:cubicBezTo>
                <a:close/>
                <a:moveTo>
                  <a:pt x="1323650" y="508978"/>
                </a:moveTo>
                <a:cubicBezTo>
                  <a:pt x="1350132" y="508448"/>
                  <a:pt x="1372906" y="530693"/>
                  <a:pt x="1372906" y="557174"/>
                </a:cubicBezTo>
                <a:cubicBezTo>
                  <a:pt x="1372906" y="583656"/>
                  <a:pt x="1350661" y="606430"/>
                  <a:pt x="1324180" y="606959"/>
                </a:cubicBezTo>
                <a:cubicBezTo>
                  <a:pt x="1297698" y="606959"/>
                  <a:pt x="1274924" y="584715"/>
                  <a:pt x="1274924" y="558233"/>
                </a:cubicBezTo>
                <a:cubicBezTo>
                  <a:pt x="1274924" y="531752"/>
                  <a:pt x="1296639" y="508978"/>
                  <a:pt x="1323650" y="508978"/>
                </a:cubicBezTo>
                <a:close/>
                <a:moveTo>
                  <a:pt x="1205542" y="508448"/>
                </a:moveTo>
                <a:cubicBezTo>
                  <a:pt x="1232023" y="508448"/>
                  <a:pt x="1254268" y="531222"/>
                  <a:pt x="1254268" y="558234"/>
                </a:cubicBezTo>
                <a:cubicBezTo>
                  <a:pt x="1254268" y="584715"/>
                  <a:pt x="1231494" y="607489"/>
                  <a:pt x="1205012" y="606960"/>
                </a:cubicBezTo>
                <a:cubicBezTo>
                  <a:pt x="1178531" y="606430"/>
                  <a:pt x="1156286" y="583656"/>
                  <a:pt x="1156286" y="557175"/>
                </a:cubicBezTo>
                <a:cubicBezTo>
                  <a:pt x="1156286" y="530693"/>
                  <a:pt x="1179060" y="508448"/>
                  <a:pt x="1205542" y="508448"/>
                </a:cubicBezTo>
                <a:close/>
                <a:moveTo>
                  <a:pt x="1681682" y="508448"/>
                </a:moveTo>
                <a:cubicBezTo>
                  <a:pt x="1708693" y="508977"/>
                  <a:pt x="1729878" y="531222"/>
                  <a:pt x="1729349" y="558233"/>
                </a:cubicBezTo>
                <a:cubicBezTo>
                  <a:pt x="1728819" y="585244"/>
                  <a:pt x="1706575" y="606959"/>
                  <a:pt x="1680093" y="606430"/>
                </a:cubicBezTo>
                <a:cubicBezTo>
                  <a:pt x="1653082" y="606430"/>
                  <a:pt x="1631367" y="583656"/>
                  <a:pt x="1631896" y="556644"/>
                </a:cubicBezTo>
                <a:cubicBezTo>
                  <a:pt x="1632426" y="529633"/>
                  <a:pt x="1654670" y="507918"/>
                  <a:pt x="1681682" y="508448"/>
                </a:cubicBezTo>
                <a:close/>
                <a:moveTo>
                  <a:pt x="1562514" y="508448"/>
                </a:moveTo>
                <a:cubicBezTo>
                  <a:pt x="1588466" y="508977"/>
                  <a:pt x="1610711" y="531751"/>
                  <a:pt x="1610711" y="557703"/>
                </a:cubicBezTo>
                <a:cubicBezTo>
                  <a:pt x="1610711" y="583655"/>
                  <a:pt x="1588466" y="606429"/>
                  <a:pt x="1561985" y="606959"/>
                </a:cubicBezTo>
                <a:cubicBezTo>
                  <a:pt x="1534973" y="607488"/>
                  <a:pt x="1511670" y="583655"/>
                  <a:pt x="1512729" y="556115"/>
                </a:cubicBezTo>
                <a:cubicBezTo>
                  <a:pt x="1513788" y="529633"/>
                  <a:pt x="1536032" y="507918"/>
                  <a:pt x="1562514" y="508448"/>
                </a:cubicBezTo>
                <a:close/>
                <a:moveTo>
                  <a:pt x="1441759" y="508448"/>
                </a:moveTo>
                <a:cubicBezTo>
                  <a:pt x="1468770" y="507918"/>
                  <a:pt x="1491015" y="530163"/>
                  <a:pt x="1491545" y="557174"/>
                </a:cubicBezTo>
                <a:cubicBezTo>
                  <a:pt x="1492074" y="584185"/>
                  <a:pt x="1470359" y="606959"/>
                  <a:pt x="1443348" y="606959"/>
                </a:cubicBezTo>
                <a:cubicBezTo>
                  <a:pt x="1417396" y="607488"/>
                  <a:pt x="1394092" y="584714"/>
                  <a:pt x="1393562" y="558233"/>
                </a:cubicBezTo>
                <a:cubicBezTo>
                  <a:pt x="1393033" y="531751"/>
                  <a:pt x="1414748" y="508977"/>
                  <a:pt x="1441759" y="508448"/>
                </a:cubicBezTo>
                <a:close/>
                <a:moveTo>
                  <a:pt x="19695" y="409407"/>
                </a:moveTo>
                <a:cubicBezTo>
                  <a:pt x="32936" y="408877"/>
                  <a:pt x="41410" y="416822"/>
                  <a:pt x="42470" y="429533"/>
                </a:cubicBezTo>
                <a:cubicBezTo>
                  <a:pt x="42470" y="443303"/>
                  <a:pt x="33996" y="450189"/>
                  <a:pt x="21284" y="451777"/>
                </a:cubicBezTo>
                <a:cubicBezTo>
                  <a:pt x="8043" y="450718"/>
                  <a:pt x="99" y="443834"/>
                  <a:pt x="99" y="430062"/>
                </a:cubicBezTo>
                <a:cubicBezTo>
                  <a:pt x="99" y="417352"/>
                  <a:pt x="8043" y="409937"/>
                  <a:pt x="19695" y="409407"/>
                </a:cubicBezTo>
                <a:close/>
                <a:moveTo>
                  <a:pt x="140980" y="406758"/>
                </a:moveTo>
                <a:cubicBezTo>
                  <a:pt x="155809" y="407817"/>
                  <a:pt x="161636" y="417880"/>
                  <a:pt x="163754" y="430591"/>
                </a:cubicBezTo>
                <a:cubicBezTo>
                  <a:pt x="161106" y="445421"/>
                  <a:pt x="153691" y="454954"/>
                  <a:pt x="139391" y="454424"/>
                </a:cubicBezTo>
                <a:cubicBezTo>
                  <a:pt x="123502" y="453895"/>
                  <a:pt x="115028" y="444362"/>
                  <a:pt x="116087" y="428472"/>
                </a:cubicBezTo>
                <a:cubicBezTo>
                  <a:pt x="117147" y="414173"/>
                  <a:pt x="126680" y="406228"/>
                  <a:pt x="140980" y="406758"/>
                </a:cubicBezTo>
                <a:close/>
                <a:moveTo>
                  <a:pt x="256971" y="403580"/>
                </a:moveTo>
                <a:cubicBezTo>
                  <a:pt x="273390" y="403580"/>
                  <a:pt x="282393" y="413643"/>
                  <a:pt x="285041" y="430062"/>
                </a:cubicBezTo>
                <a:cubicBezTo>
                  <a:pt x="283452" y="446481"/>
                  <a:pt x="274978" y="457073"/>
                  <a:pt x="258559" y="457073"/>
                </a:cubicBezTo>
                <a:cubicBezTo>
                  <a:pt x="242141" y="457603"/>
                  <a:pt x="231548" y="447011"/>
                  <a:pt x="231019" y="431121"/>
                </a:cubicBezTo>
                <a:cubicBezTo>
                  <a:pt x="230489" y="414703"/>
                  <a:pt x="241081" y="404110"/>
                  <a:pt x="256971" y="403580"/>
                </a:cubicBezTo>
                <a:close/>
                <a:moveTo>
                  <a:pt x="376137" y="400933"/>
                </a:moveTo>
                <a:cubicBezTo>
                  <a:pt x="394145" y="402522"/>
                  <a:pt x="405268" y="412056"/>
                  <a:pt x="405268" y="431123"/>
                </a:cubicBezTo>
                <a:cubicBezTo>
                  <a:pt x="405268" y="448601"/>
                  <a:pt x="395204" y="459193"/>
                  <a:pt x="377726" y="459722"/>
                </a:cubicBezTo>
                <a:cubicBezTo>
                  <a:pt x="359189" y="460252"/>
                  <a:pt x="347537" y="449130"/>
                  <a:pt x="347007" y="431123"/>
                </a:cubicBezTo>
                <a:cubicBezTo>
                  <a:pt x="345948" y="413115"/>
                  <a:pt x="357600" y="403052"/>
                  <a:pt x="376137" y="400933"/>
                </a:cubicBezTo>
                <a:close/>
                <a:moveTo>
                  <a:pt x="495836" y="398285"/>
                </a:moveTo>
                <a:cubicBezTo>
                  <a:pt x="514902" y="399874"/>
                  <a:pt x="527084" y="410997"/>
                  <a:pt x="526554" y="431122"/>
                </a:cubicBezTo>
                <a:cubicBezTo>
                  <a:pt x="526025" y="450719"/>
                  <a:pt x="513843" y="460782"/>
                  <a:pt x="494777" y="462900"/>
                </a:cubicBezTo>
                <a:cubicBezTo>
                  <a:pt x="475709" y="460782"/>
                  <a:pt x="463527" y="451248"/>
                  <a:pt x="462468" y="431652"/>
                </a:cubicBezTo>
                <a:cubicBezTo>
                  <a:pt x="461409" y="413644"/>
                  <a:pt x="477828" y="396696"/>
                  <a:pt x="495836" y="398285"/>
                </a:cubicBezTo>
                <a:close/>
                <a:moveTo>
                  <a:pt x="611825" y="396166"/>
                </a:moveTo>
                <a:cubicBezTo>
                  <a:pt x="631420" y="395635"/>
                  <a:pt x="647310" y="409936"/>
                  <a:pt x="647839" y="429532"/>
                </a:cubicBezTo>
                <a:cubicBezTo>
                  <a:pt x="648369" y="448599"/>
                  <a:pt x="633009" y="465018"/>
                  <a:pt x="613943" y="465548"/>
                </a:cubicBezTo>
                <a:cubicBezTo>
                  <a:pt x="594876" y="466077"/>
                  <a:pt x="578457" y="450718"/>
                  <a:pt x="577928" y="431651"/>
                </a:cubicBezTo>
                <a:cubicBezTo>
                  <a:pt x="577398" y="412054"/>
                  <a:pt x="592227" y="396695"/>
                  <a:pt x="611825" y="396166"/>
                </a:cubicBezTo>
                <a:close/>
                <a:moveTo>
                  <a:pt x="732581" y="392459"/>
                </a:moveTo>
                <a:cubicBezTo>
                  <a:pt x="752177" y="392988"/>
                  <a:pt x="769125" y="409937"/>
                  <a:pt x="769125" y="430062"/>
                </a:cubicBezTo>
                <a:cubicBezTo>
                  <a:pt x="769125" y="450189"/>
                  <a:pt x="753236" y="467667"/>
                  <a:pt x="733110" y="468726"/>
                </a:cubicBezTo>
                <a:cubicBezTo>
                  <a:pt x="711924" y="469785"/>
                  <a:pt x="693917" y="452307"/>
                  <a:pt x="693917" y="431122"/>
                </a:cubicBezTo>
                <a:cubicBezTo>
                  <a:pt x="693917" y="409937"/>
                  <a:pt x="711395" y="391929"/>
                  <a:pt x="732581" y="392459"/>
                </a:cubicBezTo>
                <a:close/>
                <a:moveTo>
                  <a:pt x="851219" y="390341"/>
                </a:moveTo>
                <a:cubicBezTo>
                  <a:pt x="873463" y="390870"/>
                  <a:pt x="890941" y="409407"/>
                  <a:pt x="890410" y="431122"/>
                </a:cubicBezTo>
                <a:cubicBezTo>
                  <a:pt x="889881" y="452837"/>
                  <a:pt x="871874" y="470844"/>
                  <a:pt x="849629" y="470844"/>
                </a:cubicBezTo>
                <a:cubicBezTo>
                  <a:pt x="826326" y="470844"/>
                  <a:pt x="808318" y="451778"/>
                  <a:pt x="809377" y="428473"/>
                </a:cubicBezTo>
                <a:cubicBezTo>
                  <a:pt x="810436" y="406229"/>
                  <a:pt x="828445" y="389280"/>
                  <a:pt x="851219" y="390341"/>
                </a:cubicBezTo>
                <a:close/>
                <a:moveTo>
                  <a:pt x="967208" y="387163"/>
                </a:moveTo>
                <a:cubicBezTo>
                  <a:pt x="991041" y="386632"/>
                  <a:pt x="1011697" y="406759"/>
                  <a:pt x="1011697" y="430062"/>
                </a:cubicBezTo>
                <a:cubicBezTo>
                  <a:pt x="1011697" y="453897"/>
                  <a:pt x="991570" y="474022"/>
                  <a:pt x="967737" y="474022"/>
                </a:cubicBezTo>
                <a:cubicBezTo>
                  <a:pt x="944963" y="474022"/>
                  <a:pt x="925366" y="454956"/>
                  <a:pt x="924307" y="432182"/>
                </a:cubicBezTo>
                <a:cubicBezTo>
                  <a:pt x="923248" y="408878"/>
                  <a:pt x="943373" y="387692"/>
                  <a:pt x="967208" y="387163"/>
                </a:cubicBezTo>
                <a:close/>
                <a:moveTo>
                  <a:pt x="1085315" y="385044"/>
                </a:moveTo>
                <a:cubicBezTo>
                  <a:pt x="1111268" y="384514"/>
                  <a:pt x="1132983" y="404640"/>
                  <a:pt x="1133512" y="430592"/>
                </a:cubicBezTo>
                <a:cubicBezTo>
                  <a:pt x="1133512" y="454955"/>
                  <a:pt x="1113386" y="476140"/>
                  <a:pt x="1088494" y="476669"/>
                </a:cubicBezTo>
                <a:cubicBezTo>
                  <a:pt x="1062541" y="477729"/>
                  <a:pt x="1040827" y="457073"/>
                  <a:pt x="1040297" y="431121"/>
                </a:cubicBezTo>
                <a:cubicBezTo>
                  <a:pt x="1040297" y="406759"/>
                  <a:pt x="1059893" y="386103"/>
                  <a:pt x="1085315" y="385044"/>
                </a:cubicBezTo>
                <a:close/>
                <a:moveTo>
                  <a:pt x="1326828" y="381337"/>
                </a:moveTo>
                <a:cubicBezTo>
                  <a:pt x="1353309" y="382926"/>
                  <a:pt x="1374494" y="405700"/>
                  <a:pt x="1373435" y="432181"/>
                </a:cubicBezTo>
                <a:cubicBezTo>
                  <a:pt x="1371847" y="458663"/>
                  <a:pt x="1348542" y="480378"/>
                  <a:pt x="1323121" y="479849"/>
                </a:cubicBezTo>
                <a:cubicBezTo>
                  <a:pt x="1296639" y="479319"/>
                  <a:pt x="1274924" y="456545"/>
                  <a:pt x="1275453" y="430063"/>
                </a:cubicBezTo>
                <a:cubicBezTo>
                  <a:pt x="1275453" y="402522"/>
                  <a:pt x="1299286" y="379747"/>
                  <a:pt x="1326828" y="381337"/>
                </a:cubicBezTo>
                <a:close/>
                <a:moveTo>
                  <a:pt x="1442288" y="381336"/>
                </a:moveTo>
                <a:cubicBezTo>
                  <a:pt x="1468770" y="381336"/>
                  <a:pt x="1491015" y="403581"/>
                  <a:pt x="1491015" y="430062"/>
                </a:cubicBezTo>
                <a:cubicBezTo>
                  <a:pt x="1491544" y="457073"/>
                  <a:pt x="1469300" y="479847"/>
                  <a:pt x="1442818" y="479847"/>
                </a:cubicBezTo>
                <a:cubicBezTo>
                  <a:pt x="1416336" y="479847"/>
                  <a:pt x="1394092" y="457073"/>
                  <a:pt x="1393562" y="430592"/>
                </a:cubicBezTo>
                <a:cubicBezTo>
                  <a:pt x="1393562" y="404110"/>
                  <a:pt x="1415807" y="381336"/>
                  <a:pt x="1442288" y="381336"/>
                </a:cubicBezTo>
                <a:close/>
                <a:moveTo>
                  <a:pt x="1205542" y="381336"/>
                </a:moveTo>
                <a:cubicBezTo>
                  <a:pt x="1232024" y="381866"/>
                  <a:pt x="1254269" y="404110"/>
                  <a:pt x="1254269" y="430592"/>
                </a:cubicBezTo>
                <a:cubicBezTo>
                  <a:pt x="1254269" y="457074"/>
                  <a:pt x="1232024" y="479848"/>
                  <a:pt x="1206073" y="479848"/>
                </a:cubicBezTo>
                <a:cubicBezTo>
                  <a:pt x="1179060" y="480377"/>
                  <a:pt x="1155757" y="456544"/>
                  <a:pt x="1156286" y="429533"/>
                </a:cubicBezTo>
                <a:cubicBezTo>
                  <a:pt x="1156817" y="403051"/>
                  <a:pt x="1179591" y="381336"/>
                  <a:pt x="1205542" y="381336"/>
                </a:cubicBezTo>
                <a:close/>
                <a:moveTo>
                  <a:pt x="1563573" y="381336"/>
                </a:moveTo>
                <a:cubicBezTo>
                  <a:pt x="1589525" y="382924"/>
                  <a:pt x="1611240" y="405699"/>
                  <a:pt x="1610711" y="431651"/>
                </a:cubicBezTo>
                <a:cubicBezTo>
                  <a:pt x="1610181" y="457603"/>
                  <a:pt x="1587407" y="480377"/>
                  <a:pt x="1561455" y="479848"/>
                </a:cubicBezTo>
                <a:cubicBezTo>
                  <a:pt x="1535503" y="479848"/>
                  <a:pt x="1512729" y="457074"/>
                  <a:pt x="1512729" y="430592"/>
                </a:cubicBezTo>
                <a:cubicBezTo>
                  <a:pt x="1512729" y="403051"/>
                  <a:pt x="1536563" y="380277"/>
                  <a:pt x="1563573" y="381336"/>
                </a:cubicBezTo>
                <a:close/>
                <a:moveTo>
                  <a:pt x="19696" y="282294"/>
                </a:moveTo>
                <a:cubicBezTo>
                  <a:pt x="32406" y="281764"/>
                  <a:pt x="40351" y="289709"/>
                  <a:pt x="42470" y="302950"/>
                </a:cubicBezTo>
                <a:cubicBezTo>
                  <a:pt x="40880" y="315661"/>
                  <a:pt x="34525" y="324135"/>
                  <a:pt x="20755" y="324135"/>
                </a:cubicBezTo>
                <a:cubicBezTo>
                  <a:pt x="8573" y="324135"/>
                  <a:pt x="628" y="317779"/>
                  <a:pt x="99" y="305598"/>
                </a:cubicBezTo>
                <a:cubicBezTo>
                  <a:pt x="-960" y="291828"/>
                  <a:pt x="6455" y="283353"/>
                  <a:pt x="19696" y="282294"/>
                </a:cubicBezTo>
                <a:close/>
                <a:moveTo>
                  <a:pt x="138862" y="280177"/>
                </a:moveTo>
                <a:cubicBezTo>
                  <a:pt x="154752" y="280177"/>
                  <a:pt x="163755" y="289710"/>
                  <a:pt x="163226" y="305070"/>
                </a:cubicBezTo>
                <a:cubicBezTo>
                  <a:pt x="162166" y="319370"/>
                  <a:pt x="152632" y="326784"/>
                  <a:pt x="138333" y="327844"/>
                </a:cubicBezTo>
                <a:cubicBezTo>
                  <a:pt x="124033" y="325725"/>
                  <a:pt x="115559" y="317781"/>
                  <a:pt x="115559" y="303481"/>
                </a:cubicBezTo>
                <a:cubicBezTo>
                  <a:pt x="115559" y="289181"/>
                  <a:pt x="124033" y="280177"/>
                  <a:pt x="138862" y="280177"/>
                </a:cubicBezTo>
                <a:close/>
                <a:moveTo>
                  <a:pt x="258030" y="276469"/>
                </a:moveTo>
                <a:cubicBezTo>
                  <a:pt x="273919" y="279118"/>
                  <a:pt x="284511" y="287592"/>
                  <a:pt x="283982" y="304010"/>
                </a:cubicBezTo>
                <a:cubicBezTo>
                  <a:pt x="283452" y="320429"/>
                  <a:pt x="272859" y="330492"/>
                  <a:pt x="256971" y="329962"/>
                </a:cubicBezTo>
                <a:cubicBezTo>
                  <a:pt x="240552" y="329433"/>
                  <a:pt x="230489" y="318840"/>
                  <a:pt x="231019" y="302951"/>
                </a:cubicBezTo>
                <a:cubicBezTo>
                  <a:pt x="231548" y="286532"/>
                  <a:pt x="242141" y="278058"/>
                  <a:pt x="258030" y="276469"/>
                </a:cubicBezTo>
                <a:close/>
                <a:moveTo>
                  <a:pt x="376138" y="274350"/>
                </a:moveTo>
                <a:cubicBezTo>
                  <a:pt x="394675" y="274350"/>
                  <a:pt x="403679" y="286001"/>
                  <a:pt x="405797" y="302950"/>
                </a:cubicBezTo>
                <a:cubicBezTo>
                  <a:pt x="403679" y="322017"/>
                  <a:pt x="394145" y="333139"/>
                  <a:pt x="375608" y="332609"/>
                </a:cubicBezTo>
                <a:cubicBezTo>
                  <a:pt x="358130" y="332080"/>
                  <a:pt x="347537" y="321487"/>
                  <a:pt x="347008" y="304539"/>
                </a:cubicBezTo>
                <a:cubicBezTo>
                  <a:pt x="346478" y="286532"/>
                  <a:pt x="357070" y="274880"/>
                  <a:pt x="376138" y="274350"/>
                </a:cubicBezTo>
                <a:close/>
                <a:moveTo>
                  <a:pt x="495834" y="271702"/>
                </a:moveTo>
                <a:cubicBezTo>
                  <a:pt x="515431" y="273291"/>
                  <a:pt x="526023" y="284943"/>
                  <a:pt x="526553" y="305068"/>
                </a:cubicBezTo>
                <a:cubicBezTo>
                  <a:pt x="524435" y="324665"/>
                  <a:pt x="513312" y="335787"/>
                  <a:pt x="493716" y="335787"/>
                </a:cubicBezTo>
                <a:cubicBezTo>
                  <a:pt x="474119" y="335258"/>
                  <a:pt x="462997" y="323606"/>
                  <a:pt x="461938" y="304009"/>
                </a:cubicBezTo>
                <a:cubicBezTo>
                  <a:pt x="460878" y="286002"/>
                  <a:pt x="478356" y="269583"/>
                  <a:pt x="495834" y="271702"/>
                </a:cubicBezTo>
                <a:close/>
                <a:moveTo>
                  <a:pt x="612884" y="269585"/>
                </a:moveTo>
                <a:cubicBezTo>
                  <a:pt x="632480" y="269055"/>
                  <a:pt x="647840" y="284414"/>
                  <a:pt x="647840" y="304010"/>
                </a:cubicBezTo>
                <a:cubicBezTo>
                  <a:pt x="647840" y="323078"/>
                  <a:pt x="631951" y="338966"/>
                  <a:pt x="612884" y="338966"/>
                </a:cubicBezTo>
                <a:cubicBezTo>
                  <a:pt x="593817" y="338966"/>
                  <a:pt x="577928" y="323078"/>
                  <a:pt x="577928" y="304010"/>
                </a:cubicBezTo>
                <a:cubicBezTo>
                  <a:pt x="577928" y="284414"/>
                  <a:pt x="593287" y="269055"/>
                  <a:pt x="612884" y="269585"/>
                </a:cubicBezTo>
                <a:close/>
                <a:moveTo>
                  <a:pt x="731521" y="265346"/>
                </a:moveTo>
                <a:cubicBezTo>
                  <a:pt x="751648" y="265346"/>
                  <a:pt x="768595" y="281765"/>
                  <a:pt x="769125" y="301891"/>
                </a:cubicBezTo>
                <a:cubicBezTo>
                  <a:pt x="769655" y="323076"/>
                  <a:pt x="752707" y="341613"/>
                  <a:pt x="731521" y="341613"/>
                </a:cubicBezTo>
                <a:cubicBezTo>
                  <a:pt x="711396" y="341613"/>
                  <a:pt x="694447" y="325194"/>
                  <a:pt x="693917" y="305069"/>
                </a:cubicBezTo>
                <a:cubicBezTo>
                  <a:pt x="693387" y="283354"/>
                  <a:pt x="710335" y="265346"/>
                  <a:pt x="731521" y="265346"/>
                </a:cubicBezTo>
                <a:close/>
                <a:moveTo>
                  <a:pt x="851219" y="263758"/>
                </a:moveTo>
                <a:cubicBezTo>
                  <a:pt x="873463" y="264287"/>
                  <a:pt x="890941" y="282294"/>
                  <a:pt x="890410" y="304539"/>
                </a:cubicBezTo>
                <a:cubicBezTo>
                  <a:pt x="889881" y="326254"/>
                  <a:pt x="871874" y="344261"/>
                  <a:pt x="849629" y="344261"/>
                </a:cubicBezTo>
                <a:cubicBezTo>
                  <a:pt x="826326" y="344261"/>
                  <a:pt x="808318" y="325195"/>
                  <a:pt x="809377" y="301890"/>
                </a:cubicBezTo>
                <a:cubicBezTo>
                  <a:pt x="810436" y="279646"/>
                  <a:pt x="828974" y="262697"/>
                  <a:pt x="851219" y="263758"/>
                </a:cubicBezTo>
                <a:close/>
                <a:moveTo>
                  <a:pt x="968796" y="260050"/>
                </a:moveTo>
                <a:cubicBezTo>
                  <a:pt x="992630" y="260050"/>
                  <a:pt x="1012756" y="281236"/>
                  <a:pt x="1012227" y="304540"/>
                </a:cubicBezTo>
                <a:cubicBezTo>
                  <a:pt x="1011697" y="327314"/>
                  <a:pt x="992101" y="346380"/>
                  <a:pt x="969326" y="346910"/>
                </a:cubicBezTo>
                <a:cubicBezTo>
                  <a:pt x="946022" y="347440"/>
                  <a:pt x="924836" y="327314"/>
                  <a:pt x="924836" y="303481"/>
                </a:cubicBezTo>
                <a:cubicBezTo>
                  <a:pt x="924307" y="280176"/>
                  <a:pt x="944963" y="260050"/>
                  <a:pt x="968796" y="260050"/>
                </a:cubicBezTo>
                <a:close/>
                <a:moveTo>
                  <a:pt x="1085845" y="258462"/>
                </a:moveTo>
                <a:cubicBezTo>
                  <a:pt x="1111797" y="257932"/>
                  <a:pt x="1133512" y="279118"/>
                  <a:pt x="1133512" y="304539"/>
                </a:cubicBezTo>
                <a:cubicBezTo>
                  <a:pt x="1132983" y="328903"/>
                  <a:pt x="1112326" y="349029"/>
                  <a:pt x="1087434" y="349559"/>
                </a:cubicBezTo>
                <a:cubicBezTo>
                  <a:pt x="1061482" y="350088"/>
                  <a:pt x="1039767" y="328903"/>
                  <a:pt x="1040296" y="303480"/>
                </a:cubicBezTo>
                <a:cubicBezTo>
                  <a:pt x="1040826" y="278588"/>
                  <a:pt x="1060953" y="258462"/>
                  <a:pt x="1085845" y="258462"/>
                </a:cubicBezTo>
                <a:close/>
                <a:moveTo>
                  <a:pt x="1206071" y="254754"/>
                </a:moveTo>
                <a:cubicBezTo>
                  <a:pt x="1233083" y="255284"/>
                  <a:pt x="1254268" y="278058"/>
                  <a:pt x="1253739" y="304539"/>
                </a:cubicBezTo>
                <a:cubicBezTo>
                  <a:pt x="1253209" y="331021"/>
                  <a:pt x="1230965" y="353265"/>
                  <a:pt x="1204483" y="353265"/>
                </a:cubicBezTo>
                <a:cubicBezTo>
                  <a:pt x="1177472" y="353265"/>
                  <a:pt x="1154698" y="328902"/>
                  <a:pt x="1155757" y="301891"/>
                </a:cubicBezTo>
                <a:cubicBezTo>
                  <a:pt x="1156816" y="275938"/>
                  <a:pt x="1180119" y="253693"/>
                  <a:pt x="1206071" y="254754"/>
                </a:cubicBezTo>
                <a:close/>
                <a:moveTo>
                  <a:pt x="1322062" y="254225"/>
                </a:moveTo>
                <a:cubicBezTo>
                  <a:pt x="1349073" y="252635"/>
                  <a:pt x="1372906" y="275410"/>
                  <a:pt x="1373436" y="302951"/>
                </a:cubicBezTo>
                <a:cubicBezTo>
                  <a:pt x="1372906" y="329433"/>
                  <a:pt x="1351191" y="352207"/>
                  <a:pt x="1325239" y="352737"/>
                </a:cubicBezTo>
                <a:cubicBezTo>
                  <a:pt x="1299288" y="353266"/>
                  <a:pt x="1276513" y="331551"/>
                  <a:pt x="1275454" y="305069"/>
                </a:cubicBezTo>
                <a:cubicBezTo>
                  <a:pt x="1274395" y="278588"/>
                  <a:pt x="1295580" y="255814"/>
                  <a:pt x="1322062" y="254225"/>
                </a:cubicBezTo>
                <a:close/>
                <a:moveTo>
                  <a:pt x="1441759" y="254225"/>
                </a:moveTo>
                <a:cubicBezTo>
                  <a:pt x="1468240" y="253695"/>
                  <a:pt x="1491014" y="275940"/>
                  <a:pt x="1491544" y="302421"/>
                </a:cubicBezTo>
                <a:cubicBezTo>
                  <a:pt x="1492073" y="329432"/>
                  <a:pt x="1470358" y="352206"/>
                  <a:pt x="1443877" y="352736"/>
                </a:cubicBezTo>
                <a:cubicBezTo>
                  <a:pt x="1417924" y="353265"/>
                  <a:pt x="1394621" y="331021"/>
                  <a:pt x="1394091" y="304539"/>
                </a:cubicBezTo>
                <a:cubicBezTo>
                  <a:pt x="1393562" y="278058"/>
                  <a:pt x="1415277" y="255284"/>
                  <a:pt x="1441759" y="254225"/>
                </a:cubicBezTo>
                <a:close/>
                <a:moveTo>
                  <a:pt x="1325769" y="127642"/>
                </a:moveTo>
                <a:cubicBezTo>
                  <a:pt x="1351721" y="128171"/>
                  <a:pt x="1373436" y="150945"/>
                  <a:pt x="1372907" y="177427"/>
                </a:cubicBezTo>
                <a:cubicBezTo>
                  <a:pt x="1372377" y="203379"/>
                  <a:pt x="1350132" y="226153"/>
                  <a:pt x="1324180" y="226153"/>
                </a:cubicBezTo>
                <a:cubicBezTo>
                  <a:pt x="1297169" y="226153"/>
                  <a:pt x="1274395" y="202320"/>
                  <a:pt x="1275454" y="174779"/>
                </a:cubicBezTo>
                <a:cubicBezTo>
                  <a:pt x="1276513" y="148298"/>
                  <a:pt x="1299287" y="126583"/>
                  <a:pt x="1325769" y="127642"/>
                </a:cubicBezTo>
                <a:close/>
                <a:moveTo>
                  <a:pt x="1205542" y="126583"/>
                </a:moveTo>
                <a:cubicBezTo>
                  <a:pt x="1232024" y="127642"/>
                  <a:pt x="1254269" y="150416"/>
                  <a:pt x="1254269" y="176368"/>
                </a:cubicBezTo>
                <a:cubicBezTo>
                  <a:pt x="1254269" y="202849"/>
                  <a:pt x="1232024" y="225623"/>
                  <a:pt x="1206073" y="225623"/>
                </a:cubicBezTo>
                <a:cubicBezTo>
                  <a:pt x="1179060" y="226153"/>
                  <a:pt x="1155757" y="202320"/>
                  <a:pt x="1156286" y="174779"/>
                </a:cubicBezTo>
                <a:cubicBezTo>
                  <a:pt x="1156817" y="148827"/>
                  <a:pt x="1180120" y="126583"/>
                  <a:pt x="1205542" y="126583"/>
                </a:cubicBezTo>
                <a:close/>
                <a:moveTo>
                  <a:pt x="1206073" y="0"/>
                </a:moveTo>
                <a:cubicBezTo>
                  <a:pt x="1232024" y="529"/>
                  <a:pt x="1254269" y="23303"/>
                  <a:pt x="1254269" y="49785"/>
                </a:cubicBezTo>
                <a:cubicBezTo>
                  <a:pt x="1254269" y="76266"/>
                  <a:pt x="1232024" y="99040"/>
                  <a:pt x="1206073" y="99040"/>
                </a:cubicBezTo>
                <a:cubicBezTo>
                  <a:pt x="1179060" y="99571"/>
                  <a:pt x="1155757" y="75737"/>
                  <a:pt x="1156286" y="48196"/>
                </a:cubicBezTo>
                <a:cubicBezTo>
                  <a:pt x="1156817" y="22244"/>
                  <a:pt x="1180120" y="0"/>
                  <a:pt x="1206073" y="0"/>
                </a:cubicBezTo>
                <a:close/>
              </a:path>
            </a:pathLst>
          </a:custGeom>
          <a:solidFill>
            <a:schemeClr val="accent2"/>
          </a:solidFill>
          <a:ln w="50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CA928203-1F76-4091-BD8D-4020E57F4EA9}"/>
              </a:ext>
            </a:extLst>
          </p:cNvPr>
          <p:cNvSpPr/>
          <p:nvPr/>
        </p:nvSpPr>
        <p:spPr>
          <a:xfrm>
            <a:off x="9856500" y="3469157"/>
            <a:ext cx="1523728" cy="982320"/>
          </a:xfrm>
          <a:custGeom>
            <a:avLst/>
            <a:gdLst>
              <a:gd name="connsiteX0" fmla="*/ 1205013 w 1729358"/>
              <a:gd name="connsiteY0" fmla="*/ 1016895 h 1114886"/>
              <a:gd name="connsiteX1" fmla="*/ 1253739 w 1729358"/>
              <a:gd name="connsiteY1" fmla="*/ 1066151 h 1114886"/>
              <a:gd name="connsiteX2" fmla="*/ 1204483 w 1729358"/>
              <a:gd name="connsiteY2" fmla="*/ 1114877 h 1114886"/>
              <a:gd name="connsiteX3" fmla="*/ 1155757 w 1729358"/>
              <a:gd name="connsiteY3" fmla="*/ 1065621 h 1114886"/>
              <a:gd name="connsiteX4" fmla="*/ 1205013 w 1729358"/>
              <a:gd name="connsiteY4" fmla="*/ 1016895 h 1114886"/>
              <a:gd name="connsiteX5" fmla="*/ 1323121 w 1729358"/>
              <a:gd name="connsiteY5" fmla="*/ 889784 h 1114886"/>
              <a:gd name="connsiteX6" fmla="*/ 1372907 w 1729358"/>
              <a:gd name="connsiteY6" fmla="*/ 937981 h 1114886"/>
              <a:gd name="connsiteX7" fmla="*/ 1324710 w 1729358"/>
              <a:gd name="connsiteY7" fmla="*/ 987766 h 1114886"/>
              <a:gd name="connsiteX8" fmla="*/ 1274924 w 1729358"/>
              <a:gd name="connsiteY8" fmla="*/ 939569 h 1114886"/>
              <a:gd name="connsiteX9" fmla="*/ 1323121 w 1729358"/>
              <a:gd name="connsiteY9" fmla="*/ 889784 h 1114886"/>
              <a:gd name="connsiteX10" fmla="*/ 1206072 w 1729358"/>
              <a:gd name="connsiteY10" fmla="*/ 889254 h 1114886"/>
              <a:gd name="connsiteX11" fmla="*/ 1254269 w 1729358"/>
              <a:gd name="connsiteY11" fmla="*/ 939040 h 1114886"/>
              <a:gd name="connsiteX12" fmla="*/ 1205013 w 1729358"/>
              <a:gd name="connsiteY12" fmla="*/ 987766 h 1114886"/>
              <a:gd name="connsiteX13" fmla="*/ 1156816 w 1729358"/>
              <a:gd name="connsiteY13" fmla="*/ 937981 h 1114886"/>
              <a:gd name="connsiteX14" fmla="*/ 1206072 w 1729358"/>
              <a:gd name="connsiteY14" fmla="*/ 889254 h 1114886"/>
              <a:gd name="connsiteX15" fmla="*/ 20225 w 1729358"/>
              <a:gd name="connsiteY15" fmla="*/ 790212 h 1114886"/>
              <a:gd name="connsiteX16" fmla="*/ 41940 w 1729358"/>
              <a:gd name="connsiteY16" fmla="*/ 811398 h 1114886"/>
              <a:gd name="connsiteX17" fmla="*/ 19695 w 1729358"/>
              <a:gd name="connsiteY17" fmla="*/ 832583 h 1114886"/>
              <a:gd name="connsiteX18" fmla="*/ 99 w 1729358"/>
              <a:gd name="connsiteY18" fmla="*/ 809808 h 1114886"/>
              <a:gd name="connsiteX19" fmla="*/ 20225 w 1729358"/>
              <a:gd name="connsiteY19" fmla="*/ 790212 h 1114886"/>
              <a:gd name="connsiteX20" fmla="*/ 139923 w 1729358"/>
              <a:gd name="connsiteY20" fmla="*/ 788623 h 1114886"/>
              <a:gd name="connsiteX21" fmla="*/ 163756 w 1729358"/>
              <a:gd name="connsiteY21" fmla="*/ 811398 h 1114886"/>
              <a:gd name="connsiteX22" fmla="*/ 139923 w 1729358"/>
              <a:gd name="connsiteY22" fmla="*/ 835761 h 1114886"/>
              <a:gd name="connsiteX23" fmla="*/ 115559 w 1729358"/>
              <a:gd name="connsiteY23" fmla="*/ 810868 h 1114886"/>
              <a:gd name="connsiteX24" fmla="*/ 139923 w 1729358"/>
              <a:gd name="connsiteY24" fmla="*/ 788623 h 1114886"/>
              <a:gd name="connsiteX25" fmla="*/ 256441 w 1729358"/>
              <a:gd name="connsiteY25" fmla="*/ 784386 h 1114886"/>
              <a:gd name="connsiteX26" fmla="*/ 283982 w 1729358"/>
              <a:gd name="connsiteY26" fmla="*/ 809809 h 1114886"/>
              <a:gd name="connsiteX27" fmla="*/ 259089 w 1729358"/>
              <a:gd name="connsiteY27" fmla="*/ 838408 h 1114886"/>
              <a:gd name="connsiteX28" fmla="*/ 231019 w 1729358"/>
              <a:gd name="connsiteY28" fmla="*/ 812456 h 1114886"/>
              <a:gd name="connsiteX29" fmla="*/ 256441 w 1729358"/>
              <a:gd name="connsiteY29" fmla="*/ 784386 h 1114886"/>
              <a:gd name="connsiteX30" fmla="*/ 375609 w 1729358"/>
              <a:gd name="connsiteY30" fmla="*/ 782268 h 1114886"/>
              <a:gd name="connsiteX31" fmla="*/ 404738 w 1729358"/>
              <a:gd name="connsiteY31" fmla="*/ 811928 h 1114886"/>
              <a:gd name="connsiteX32" fmla="*/ 377197 w 1729358"/>
              <a:gd name="connsiteY32" fmla="*/ 841057 h 1114886"/>
              <a:gd name="connsiteX33" fmla="*/ 346479 w 1729358"/>
              <a:gd name="connsiteY33" fmla="*/ 812987 h 1114886"/>
              <a:gd name="connsiteX34" fmla="*/ 375609 w 1729358"/>
              <a:gd name="connsiteY34" fmla="*/ 782268 h 1114886"/>
              <a:gd name="connsiteX35" fmla="*/ 494775 w 1729358"/>
              <a:gd name="connsiteY35" fmla="*/ 779091 h 1114886"/>
              <a:gd name="connsiteX36" fmla="*/ 526553 w 1729358"/>
              <a:gd name="connsiteY36" fmla="*/ 811398 h 1114886"/>
              <a:gd name="connsiteX37" fmla="*/ 495305 w 1729358"/>
              <a:gd name="connsiteY37" fmla="*/ 843175 h 1114886"/>
              <a:gd name="connsiteX38" fmla="*/ 462468 w 1729358"/>
              <a:gd name="connsiteY38" fmla="*/ 812986 h 1114886"/>
              <a:gd name="connsiteX39" fmla="*/ 494775 w 1729358"/>
              <a:gd name="connsiteY39" fmla="*/ 779091 h 1114886"/>
              <a:gd name="connsiteX40" fmla="*/ 612884 w 1729358"/>
              <a:gd name="connsiteY40" fmla="*/ 776971 h 1114886"/>
              <a:gd name="connsiteX41" fmla="*/ 647840 w 1729358"/>
              <a:gd name="connsiteY41" fmla="*/ 811398 h 1114886"/>
              <a:gd name="connsiteX42" fmla="*/ 612884 w 1729358"/>
              <a:gd name="connsiteY42" fmla="*/ 846353 h 1114886"/>
              <a:gd name="connsiteX43" fmla="*/ 577928 w 1729358"/>
              <a:gd name="connsiteY43" fmla="*/ 811398 h 1114886"/>
              <a:gd name="connsiteX44" fmla="*/ 612884 w 1729358"/>
              <a:gd name="connsiteY44" fmla="*/ 776971 h 1114886"/>
              <a:gd name="connsiteX45" fmla="*/ 733640 w 1729358"/>
              <a:gd name="connsiteY45" fmla="*/ 773795 h 1114886"/>
              <a:gd name="connsiteX46" fmla="*/ 769126 w 1729358"/>
              <a:gd name="connsiteY46" fmla="*/ 815636 h 1114886"/>
              <a:gd name="connsiteX47" fmla="*/ 729403 w 1729358"/>
              <a:gd name="connsiteY47" fmla="*/ 850062 h 1114886"/>
              <a:gd name="connsiteX48" fmla="*/ 693917 w 1729358"/>
              <a:gd name="connsiteY48" fmla="*/ 808221 h 1114886"/>
              <a:gd name="connsiteX49" fmla="*/ 733640 w 1729358"/>
              <a:gd name="connsiteY49" fmla="*/ 773795 h 1114886"/>
              <a:gd name="connsiteX50" fmla="*/ 849629 w 1729358"/>
              <a:gd name="connsiteY50" fmla="*/ 771145 h 1114886"/>
              <a:gd name="connsiteX51" fmla="*/ 890410 w 1729358"/>
              <a:gd name="connsiteY51" fmla="*/ 810868 h 1114886"/>
              <a:gd name="connsiteX52" fmla="*/ 851748 w 1729358"/>
              <a:gd name="connsiteY52" fmla="*/ 852179 h 1114886"/>
              <a:gd name="connsiteX53" fmla="*/ 809377 w 1729358"/>
              <a:gd name="connsiteY53" fmla="*/ 811397 h 1114886"/>
              <a:gd name="connsiteX54" fmla="*/ 849629 w 1729358"/>
              <a:gd name="connsiteY54" fmla="*/ 771145 h 1114886"/>
              <a:gd name="connsiteX55" fmla="*/ 969856 w 1729358"/>
              <a:gd name="connsiteY55" fmla="*/ 768498 h 1114886"/>
              <a:gd name="connsiteX56" fmla="*/ 1012226 w 1729358"/>
              <a:gd name="connsiteY56" fmla="*/ 814046 h 1114886"/>
              <a:gd name="connsiteX57" fmla="*/ 968797 w 1729358"/>
              <a:gd name="connsiteY57" fmla="*/ 855357 h 1114886"/>
              <a:gd name="connsiteX58" fmla="*/ 925367 w 1729358"/>
              <a:gd name="connsiteY58" fmla="*/ 811399 h 1114886"/>
              <a:gd name="connsiteX59" fmla="*/ 969856 w 1729358"/>
              <a:gd name="connsiteY59" fmla="*/ 768498 h 1114886"/>
              <a:gd name="connsiteX60" fmla="*/ 1086374 w 1729358"/>
              <a:gd name="connsiteY60" fmla="*/ 765850 h 1114886"/>
              <a:gd name="connsiteX61" fmla="*/ 1133512 w 1729358"/>
              <a:gd name="connsiteY61" fmla="*/ 811929 h 1114886"/>
              <a:gd name="connsiteX62" fmla="*/ 1087434 w 1729358"/>
              <a:gd name="connsiteY62" fmla="*/ 857477 h 1114886"/>
              <a:gd name="connsiteX63" fmla="*/ 1040296 w 1729358"/>
              <a:gd name="connsiteY63" fmla="*/ 810868 h 1114886"/>
              <a:gd name="connsiteX64" fmla="*/ 1086374 w 1729358"/>
              <a:gd name="connsiteY64" fmla="*/ 765850 h 1114886"/>
              <a:gd name="connsiteX65" fmla="*/ 1205012 w 1729358"/>
              <a:gd name="connsiteY65" fmla="*/ 763201 h 1114886"/>
              <a:gd name="connsiteX66" fmla="*/ 1253739 w 1729358"/>
              <a:gd name="connsiteY66" fmla="*/ 811398 h 1114886"/>
              <a:gd name="connsiteX67" fmla="*/ 1206601 w 1729358"/>
              <a:gd name="connsiteY67" fmla="*/ 861183 h 1114886"/>
              <a:gd name="connsiteX68" fmla="*/ 1156286 w 1729358"/>
              <a:gd name="connsiteY68" fmla="*/ 814045 h 1114886"/>
              <a:gd name="connsiteX69" fmla="*/ 1205012 w 1729358"/>
              <a:gd name="connsiteY69" fmla="*/ 763201 h 1114886"/>
              <a:gd name="connsiteX70" fmla="*/ 1443877 w 1729358"/>
              <a:gd name="connsiteY70" fmla="*/ 762672 h 1114886"/>
              <a:gd name="connsiteX71" fmla="*/ 1491544 w 1729358"/>
              <a:gd name="connsiteY71" fmla="*/ 812457 h 1114886"/>
              <a:gd name="connsiteX72" fmla="*/ 1441759 w 1729358"/>
              <a:gd name="connsiteY72" fmla="*/ 860654 h 1114886"/>
              <a:gd name="connsiteX73" fmla="*/ 1394091 w 1729358"/>
              <a:gd name="connsiteY73" fmla="*/ 810339 h 1114886"/>
              <a:gd name="connsiteX74" fmla="*/ 1443877 w 1729358"/>
              <a:gd name="connsiteY74" fmla="*/ 762672 h 1114886"/>
              <a:gd name="connsiteX75" fmla="*/ 1324709 w 1729358"/>
              <a:gd name="connsiteY75" fmla="*/ 762671 h 1114886"/>
              <a:gd name="connsiteX76" fmla="*/ 1372906 w 1729358"/>
              <a:gd name="connsiteY76" fmla="*/ 812457 h 1114886"/>
              <a:gd name="connsiteX77" fmla="*/ 1323650 w 1729358"/>
              <a:gd name="connsiteY77" fmla="*/ 861183 h 1114886"/>
              <a:gd name="connsiteX78" fmla="*/ 1275453 w 1729358"/>
              <a:gd name="connsiteY78" fmla="*/ 811398 h 1114886"/>
              <a:gd name="connsiteX79" fmla="*/ 1324709 w 1729358"/>
              <a:gd name="connsiteY79" fmla="*/ 762671 h 1114886"/>
              <a:gd name="connsiteX80" fmla="*/ 20754 w 1729358"/>
              <a:gd name="connsiteY80" fmla="*/ 663101 h 1114886"/>
              <a:gd name="connsiteX81" fmla="*/ 42999 w 1729358"/>
              <a:gd name="connsiteY81" fmla="*/ 683228 h 1114886"/>
              <a:gd name="connsiteX82" fmla="*/ 20754 w 1729358"/>
              <a:gd name="connsiteY82" fmla="*/ 705472 h 1114886"/>
              <a:gd name="connsiteX83" fmla="*/ 628 w 1729358"/>
              <a:gd name="connsiteY83" fmla="*/ 685875 h 1114886"/>
              <a:gd name="connsiteX84" fmla="*/ 20754 w 1729358"/>
              <a:gd name="connsiteY84" fmla="*/ 663101 h 1114886"/>
              <a:gd name="connsiteX85" fmla="*/ 137802 w 1729358"/>
              <a:gd name="connsiteY85" fmla="*/ 660983 h 1114886"/>
              <a:gd name="connsiteX86" fmla="*/ 163224 w 1729358"/>
              <a:gd name="connsiteY86" fmla="*/ 684816 h 1114886"/>
              <a:gd name="connsiteX87" fmla="*/ 139391 w 1729358"/>
              <a:gd name="connsiteY87" fmla="*/ 709178 h 1114886"/>
              <a:gd name="connsiteX88" fmla="*/ 115558 w 1729358"/>
              <a:gd name="connsiteY88" fmla="*/ 685875 h 1114886"/>
              <a:gd name="connsiteX89" fmla="*/ 137802 w 1729358"/>
              <a:gd name="connsiteY89" fmla="*/ 660983 h 1114886"/>
              <a:gd name="connsiteX90" fmla="*/ 258560 w 1729358"/>
              <a:gd name="connsiteY90" fmla="*/ 657275 h 1114886"/>
              <a:gd name="connsiteX91" fmla="*/ 283982 w 1729358"/>
              <a:gd name="connsiteY91" fmla="*/ 685875 h 1114886"/>
              <a:gd name="connsiteX92" fmla="*/ 256441 w 1729358"/>
              <a:gd name="connsiteY92" fmla="*/ 711297 h 1114886"/>
              <a:gd name="connsiteX93" fmla="*/ 231019 w 1729358"/>
              <a:gd name="connsiteY93" fmla="*/ 683757 h 1114886"/>
              <a:gd name="connsiteX94" fmla="*/ 258560 w 1729358"/>
              <a:gd name="connsiteY94" fmla="*/ 657275 h 1114886"/>
              <a:gd name="connsiteX95" fmla="*/ 375077 w 1729358"/>
              <a:gd name="connsiteY95" fmla="*/ 655686 h 1114886"/>
              <a:gd name="connsiteX96" fmla="*/ 405267 w 1729358"/>
              <a:gd name="connsiteY96" fmla="*/ 684286 h 1114886"/>
              <a:gd name="connsiteX97" fmla="*/ 375608 w 1729358"/>
              <a:gd name="connsiteY97" fmla="*/ 713945 h 1114886"/>
              <a:gd name="connsiteX98" fmla="*/ 346478 w 1729358"/>
              <a:gd name="connsiteY98" fmla="*/ 683756 h 1114886"/>
              <a:gd name="connsiteX99" fmla="*/ 375077 w 1729358"/>
              <a:gd name="connsiteY99" fmla="*/ 655686 h 1114886"/>
              <a:gd name="connsiteX100" fmla="*/ 493716 w 1729358"/>
              <a:gd name="connsiteY100" fmla="*/ 652508 h 1114886"/>
              <a:gd name="connsiteX101" fmla="*/ 526554 w 1729358"/>
              <a:gd name="connsiteY101" fmla="*/ 683757 h 1114886"/>
              <a:gd name="connsiteX102" fmla="*/ 495835 w 1729358"/>
              <a:gd name="connsiteY102" fmla="*/ 716594 h 1114886"/>
              <a:gd name="connsiteX103" fmla="*/ 461938 w 1729358"/>
              <a:gd name="connsiteY103" fmla="*/ 686934 h 1114886"/>
              <a:gd name="connsiteX104" fmla="*/ 493716 w 1729358"/>
              <a:gd name="connsiteY104" fmla="*/ 652508 h 1114886"/>
              <a:gd name="connsiteX105" fmla="*/ 611823 w 1729358"/>
              <a:gd name="connsiteY105" fmla="*/ 650390 h 1114886"/>
              <a:gd name="connsiteX106" fmla="*/ 647838 w 1729358"/>
              <a:gd name="connsiteY106" fmla="*/ 683756 h 1114886"/>
              <a:gd name="connsiteX107" fmla="*/ 613943 w 1729358"/>
              <a:gd name="connsiteY107" fmla="*/ 720301 h 1114886"/>
              <a:gd name="connsiteX108" fmla="*/ 577928 w 1729358"/>
              <a:gd name="connsiteY108" fmla="*/ 686405 h 1114886"/>
              <a:gd name="connsiteX109" fmla="*/ 611823 w 1729358"/>
              <a:gd name="connsiteY109" fmla="*/ 650390 h 1114886"/>
              <a:gd name="connsiteX110" fmla="*/ 732052 w 1729358"/>
              <a:gd name="connsiteY110" fmla="*/ 646682 h 1114886"/>
              <a:gd name="connsiteX111" fmla="*/ 769125 w 1729358"/>
              <a:gd name="connsiteY111" fmla="*/ 683756 h 1114886"/>
              <a:gd name="connsiteX112" fmla="*/ 730993 w 1729358"/>
              <a:gd name="connsiteY112" fmla="*/ 722949 h 1114886"/>
              <a:gd name="connsiteX113" fmla="*/ 693918 w 1729358"/>
              <a:gd name="connsiteY113" fmla="*/ 685875 h 1114886"/>
              <a:gd name="connsiteX114" fmla="*/ 732052 w 1729358"/>
              <a:gd name="connsiteY114" fmla="*/ 646682 h 1114886"/>
              <a:gd name="connsiteX115" fmla="*/ 848570 w 1729358"/>
              <a:gd name="connsiteY115" fmla="*/ 644035 h 1114886"/>
              <a:gd name="connsiteX116" fmla="*/ 890410 w 1729358"/>
              <a:gd name="connsiteY116" fmla="*/ 685346 h 1114886"/>
              <a:gd name="connsiteX117" fmla="*/ 849629 w 1729358"/>
              <a:gd name="connsiteY117" fmla="*/ 725068 h 1114886"/>
              <a:gd name="connsiteX118" fmla="*/ 809377 w 1729358"/>
              <a:gd name="connsiteY118" fmla="*/ 684816 h 1114886"/>
              <a:gd name="connsiteX119" fmla="*/ 848570 w 1729358"/>
              <a:gd name="connsiteY119" fmla="*/ 644035 h 1114886"/>
              <a:gd name="connsiteX120" fmla="*/ 969856 w 1729358"/>
              <a:gd name="connsiteY120" fmla="*/ 641386 h 1114886"/>
              <a:gd name="connsiteX121" fmla="*/ 1011697 w 1729358"/>
              <a:gd name="connsiteY121" fmla="*/ 684287 h 1114886"/>
              <a:gd name="connsiteX122" fmla="*/ 967738 w 1729358"/>
              <a:gd name="connsiteY122" fmla="*/ 728245 h 1114886"/>
              <a:gd name="connsiteX123" fmla="*/ 924308 w 1729358"/>
              <a:gd name="connsiteY123" fmla="*/ 683757 h 1114886"/>
              <a:gd name="connsiteX124" fmla="*/ 969856 w 1729358"/>
              <a:gd name="connsiteY124" fmla="*/ 641386 h 1114886"/>
              <a:gd name="connsiteX125" fmla="*/ 1087435 w 1729358"/>
              <a:gd name="connsiteY125" fmla="*/ 639267 h 1114886"/>
              <a:gd name="connsiteX126" fmla="*/ 1133513 w 1729358"/>
              <a:gd name="connsiteY126" fmla="*/ 684285 h 1114886"/>
              <a:gd name="connsiteX127" fmla="*/ 1086376 w 1729358"/>
              <a:gd name="connsiteY127" fmla="*/ 730894 h 1114886"/>
              <a:gd name="connsiteX128" fmla="*/ 1040827 w 1729358"/>
              <a:gd name="connsiteY128" fmla="*/ 685875 h 1114886"/>
              <a:gd name="connsiteX129" fmla="*/ 1087435 w 1729358"/>
              <a:gd name="connsiteY129" fmla="*/ 639267 h 1114886"/>
              <a:gd name="connsiteX130" fmla="*/ 1206072 w 1729358"/>
              <a:gd name="connsiteY130" fmla="*/ 635561 h 1114886"/>
              <a:gd name="connsiteX131" fmla="*/ 1254269 w 1729358"/>
              <a:gd name="connsiteY131" fmla="*/ 685346 h 1114886"/>
              <a:gd name="connsiteX132" fmla="*/ 1204483 w 1729358"/>
              <a:gd name="connsiteY132" fmla="*/ 733543 h 1114886"/>
              <a:gd name="connsiteX133" fmla="*/ 1156286 w 1729358"/>
              <a:gd name="connsiteY133" fmla="*/ 683758 h 1114886"/>
              <a:gd name="connsiteX134" fmla="*/ 1206072 w 1729358"/>
              <a:gd name="connsiteY134" fmla="*/ 635561 h 1114886"/>
              <a:gd name="connsiteX135" fmla="*/ 1441759 w 1729358"/>
              <a:gd name="connsiteY135" fmla="*/ 635560 h 1114886"/>
              <a:gd name="connsiteX136" fmla="*/ 1491544 w 1729358"/>
              <a:gd name="connsiteY136" fmla="*/ 683756 h 1114886"/>
              <a:gd name="connsiteX137" fmla="*/ 1443877 w 1729358"/>
              <a:gd name="connsiteY137" fmla="*/ 734071 h 1114886"/>
              <a:gd name="connsiteX138" fmla="*/ 1394091 w 1729358"/>
              <a:gd name="connsiteY138" fmla="*/ 685874 h 1114886"/>
              <a:gd name="connsiteX139" fmla="*/ 1441759 w 1729358"/>
              <a:gd name="connsiteY139" fmla="*/ 635560 h 1114886"/>
              <a:gd name="connsiteX140" fmla="*/ 1323121 w 1729358"/>
              <a:gd name="connsiteY140" fmla="*/ 635560 h 1114886"/>
              <a:gd name="connsiteX141" fmla="*/ 1372906 w 1729358"/>
              <a:gd name="connsiteY141" fmla="*/ 683756 h 1114886"/>
              <a:gd name="connsiteX142" fmla="*/ 1325239 w 1729358"/>
              <a:gd name="connsiteY142" fmla="*/ 734071 h 1114886"/>
              <a:gd name="connsiteX143" fmla="*/ 1275453 w 1729358"/>
              <a:gd name="connsiteY143" fmla="*/ 685874 h 1114886"/>
              <a:gd name="connsiteX144" fmla="*/ 1323121 w 1729358"/>
              <a:gd name="connsiteY144" fmla="*/ 635560 h 1114886"/>
              <a:gd name="connsiteX145" fmla="*/ 1561455 w 1729358"/>
              <a:gd name="connsiteY145" fmla="*/ 635559 h 1114886"/>
              <a:gd name="connsiteX146" fmla="*/ 1610711 w 1729358"/>
              <a:gd name="connsiteY146" fmla="*/ 683756 h 1114886"/>
              <a:gd name="connsiteX147" fmla="*/ 1560926 w 1729358"/>
              <a:gd name="connsiteY147" fmla="*/ 734071 h 1114886"/>
              <a:gd name="connsiteX148" fmla="*/ 1512729 w 1729358"/>
              <a:gd name="connsiteY148" fmla="*/ 684286 h 1114886"/>
              <a:gd name="connsiteX149" fmla="*/ 1561455 w 1729358"/>
              <a:gd name="connsiteY149" fmla="*/ 635559 h 1114886"/>
              <a:gd name="connsiteX150" fmla="*/ 18636 w 1729358"/>
              <a:gd name="connsiteY150" fmla="*/ 536518 h 1114886"/>
              <a:gd name="connsiteX151" fmla="*/ 41939 w 1729358"/>
              <a:gd name="connsiteY151" fmla="*/ 556114 h 1114886"/>
              <a:gd name="connsiteX152" fmla="*/ 21814 w 1729358"/>
              <a:gd name="connsiteY152" fmla="*/ 578889 h 1114886"/>
              <a:gd name="connsiteX153" fmla="*/ 99 w 1729358"/>
              <a:gd name="connsiteY153" fmla="*/ 557704 h 1114886"/>
              <a:gd name="connsiteX154" fmla="*/ 18636 w 1729358"/>
              <a:gd name="connsiteY154" fmla="*/ 536518 h 1114886"/>
              <a:gd name="connsiteX155" fmla="*/ 140450 w 1729358"/>
              <a:gd name="connsiteY155" fmla="*/ 533870 h 1114886"/>
              <a:gd name="connsiteX156" fmla="*/ 163754 w 1729358"/>
              <a:gd name="connsiteY156" fmla="*/ 557703 h 1114886"/>
              <a:gd name="connsiteX157" fmla="*/ 138862 w 1729358"/>
              <a:gd name="connsiteY157" fmla="*/ 581536 h 1114886"/>
              <a:gd name="connsiteX158" fmla="*/ 115557 w 1729358"/>
              <a:gd name="connsiteY158" fmla="*/ 555584 h 1114886"/>
              <a:gd name="connsiteX159" fmla="*/ 140450 w 1729358"/>
              <a:gd name="connsiteY159" fmla="*/ 533870 h 1114886"/>
              <a:gd name="connsiteX160" fmla="*/ 258559 w 1729358"/>
              <a:gd name="connsiteY160" fmla="*/ 531222 h 1114886"/>
              <a:gd name="connsiteX161" fmla="*/ 285041 w 1729358"/>
              <a:gd name="connsiteY161" fmla="*/ 557704 h 1114886"/>
              <a:gd name="connsiteX162" fmla="*/ 257500 w 1729358"/>
              <a:gd name="connsiteY162" fmla="*/ 584185 h 1114886"/>
              <a:gd name="connsiteX163" fmla="*/ 231548 w 1729358"/>
              <a:gd name="connsiteY163" fmla="*/ 557174 h 1114886"/>
              <a:gd name="connsiteX164" fmla="*/ 258559 w 1729358"/>
              <a:gd name="connsiteY164" fmla="*/ 531222 h 1114886"/>
              <a:gd name="connsiteX165" fmla="*/ 374019 w 1729358"/>
              <a:gd name="connsiteY165" fmla="*/ 528044 h 1114886"/>
              <a:gd name="connsiteX166" fmla="*/ 404738 w 1729358"/>
              <a:gd name="connsiteY166" fmla="*/ 557174 h 1114886"/>
              <a:gd name="connsiteX167" fmla="*/ 378256 w 1729358"/>
              <a:gd name="connsiteY167" fmla="*/ 586833 h 1114886"/>
              <a:gd name="connsiteX168" fmla="*/ 346478 w 1729358"/>
              <a:gd name="connsiteY168" fmla="*/ 559292 h 1114886"/>
              <a:gd name="connsiteX169" fmla="*/ 374019 w 1729358"/>
              <a:gd name="connsiteY169" fmla="*/ 528044 h 1114886"/>
              <a:gd name="connsiteX170" fmla="*/ 495834 w 1729358"/>
              <a:gd name="connsiteY170" fmla="*/ 525396 h 1114886"/>
              <a:gd name="connsiteX171" fmla="*/ 526553 w 1729358"/>
              <a:gd name="connsiteY171" fmla="*/ 559822 h 1114886"/>
              <a:gd name="connsiteX172" fmla="*/ 494775 w 1729358"/>
              <a:gd name="connsiteY172" fmla="*/ 589482 h 1114886"/>
              <a:gd name="connsiteX173" fmla="*/ 462468 w 1729358"/>
              <a:gd name="connsiteY173" fmla="*/ 558763 h 1114886"/>
              <a:gd name="connsiteX174" fmla="*/ 495834 w 1729358"/>
              <a:gd name="connsiteY174" fmla="*/ 525396 h 1114886"/>
              <a:gd name="connsiteX175" fmla="*/ 611825 w 1729358"/>
              <a:gd name="connsiteY175" fmla="*/ 523279 h 1114886"/>
              <a:gd name="connsiteX176" fmla="*/ 647839 w 1729358"/>
              <a:gd name="connsiteY176" fmla="*/ 556645 h 1114886"/>
              <a:gd name="connsiteX177" fmla="*/ 613943 w 1729358"/>
              <a:gd name="connsiteY177" fmla="*/ 592661 h 1114886"/>
              <a:gd name="connsiteX178" fmla="*/ 577928 w 1729358"/>
              <a:gd name="connsiteY178" fmla="*/ 558764 h 1114886"/>
              <a:gd name="connsiteX179" fmla="*/ 611825 w 1729358"/>
              <a:gd name="connsiteY179" fmla="*/ 523279 h 1114886"/>
              <a:gd name="connsiteX180" fmla="*/ 731521 w 1729358"/>
              <a:gd name="connsiteY180" fmla="*/ 519571 h 1114886"/>
              <a:gd name="connsiteX181" fmla="*/ 769655 w 1729358"/>
              <a:gd name="connsiteY181" fmla="*/ 558764 h 1114886"/>
              <a:gd name="connsiteX182" fmla="*/ 731521 w 1729358"/>
              <a:gd name="connsiteY182" fmla="*/ 595838 h 1114886"/>
              <a:gd name="connsiteX183" fmla="*/ 693917 w 1729358"/>
              <a:gd name="connsiteY183" fmla="*/ 556645 h 1114886"/>
              <a:gd name="connsiteX184" fmla="*/ 731521 w 1729358"/>
              <a:gd name="connsiteY184" fmla="*/ 519571 h 1114886"/>
              <a:gd name="connsiteX185" fmla="*/ 849628 w 1729358"/>
              <a:gd name="connsiteY185" fmla="*/ 516922 h 1114886"/>
              <a:gd name="connsiteX186" fmla="*/ 890410 w 1729358"/>
              <a:gd name="connsiteY186" fmla="*/ 559293 h 1114886"/>
              <a:gd name="connsiteX187" fmla="*/ 848569 w 1729358"/>
              <a:gd name="connsiteY187" fmla="*/ 597956 h 1114886"/>
              <a:gd name="connsiteX188" fmla="*/ 809377 w 1729358"/>
              <a:gd name="connsiteY188" fmla="*/ 556645 h 1114886"/>
              <a:gd name="connsiteX189" fmla="*/ 849628 w 1729358"/>
              <a:gd name="connsiteY189" fmla="*/ 516922 h 1114886"/>
              <a:gd name="connsiteX190" fmla="*/ 969855 w 1729358"/>
              <a:gd name="connsiteY190" fmla="*/ 514273 h 1114886"/>
              <a:gd name="connsiteX191" fmla="*/ 1012225 w 1729358"/>
              <a:gd name="connsiteY191" fmla="*/ 557174 h 1114886"/>
              <a:gd name="connsiteX192" fmla="*/ 968267 w 1729358"/>
              <a:gd name="connsiteY192" fmla="*/ 601132 h 1114886"/>
              <a:gd name="connsiteX193" fmla="*/ 924837 w 1729358"/>
              <a:gd name="connsiteY193" fmla="*/ 556644 h 1114886"/>
              <a:gd name="connsiteX194" fmla="*/ 969855 w 1729358"/>
              <a:gd name="connsiteY194" fmla="*/ 514273 h 1114886"/>
              <a:gd name="connsiteX195" fmla="*/ 1086376 w 1729358"/>
              <a:gd name="connsiteY195" fmla="*/ 512155 h 1114886"/>
              <a:gd name="connsiteX196" fmla="*/ 1132983 w 1729358"/>
              <a:gd name="connsiteY196" fmla="*/ 558762 h 1114886"/>
              <a:gd name="connsiteX197" fmla="*/ 1086376 w 1729358"/>
              <a:gd name="connsiteY197" fmla="*/ 603252 h 1114886"/>
              <a:gd name="connsiteX198" fmla="*/ 1039767 w 1729358"/>
              <a:gd name="connsiteY198" fmla="*/ 556115 h 1114886"/>
              <a:gd name="connsiteX199" fmla="*/ 1086376 w 1729358"/>
              <a:gd name="connsiteY199" fmla="*/ 512155 h 1114886"/>
              <a:gd name="connsiteX200" fmla="*/ 1323650 w 1729358"/>
              <a:gd name="connsiteY200" fmla="*/ 508978 h 1114886"/>
              <a:gd name="connsiteX201" fmla="*/ 1372906 w 1729358"/>
              <a:gd name="connsiteY201" fmla="*/ 557174 h 1114886"/>
              <a:gd name="connsiteX202" fmla="*/ 1324180 w 1729358"/>
              <a:gd name="connsiteY202" fmla="*/ 606959 h 1114886"/>
              <a:gd name="connsiteX203" fmla="*/ 1274924 w 1729358"/>
              <a:gd name="connsiteY203" fmla="*/ 558233 h 1114886"/>
              <a:gd name="connsiteX204" fmla="*/ 1323650 w 1729358"/>
              <a:gd name="connsiteY204" fmla="*/ 508978 h 1114886"/>
              <a:gd name="connsiteX205" fmla="*/ 1205542 w 1729358"/>
              <a:gd name="connsiteY205" fmla="*/ 508448 h 1114886"/>
              <a:gd name="connsiteX206" fmla="*/ 1254268 w 1729358"/>
              <a:gd name="connsiteY206" fmla="*/ 558234 h 1114886"/>
              <a:gd name="connsiteX207" fmla="*/ 1205012 w 1729358"/>
              <a:gd name="connsiteY207" fmla="*/ 606960 h 1114886"/>
              <a:gd name="connsiteX208" fmla="*/ 1156286 w 1729358"/>
              <a:gd name="connsiteY208" fmla="*/ 557175 h 1114886"/>
              <a:gd name="connsiteX209" fmla="*/ 1205542 w 1729358"/>
              <a:gd name="connsiteY209" fmla="*/ 508448 h 1114886"/>
              <a:gd name="connsiteX210" fmla="*/ 1681682 w 1729358"/>
              <a:gd name="connsiteY210" fmla="*/ 508448 h 1114886"/>
              <a:gd name="connsiteX211" fmla="*/ 1729349 w 1729358"/>
              <a:gd name="connsiteY211" fmla="*/ 558233 h 1114886"/>
              <a:gd name="connsiteX212" fmla="*/ 1680093 w 1729358"/>
              <a:gd name="connsiteY212" fmla="*/ 606430 h 1114886"/>
              <a:gd name="connsiteX213" fmla="*/ 1631896 w 1729358"/>
              <a:gd name="connsiteY213" fmla="*/ 556644 h 1114886"/>
              <a:gd name="connsiteX214" fmla="*/ 1681682 w 1729358"/>
              <a:gd name="connsiteY214" fmla="*/ 508448 h 1114886"/>
              <a:gd name="connsiteX215" fmla="*/ 1562514 w 1729358"/>
              <a:gd name="connsiteY215" fmla="*/ 508448 h 1114886"/>
              <a:gd name="connsiteX216" fmla="*/ 1610711 w 1729358"/>
              <a:gd name="connsiteY216" fmla="*/ 557703 h 1114886"/>
              <a:gd name="connsiteX217" fmla="*/ 1561985 w 1729358"/>
              <a:gd name="connsiteY217" fmla="*/ 606959 h 1114886"/>
              <a:gd name="connsiteX218" fmla="*/ 1512729 w 1729358"/>
              <a:gd name="connsiteY218" fmla="*/ 556115 h 1114886"/>
              <a:gd name="connsiteX219" fmla="*/ 1562514 w 1729358"/>
              <a:gd name="connsiteY219" fmla="*/ 508448 h 1114886"/>
              <a:gd name="connsiteX220" fmla="*/ 1441759 w 1729358"/>
              <a:gd name="connsiteY220" fmla="*/ 508448 h 1114886"/>
              <a:gd name="connsiteX221" fmla="*/ 1491545 w 1729358"/>
              <a:gd name="connsiteY221" fmla="*/ 557174 h 1114886"/>
              <a:gd name="connsiteX222" fmla="*/ 1443348 w 1729358"/>
              <a:gd name="connsiteY222" fmla="*/ 606959 h 1114886"/>
              <a:gd name="connsiteX223" fmla="*/ 1393562 w 1729358"/>
              <a:gd name="connsiteY223" fmla="*/ 558233 h 1114886"/>
              <a:gd name="connsiteX224" fmla="*/ 1441759 w 1729358"/>
              <a:gd name="connsiteY224" fmla="*/ 508448 h 1114886"/>
              <a:gd name="connsiteX225" fmla="*/ 19695 w 1729358"/>
              <a:gd name="connsiteY225" fmla="*/ 409407 h 1114886"/>
              <a:gd name="connsiteX226" fmla="*/ 42470 w 1729358"/>
              <a:gd name="connsiteY226" fmla="*/ 429533 h 1114886"/>
              <a:gd name="connsiteX227" fmla="*/ 21284 w 1729358"/>
              <a:gd name="connsiteY227" fmla="*/ 451777 h 1114886"/>
              <a:gd name="connsiteX228" fmla="*/ 99 w 1729358"/>
              <a:gd name="connsiteY228" fmla="*/ 430062 h 1114886"/>
              <a:gd name="connsiteX229" fmla="*/ 19695 w 1729358"/>
              <a:gd name="connsiteY229" fmla="*/ 409407 h 1114886"/>
              <a:gd name="connsiteX230" fmla="*/ 140980 w 1729358"/>
              <a:gd name="connsiteY230" fmla="*/ 406758 h 1114886"/>
              <a:gd name="connsiteX231" fmla="*/ 163754 w 1729358"/>
              <a:gd name="connsiteY231" fmla="*/ 430591 h 1114886"/>
              <a:gd name="connsiteX232" fmla="*/ 139391 w 1729358"/>
              <a:gd name="connsiteY232" fmla="*/ 454424 h 1114886"/>
              <a:gd name="connsiteX233" fmla="*/ 116087 w 1729358"/>
              <a:gd name="connsiteY233" fmla="*/ 428472 h 1114886"/>
              <a:gd name="connsiteX234" fmla="*/ 140980 w 1729358"/>
              <a:gd name="connsiteY234" fmla="*/ 406758 h 1114886"/>
              <a:gd name="connsiteX235" fmla="*/ 256971 w 1729358"/>
              <a:gd name="connsiteY235" fmla="*/ 403580 h 1114886"/>
              <a:gd name="connsiteX236" fmla="*/ 285041 w 1729358"/>
              <a:gd name="connsiteY236" fmla="*/ 430062 h 1114886"/>
              <a:gd name="connsiteX237" fmla="*/ 258559 w 1729358"/>
              <a:gd name="connsiteY237" fmla="*/ 457073 h 1114886"/>
              <a:gd name="connsiteX238" fmla="*/ 231019 w 1729358"/>
              <a:gd name="connsiteY238" fmla="*/ 431121 h 1114886"/>
              <a:gd name="connsiteX239" fmla="*/ 256971 w 1729358"/>
              <a:gd name="connsiteY239" fmla="*/ 403580 h 1114886"/>
              <a:gd name="connsiteX240" fmla="*/ 376137 w 1729358"/>
              <a:gd name="connsiteY240" fmla="*/ 400933 h 1114886"/>
              <a:gd name="connsiteX241" fmla="*/ 405268 w 1729358"/>
              <a:gd name="connsiteY241" fmla="*/ 431123 h 1114886"/>
              <a:gd name="connsiteX242" fmla="*/ 377726 w 1729358"/>
              <a:gd name="connsiteY242" fmla="*/ 459722 h 1114886"/>
              <a:gd name="connsiteX243" fmla="*/ 347007 w 1729358"/>
              <a:gd name="connsiteY243" fmla="*/ 431123 h 1114886"/>
              <a:gd name="connsiteX244" fmla="*/ 376137 w 1729358"/>
              <a:gd name="connsiteY244" fmla="*/ 400933 h 1114886"/>
              <a:gd name="connsiteX245" fmla="*/ 495836 w 1729358"/>
              <a:gd name="connsiteY245" fmla="*/ 398285 h 1114886"/>
              <a:gd name="connsiteX246" fmla="*/ 526554 w 1729358"/>
              <a:gd name="connsiteY246" fmla="*/ 431122 h 1114886"/>
              <a:gd name="connsiteX247" fmla="*/ 494777 w 1729358"/>
              <a:gd name="connsiteY247" fmla="*/ 462900 h 1114886"/>
              <a:gd name="connsiteX248" fmla="*/ 462468 w 1729358"/>
              <a:gd name="connsiteY248" fmla="*/ 431652 h 1114886"/>
              <a:gd name="connsiteX249" fmla="*/ 495836 w 1729358"/>
              <a:gd name="connsiteY249" fmla="*/ 398285 h 1114886"/>
              <a:gd name="connsiteX250" fmla="*/ 611825 w 1729358"/>
              <a:gd name="connsiteY250" fmla="*/ 396166 h 1114886"/>
              <a:gd name="connsiteX251" fmla="*/ 647839 w 1729358"/>
              <a:gd name="connsiteY251" fmla="*/ 429532 h 1114886"/>
              <a:gd name="connsiteX252" fmla="*/ 613943 w 1729358"/>
              <a:gd name="connsiteY252" fmla="*/ 465548 h 1114886"/>
              <a:gd name="connsiteX253" fmla="*/ 577928 w 1729358"/>
              <a:gd name="connsiteY253" fmla="*/ 431651 h 1114886"/>
              <a:gd name="connsiteX254" fmla="*/ 611825 w 1729358"/>
              <a:gd name="connsiteY254" fmla="*/ 396166 h 1114886"/>
              <a:gd name="connsiteX255" fmla="*/ 732581 w 1729358"/>
              <a:gd name="connsiteY255" fmla="*/ 392459 h 1114886"/>
              <a:gd name="connsiteX256" fmla="*/ 769125 w 1729358"/>
              <a:gd name="connsiteY256" fmla="*/ 430062 h 1114886"/>
              <a:gd name="connsiteX257" fmla="*/ 733110 w 1729358"/>
              <a:gd name="connsiteY257" fmla="*/ 468726 h 1114886"/>
              <a:gd name="connsiteX258" fmla="*/ 693917 w 1729358"/>
              <a:gd name="connsiteY258" fmla="*/ 431122 h 1114886"/>
              <a:gd name="connsiteX259" fmla="*/ 732581 w 1729358"/>
              <a:gd name="connsiteY259" fmla="*/ 392459 h 1114886"/>
              <a:gd name="connsiteX260" fmla="*/ 851219 w 1729358"/>
              <a:gd name="connsiteY260" fmla="*/ 390341 h 1114886"/>
              <a:gd name="connsiteX261" fmla="*/ 890410 w 1729358"/>
              <a:gd name="connsiteY261" fmla="*/ 431122 h 1114886"/>
              <a:gd name="connsiteX262" fmla="*/ 849629 w 1729358"/>
              <a:gd name="connsiteY262" fmla="*/ 470844 h 1114886"/>
              <a:gd name="connsiteX263" fmla="*/ 809377 w 1729358"/>
              <a:gd name="connsiteY263" fmla="*/ 428473 h 1114886"/>
              <a:gd name="connsiteX264" fmla="*/ 851219 w 1729358"/>
              <a:gd name="connsiteY264" fmla="*/ 390341 h 1114886"/>
              <a:gd name="connsiteX265" fmla="*/ 967208 w 1729358"/>
              <a:gd name="connsiteY265" fmla="*/ 387163 h 1114886"/>
              <a:gd name="connsiteX266" fmla="*/ 1011697 w 1729358"/>
              <a:gd name="connsiteY266" fmla="*/ 430062 h 1114886"/>
              <a:gd name="connsiteX267" fmla="*/ 967737 w 1729358"/>
              <a:gd name="connsiteY267" fmla="*/ 474022 h 1114886"/>
              <a:gd name="connsiteX268" fmla="*/ 924307 w 1729358"/>
              <a:gd name="connsiteY268" fmla="*/ 432182 h 1114886"/>
              <a:gd name="connsiteX269" fmla="*/ 967208 w 1729358"/>
              <a:gd name="connsiteY269" fmla="*/ 387163 h 1114886"/>
              <a:gd name="connsiteX270" fmla="*/ 1085315 w 1729358"/>
              <a:gd name="connsiteY270" fmla="*/ 385044 h 1114886"/>
              <a:gd name="connsiteX271" fmla="*/ 1133512 w 1729358"/>
              <a:gd name="connsiteY271" fmla="*/ 430592 h 1114886"/>
              <a:gd name="connsiteX272" fmla="*/ 1088494 w 1729358"/>
              <a:gd name="connsiteY272" fmla="*/ 476669 h 1114886"/>
              <a:gd name="connsiteX273" fmla="*/ 1040297 w 1729358"/>
              <a:gd name="connsiteY273" fmla="*/ 431121 h 1114886"/>
              <a:gd name="connsiteX274" fmla="*/ 1085315 w 1729358"/>
              <a:gd name="connsiteY274" fmla="*/ 385044 h 1114886"/>
              <a:gd name="connsiteX275" fmla="*/ 1326828 w 1729358"/>
              <a:gd name="connsiteY275" fmla="*/ 381337 h 1114886"/>
              <a:gd name="connsiteX276" fmla="*/ 1373435 w 1729358"/>
              <a:gd name="connsiteY276" fmla="*/ 432181 h 1114886"/>
              <a:gd name="connsiteX277" fmla="*/ 1323121 w 1729358"/>
              <a:gd name="connsiteY277" fmla="*/ 479849 h 1114886"/>
              <a:gd name="connsiteX278" fmla="*/ 1275453 w 1729358"/>
              <a:gd name="connsiteY278" fmla="*/ 430063 h 1114886"/>
              <a:gd name="connsiteX279" fmla="*/ 1326828 w 1729358"/>
              <a:gd name="connsiteY279" fmla="*/ 381337 h 1114886"/>
              <a:gd name="connsiteX280" fmla="*/ 1442288 w 1729358"/>
              <a:gd name="connsiteY280" fmla="*/ 381336 h 1114886"/>
              <a:gd name="connsiteX281" fmla="*/ 1491015 w 1729358"/>
              <a:gd name="connsiteY281" fmla="*/ 430062 h 1114886"/>
              <a:gd name="connsiteX282" fmla="*/ 1442818 w 1729358"/>
              <a:gd name="connsiteY282" fmla="*/ 479847 h 1114886"/>
              <a:gd name="connsiteX283" fmla="*/ 1393562 w 1729358"/>
              <a:gd name="connsiteY283" fmla="*/ 430592 h 1114886"/>
              <a:gd name="connsiteX284" fmla="*/ 1442288 w 1729358"/>
              <a:gd name="connsiteY284" fmla="*/ 381336 h 1114886"/>
              <a:gd name="connsiteX285" fmla="*/ 1205542 w 1729358"/>
              <a:gd name="connsiteY285" fmla="*/ 381336 h 1114886"/>
              <a:gd name="connsiteX286" fmla="*/ 1254269 w 1729358"/>
              <a:gd name="connsiteY286" fmla="*/ 430592 h 1114886"/>
              <a:gd name="connsiteX287" fmla="*/ 1206073 w 1729358"/>
              <a:gd name="connsiteY287" fmla="*/ 479848 h 1114886"/>
              <a:gd name="connsiteX288" fmla="*/ 1156286 w 1729358"/>
              <a:gd name="connsiteY288" fmla="*/ 429533 h 1114886"/>
              <a:gd name="connsiteX289" fmla="*/ 1205542 w 1729358"/>
              <a:gd name="connsiteY289" fmla="*/ 381336 h 1114886"/>
              <a:gd name="connsiteX290" fmla="*/ 1563573 w 1729358"/>
              <a:gd name="connsiteY290" fmla="*/ 381336 h 1114886"/>
              <a:gd name="connsiteX291" fmla="*/ 1610711 w 1729358"/>
              <a:gd name="connsiteY291" fmla="*/ 431651 h 1114886"/>
              <a:gd name="connsiteX292" fmla="*/ 1561455 w 1729358"/>
              <a:gd name="connsiteY292" fmla="*/ 479848 h 1114886"/>
              <a:gd name="connsiteX293" fmla="*/ 1512729 w 1729358"/>
              <a:gd name="connsiteY293" fmla="*/ 430592 h 1114886"/>
              <a:gd name="connsiteX294" fmla="*/ 1563573 w 1729358"/>
              <a:gd name="connsiteY294" fmla="*/ 381336 h 1114886"/>
              <a:gd name="connsiteX295" fmla="*/ 19696 w 1729358"/>
              <a:gd name="connsiteY295" fmla="*/ 282294 h 1114886"/>
              <a:gd name="connsiteX296" fmla="*/ 42470 w 1729358"/>
              <a:gd name="connsiteY296" fmla="*/ 302950 h 1114886"/>
              <a:gd name="connsiteX297" fmla="*/ 20755 w 1729358"/>
              <a:gd name="connsiteY297" fmla="*/ 324135 h 1114886"/>
              <a:gd name="connsiteX298" fmla="*/ 99 w 1729358"/>
              <a:gd name="connsiteY298" fmla="*/ 305598 h 1114886"/>
              <a:gd name="connsiteX299" fmla="*/ 19696 w 1729358"/>
              <a:gd name="connsiteY299" fmla="*/ 282294 h 1114886"/>
              <a:gd name="connsiteX300" fmla="*/ 138862 w 1729358"/>
              <a:gd name="connsiteY300" fmla="*/ 280177 h 1114886"/>
              <a:gd name="connsiteX301" fmla="*/ 163226 w 1729358"/>
              <a:gd name="connsiteY301" fmla="*/ 305070 h 1114886"/>
              <a:gd name="connsiteX302" fmla="*/ 138333 w 1729358"/>
              <a:gd name="connsiteY302" fmla="*/ 327844 h 1114886"/>
              <a:gd name="connsiteX303" fmla="*/ 115559 w 1729358"/>
              <a:gd name="connsiteY303" fmla="*/ 303481 h 1114886"/>
              <a:gd name="connsiteX304" fmla="*/ 138862 w 1729358"/>
              <a:gd name="connsiteY304" fmla="*/ 280177 h 1114886"/>
              <a:gd name="connsiteX305" fmla="*/ 258030 w 1729358"/>
              <a:gd name="connsiteY305" fmla="*/ 276469 h 1114886"/>
              <a:gd name="connsiteX306" fmla="*/ 283982 w 1729358"/>
              <a:gd name="connsiteY306" fmla="*/ 304010 h 1114886"/>
              <a:gd name="connsiteX307" fmla="*/ 256971 w 1729358"/>
              <a:gd name="connsiteY307" fmla="*/ 329962 h 1114886"/>
              <a:gd name="connsiteX308" fmla="*/ 231019 w 1729358"/>
              <a:gd name="connsiteY308" fmla="*/ 302951 h 1114886"/>
              <a:gd name="connsiteX309" fmla="*/ 258030 w 1729358"/>
              <a:gd name="connsiteY309" fmla="*/ 276469 h 1114886"/>
              <a:gd name="connsiteX310" fmla="*/ 376138 w 1729358"/>
              <a:gd name="connsiteY310" fmla="*/ 274350 h 1114886"/>
              <a:gd name="connsiteX311" fmla="*/ 405797 w 1729358"/>
              <a:gd name="connsiteY311" fmla="*/ 302950 h 1114886"/>
              <a:gd name="connsiteX312" fmla="*/ 375608 w 1729358"/>
              <a:gd name="connsiteY312" fmla="*/ 332609 h 1114886"/>
              <a:gd name="connsiteX313" fmla="*/ 347008 w 1729358"/>
              <a:gd name="connsiteY313" fmla="*/ 304539 h 1114886"/>
              <a:gd name="connsiteX314" fmla="*/ 376138 w 1729358"/>
              <a:gd name="connsiteY314" fmla="*/ 274350 h 1114886"/>
              <a:gd name="connsiteX315" fmla="*/ 495834 w 1729358"/>
              <a:gd name="connsiteY315" fmla="*/ 271702 h 1114886"/>
              <a:gd name="connsiteX316" fmla="*/ 526553 w 1729358"/>
              <a:gd name="connsiteY316" fmla="*/ 305068 h 1114886"/>
              <a:gd name="connsiteX317" fmla="*/ 493716 w 1729358"/>
              <a:gd name="connsiteY317" fmla="*/ 335787 h 1114886"/>
              <a:gd name="connsiteX318" fmla="*/ 461938 w 1729358"/>
              <a:gd name="connsiteY318" fmla="*/ 304009 h 1114886"/>
              <a:gd name="connsiteX319" fmla="*/ 495834 w 1729358"/>
              <a:gd name="connsiteY319" fmla="*/ 271702 h 1114886"/>
              <a:gd name="connsiteX320" fmla="*/ 612884 w 1729358"/>
              <a:gd name="connsiteY320" fmla="*/ 269585 h 1114886"/>
              <a:gd name="connsiteX321" fmla="*/ 647840 w 1729358"/>
              <a:gd name="connsiteY321" fmla="*/ 304010 h 1114886"/>
              <a:gd name="connsiteX322" fmla="*/ 612884 w 1729358"/>
              <a:gd name="connsiteY322" fmla="*/ 338966 h 1114886"/>
              <a:gd name="connsiteX323" fmla="*/ 577928 w 1729358"/>
              <a:gd name="connsiteY323" fmla="*/ 304010 h 1114886"/>
              <a:gd name="connsiteX324" fmla="*/ 612884 w 1729358"/>
              <a:gd name="connsiteY324" fmla="*/ 269585 h 1114886"/>
              <a:gd name="connsiteX325" fmla="*/ 731521 w 1729358"/>
              <a:gd name="connsiteY325" fmla="*/ 265346 h 1114886"/>
              <a:gd name="connsiteX326" fmla="*/ 769125 w 1729358"/>
              <a:gd name="connsiteY326" fmla="*/ 301891 h 1114886"/>
              <a:gd name="connsiteX327" fmla="*/ 731521 w 1729358"/>
              <a:gd name="connsiteY327" fmla="*/ 341613 h 1114886"/>
              <a:gd name="connsiteX328" fmla="*/ 693917 w 1729358"/>
              <a:gd name="connsiteY328" fmla="*/ 305069 h 1114886"/>
              <a:gd name="connsiteX329" fmla="*/ 731521 w 1729358"/>
              <a:gd name="connsiteY329" fmla="*/ 265346 h 1114886"/>
              <a:gd name="connsiteX330" fmla="*/ 851219 w 1729358"/>
              <a:gd name="connsiteY330" fmla="*/ 263758 h 1114886"/>
              <a:gd name="connsiteX331" fmla="*/ 890410 w 1729358"/>
              <a:gd name="connsiteY331" fmla="*/ 304539 h 1114886"/>
              <a:gd name="connsiteX332" fmla="*/ 849629 w 1729358"/>
              <a:gd name="connsiteY332" fmla="*/ 344261 h 1114886"/>
              <a:gd name="connsiteX333" fmla="*/ 809377 w 1729358"/>
              <a:gd name="connsiteY333" fmla="*/ 301890 h 1114886"/>
              <a:gd name="connsiteX334" fmla="*/ 851219 w 1729358"/>
              <a:gd name="connsiteY334" fmla="*/ 263758 h 1114886"/>
              <a:gd name="connsiteX335" fmla="*/ 968796 w 1729358"/>
              <a:gd name="connsiteY335" fmla="*/ 260050 h 1114886"/>
              <a:gd name="connsiteX336" fmla="*/ 1012227 w 1729358"/>
              <a:gd name="connsiteY336" fmla="*/ 304540 h 1114886"/>
              <a:gd name="connsiteX337" fmla="*/ 969326 w 1729358"/>
              <a:gd name="connsiteY337" fmla="*/ 346910 h 1114886"/>
              <a:gd name="connsiteX338" fmla="*/ 924836 w 1729358"/>
              <a:gd name="connsiteY338" fmla="*/ 303481 h 1114886"/>
              <a:gd name="connsiteX339" fmla="*/ 968796 w 1729358"/>
              <a:gd name="connsiteY339" fmla="*/ 260050 h 1114886"/>
              <a:gd name="connsiteX340" fmla="*/ 1085845 w 1729358"/>
              <a:gd name="connsiteY340" fmla="*/ 258462 h 1114886"/>
              <a:gd name="connsiteX341" fmla="*/ 1133512 w 1729358"/>
              <a:gd name="connsiteY341" fmla="*/ 304539 h 1114886"/>
              <a:gd name="connsiteX342" fmla="*/ 1087434 w 1729358"/>
              <a:gd name="connsiteY342" fmla="*/ 349559 h 1114886"/>
              <a:gd name="connsiteX343" fmla="*/ 1040296 w 1729358"/>
              <a:gd name="connsiteY343" fmla="*/ 303480 h 1114886"/>
              <a:gd name="connsiteX344" fmla="*/ 1085845 w 1729358"/>
              <a:gd name="connsiteY344" fmla="*/ 258462 h 1114886"/>
              <a:gd name="connsiteX345" fmla="*/ 1206071 w 1729358"/>
              <a:gd name="connsiteY345" fmla="*/ 254754 h 1114886"/>
              <a:gd name="connsiteX346" fmla="*/ 1253739 w 1729358"/>
              <a:gd name="connsiteY346" fmla="*/ 304539 h 1114886"/>
              <a:gd name="connsiteX347" fmla="*/ 1204483 w 1729358"/>
              <a:gd name="connsiteY347" fmla="*/ 353265 h 1114886"/>
              <a:gd name="connsiteX348" fmla="*/ 1155757 w 1729358"/>
              <a:gd name="connsiteY348" fmla="*/ 301891 h 1114886"/>
              <a:gd name="connsiteX349" fmla="*/ 1206071 w 1729358"/>
              <a:gd name="connsiteY349" fmla="*/ 254754 h 1114886"/>
              <a:gd name="connsiteX350" fmla="*/ 1322062 w 1729358"/>
              <a:gd name="connsiteY350" fmla="*/ 254225 h 1114886"/>
              <a:gd name="connsiteX351" fmla="*/ 1373436 w 1729358"/>
              <a:gd name="connsiteY351" fmla="*/ 302951 h 1114886"/>
              <a:gd name="connsiteX352" fmla="*/ 1325239 w 1729358"/>
              <a:gd name="connsiteY352" fmla="*/ 352737 h 1114886"/>
              <a:gd name="connsiteX353" fmla="*/ 1275454 w 1729358"/>
              <a:gd name="connsiteY353" fmla="*/ 305069 h 1114886"/>
              <a:gd name="connsiteX354" fmla="*/ 1322062 w 1729358"/>
              <a:gd name="connsiteY354" fmla="*/ 254225 h 1114886"/>
              <a:gd name="connsiteX355" fmla="*/ 1441759 w 1729358"/>
              <a:gd name="connsiteY355" fmla="*/ 254225 h 1114886"/>
              <a:gd name="connsiteX356" fmla="*/ 1491544 w 1729358"/>
              <a:gd name="connsiteY356" fmla="*/ 302421 h 1114886"/>
              <a:gd name="connsiteX357" fmla="*/ 1443877 w 1729358"/>
              <a:gd name="connsiteY357" fmla="*/ 352736 h 1114886"/>
              <a:gd name="connsiteX358" fmla="*/ 1394091 w 1729358"/>
              <a:gd name="connsiteY358" fmla="*/ 304539 h 1114886"/>
              <a:gd name="connsiteX359" fmla="*/ 1441759 w 1729358"/>
              <a:gd name="connsiteY359" fmla="*/ 254225 h 1114886"/>
              <a:gd name="connsiteX360" fmla="*/ 1325769 w 1729358"/>
              <a:gd name="connsiteY360" fmla="*/ 127642 h 1114886"/>
              <a:gd name="connsiteX361" fmla="*/ 1372907 w 1729358"/>
              <a:gd name="connsiteY361" fmla="*/ 177427 h 1114886"/>
              <a:gd name="connsiteX362" fmla="*/ 1324180 w 1729358"/>
              <a:gd name="connsiteY362" fmla="*/ 226153 h 1114886"/>
              <a:gd name="connsiteX363" fmla="*/ 1275454 w 1729358"/>
              <a:gd name="connsiteY363" fmla="*/ 174779 h 1114886"/>
              <a:gd name="connsiteX364" fmla="*/ 1325769 w 1729358"/>
              <a:gd name="connsiteY364" fmla="*/ 127642 h 1114886"/>
              <a:gd name="connsiteX365" fmla="*/ 1205542 w 1729358"/>
              <a:gd name="connsiteY365" fmla="*/ 126583 h 1114886"/>
              <a:gd name="connsiteX366" fmla="*/ 1254269 w 1729358"/>
              <a:gd name="connsiteY366" fmla="*/ 176368 h 1114886"/>
              <a:gd name="connsiteX367" fmla="*/ 1206073 w 1729358"/>
              <a:gd name="connsiteY367" fmla="*/ 225623 h 1114886"/>
              <a:gd name="connsiteX368" fmla="*/ 1156286 w 1729358"/>
              <a:gd name="connsiteY368" fmla="*/ 174779 h 1114886"/>
              <a:gd name="connsiteX369" fmla="*/ 1205542 w 1729358"/>
              <a:gd name="connsiteY369" fmla="*/ 126583 h 1114886"/>
              <a:gd name="connsiteX370" fmla="*/ 1206073 w 1729358"/>
              <a:gd name="connsiteY370" fmla="*/ 0 h 1114886"/>
              <a:gd name="connsiteX371" fmla="*/ 1254269 w 1729358"/>
              <a:gd name="connsiteY371" fmla="*/ 49785 h 1114886"/>
              <a:gd name="connsiteX372" fmla="*/ 1206073 w 1729358"/>
              <a:gd name="connsiteY372" fmla="*/ 99040 h 1114886"/>
              <a:gd name="connsiteX373" fmla="*/ 1156286 w 1729358"/>
              <a:gd name="connsiteY373" fmla="*/ 48196 h 1114886"/>
              <a:gd name="connsiteX374" fmla="*/ 1206073 w 1729358"/>
              <a:gd name="connsiteY374" fmla="*/ 0 h 111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1729358" h="1114886">
                <a:moveTo>
                  <a:pt x="1205013" y="1016895"/>
                </a:moveTo>
                <a:cubicBezTo>
                  <a:pt x="1232024" y="1016895"/>
                  <a:pt x="1254268" y="1039140"/>
                  <a:pt x="1253739" y="1066151"/>
                </a:cubicBezTo>
                <a:cubicBezTo>
                  <a:pt x="1253739" y="1092632"/>
                  <a:pt x="1230965" y="1115406"/>
                  <a:pt x="1204483" y="1114877"/>
                </a:cubicBezTo>
                <a:cubicBezTo>
                  <a:pt x="1178001" y="1114877"/>
                  <a:pt x="1155757" y="1092103"/>
                  <a:pt x="1155757" y="1065621"/>
                </a:cubicBezTo>
                <a:cubicBezTo>
                  <a:pt x="1155757" y="1039140"/>
                  <a:pt x="1178001" y="1016895"/>
                  <a:pt x="1205013" y="1016895"/>
                </a:cubicBezTo>
                <a:close/>
                <a:moveTo>
                  <a:pt x="1323121" y="889784"/>
                </a:moveTo>
                <a:cubicBezTo>
                  <a:pt x="1349603" y="889254"/>
                  <a:pt x="1372377" y="910969"/>
                  <a:pt x="1372907" y="937981"/>
                </a:cubicBezTo>
                <a:cubicBezTo>
                  <a:pt x="1373436" y="964462"/>
                  <a:pt x="1351191" y="987236"/>
                  <a:pt x="1324710" y="987766"/>
                </a:cubicBezTo>
                <a:cubicBezTo>
                  <a:pt x="1298228" y="988295"/>
                  <a:pt x="1275454" y="966051"/>
                  <a:pt x="1274924" y="939569"/>
                </a:cubicBezTo>
                <a:cubicBezTo>
                  <a:pt x="1274395" y="913087"/>
                  <a:pt x="1296110" y="890313"/>
                  <a:pt x="1323121" y="889784"/>
                </a:cubicBezTo>
                <a:close/>
                <a:moveTo>
                  <a:pt x="1206072" y="889254"/>
                </a:moveTo>
                <a:cubicBezTo>
                  <a:pt x="1232024" y="889784"/>
                  <a:pt x="1254269" y="912558"/>
                  <a:pt x="1254269" y="939040"/>
                </a:cubicBezTo>
                <a:cubicBezTo>
                  <a:pt x="1253740" y="966051"/>
                  <a:pt x="1231495" y="988295"/>
                  <a:pt x="1205013" y="987766"/>
                </a:cubicBezTo>
                <a:cubicBezTo>
                  <a:pt x="1178532" y="987236"/>
                  <a:pt x="1156287" y="964462"/>
                  <a:pt x="1156816" y="937981"/>
                </a:cubicBezTo>
                <a:cubicBezTo>
                  <a:pt x="1156816" y="911499"/>
                  <a:pt x="1179591" y="889254"/>
                  <a:pt x="1206072" y="889254"/>
                </a:cubicBezTo>
                <a:close/>
                <a:moveTo>
                  <a:pt x="20225" y="790212"/>
                </a:moveTo>
                <a:cubicBezTo>
                  <a:pt x="33466" y="790212"/>
                  <a:pt x="41940" y="798686"/>
                  <a:pt x="41940" y="811398"/>
                </a:cubicBezTo>
                <a:cubicBezTo>
                  <a:pt x="41940" y="825168"/>
                  <a:pt x="33466" y="832054"/>
                  <a:pt x="19695" y="832583"/>
                </a:cubicBezTo>
                <a:cubicBezTo>
                  <a:pt x="6455" y="830994"/>
                  <a:pt x="-960" y="823579"/>
                  <a:pt x="99" y="809808"/>
                </a:cubicBezTo>
                <a:cubicBezTo>
                  <a:pt x="628" y="797627"/>
                  <a:pt x="8573" y="790212"/>
                  <a:pt x="20225" y="790212"/>
                </a:cubicBezTo>
                <a:close/>
                <a:moveTo>
                  <a:pt x="139923" y="788623"/>
                </a:moveTo>
                <a:cubicBezTo>
                  <a:pt x="154752" y="788094"/>
                  <a:pt x="161637" y="798157"/>
                  <a:pt x="163756" y="811398"/>
                </a:cubicBezTo>
                <a:cubicBezTo>
                  <a:pt x="161637" y="825698"/>
                  <a:pt x="154752" y="835232"/>
                  <a:pt x="139923" y="835761"/>
                </a:cubicBezTo>
                <a:cubicBezTo>
                  <a:pt x="124033" y="835761"/>
                  <a:pt x="115029" y="826757"/>
                  <a:pt x="115559" y="810868"/>
                </a:cubicBezTo>
                <a:cubicBezTo>
                  <a:pt x="116088" y="796568"/>
                  <a:pt x="125092" y="788094"/>
                  <a:pt x="139923" y="788623"/>
                </a:cubicBezTo>
                <a:close/>
                <a:moveTo>
                  <a:pt x="256441" y="784386"/>
                </a:moveTo>
                <a:cubicBezTo>
                  <a:pt x="272859" y="783857"/>
                  <a:pt x="283453" y="793390"/>
                  <a:pt x="283982" y="809809"/>
                </a:cubicBezTo>
                <a:cubicBezTo>
                  <a:pt x="285041" y="826757"/>
                  <a:pt x="274978" y="836290"/>
                  <a:pt x="259089" y="838408"/>
                </a:cubicBezTo>
                <a:cubicBezTo>
                  <a:pt x="242142" y="837879"/>
                  <a:pt x="232078" y="828875"/>
                  <a:pt x="231019" y="812456"/>
                </a:cubicBezTo>
                <a:cubicBezTo>
                  <a:pt x="230489" y="796038"/>
                  <a:pt x="240552" y="785445"/>
                  <a:pt x="256441" y="784386"/>
                </a:cubicBezTo>
                <a:close/>
                <a:moveTo>
                  <a:pt x="375609" y="782268"/>
                </a:moveTo>
                <a:cubicBezTo>
                  <a:pt x="394146" y="783857"/>
                  <a:pt x="404738" y="793391"/>
                  <a:pt x="404738" y="811928"/>
                </a:cubicBezTo>
                <a:cubicBezTo>
                  <a:pt x="404738" y="829406"/>
                  <a:pt x="394675" y="839998"/>
                  <a:pt x="377197" y="841057"/>
                </a:cubicBezTo>
                <a:cubicBezTo>
                  <a:pt x="358660" y="842116"/>
                  <a:pt x="347008" y="830994"/>
                  <a:pt x="346479" y="812987"/>
                </a:cubicBezTo>
                <a:cubicBezTo>
                  <a:pt x="345949" y="794450"/>
                  <a:pt x="357072" y="783857"/>
                  <a:pt x="375609" y="782268"/>
                </a:cubicBezTo>
                <a:close/>
                <a:moveTo>
                  <a:pt x="494775" y="779091"/>
                </a:moveTo>
                <a:cubicBezTo>
                  <a:pt x="514371" y="780679"/>
                  <a:pt x="524964" y="791802"/>
                  <a:pt x="526553" y="811398"/>
                </a:cubicBezTo>
                <a:cubicBezTo>
                  <a:pt x="524964" y="830995"/>
                  <a:pt x="514901" y="842646"/>
                  <a:pt x="495305" y="843175"/>
                </a:cubicBezTo>
                <a:cubicBezTo>
                  <a:pt x="475709" y="843706"/>
                  <a:pt x="464057" y="832583"/>
                  <a:pt x="462468" y="812986"/>
                </a:cubicBezTo>
                <a:cubicBezTo>
                  <a:pt x="460879" y="794979"/>
                  <a:pt x="476768" y="778032"/>
                  <a:pt x="494775" y="779091"/>
                </a:cubicBezTo>
                <a:close/>
                <a:moveTo>
                  <a:pt x="612884" y="776971"/>
                </a:moveTo>
                <a:cubicBezTo>
                  <a:pt x="632480" y="776971"/>
                  <a:pt x="647840" y="791801"/>
                  <a:pt x="647840" y="811398"/>
                </a:cubicBezTo>
                <a:cubicBezTo>
                  <a:pt x="647840" y="830464"/>
                  <a:pt x="631951" y="846353"/>
                  <a:pt x="612884" y="846353"/>
                </a:cubicBezTo>
                <a:cubicBezTo>
                  <a:pt x="593817" y="846353"/>
                  <a:pt x="577928" y="830464"/>
                  <a:pt x="577928" y="811398"/>
                </a:cubicBezTo>
                <a:cubicBezTo>
                  <a:pt x="577928" y="792331"/>
                  <a:pt x="593287" y="776971"/>
                  <a:pt x="612884" y="776971"/>
                </a:cubicBezTo>
                <a:close/>
                <a:moveTo>
                  <a:pt x="733640" y="773795"/>
                </a:moveTo>
                <a:cubicBezTo>
                  <a:pt x="754826" y="775384"/>
                  <a:pt x="770715" y="794451"/>
                  <a:pt x="769126" y="815636"/>
                </a:cubicBezTo>
                <a:cubicBezTo>
                  <a:pt x="767008" y="835762"/>
                  <a:pt x="749000" y="851122"/>
                  <a:pt x="729403" y="850062"/>
                </a:cubicBezTo>
                <a:cubicBezTo>
                  <a:pt x="707689" y="847944"/>
                  <a:pt x="692329" y="829936"/>
                  <a:pt x="693917" y="808221"/>
                </a:cubicBezTo>
                <a:cubicBezTo>
                  <a:pt x="695507" y="788095"/>
                  <a:pt x="714044" y="772206"/>
                  <a:pt x="733640" y="773795"/>
                </a:cubicBezTo>
                <a:close/>
                <a:moveTo>
                  <a:pt x="849629" y="771145"/>
                </a:moveTo>
                <a:cubicBezTo>
                  <a:pt x="871874" y="771145"/>
                  <a:pt x="889881" y="788623"/>
                  <a:pt x="890410" y="810868"/>
                </a:cubicBezTo>
                <a:cubicBezTo>
                  <a:pt x="890940" y="832583"/>
                  <a:pt x="873462" y="851650"/>
                  <a:pt x="851748" y="852179"/>
                </a:cubicBezTo>
                <a:cubicBezTo>
                  <a:pt x="828443" y="853238"/>
                  <a:pt x="809377" y="834701"/>
                  <a:pt x="809377" y="811397"/>
                </a:cubicBezTo>
                <a:cubicBezTo>
                  <a:pt x="809377" y="789153"/>
                  <a:pt x="826855" y="771675"/>
                  <a:pt x="849629" y="771145"/>
                </a:cubicBezTo>
                <a:close/>
                <a:moveTo>
                  <a:pt x="969856" y="768498"/>
                </a:moveTo>
                <a:cubicBezTo>
                  <a:pt x="993689" y="769028"/>
                  <a:pt x="1013286" y="790213"/>
                  <a:pt x="1012226" y="814046"/>
                </a:cubicBezTo>
                <a:cubicBezTo>
                  <a:pt x="1011167" y="836820"/>
                  <a:pt x="991571" y="855357"/>
                  <a:pt x="968797" y="855357"/>
                </a:cubicBezTo>
                <a:cubicBezTo>
                  <a:pt x="944963" y="855357"/>
                  <a:pt x="924837" y="834702"/>
                  <a:pt x="925367" y="811399"/>
                </a:cubicBezTo>
                <a:cubicBezTo>
                  <a:pt x="924837" y="787565"/>
                  <a:pt x="946022" y="767439"/>
                  <a:pt x="969856" y="768498"/>
                </a:cubicBezTo>
                <a:close/>
                <a:moveTo>
                  <a:pt x="1086374" y="765850"/>
                </a:moveTo>
                <a:cubicBezTo>
                  <a:pt x="1112856" y="765320"/>
                  <a:pt x="1134041" y="786506"/>
                  <a:pt x="1133512" y="811929"/>
                </a:cubicBezTo>
                <a:cubicBezTo>
                  <a:pt x="1132982" y="836821"/>
                  <a:pt x="1111797" y="857477"/>
                  <a:pt x="1087434" y="857477"/>
                </a:cubicBezTo>
                <a:cubicBezTo>
                  <a:pt x="1061482" y="858006"/>
                  <a:pt x="1039767" y="836291"/>
                  <a:pt x="1040296" y="810868"/>
                </a:cubicBezTo>
                <a:cubicBezTo>
                  <a:pt x="1040826" y="785976"/>
                  <a:pt x="1060952" y="766379"/>
                  <a:pt x="1086374" y="765850"/>
                </a:cubicBezTo>
                <a:close/>
                <a:moveTo>
                  <a:pt x="1205012" y="763201"/>
                </a:moveTo>
                <a:cubicBezTo>
                  <a:pt x="1231494" y="763201"/>
                  <a:pt x="1253739" y="784916"/>
                  <a:pt x="1253739" y="811398"/>
                </a:cubicBezTo>
                <a:cubicBezTo>
                  <a:pt x="1254268" y="837350"/>
                  <a:pt x="1232553" y="860124"/>
                  <a:pt x="1206601" y="861183"/>
                </a:cubicBezTo>
                <a:cubicBezTo>
                  <a:pt x="1180648" y="861712"/>
                  <a:pt x="1157345" y="839997"/>
                  <a:pt x="1156286" y="814045"/>
                </a:cubicBezTo>
                <a:cubicBezTo>
                  <a:pt x="1155227" y="786505"/>
                  <a:pt x="1178001" y="763201"/>
                  <a:pt x="1205012" y="763201"/>
                </a:cubicBezTo>
                <a:close/>
                <a:moveTo>
                  <a:pt x="1443877" y="762672"/>
                </a:moveTo>
                <a:cubicBezTo>
                  <a:pt x="1470358" y="763201"/>
                  <a:pt x="1492073" y="785975"/>
                  <a:pt x="1491544" y="812457"/>
                </a:cubicBezTo>
                <a:cubicBezTo>
                  <a:pt x="1491014" y="839468"/>
                  <a:pt x="1468240" y="861183"/>
                  <a:pt x="1441759" y="860654"/>
                </a:cubicBezTo>
                <a:cubicBezTo>
                  <a:pt x="1415277" y="860124"/>
                  <a:pt x="1393562" y="837350"/>
                  <a:pt x="1394091" y="810339"/>
                </a:cubicBezTo>
                <a:cubicBezTo>
                  <a:pt x="1394621" y="783857"/>
                  <a:pt x="1417395" y="762142"/>
                  <a:pt x="1443877" y="762672"/>
                </a:cubicBezTo>
                <a:close/>
                <a:moveTo>
                  <a:pt x="1324709" y="762671"/>
                </a:moveTo>
                <a:cubicBezTo>
                  <a:pt x="1351191" y="763201"/>
                  <a:pt x="1373435" y="785445"/>
                  <a:pt x="1372906" y="812457"/>
                </a:cubicBezTo>
                <a:cubicBezTo>
                  <a:pt x="1372376" y="838938"/>
                  <a:pt x="1349602" y="861712"/>
                  <a:pt x="1323650" y="861183"/>
                </a:cubicBezTo>
                <a:cubicBezTo>
                  <a:pt x="1297168" y="860653"/>
                  <a:pt x="1274924" y="838409"/>
                  <a:pt x="1275453" y="811398"/>
                </a:cubicBezTo>
                <a:cubicBezTo>
                  <a:pt x="1275983" y="784386"/>
                  <a:pt x="1298227" y="762671"/>
                  <a:pt x="1324709" y="762671"/>
                </a:cubicBezTo>
                <a:close/>
                <a:moveTo>
                  <a:pt x="20754" y="663101"/>
                </a:moveTo>
                <a:cubicBezTo>
                  <a:pt x="33466" y="662572"/>
                  <a:pt x="40350" y="672105"/>
                  <a:pt x="42999" y="683228"/>
                </a:cubicBezTo>
                <a:cubicBezTo>
                  <a:pt x="40880" y="696998"/>
                  <a:pt x="33995" y="705472"/>
                  <a:pt x="20754" y="705472"/>
                </a:cubicBezTo>
                <a:cubicBezTo>
                  <a:pt x="8573" y="705472"/>
                  <a:pt x="1158" y="698587"/>
                  <a:pt x="628" y="685875"/>
                </a:cubicBezTo>
                <a:cubicBezTo>
                  <a:pt x="99" y="672105"/>
                  <a:pt x="7514" y="663631"/>
                  <a:pt x="20754" y="663101"/>
                </a:cubicBezTo>
                <a:close/>
                <a:moveTo>
                  <a:pt x="137802" y="660983"/>
                </a:moveTo>
                <a:cubicBezTo>
                  <a:pt x="153691" y="659923"/>
                  <a:pt x="163224" y="669986"/>
                  <a:pt x="163224" y="684816"/>
                </a:cubicBezTo>
                <a:cubicBezTo>
                  <a:pt x="163224" y="699116"/>
                  <a:pt x="154220" y="707590"/>
                  <a:pt x="139391" y="709178"/>
                </a:cubicBezTo>
                <a:cubicBezTo>
                  <a:pt x="125621" y="707590"/>
                  <a:pt x="116087" y="700175"/>
                  <a:pt x="115558" y="685875"/>
                </a:cubicBezTo>
                <a:cubicBezTo>
                  <a:pt x="115028" y="671575"/>
                  <a:pt x="122972" y="662042"/>
                  <a:pt x="137802" y="660983"/>
                </a:cubicBezTo>
                <a:close/>
                <a:moveTo>
                  <a:pt x="258560" y="657275"/>
                </a:moveTo>
                <a:cubicBezTo>
                  <a:pt x="274449" y="660453"/>
                  <a:pt x="285041" y="668927"/>
                  <a:pt x="283982" y="685875"/>
                </a:cubicBezTo>
                <a:cubicBezTo>
                  <a:pt x="283453" y="702294"/>
                  <a:pt x="272859" y="711827"/>
                  <a:pt x="256441" y="711297"/>
                </a:cubicBezTo>
                <a:cubicBezTo>
                  <a:pt x="240023" y="710768"/>
                  <a:pt x="230489" y="700176"/>
                  <a:pt x="231019" y="683757"/>
                </a:cubicBezTo>
                <a:cubicBezTo>
                  <a:pt x="231548" y="667338"/>
                  <a:pt x="242671" y="658864"/>
                  <a:pt x="258560" y="657275"/>
                </a:cubicBezTo>
                <a:close/>
                <a:moveTo>
                  <a:pt x="375077" y="655686"/>
                </a:moveTo>
                <a:cubicBezTo>
                  <a:pt x="393615" y="655157"/>
                  <a:pt x="403678" y="665749"/>
                  <a:pt x="405267" y="684286"/>
                </a:cubicBezTo>
                <a:cubicBezTo>
                  <a:pt x="403678" y="702823"/>
                  <a:pt x="394145" y="713945"/>
                  <a:pt x="375608" y="713945"/>
                </a:cubicBezTo>
                <a:cubicBezTo>
                  <a:pt x="357070" y="713416"/>
                  <a:pt x="346478" y="701764"/>
                  <a:pt x="346478" y="683756"/>
                </a:cubicBezTo>
                <a:cubicBezTo>
                  <a:pt x="347007" y="666808"/>
                  <a:pt x="357600" y="656216"/>
                  <a:pt x="375077" y="655686"/>
                </a:cubicBezTo>
                <a:close/>
                <a:moveTo>
                  <a:pt x="493716" y="652508"/>
                </a:moveTo>
                <a:cubicBezTo>
                  <a:pt x="513843" y="653038"/>
                  <a:pt x="524435" y="664160"/>
                  <a:pt x="526554" y="683757"/>
                </a:cubicBezTo>
                <a:cubicBezTo>
                  <a:pt x="525494" y="703353"/>
                  <a:pt x="515431" y="715535"/>
                  <a:pt x="495835" y="716594"/>
                </a:cubicBezTo>
                <a:cubicBezTo>
                  <a:pt x="476238" y="717653"/>
                  <a:pt x="464587" y="706531"/>
                  <a:pt x="461938" y="686934"/>
                </a:cubicBezTo>
                <a:cubicBezTo>
                  <a:pt x="459820" y="668927"/>
                  <a:pt x="475708" y="651448"/>
                  <a:pt x="493716" y="652508"/>
                </a:cubicBezTo>
                <a:close/>
                <a:moveTo>
                  <a:pt x="611823" y="650390"/>
                </a:moveTo>
                <a:cubicBezTo>
                  <a:pt x="631420" y="649331"/>
                  <a:pt x="647309" y="664160"/>
                  <a:pt x="647838" y="683756"/>
                </a:cubicBezTo>
                <a:cubicBezTo>
                  <a:pt x="648369" y="702823"/>
                  <a:pt x="633539" y="719242"/>
                  <a:pt x="613943" y="720301"/>
                </a:cubicBezTo>
                <a:cubicBezTo>
                  <a:pt x="594875" y="720831"/>
                  <a:pt x="578457" y="705471"/>
                  <a:pt x="577928" y="686405"/>
                </a:cubicBezTo>
                <a:cubicBezTo>
                  <a:pt x="577397" y="666808"/>
                  <a:pt x="591698" y="650919"/>
                  <a:pt x="611823" y="650390"/>
                </a:cubicBezTo>
                <a:close/>
                <a:moveTo>
                  <a:pt x="732052" y="646682"/>
                </a:moveTo>
                <a:cubicBezTo>
                  <a:pt x="751648" y="646682"/>
                  <a:pt x="768596" y="663631"/>
                  <a:pt x="769125" y="683756"/>
                </a:cubicBezTo>
                <a:cubicBezTo>
                  <a:pt x="769655" y="704942"/>
                  <a:pt x="752177" y="722949"/>
                  <a:pt x="730993" y="722949"/>
                </a:cubicBezTo>
                <a:cubicBezTo>
                  <a:pt x="710866" y="722949"/>
                  <a:pt x="693918" y="706530"/>
                  <a:pt x="693918" y="685875"/>
                </a:cubicBezTo>
                <a:cubicBezTo>
                  <a:pt x="693388" y="664690"/>
                  <a:pt x="710866" y="646682"/>
                  <a:pt x="732052" y="646682"/>
                </a:cubicBezTo>
                <a:close/>
                <a:moveTo>
                  <a:pt x="848570" y="644035"/>
                </a:moveTo>
                <a:cubicBezTo>
                  <a:pt x="871874" y="643504"/>
                  <a:pt x="890940" y="662041"/>
                  <a:pt x="890410" y="685346"/>
                </a:cubicBezTo>
                <a:cubicBezTo>
                  <a:pt x="889881" y="707590"/>
                  <a:pt x="871874" y="725068"/>
                  <a:pt x="849629" y="725068"/>
                </a:cubicBezTo>
                <a:cubicBezTo>
                  <a:pt x="827384" y="725068"/>
                  <a:pt x="809377" y="707061"/>
                  <a:pt x="809377" y="684816"/>
                </a:cubicBezTo>
                <a:cubicBezTo>
                  <a:pt x="809377" y="662572"/>
                  <a:pt x="826325" y="644564"/>
                  <a:pt x="848570" y="644035"/>
                </a:cubicBezTo>
                <a:close/>
                <a:moveTo>
                  <a:pt x="969856" y="641386"/>
                </a:moveTo>
                <a:cubicBezTo>
                  <a:pt x="992630" y="642445"/>
                  <a:pt x="1011697" y="662042"/>
                  <a:pt x="1011697" y="684287"/>
                </a:cubicBezTo>
                <a:cubicBezTo>
                  <a:pt x="1012227" y="708120"/>
                  <a:pt x="991571" y="728245"/>
                  <a:pt x="967738" y="728245"/>
                </a:cubicBezTo>
                <a:cubicBezTo>
                  <a:pt x="943904" y="728245"/>
                  <a:pt x="923778" y="707590"/>
                  <a:pt x="924308" y="683757"/>
                </a:cubicBezTo>
                <a:cubicBezTo>
                  <a:pt x="924837" y="659923"/>
                  <a:pt x="946023" y="640327"/>
                  <a:pt x="969856" y="641386"/>
                </a:cubicBezTo>
                <a:close/>
                <a:moveTo>
                  <a:pt x="1087435" y="639267"/>
                </a:moveTo>
                <a:cubicBezTo>
                  <a:pt x="1112327" y="639797"/>
                  <a:pt x="1132983" y="659393"/>
                  <a:pt x="1133513" y="684285"/>
                </a:cubicBezTo>
                <a:cubicBezTo>
                  <a:pt x="1134042" y="709708"/>
                  <a:pt x="1112327" y="731423"/>
                  <a:pt x="1086376" y="730894"/>
                </a:cubicBezTo>
                <a:cubicBezTo>
                  <a:pt x="1061483" y="730364"/>
                  <a:pt x="1040827" y="710238"/>
                  <a:pt x="1040827" y="685875"/>
                </a:cubicBezTo>
                <a:cubicBezTo>
                  <a:pt x="1039768" y="659923"/>
                  <a:pt x="1060953" y="638737"/>
                  <a:pt x="1087435" y="639267"/>
                </a:cubicBezTo>
                <a:close/>
                <a:moveTo>
                  <a:pt x="1206072" y="635561"/>
                </a:moveTo>
                <a:cubicBezTo>
                  <a:pt x="1232553" y="636090"/>
                  <a:pt x="1254798" y="658864"/>
                  <a:pt x="1254269" y="685346"/>
                </a:cubicBezTo>
                <a:cubicBezTo>
                  <a:pt x="1253739" y="711828"/>
                  <a:pt x="1230965" y="734072"/>
                  <a:pt x="1204483" y="733543"/>
                </a:cubicBezTo>
                <a:cubicBezTo>
                  <a:pt x="1178002" y="733013"/>
                  <a:pt x="1155757" y="710239"/>
                  <a:pt x="1156286" y="683758"/>
                </a:cubicBezTo>
                <a:cubicBezTo>
                  <a:pt x="1156816" y="657276"/>
                  <a:pt x="1179590" y="635031"/>
                  <a:pt x="1206072" y="635561"/>
                </a:cubicBezTo>
                <a:close/>
                <a:moveTo>
                  <a:pt x="1441759" y="635560"/>
                </a:moveTo>
                <a:cubicBezTo>
                  <a:pt x="1468240" y="635030"/>
                  <a:pt x="1491014" y="656745"/>
                  <a:pt x="1491544" y="683756"/>
                </a:cubicBezTo>
                <a:cubicBezTo>
                  <a:pt x="1492073" y="710238"/>
                  <a:pt x="1470358" y="733012"/>
                  <a:pt x="1443877" y="734071"/>
                </a:cubicBezTo>
                <a:cubicBezTo>
                  <a:pt x="1417924" y="734600"/>
                  <a:pt x="1394621" y="712356"/>
                  <a:pt x="1394091" y="685874"/>
                </a:cubicBezTo>
                <a:cubicBezTo>
                  <a:pt x="1393562" y="658863"/>
                  <a:pt x="1415277" y="636619"/>
                  <a:pt x="1441759" y="635560"/>
                </a:cubicBezTo>
                <a:close/>
                <a:moveTo>
                  <a:pt x="1323121" y="635560"/>
                </a:moveTo>
                <a:cubicBezTo>
                  <a:pt x="1349073" y="635030"/>
                  <a:pt x="1372376" y="656745"/>
                  <a:pt x="1372906" y="683756"/>
                </a:cubicBezTo>
                <a:cubicBezTo>
                  <a:pt x="1373435" y="710238"/>
                  <a:pt x="1351720" y="733541"/>
                  <a:pt x="1325239" y="734071"/>
                </a:cubicBezTo>
                <a:cubicBezTo>
                  <a:pt x="1298757" y="734600"/>
                  <a:pt x="1275983" y="712886"/>
                  <a:pt x="1275453" y="685874"/>
                </a:cubicBezTo>
                <a:cubicBezTo>
                  <a:pt x="1274924" y="659393"/>
                  <a:pt x="1296639" y="636089"/>
                  <a:pt x="1323121" y="635560"/>
                </a:cubicBezTo>
                <a:close/>
                <a:moveTo>
                  <a:pt x="1561455" y="635559"/>
                </a:moveTo>
                <a:cubicBezTo>
                  <a:pt x="1587407" y="635559"/>
                  <a:pt x="1610181" y="657274"/>
                  <a:pt x="1610711" y="683756"/>
                </a:cubicBezTo>
                <a:cubicBezTo>
                  <a:pt x="1611240" y="710767"/>
                  <a:pt x="1587937" y="734600"/>
                  <a:pt x="1560926" y="734071"/>
                </a:cubicBezTo>
                <a:cubicBezTo>
                  <a:pt x="1534973" y="733541"/>
                  <a:pt x="1512729" y="710767"/>
                  <a:pt x="1512729" y="684286"/>
                </a:cubicBezTo>
                <a:cubicBezTo>
                  <a:pt x="1512729" y="657804"/>
                  <a:pt x="1534973" y="635559"/>
                  <a:pt x="1561455" y="635559"/>
                </a:cubicBezTo>
                <a:close/>
                <a:moveTo>
                  <a:pt x="18636" y="536518"/>
                </a:moveTo>
                <a:cubicBezTo>
                  <a:pt x="31876" y="535459"/>
                  <a:pt x="40880" y="542873"/>
                  <a:pt x="41939" y="556114"/>
                </a:cubicBezTo>
                <a:cubicBezTo>
                  <a:pt x="42999" y="569355"/>
                  <a:pt x="35055" y="576770"/>
                  <a:pt x="21814" y="578889"/>
                </a:cubicBezTo>
                <a:cubicBezTo>
                  <a:pt x="8573" y="577829"/>
                  <a:pt x="628" y="572004"/>
                  <a:pt x="99" y="557704"/>
                </a:cubicBezTo>
                <a:cubicBezTo>
                  <a:pt x="99" y="544992"/>
                  <a:pt x="6984" y="537577"/>
                  <a:pt x="18636" y="536518"/>
                </a:cubicBezTo>
                <a:close/>
                <a:moveTo>
                  <a:pt x="140450" y="533870"/>
                </a:moveTo>
                <a:cubicBezTo>
                  <a:pt x="155809" y="534929"/>
                  <a:pt x="161636" y="544992"/>
                  <a:pt x="163754" y="557703"/>
                </a:cubicBezTo>
                <a:cubicBezTo>
                  <a:pt x="161106" y="572533"/>
                  <a:pt x="153691" y="582066"/>
                  <a:pt x="138862" y="581536"/>
                </a:cubicBezTo>
                <a:cubicBezTo>
                  <a:pt x="122972" y="581007"/>
                  <a:pt x="114498" y="571474"/>
                  <a:pt x="115557" y="555584"/>
                </a:cubicBezTo>
                <a:cubicBezTo>
                  <a:pt x="116617" y="541285"/>
                  <a:pt x="126150" y="533340"/>
                  <a:pt x="140450" y="533870"/>
                </a:cubicBezTo>
                <a:close/>
                <a:moveTo>
                  <a:pt x="258559" y="531222"/>
                </a:moveTo>
                <a:cubicBezTo>
                  <a:pt x="274448" y="531222"/>
                  <a:pt x="283452" y="541814"/>
                  <a:pt x="285041" y="557704"/>
                </a:cubicBezTo>
                <a:cubicBezTo>
                  <a:pt x="282923" y="574123"/>
                  <a:pt x="273919" y="584185"/>
                  <a:pt x="257500" y="584185"/>
                </a:cubicBezTo>
                <a:cubicBezTo>
                  <a:pt x="241081" y="583656"/>
                  <a:pt x="231018" y="573063"/>
                  <a:pt x="231548" y="557174"/>
                </a:cubicBezTo>
                <a:cubicBezTo>
                  <a:pt x="232077" y="540755"/>
                  <a:pt x="242671" y="530693"/>
                  <a:pt x="258559" y="531222"/>
                </a:cubicBezTo>
                <a:close/>
                <a:moveTo>
                  <a:pt x="374019" y="528044"/>
                </a:moveTo>
                <a:cubicBezTo>
                  <a:pt x="393085" y="529633"/>
                  <a:pt x="404738" y="538636"/>
                  <a:pt x="404738" y="557174"/>
                </a:cubicBezTo>
                <a:cubicBezTo>
                  <a:pt x="404738" y="574651"/>
                  <a:pt x="395203" y="585774"/>
                  <a:pt x="378256" y="586833"/>
                </a:cubicBezTo>
                <a:cubicBezTo>
                  <a:pt x="359719" y="587892"/>
                  <a:pt x="348067" y="577300"/>
                  <a:pt x="346478" y="559292"/>
                </a:cubicBezTo>
                <a:cubicBezTo>
                  <a:pt x="345418" y="541285"/>
                  <a:pt x="357070" y="530693"/>
                  <a:pt x="374019" y="528044"/>
                </a:cubicBezTo>
                <a:close/>
                <a:moveTo>
                  <a:pt x="495834" y="525396"/>
                </a:moveTo>
                <a:cubicBezTo>
                  <a:pt x="512783" y="525926"/>
                  <a:pt x="526553" y="540226"/>
                  <a:pt x="526553" y="559822"/>
                </a:cubicBezTo>
                <a:cubicBezTo>
                  <a:pt x="524964" y="577300"/>
                  <a:pt x="514371" y="588953"/>
                  <a:pt x="494775" y="589482"/>
                </a:cubicBezTo>
                <a:cubicBezTo>
                  <a:pt x="475178" y="589482"/>
                  <a:pt x="463527" y="578359"/>
                  <a:pt x="462468" y="558763"/>
                </a:cubicBezTo>
                <a:cubicBezTo>
                  <a:pt x="460878" y="540756"/>
                  <a:pt x="477827" y="524866"/>
                  <a:pt x="495834" y="525396"/>
                </a:cubicBezTo>
                <a:close/>
                <a:moveTo>
                  <a:pt x="611825" y="523279"/>
                </a:moveTo>
                <a:cubicBezTo>
                  <a:pt x="631950" y="522748"/>
                  <a:pt x="647310" y="537049"/>
                  <a:pt x="647839" y="556645"/>
                </a:cubicBezTo>
                <a:cubicBezTo>
                  <a:pt x="648369" y="575712"/>
                  <a:pt x="633009" y="592131"/>
                  <a:pt x="613943" y="592661"/>
                </a:cubicBezTo>
                <a:cubicBezTo>
                  <a:pt x="594876" y="593190"/>
                  <a:pt x="578457" y="577831"/>
                  <a:pt x="577928" y="558764"/>
                </a:cubicBezTo>
                <a:cubicBezTo>
                  <a:pt x="577398" y="539167"/>
                  <a:pt x="592227" y="523808"/>
                  <a:pt x="611825" y="523279"/>
                </a:cubicBezTo>
                <a:close/>
                <a:moveTo>
                  <a:pt x="731521" y="519571"/>
                </a:moveTo>
                <a:cubicBezTo>
                  <a:pt x="752707" y="519571"/>
                  <a:pt x="770185" y="537579"/>
                  <a:pt x="769655" y="558764"/>
                </a:cubicBezTo>
                <a:cubicBezTo>
                  <a:pt x="768595" y="578890"/>
                  <a:pt x="751648" y="595838"/>
                  <a:pt x="731521" y="595838"/>
                </a:cubicBezTo>
                <a:cubicBezTo>
                  <a:pt x="710336" y="595838"/>
                  <a:pt x="693387" y="578360"/>
                  <a:pt x="693917" y="556645"/>
                </a:cubicBezTo>
                <a:cubicBezTo>
                  <a:pt x="694447" y="536520"/>
                  <a:pt x="711396" y="519571"/>
                  <a:pt x="731521" y="519571"/>
                </a:cubicBezTo>
                <a:close/>
                <a:moveTo>
                  <a:pt x="849628" y="516922"/>
                </a:moveTo>
                <a:cubicBezTo>
                  <a:pt x="872932" y="516922"/>
                  <a:pt x="891470" y="535989"/>
                  <a:pt x="890410" y="559293"/>
                </a:cubicBezTo>
                <a:cubicBezTo>
                  <a:pt x="889351" y="581538"/>
                  <a:pt x="870814" y="599015"/>
                  <a:pt x="848569" y="597956"/>
                </a:cubicBezTo>
                <a:cubicBezTo>
                  <a:pt x="826325" y="597427"/>
                  <a:pt x="808847" y="578890"/>
                  <a:pt x="809377" y="556645"/>
                </a:cubicBezTo>
                <a:cubicBezTo>
                  <a:pt x="809906" y="534400"/>
                  <a:pt x="827384" y="516922"/>
                  <a:pt x="849628" y="516922"/>
                </a:cubicBezTo>
                <a:close/>
                <a:moveTo>
                  <a:pt x="969855" y="514273"/>
                </a:moveTo>
                <a:cubicBezTo>
                  <a:pt x="992629" y="515332"/>
                  <a:pt x="1011695" y="534400"/>
                  <a:pt x="1012225" y="557174"/>
                </a:cubicBezTo>
                <a:cubicBezTo>
                  <a:pt x="1012225" y="581007"/>
                  <a:pt x="992100" y="601132"/>
                  <a:pt x="968267" y="601132"/>
                </a:cubicBezTo>
                <a:cubicBezTo>
                  <a:pt x="944432" y="601132"/>
                  <a:pt x="924307" y="580477"/>
                  <a:pt x="924837" y="556644"/>
                </a:cubicBezTo>
                <a:cubicBezTo>
                  <a:pt x="925366" y="532810"/>
                  <a:pt x="946022" y="513214"/>
                  <a:pt x="969855" y="514273"/>
                </a:cubicBezTo>
                <a:close/>
                <a:moveTo>
                  <a:pt x="1086376" y="512155"/>
                </a:moveTo>
                <a:cubicBezTo>
                  <a:pt x="1112328" y="512155"/>
                  <a:pt x="1134042" y="533341"/>
                  <a:pt x="1132983" y="558762"/>
                </a:cubicBezTo>
                <a:cubicBezTo>
                  <a:pt x="1132454" y="583126"/>
                  <a:pt x="1111268" y="603252"/>
                  <a:pt x="1086376" y="603252"/>
                </a:cubicBezTo>
                <a:cubicBezTo>
                  <a:pt x="1060424" y="603252"/>
                  <a:pt x="1039238" y="582067"/>
                  <a:pt x="1039767" y="556115"/>
                </a:cubicBezTo>
                <a:cubicBezTo>
                  <a:pt x="1040826" y="531751"/>
                  <a:pt x="1061483" y="512155"/>
                  <a:pt x="1086376" y="512155"/>
                </a:cubicBezTo>
                <a:close/>
                <a:moveTo>
                  <a:pt x="1323650" y="508978"/>
                </a:moveTo>
                <a:cubicBezTo>
                  <a:pt x="1350132" y="508448"/>
                  <a:pt x="1372906" y="530693"/>
                  <a:pt x="1372906" y="557174"/>
                </a:cubicBezTo>
                <a:cubicBezTo>
                  <a:pt x="1372906" y="583656"/>
                  <a:pt x="1350661" y="606430"/>
                  <a:pt x="1324180" y="606959"/>
                </a:cubicBezTo>
                <a:cubicBezTo>
                  <a:pt x="1297698" y="606959"/>
                  <a:pt x="1274924" y="584715"/>
                  <a:pt x="1274924" y="558233"/>
                </a:cubicBezTo>
                <a:cubicBezTo>
                  <a:pt x="1274924" y="531752"/>
                  <a:pt x="1296639" y="508978"/>
                  <a:pt x="1323650" y="508978"/>
                </a:cubicBezTo>
                <a:close/>
                <a:moveTo>
                  <a:pt x="1205542" y="508448"/>
                </a:moveTo>
                <a:cubicBezTo>
                  <a:pt x="1232023" y="508448"/>
                  <a:pt x="1254268" y="531222"/>
                  <a:pt x="1254268" y="558234"/>
                </a:cubicBezTo>
                <a:cubicBezTo>
                  <a:pt x="1254268" y="584715"/>
                  <a:pt x="1231494" y="607489"/>
                  <a:pt x="1205012" y="606960"/>
                </a:cubicBezTo>
                <a:cubicBezTo>
                  <a:pt x="1178531" y="606430"/>
                  <a:pt x="1156286" y="583656"/>
                  <a:pt x="1156286" y="557175"/>
                </a:cubicBezTo>
                <a:cubicBezTo>
                  <a:pt x="1156286" y="530693"/>
                  <a:pt x="1179060" y="508448"/>
                  <a:pt x="1205542" y="508448"/>
                </a:cubicBezTo>
                <a:close/>
                <a:moveTo>
                  <a:pt x="1681682" y="508448"/>
                </a:moveTo>
                <a:cubicBezTo>
                  <a:pt x="1708693" y="508977"/>
                  <a:pt x="1729878" y="531222"/>
                  <a:pt x="1729349" y="558233"/>
                </a:cubicBezTo>
                <a:cubicBezTo>
                  <a:pt x="1728819" y="585244"/>
                  <a:pt x="1706575" y="606959"/>
                  <a:pt x="1680093" y="606430"/>
                </a:cubicBezTo>
                <a:cubicBezTo>
                  <a:pt x="1653082" y="606430"/>
                  <a:pt x="1631367" y="583656"/>
                  <a:pt x="1631896" y="556644"/>
                </a:cubicBezTo>
                <a:cubicBezTo>
                  <a:pt x="1632426" y="529633"/>
                  <a:pt x="1654670" y="507918"/>
                  <a:pt x="1681682" y="508448"/>
                </a:cubicBezTo>
                <a:close/>
                <a:moveTo>
                  <a:pt x="1562514" y="508448"/>
                </a:moveTo>
                <a:cubicBezTo>
                  <a:pt x="1588466" y="508977"/>
                  <a:pt x="1610711" y="531751"/>
                  <a:pt x="1610711" y="557703"/>
                </a:cubicBezTo>
                <a:cubicBezTo>
                  <a:pt x="1610711" y="583655"/>
                  <a:pt x="1588466" y="606429"/>
                  <a:pt x="1561985" y="606959"/>
                </a:cubicBezTo>
                <a:cubicBezTo>
                  <a:pt x="1534973" y="607488"/>
                  <a:pt x="1511670" y="583655"/>
                  <a:pt x="1512729" y="556115"/>
                </a:cubicBezTo>
                <a:cubicBezTo>
                  <a:pt x="1513788" y="529633"/>
                  <a:pt x="1536032" y="507918"/>
                  <a:pt x="1562514" y="508448"/>
                </a:cubicBezTo>
                <a:close/>
                <a:moveTo>
                  <a:pt x="1441759" y="508448"/>
                </a:moveTo>
                <a:cubicBezTo>
                  <a:pt x="1468770" y="507918"/>
                  <a:pt x="1491015" y="530163"/>
                  <a:pt x="1491545" y="557174"/>
                </a:cubicBezTo>
                <a:cubicBezTo>
                  <a:pt x="1492074" y="584185"/>
                  <a:pt x="1470359" y="606959"/>
                  <a:pt x="1443348" y="606959"/>
                </a:cubicBezTo>
                <a:cubicBezTo>
                  <a:pt x="1417396" y="607488"/>
                  <a:pt x="1394092" y="584714"/>
                  <a:pt x="1393562" y="558233"/>
                </a:cubicBezTo>
                <a:cubicBezTo>
                  <a:pt x="1393033" y="531751"/>
                  <a:pt x="1414748" y="508977"/>
                  <a:pt x="1441759" y="508448"/>
                </a:cubicBezTo>
                <a:close/>
                <a:moveTo>
                  <a:pt x="19695" y="409407"/>
                </a:moveTo>
                <a:cubicBezTo>
                  <a:pt x="32936" y="408877"/>
                  <a:pt x="41410" y="416822"/>
                  <a:pt x="42470" y="429533"/>
                </a:cubicBezTo>
                <a:cubicBezTo>
                  <a:pt x="42470" y="443303"/>
                  <a:pt x="33996" y="450189"/>
                  <a:pt x="21284" y="451777"/>
                </a:cubicBezTo>
                <a:cubicBezTo>
                  <a:pt x="8043" y="450718"/>
                  <a:pt x="99" y="443834"/>
                  <a:pt x="99" y="430062"/>
                </a:cubicBezTo>
                <a:cubicBezTo>
                  <a:pt x="99" y="417352"/>
                  <a:pt x="8043" y="409937"/>
                  <a:pt x="19695" y="409407"/>
                </a:cubicBezTo>
                <a:close/>
                <a:moveTo>
                  <a:pt x="140980" y="406758"/>
                </a:moveTo>
                <a:cubicBezTo>
                  <a:pt x="155809" y="407817"/>
                  <a:pt x="161636" y="417880"/>
                  <a:pt x="163754" y="430591"/>
                </a:cubicBezTo>
                <a:cubicBezTo>
                  <a:pt x="161106" y="445421"/>
                  <a:pt x="153691" y="454954"/>
                  <a:pt x="139391" y="454424"/>
                </a:cubicBezTo>
                <a:cubicBezTo>
                  <a:pt x="123502" y="453895"/>
                  <a:pt x="115028" y="444362"/>
                  <a:pt x="116087" y="428472"/>
                </a:cubicBezTo>
                <a:cubicBezTo>
                  <a:pt x="117147" y="414173"/>
                  <a:pt x="126680" y="406228"/>
                  <a:pt x="140980" y="406758"/>
                </a:cubicBezTo>
                <a:close/>
                <a:moveTo>
                  <a:pt x="256971" y="403580"/>
                </a:moveTo>
                <a:cubicBezTo>
                  <a:pt x="273390" y="403580"/>
                  <a:pt x="282393" y="413643"/>
                  <a:pt x="285041" y="430062"/>
                </a:cubicBezTo>
                <a:cubicBezTo>
                  <a:pt x="283452" y="446481"/>
                  <a:pt x="274978" y="457073"/>
                  <a:pt x="258559" y="457073"/>
                </a:cubicBezTo>
                <a:cubicBezTo>
                  <a:pt x="242141" y="457603"/>
                  <a:pt x="231548" y="447011"/>
                  <a:pt x="231019" y="431121"/>
                </a:cubicBezTo>
                <a:cubicBezTo>
                  <a:pt x="230489" y="414703"/>
                  <a:pt x="241081" y="404110"/>
                  <a:pt x="256971" y="403580"/>
                </a:cubicBezTo>
                <a:close/>
                <a:moveTo>
                  <a:pt x="376137" y="400933"/>
                </a:moveTo>
                <a:cubicBezTo>
                  <a:pt x="394145" y="402522"/>
                  <a:pt x="405268" y="412056"/>
                  <a:pt x="405268" y="431123"/>
                </a:cubicBezTo>
                <a:cubicBezTo>
                  <a:pt x="405268" y="448601"/>
                  <a:pt x="395204" y="459193"/>
                  <a:pt x="377726" y="459722"/>
                </a:cubicBezTo>
                <a:cubicBezTo>
                  <a:pt x="359189" y="460252"/>
                  <a:pt x="347537" y="449130"/>
                  <a:pt x="347007" y="431123"/>
                </a:cubicBezTo>
                <a:cubicBezTo>
                  <a:pt x="345948" y="413115"/>
                  <a:pt x="357600" y="403052"/>
                  <a:pt x="376137" y="400933"/>
                </a:cubicBezTo>
                <a:close/>
                <a:moveTo>
                  <a:pt x="495836" y="398285"/>
                </a:moveTo>
                <a:cubicBezTo>
                  <a:pt x="514902" y="399874"/>
                  <a:pt x="527084" y="410997"/>
                  <a:pt x="526554" y="431122"/>
                </a:cubicBezTo>
                <a:cubicBezTo>
                  <a:pt x="526025" y="450719"/>
                  <a:pt x="513843" y="460782"/>
                  <a:pt x="494777" y="462900"/>
                </a:cubicBezTo>
                <a:cubicBezTo>
                  <a:pt x="475709" y="460782"/>
                  <a:pt x="463527" y="451248"/>
                  <a:pt x="462468" y="431652"/>
                </a:cubicBezTo>
                <a:cubicBezTo>
                  <a:pt x="461409" y="413644"/>
                  <a:pt x="477828" y="396696"/>
                  <a:pt x="495836" y="398285"/>
                </a:cubicBezTo>
                <a:close/>
                <a:moveTo>
                  <a:pt x="611825" y="396166"/>
                </a:moveTo>
                <a:cubicBezTo>
                  <a:pt x="631420" y="395635"/>
                  <a:pt x="647310" y="409936"/>
                  <a:pt x="647839" y="429532"/>
                </a:cubicBezTo>
                <a:cubicBezTo>
                  <a:pt x="648369" y="448599"/>
                  <a:pt x="633009" y="465018"/>
                  <a:pt x="613943" y="465548"/>
                </a:cubicBezTo>
                <a:cubicBezTo>
                  <a:pt x="594876" y="466077"/>
                  <a:pt x="578457" y="450718"/>
                  <a:pt x="577928" y="431651"/>
                </a:cubicBezTo>
                <a:cubicBezTo>
                  <a:pt x="577398" y="412054"/>
                  <a:pt x="592227" y="396695"/>
                  <a:pt x="611825" y="396166"/>
                </a:cubicBezTo>
                <a:close/>
                <a:moveTo>
                  <a:pt x="732581" y="392459"/>
                </a:moveTo>
                <a:cubicBezTo>
                  <a:pt x="752177" y="392988"/>
                  <a:pt x="769125" y="409937"/>
                  <a:pt x="769125" y="430062"/>
                </a:cubicBezTo>
                <a:cubicBezTo>
                  <a:pt x="769125" y="450189"/>
                  <a:pt x="753236" y="467667"/>
                  <a:pt x="733110" y="468726"/>
                </a:cubicBezTo>
                <a:cubicBezTo>
                  <a:pt x="711924" y="469785"/>
                  <a:pt x="693917" y="452307"/>
                  <a:pt x="693917" y="431122"/>
                </a:cubicBezTo>
                <a:cubicBezTo>
                  <a:pt x="693917" y="409937"/>
                  <a:pt x="711395" y="391929"/>
                  <a:pt x="732581" y="392459"/>
                </a:cubicBezTo>
                <a:close/>
                <a:moveTo>
                  <a:pt x="851219" y="390341"/>
                </a:moveTo>
                <a:cubicBezTo>
                  <a:pt x="873463" y="390870"/>
                  <a:pt x="890941" y="409407"/>
                  <a:pt x="890410" y="431122"/>
                </a:cubicBezTo>
                <a:cubicBezTo>
                  <a:pt x="889881" y="452837"/>
                  <a:pt x="871874" y="470844"/>
                  <a:pt x="849629" y="470844"/>
                </a:cubicBezTo>
                <a:cubicBezTo>
                  <a:pt x="826326" y="470844"/>
                  <a:pt x="808318" y="451778"/>
                  <a:pt x="809377" y="428473"/>
                </a:cubicBezTo>
                <a:cubicBezTo>
                  <a:pt x="810436" y="406229"/>
                  <a:pt x="828445" y="389280"/>
                  <a:pt x="851219" y="390341"/>
                </a:cubicBezTo>
                <a:close/>
                <a:moveTo>
                  <a:pt x="967208" y="387163"/>
                </a:moveTo>
                <a:cubicBezTo>
                  <a:pt x="991041" y="386632"/>
                  <a:pt x="1011697" y="406759"/>
                  <a:pt x="1011697" y="430062"/>
                </a:cubicBezTo>
                <a:cubicBezTo>
                  <a:pt x="1011697" y="453897"/>
                  <a:pt x="991570" y="474022"/>
                  <a:pt x="967737" y="474022"/>
                </a:cubicBezTo>
                <a:cubicBezTo>
                  <a:pt x="944963" y="474022"/>
                  <a:pt x="925366" y="454956"/>
                  <a:pt x="924307" y="432182"/>
                </a:cubicBezTo>
                <a:cubicBezTo>
                  <a:pt x="923248" y="408878"/>
                  <a:pt x="943373" y="387692"/>
                  <a:pt x="967208" y="387163"/>
                </a:cubicBezTo>
                <a:close/>
                <a:moveTo>
                  <a:pt x="1085315" y="385044"/>
                </a:moveTo>
                <a:cubicBezTo>
                  <a:pt x="1111268" y="384514"/>
                  <a:pt x="1132983" y="404640"/>
                  <a:pt x="1133512" y="430592"/>
                </a:cubicBezTo>
                <a:cubicBezTo>
                  <a:pt x="1133512" y="454955"/>
                  <a:pt x="1113386" y="476140"/>
                  <a:pt x="1088494" y="476669"/>
                </a:cubicBezTo>
                <a:cubicBezTo>
                  <a:pt x="1062541" y="477729"/>
                  <a:pt x="1040827" y="457073"/>
                  <a:pt x="1040297" y="431121"/>
                </a:cubicBezTo>
                <a:cubicBezTo>
                  <a:pt x="1040297" y="406759"/>
                  <a:pt x="1059893" y="386103"/>
                  <a:pt x="1085315" y="385044"/>
                </a:cubicBezTo>
                <a:close/>
                <a:moveTo>
                  <a:pt x="1326828" y="381337"/>
                </a:moveTo>
                <a:cubicBezTo>
                  <a:pt x="1353309" y="382926"/>
                  <a:pt x="1374494" y="405700"/>
                  <a:pt x="1373435" y="432181"/>
                </a:cubicBezTo>
                <a:cubicBezTo>
                  <a:pt x="1371847" y="458663"/>
                  <a:pt x="1348542" y="480378"/>
                  <a:pt x="1323121" y="479849"/>
                </a:cubicBezTo>
                <a:cubicBezTo>
                  <a:pt x="1296639" y="479319"/>
                  <a:pt x="1274924" y="456545"/>
                  <a:pt x="1275453" y="430063"/>
                </a:cubicBezTo>
                <a:cubicBezTo>
                  <a:pt x="1275453" y="402522"/>
                  <a:pt x="1299286" y="379747"/>
                  <a:pt x="1326828" y="381337"/>
                </a:cubicBezTo>
                <a:close/>
                <a:moveTo>
                  <a:pt x="1442288" y="381336"/>
                </a:moveTo>
                <a:cubicBezTo>
                  <a:pt x="1468770" y="381336"/>
                  <a:pt x="1491015" y="403581"/>
                  <a:pt x="1491015" y="430062"/>
                </a:cubicBezTo>
                <a:cubicBezTo>
                  <a:pt x="1491544" y="457073"/>
                  <a:pt x="1469300" y="479847"/>
                  <a:pt x="1442818" y="479847"/>
                </a:cubicBezTo>
                <a:cubicBezTo>
                  <a:pt x="1416336" y="479847"/>
                  <a:pt x="1394092" y="457073"/>
                  <a:pt x="1393562" y="430592"/>
                </a:cubicBezTo>
                <a:cubicBezTo>
                  <a:pt x="1393562" y="404110"/>
                  <a:pt x="1415807" y="381336"/>
                  <a:pt x="1442288" y="381336"/>
                </a:cubicBezTo>
                <a:close/>
                <a:moveTo>
                  <a:pt x="1205542" y="381336"/>
                </a:moveTo>
                <a:cubicBezTo>
                  <a:pt x="1232024" y="381866"/>
                  <a:pt x="1254269" y="404110"/>
                  <a:pt x="1254269" y="430592"/>
                </a:cubicBezTo>
                <a:cubicBezTo>
                  <a:pt x="1254269" y="457074"/>
                  <a:pt x="1232024" y="479848"/>
                  <a:pt x="1206073" y="479848"/>
                </a:cubicBezTo>
                <a:cubicBezTo>
                  <a:pt x="1179060" y="480377"/>
                  <a:pt x="1155757" y="456544"/>
                  <a:pt x="1156286" y="429533"/>
                </a:cubicBezTo>
                <a:cubicBezTo>
                  <a:pt x="1156817" y="403051"/>
                  <a:pt x="1179591" y="381336"/>
                  <a:pt x="1205542" y="381336"/>
                </a:cubicBezTo>
                <a:close/>
                <a:moveTo>
                  <a:pt x="1563573" y="381336"/>
                </a:moveTo>
                <a:cubicBezTo>
                  <a:pt x="1589525" y="382924"/>
                  <a:pt x="1611240" y="405699"/>
                  <a:pt x="1610711" y="431651"/>
                </a:cubicBezTo>
                <a:cubicBezTo>
                  <a:pt x="1610181" y="457603"/>
                  <a:pt x="1587407" y="480377"/>
                  <a:pt x="1561455" y="479848"/>
                </a:cubicBezTo>
                <a:cubicBezTo>
                  <a:pt x="1535503" y="479848"/>
                  <a:pt x="1512729" y="457074"/>
                  <a:pt x="1512729" y="430592"/>
                </a:cubicBezTo>
                <a:cubicBezTo>
                  <a:pt x="1512729" y="403051"/>
                  <a:pt x="1536563" y="380277"/>
                  <a:pt x="1563573" y="381336"/>
                </a:cubicBezTo>
                <a:close/>
                <a:moveTo>
                  <a:pt x="19696" y="282294"/>
                </a:moveTo>
                <a:cubicBezTo>
                  <a:pt x="32406" y="281764"/>
                  <a:pt x="40351" y="289709"/>
                  <a:pt x="42470" y="302950"/>
                </a:cubicBezTo>
                <a:cubicBezTo>
                  <a:pt x="40880" y="315661"/>
                  <a:pt x="34525" y="324135"/>
                  <a:pt x="20755" y="324135"/>
                </a:cubicBezTo>
                <a:cubicBezTo>
                  <a:pt x="8573" y="324135"/>
                  <a:pt x="628" y="317779"/>
                  <a:pt x="99" y="305598"/>
                </a:cubicBezTo>
                <a:cubicBezTo>
                  <a:pt x="-960" y="291828"/>
                  <a:pt x="6455" y="283353"/>
                  <a:pt x="19696" y="282294"/>
                </a:cubicBezTo>
                <a:close/>
                <a:moveTo>
                  <a:pt x="138862" y="280177"/>
                </a:moveTo>
                <a:cubicBezTo>
                  <a:pt x="154752" y="280177"/>
                  <a:pt x="163755" y="289710"/>
                  <a:pt x="163226" y="305070"/>
                </a:cubicBezTo>
                <a:cubicBezTo>
                  <a:pt x="162166" y="319370"/>
                  <a:pt x="152632" y="326784"/>
                  <a:pt x="138333" y="327844"/>
                </a:cubicBezTo>
                <a:cubicBezTo>
                  <a:pt x="124033" y="325725"/>
                  <a:pt x="115559" y="317781"/>
                  <a:pt x="115559" y="303481"/>
                </a:cubicBezTo>
                <a:cubicBezTo>
                  <a:pt x="115559" y="289181"/>
                  <a:pt x="124033" y="280177"/>
                  <a:pt x="138862" y="280177"/>
                </a:cubicBezTo>
                <a:close/>
                <a:moveTo>
                  <a:pt x="258030" y="276469"/>
                </a:moveTo>
                <a:cubicBezTo>
                  <a:pt x="273919" y="279118"/>
                  <a:pt x="284511" y="287592"/>
                  <a:pt x="283982" y="304010"/>
                </a:cubicBezTo>
                <a:cubicBezTo>
                  <a:pt x="283452" y="320429"/>
                  <a:pt x="272859" y="330492"/>
                  <a:pt x="256971" y="329962"/>
                </a:cubicBezTo>
                <a:cubicBezTo>
                  <a:pt x="240552" y="329433"/>
                  <a:pt x="230489" y="318840"/>
                  <a:pt x="231019" y="302951"/>
                </a:cubicBezTo>
                <a:cubicBezTo>
                  <a:pt x="231548" y="286532"/>
                  <a:pt x="242141" y="278058"/>
                  <a:pt x="258030" y="276469"/>
                </a:cubicBezTo>
                <a:close/>
                <a:moveTo>
                  <a:pt x="376138" y="274350"/>
                </a:moveTo>
                <a:cubicBezTo>
                  <a:pt x="394675" y="274350"/>
                  <a:pt x="403679" y="286001"/>
                  <a:pt x="405797" y="302950"/>
                </a:cubicBezTo>
                <a:cubicBezTo>
                  <a:pt x="403679" y="322017"/>
                  <a:pt x="394145" y="333139"/>
                  <a:pt x="375608" y="332609"/>
                </a:cubicBezTo>
                <a:cubicBezTo>
                  <a:pt x="358130" y="332080"/>
                  <a:pt x="347537" y="321487"/>
                  <a:pt x="347008" y="304539"/>
                </a:cubicBezTo>
                <a:cubicBezTo>
                  <a:pt x="346478" y="286532"/>
                  <a:pt x="357070" y="274880"/>
                  <a:pt x="376138" y="274350"/>
                </a:cubicBezTo>
                <a:close/>
                <a:moveTo>
                  <a:pt x="495834" y="271702"/>
                </a:moveTo>
                <a:cubicBezTo>
                  <a:pt x="515431" y="273291"/>
                  <a:pt x="526023" y="284943"/>
                  <a:pt x="526553" y="305068"/>
                </a:cubicBezTo>
                <a:cubicBezTo>
                  <a:pt x="524435" y="324665"/>
                  <a:pt x="513312" y="335787"/>
                  <a:pt x="493716" y="335787"/>
                </a:cubicBezTo>
                <a:cubicBezTo>
                  <a:pt x="474119" y="335258"/>
                  <a:pt x="462997" y="323606"/>
                  <a:pt x="461938" y="304009"/>
                </a:cubicBezTo>
                <a:cubicBezTo>
                  <a:pt x="460878" y="286002"/>
                  <a:pt x="478356" y="269583"/>
                  <a:pt x="495834" y="271702"/>
                </a:cubicBezTo>
                <a:close/>
                <a:moveTo>
                  <a:pt x="612884" y="269585"/>
                </a:moveTo>
                <a:cubicBezTo>
                  <a:pt x="632480" y="269055"/>
                  <a:pt x="647840" y="284414"/>
                  <a:pt x="647840" y="304010"/>
                </a:cubicBezTo>
                <a:cubicBezTo>
                  <a:pt x="647840" y="323078"/>
                  <a:pt x="631951" y="338966"/>
                  <a:pt x="612884" y="338966"/>
                </a:cubicBezTo>
                <a:cubicBezTo>
                  <a:pt x="593817" y="338966"/>
                  <a:pt x="577928" y="323078"/>
                  <a:pt x="577928" y="304010"/>
                </a:cubicBezTo>
                <a:cubicBezTo>
                  <a:pt x="577928" y="284414"/>
                  <a:pt x="593287" y="269055"/>
                  <a:pt x="612884" y="269585"/>
                </a:cubicBezTo>
                <a:close/>
                <a:moveTo>
                  <a:pt x="731521" y="265346"/>
                </a:moveTo>
                <a:cubicBezTo>
                  <a:pt x="751648" y="265346"/>
                  <a:pt x="768595" y="281765"/>
                  <a:pt x="769125" y="301891"/>
                </a:cubicBezTo>
                <a:cubicBezTo>
                  <a:pt x="769655" y="323076"/>
                  <a:pt x="752707" y="341613"/>
                  <a:pt x="731521" y="341613"/>
                </a:cubicBezTo>
                <a:cubicBezTo>
                  <a:pt x="711396" y="341613"/>
                  <a:pt x="694447" y="325194"/>
                  <a:pt x="693917" y="305069"/>
                </a:cubicBezTo>
                <a:cubicBezTo>
                  <a:pt x="693387" y="283354"/>
                  <a:pt x="710335" y="265346"/>
                  <a:pt x="731521" y="265346"/>
                </a:cubicBezTo>
                <a:close/>
                <a:moveTo>
                  <a:pt x="851219" y="263758"/>
                </a:moveTo>
                <a:cubicBezTo>
                  <a:pt x="873463" y="264287"/>
                  <a:pt x="890941" y="282294"/>
                  <a:pt x="890410" y="304539"/>
                </a:cubicBezTo>
                <a:cubicBezTo>
                  <a:pt x="889881" y="326254"/>
                  <a:pt x="871874" y="344261"/>
                  <a:pt x="849629" y="344261"/>
                </a:cubicBezTo>
                <a:cubicBezTo>
                  <a:pt x="826326" y="344261"/>
                  <a:pt x="808318" y="325195"/>
                  <a:pt x="809377" y="301890"/>
                </a:cubicBezTo>
                <a:cubicBezTo>
                  <a:pt x="810436" y="279646"/>
                  <a:pt x="828974" y="262697"/>
                  <a:pt x="851219" y="263758"/>
                </a:cubicBezTo>
                <a:close/>
                <a:moveTo>
                  <a:pt x="968796" y="260050"/>
                </a:moveTo>
                <a:cubicBezTo>
                  <a:pt x="992630" y="260050"/>
                  <a:pt x="1012756" y="281236"/>
                  <a:pt x="1012227" y="304540"/>
                </a:cubicBezTo>
                <a:cubicBezTo>
                  <a:pt x="1011697" y="327314"/>
                  <a:pt x="992101" y="346380"/>
                  <a:pt x="969326" y="346910"/>
                </a:cubicBezTo>
                <a:cubicBezTo>
                  <a:pt x="946022" y="347440"/>
                  <a:pt x="924836" y="327314"/>
                  <a:pt x="924836" y="303481"/>
                </a:cubicBezTo>
                <a:cubicBezTo>
                  <a:pt x="924307" y="280176"/>
                  <a:pt x="944963" y="260050"/>
                  <a:pt x="968796" y="260050"/>
                </a:cubicBezTo>
                <a:close/>
                <a:moveTo>
                  <a:pt x="1085845" y="258462"/>
                </a:moveTo>
                <a:cubicBezTo>
                  <a:pt x="1111797" y="257932"/>
                  <a:pt x="1133512" y="279118"/>
                  <a:pt x="1133512" y="304539"/>
                </a:cubicBezTo>
                <a:cubicBezTo>
                  <a:pt x="1132983" y="328903"/>
                  <a:pt x="1112326" y="349029"/>
                  <a:pt x="1087434" y="349559"/>
                </a:cubicBezTo>
                <a:cubicBezTo>
                  <a:pt x="1061482" y="350088"/>
                  <a:pt x="1039767" y="328903"/>
                  <a:pt x="1040296" y="303480"/>
                </a:cubicBezTo>
                <a:cubicBezTo>
                  <a:pt x="1040826" y="278588"/>
                  <a:pt x="1060953" y="258462"/>
                  <a:pt x="1085845" y="258462"/>
                </a:cubicBezTo>
                <a:close/>
                <a:moveTo>
                  <a:pt x="1206071" y="254754"/>
                </a:moveTo>
                <a:cubicBezTo>
                  <a:pt x="1233083" y="255284"/>
                  <a:pt x="1254268" y="278058"/>
                  <a:pt x="1253739" y="304539"/>
                </a:cubicBezTo>
                <a:cubicBezTo>
                  <a:pt x="1253209" y="331021"/>
                  <a:pt x="1230965" y="353265"/>
                  <a:pt x="1204483" y="353265"/>
                </a:cubicBezTo>
                <a:cubicBezTo>
                  <a:pt x="1177472" y="353265"/>
                  <a:pt x="1154698" y="328902"/>
                  <a:pt x="1155757" y="301891"/>
                </a:cubicBezTo>
                <a:cubicBezTo>
                  <a:pt x="1156816" y="275938"/>
                  <a:pt x="1180119" y="253693"/>
                  <a:pt x="1206071" y="254754"/>
                </a:cubicBezTo>
                <a:close/>
                <a:moveTo>
                  <a:pt x="1322062" y="254225"/>
                </a:moveTo>
                <a:cubicBezTo>
                  <a:pt x="1349073" y="252635"/>
                  <a:pt x="1372906" y="275410"/>
                  <a:pt x="1373436" y="302951"/>
                </a:cubicBezTo>
                <a:cubicBezTo>
                  <a:pt x="1372906" y="329433"/>
                  <a:pt x="1351191" y="352207"/>
                  <a:pt x="1325239" y="352737"/>
                </a:cubicBezTo>
                <a:cubicBezTo>
                  <a:pt x="1299288" y="353266"/>
                  <a:pt x="1276513" y="331551"/>
                  <a:pt x="1275454" y="305069"/>
                </a:cubicBezTo>
                <a:cubicBezTo>
                  <a:pt x="1274395" y="278588"/>
                  <a:pt x="1295580" y="255814"/>
                  <a:pt x="1322062" y="254225"/>
                </a:cubicBezTo>
                <a:close/>
                <a:moveTo>
                  <a:pt x="1441759" y="254225"/>
                </a:moveTo>
                <a:cubicBezTo>
                  <a:pt x="1468240" y="253695"/>
                  <a:pt x="1491014" y="275940"/>
                  <a:pt x="1491544" y="302421"/>
                </a:cubicBezTo>
                <a:cubicBezTo>
                  <a:pt x="1492073" y="329432"/>
                  <a:pt x="1470358" y="352206"/>
                  <a:pt x="1443877" y="352736"/>
                </a:cubicBezTo>
                <a:cubicBezTo>
                  <a:pt x="1417924" y="353265"/>
                  <a:pt x="1394621" y="331021"/>
                  <a:pt x="1394091" y="304539"/>
                </a:cubicBezTo>
                <a:cubicBezTo>
                  <a:pt x="1393562" y="278058"/>
                  <a:pt x="1415277" y="255284"/>
                  <a:pt x="1441759" y="254225"/>
                </a:cubicBezTo>
                <a:close/>
                <a:moveTo>
                  <a:pt x="1325769" y="127642"/>
                </a:moveTo>
                <a:cubicBezTo>
                  <a:pt x="1351721" y="128171"/>
                  <a:pt x="1373436" y="150945"/>
                  <a:pt x="1372907" y="177427"/>
                </a:cubicBezTo>
                <a:cubicBezTo>
                  <a:pt x="1372377" y="203379"/>
                  <a:pt x="1350132" y="226153"/>
                  <a:pt x="1324180" y="226153"/>
                </a:cubicBezTo>
                <a:cubicBezTo>
                  <a:pt x="1297169" y="226153"/>
                  <a:pt x="1274395" y="202320"/>
                  <a:pt x="1275454" y="174779"/>
                </a:cubicBezTo>
                <a:cubicBezTo>
                  <a:pt x="1276513" y="148298"/>
                  <a:pt x="1299287" y="126583"/>
                  <a:pt x="1325769" y="127642"/>
                </a:cubicBezTo>
                <a:close/>
                <a:moveTo>
                  <a:pt x="1205542" y="126583"/>
                </a:moveTo>
                <a:cubicBezTo>
                  <a:pt x="1232024" y="127642"/>
                  <a:pt x="1254269" y="150416"/>
                  <a:pt x="1254269" y="176368"/>
                </a:cubicBezTo>
                <a:cubicBezTo>
                  <a:pt x="1254269" y="202849"/>
                  <a:pt x="1232024" y="225623"/>
                  <a:pt x="1206073" y="225623"/>
                </a:cubicBezTo>
                <a:cubicBezTo>
                  <a:pt x="1179060" y="226153"/>
                  <a:pt x="1155757" y="202320"/>
                  <a:pt x="1156286" y="174779"/>
                </a:cubicBezTo>
                <a:cubicBezTo>
                  <a:pt x="1156817" y="148827"/>
                  <a:pt x="1180120" y="126583"/>
                  <a:pt x="1205542" y="126583"/>
                </a:cubicBezTo>
                <a:close/>
                <a:moveTo>
                  <a:pt x="1206073" y="0"/>
                </a:moveTo>
                <a:cubicBezTo>
                  <a:pt x="1232024" y="529"/>
                  <a:pt x="1254269" y="23303"/>
                  <a:pt x="1254269" y="49785"/>
                </a:cubicBezTo>
                <a:cubicBezTo>
                  <a:pt x="1254269" y="76266"/>
                  <a:pt x="1232024" y="99040"/>
                  <a:pt x="1206073" y="99040"/>
                </a:cubicBezTo>
                <a:cubicBezTo>
                  <a:pt x="1179060" y="99571"/>
                  <a:pt x="1155757" y="75737"/>
                  <a:pt x="1156286" y="48196"/>
                </a:cubicBezTo>
                <a:cubicBezTo>
                  <a:pt x="1156817" y="22244"/>
                  <a:pt x="1180120" y="0"/>
                  <a:pt x="1206073" y="0"/>
                </a:cubicBezTo>
                <a:close/>
              </a:path>
            </a:pathLst>
          </a:custGeom>
          <a:solidFill>
            <a:schemeClr val="accent1"/>
          </a:solidFill>
          <a:ln w="50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57FD9C32-0BF8-4D1A-B5D9-218FEFBE9468}"/>
              </a:ext>
            </a:extLst>
          </p:cNvPr>
          <p:cNvSpPr/>
          <p:nvPr/>
        </p:nvSpPr>
        <p:spPr>
          <a:xfrm>
            <a:off x="1126233" y="3469157"/>
            <a:ext cx="1523728" cy="982320"/>
          </a:xfrm>
          <a:custGeom>
            <a:avLst/>
            <a:gdLst>
              <a:gd name="connsiteX0" fmla="*/ 1205013 w 1729358"/>
              <a:gd name="connsiteY0" fmla="*/ 1016895 h 1114886"/>
              <a:gd name="connsiteX1" fmla="*/ 1253739 w 1729358"/>
              <a:gd name="connsiteY1" fmla="*/ 1066151 h 1114886"/>
              <a:gd name="connsiteX2" fmla="*/ 1204483 w 1729358"/>
              <a:gd name="connsiteY2" fmla="*/ 1114877 h 1114886"/>
              <a:gd name="connsiteX3" fmla="*/ 1155757 w 1729358"/>
              <a:gd name="connsiteY3" fmla="*/ 1065621 h 1114886"/>
              <a:gd name="connsiteX4" fmla="*/ 1205013 w 1729358"/>
              <a:gd name="connsiteY4" fmla="*/ 1016895 h 1114886"/>
              <a:gd name="connsiteX5" fmla="*/ 1323121 w 1729358"/>
              <a:gd name="connsiteY5" fmla="*/ 889784 h 1114886"/>
              <a:gd name="connsiteX6" fmla="*/ 1372907 w 1729358"/>
              <a:gd name="connsiteY6" fmla="*/ 937981 h 1114886"/>
              <a:gd name="connsiteX7" fmla="*/ 1324710 w 1729358"/>
              <a:gd name="connsiteY7" fmla="*/ 987766 h 1114886"/>
              <a:gd name="connsiteX8" fmla="*/ 1274924 w 1729358"/>
              <a:gd name="connsiteY8" fmla="*/ 939569 h 1114886"/>
              <a:gd name="connsiteX9" fmla="*/ 1323121 w 1729358"/>
              <a:gd name="connsiteY9" fmla="*/ 889784 h 1114886"/>
              <a:gd name="connsiteX10" fmla="*/ 1206072 w 1729358"/>
              <a:gd name="connsiteY10" fmla="*/ 889254 h 1114886"/>
              <a:gd name="connsiteX11" fmla="*/ 1254269 w 1729358"/>
              <a:gd name="connsiteY11" fmla="*/ 939040 h 1114886"/>
              <a:gd name="connsiteX12" fmla="*/ 1205013 w 1729358"/>
              <a:gd name="connsiteY12" fmla="*/ 987766 h 1114886"/>
              <a:gd name="connsiteX13" fmla="*/ 1156816 w 1729358"/>
              <a:gd name="connsiteY13" fmla="*/ 937981 h 1114886"/>
              <a:gd name="connsiteX14" fmla="*/ 1206072 w 1729358"/>
              <a:gd name="connsiteY14" fmla="*/ 889254 h 1114886"/>
              <a:gd name="connsiteX15" fmla="*/ 20225 w 1729358"/>
              <a:gd name="connsiteY15" fmla="*/ 790212 h 1114886"/>
              <a:gd name="connsiteX16" fmla="*/ 41940 w 1729358"/>
              <a:gd name="connsiteY16" fmla="*/ 811398 h 1114886"/>
              <a:gd name="connsiteX17" fmla="*/ 19695 w 1729358"/>
              <a:gd name="connsiteY17" fmla="*/ 832583 h 1114886"/>
              <a:gd name="connsiteX18" fmla="*/ 99 w 1729358"/>
              <a:gd name="connsiteY18" fmla="*/ 809808 h 1114886"/>
              <a:gd name="connsiteX19" fmla="*/ 20225 w 1729358"/>
              <a:gd name="connsiteY19" fmla="*/ 790212 h 1114886"/>
              <a:gd name="connsiteX20" fmla="*/ 139923 w 1729358"/>
              <a:gd name="connsiteY20" fmla="*/ 788623 h 1114886"/>
              <a:gd name="connsiteX21" fmla="*/ 163756 w 1729358"/>
              <a:gd name="connsiteY21" fmla="*/ 811398 h 1114886"/>
              <a:gd name="connsiteX22" fmla="*/ 139923 w 1729358"/>
              <a:gd name="connsiteY22" fmla="*/ 835761 h 1114886"/>
              <a:gd name="connsiteX23" fmla="*/ 115559 w 1729358"/>
              <a:gd name="connsiteY23" fmla="*/ 810868 h 1114886"/>
              <a:gd name="connsiteX24" fmla="*/ 139923 w 1729358"/>
              <a:gd name="connsiteY24" fmla="*/ 788623 h 1114886"/>
              <a:gd name="connsiteX25" fmla="*/ 256441 w 1729358"/>
              <a:gd name="connsiteY25" fmla="*/ 784386 h 1114886"/>
              <a:gd name="connsiteX26" fmla="*/ 283982 w 1729358"/>
              <a:gd name="connsiteY26" fmla="*/ 809809 h 1114886"/>
              <a:gd name="connsiteX27" fmla="*/ 259089 w 1729358"/>
              <a:gd name="connsiteY27" fmla="*/ 838408 h 1114886"/>
              <a:gd name="connsiteX28" fmla="*/ 231019 w 1729358"/>
              <a:gd name="connsiteY28" fmla="*/ 812456 h 1114886"/>
              <a:gd name="connsiteX29" fmla="*/ 256441 w 1729358"/>
              <a:gd name="connsiteY29" fmla="*/ 784386 h 1114886"/>
              <a:gd name="connsiteX30" fmla="*/ 375609 w 1729358"/>
              <a:gd name="connsiteY30" fmla="*/ 782268 h 1114886"/>
              <a:gd name="connsiteX31" fmla="*/ 404738 w 1729358"/>
              <a:gd name="connsiteY31" fmla="*/ 811928 h 1114886"/>
              <a:gd name="connsiteX32" fmla="*/ 377197 w 1729358"/>
              <a:gd name="connsiteY32" fmla="*/ 841057 h 1114886"/>
              <a:gd name="connsiteX33" fmla="*/ 346479 w 1729358"/>
              <a:gd name="connsiteY33" fmla="*/ 812987 h 1114886"/>
              <a:gd name="connsiteX34" fmla="*/ 375609 w 1729358"/>
              <a:gd name="connsiteY34" fmla="*/ 782268 h 1114886"/>
              <a:gd name="connsiteX35" fmla="*/ 494775 w 1729358"/>
              <a:gd name="connsiteY35" fmla="*/ 779091 h 1114886"/>
              <a:gd name="connsiteX36" fmla="*/ 526553 w 1729358"/>
              <a:gd name="connsiteY36" fmla="*/ 811398 h 1114886"/>
              <a:gd name="connsiteX37" fmla="*/ 495305 w 1729358"/>
              <a:gd name="connsiteY37" fmla="*/ 843175 h 1114886"/>
              <a:gd name="connsiteX38" fmla="*/ 462468 w 1729358"/>
              <a:gd name="connsiteY38" fmla="*/ 812986 h 1114886"/>
              <a:gd name="connsiteX39" fmla="*/ 494775 w 1729358"/>
              <a:gd name="connsiteY39" fmla="*/ 779091 h 1114886"/>
              <a:gd name="connsiteX40" fmla="*/ 612884 w 1729358"/>
              <a:gd name="connsiteY40" fmla="*/ 776971 h 1114886"/>
              <a:gd name="connsiteX41" fmla="*/ 647840 w 1729358"/>
              <a:gd name="connsiteY41" fmla="*/ 811398 h 1114886"/>
              <a:gd name="connsiteX42" fmla="*/ 612884 w 1729358"/>
              <a:gd name="connsiteY42" fmla="*/ 846353 h 1114886"/>
              <a:gd name="connsiteX43" fmla="*/ 577928 w 1729358"/>
              <a:gd name="connsiteY43" fmla="*/ 811398 h 1114886"/>
              <a:gd name="connsiteX44" fmla="*/ 612884 w 1729358"/>
              <a:gd name="connsiteY44" fmla="*/ 776971 h 1114886"/>
              <a:gd name="connsiteX45" fmla="*/ 733640 w 1729358"/>
              <a:gd name="connsiteY45" fmla="*/ 773795 h 1114886"/>
              <a:gd name="connsiteX46" fmla="*/ 769126 w 1729358"/>
              <a:gd name="connsiteY46" fmla="*/ 815636 h 1114886"/>
              <a:gd name="connsiteX47" fmla="*/ 729403 w 1729358"/>
              <a:gd name="connsiteY47" fmla="*/ 850062 h 1114886"/>
              <a:gd name="connsiteX48" fmla="*/ 693917 w 1729358"/>
              <a:gd name="connsiteY48" fmla="*/ 808221 h 1114886"/>
              <a:gd name="connsiteX49" fmla="*/ 733640 w 1729358"/>
              <a:gd name="connsiteY49" fmla="*/ 773795 h 1114886"/>
              <a:gd name="connsiteX50" fmla="*/ 849629 w 1729358"/>
              <a:gd name="connsiteY50" fmla="*/ 771145 h 1114886"/>
              <a:gd name="connsiteX51" fmla="*/ 890410 w 1729358"/>
              <a:gd name="connsiteY51" fmla="*/ 810868 h 1114886"/>
              <a:gd name="connsiteX52" fmla="*/ 851748 w 1729358"/>
              <a:gd name="connsiteY52" fmla="*/ 852179 h 1114886"/>
              <a:gd name="connsiteX53" fmla="*/ 809377 w 1729358"/>
              <a:gd name="connsiteY53" fmla="*/ 811397 h 1114886"/>
              <a:gd name="connsiteX54" fmla="*/ 849629 w 1729358"/>
              <a:gd name="connsiteY54" fmla="*/ 771145 h 1114886"/>
              <a:gd name="connsiteX55" fmla="*/ 969856 w 1729358"/>
              <a:gd name="connsiteY55" fmla="*/ 768498 h 1114886"/>
              <a:gd name="connsiteX56" fmla="*/ 1012226 w 1729358"/>
              <a:gd name="connsiteY56" fmla="*/ 814046 h 1114886"/>
              <a:gd name="connsiteX57" fmla="*/ 968797 w 1729358"/>
              <a:gd name="connsiteY57" fmla="*/ 855357 h 1114886"/>
              <a:gd name="connsiteX58" fmla="*/ 925367 w 1729358"/>
              <a:gd name="connsiteY58" fmla="*/ 811399 h 1114886"/>
              <a:gd name="connsiteX59" fmla="*/ 969856 w 1729358"/>
              <a:gd name="connsiteY59" fmla="*/ 768498 h 1114886"/>
              <a:gd name="connsiteX60" fmla="*/ 1086374 w 1729358"/>
              <a:gd name="connsiteY60" fmla="*/ 765850 h 1114886"/>
              <a:gd name="connsiteX61" fmla="*/ 1133512 w 1729358"/>
              <a:gd name="connsiteY61" fmla="*/ 811929 h 1114886"/>
              <a:gd name="connsiteX62" fmla="*/ 1087434 w 1729358"/>
              <a:gd name="connsiteY62" fmla="*/ 857477 h 1114886"/>
              <a:gd name="connsiteX63" fmla="*/ 1040296 w 1729358"/>
              <a:gd name="connsiteY63" fmla="*/ 810868 h 1114886"/>
              <a:gd name="connsiteX64" fmla="*/ 1086374 w 1729358"/>
              <a:gd name="connsiteY64" fmla="*/ 765850 h 1114886"/>
              <a:gd name="connsiteX65" fmla="*/ 1205012 w 1729358"/>
              <a:gd name="connsiteY65" fmla="*/ 763201 h 1114886"/>
              <a:gd name="connsiteX66" fmla="*/ 1253739 w 1729358"/>
              <a:gd name="connsiteY66" fmla="*/ 811398 h 1114886"/>
              <a:gd name="connsiteX67" fmla="*/ 1206601 w 1729358"/>
              <a:gd name="connsiteY67" fmla="*/ 861183 h 1114886"/>
              <a:gd name="connsiteX68" fmla="*/ 1156286 w 1729358"/>
              <a:gd name="connsiteY68" fmla="*/ 814045 h 1114886"/>
              <a:gd name="connsiteX69" fmla="*/ 1205012 w 1729358"/>
              <a:gd name="connsiteY69" fmla="*/ 763201 h 1114886"/>
              <a:gd name="connsiteX70" fmla="*/ 1443877 w 1729358"/>
              <a:gd name="connsiteY70" fmla="*/ 762672 h 1114886"/>
              <a:gd name="connsiteX71" fmla="*/ 1491544 w 1729358"/>
              <a:gd name="connsiteY71" fmla="*/ 812457 h 1114886"/>
              <a:gd name="connsiteX72" fmla="*/ 1441759 w 1729358"/>
              <a:gd name="connsiteY72" fmla="*/ 860654 h 1114886"/>
              <a:gd name="connsiteX73" fmla="*/ 1394091 w 1729358"/>
              <a:gd name="connsiteY73" fmla="*/ 810339 h 1114886"/>
              <a:gd name="connsiteX74" fmla="*/ 1443877 w 1729358"/>
              <a:gd name="connsiteY74" fmla="*/ 762672 h 1114886"/>
              <a:gd name="connsiteX75" fmla="*/ 1324709 w 1729358"/>
              <a:gd name="connsiteY75" fmla="*/ 762671 h 1114886"/>
              <a:gd name="connsiteX76" fmla="*/ 1372906 w 1729358"/>
              <a:gd name="connsiteY76" fmla="*/ 812457 h 1114886"/>
              <a:gd name="connsiteX77" fmla="*/ 1323650 w 1729358"/>
              <a:gd name="connsiteY77" fmla="*/ 861183 h 1114886"/>
              <a:gd name="connsiteX78" fmla="*/ 1275453 w 1729358"/>
              <a:gd name="connsiteY78" fmla="*/ 811398 h 1114886"/>
              <a:gd name="connsiteX79" fmla="*/ 1324709 w 1729358"/>
              <a:gd name="connsiteY79" fmla="*/ 762671 h 1114886"/>
              <a:gd name="connsiteX80" fmla="*/ 20754 w 1729358"/>
              <a:gd name="connsiteY80" fmla="*/ 663101 h 1114886"/>
              <a:gd name="connsiteX81" fmla="*/ 42999 w 1729358"/>
              <a:gd name="connsiteY81" fmla="*/ 683228 h 1114886"/>
              <a:gd name="connsiteX82" fmla="*/ 20754 w 1729358"/>
              <a:gd name="connsiteY82" fmla="*/ 705472 h 1114886"/>
              <a:gd name="connsiteX83" fmla="*/ 628 w 1729358"/>
              <a:gd name="connsiteY83" fmla="*/ 685875 h 1114886"/>
              <a:gd name="connsiteX84" fmla="*/ 20754 w 1729358"/>
              <a:gd name="connsiteY84" fmla="*/ 663101 h 1114886"/>
              <a:gd name="connsiteX85" fmla="*/ 137802 w 1729358"/>
              <a:gd name="connsiteY85" fmla="*/ 660983 h 1114886"/>
              <a:gd name="connsiteX86" fmla="*/ 163224 w 1729358"/>
              <a:gd name="connsiteY86" fmla="*/ 684816 h 1114886"/>
              <a:gd name="connsiteX87" fmla="*/ 139391 w 1729358"/>
              <a:gd name="connsiteY87" fmla="*/ 709178 h 1114886"/>
              <a:gd name="connsiteX88" fmla="*/ 115558 w 1729358"/>
              <a:gd name="connsiteY88" fmla="*/ 685875 h 1114886"/>
              <a:gd name="connsiteX89" fmla="*/ 137802 w 1729358"/>
              <a:gd name="connsiteY89" fmla="*/ 660983 h 1114886"/>
              <a:gd name="connsiteX90" fmla="*/ 258560 w 1729358"/>
              <a:gd name="connsiteY90" fmla="*/ 657275 h 1114886"/>
              <a:gd name="connsiteX91" fmla="*/ 283982 w 1729358"/>
              <a:gd name="connsiteY91" fmla="*/ 685875 h 1114886"/>
              <a:gd name="connsiteX92" fmla="*/ 256441 w 1729358"/>
              <a:gd name="connsiteY92" fmla="*/ 711297 h 1114886"/>
              <a:gd name="connsiteX93" fmla="*/ 231019 w 1729358"/>
              <a:gd name="connsiteY93" fmla="*/ 683757 h 1114886"/>
              <a:gd name="connsiteX94" fmla="*/ 258560 w 1729358"/>
              <a:gd name="connsiteY94" fmla="*/ 657275 h 1114886"/>
              <a:gd name="connsiteX95" fmla="*/ 375077 w 1729358"/>
              <a:gd name="connsiteY95" fmla="*/ 655686 h 1114886"/>
              <a:gd name="connsiteX96" fmla="*/ 405267 w 1729358"/>
              <a:gd name="connsiteY96" fmla="*/ 684286 h 1114886"/>
              <a:gd name="connsiteX97" fmla="*/ 375608 w 1729358"/>
              <a:gd name="connsiteY97" fmla="*/ 713945 h 1114886"/>
              <a:gd name="connsiteX98" fmla="*/ 346478 w 1729358"/>
              <a:gd name="connsiteY98" fmla="*/ 683756 h 1114886"/>
              <a:gd name="connsiteX99" fmla="*/ 375077 w 1729358"/>
              <a:gd name="connsiteY99" fmla="*/ 655686 h 1114886"/>
              <a:gd name="connsiteX100" fmla="*/ 493716 w 1729358"/>
              <a:gd name="connsiteY100" fmla="*/ 652508 h 1114886"/>
              <a:gd name="connsiteX101" fmla="*/ 526554 w 1729358"/>
              <a:gd name="connsiteY101" fmla="*/ 683757 h 1114886"/>
              <a:gd name="connsiteX102" fmla="*/ 495835 w 1729358"/>
              <a:gd name="connsiteY102" fmla="*/ 716594 h 1114886"/>
              <a:gd name="connsiteX103" fmla="*/ 461938 w 1729358"/>
              <a:gd name="connsiteY103" fmla="*/ 686934 h 1114886"/>
              <a:gd name="connsiteX104" fmla="*/ 493716 w 1729358"/>
              <a:gd name="connsiteY104" fmla="*/ 652508 h 1114886"/>
              <a:gd name="connsiteX105" fmla="*/ 611823 w 1729358"/>
              <a:gd name="connsiteY105" fmla="*/ 650390 h 1114886"/>
              <a:gd name="connsiteX106" fmla="*/ 647838 w 1729358"/>
              <a:gd name="connsiteY106" fmla="*/ 683756 h 1114886"/>
              <a:gd name="connsiteX107" fmla="*/ 613943 w 1729358"/>
              <a:gd name="connsiteY107" fmla="*/ 720301 h 1114886"/>
              <a:gd name="connsiteX108" fmla="*/ 577928 w 1729358"/>
              <a:gd name="connsiteY108" fmla="*/ 686405 h 1114886"/>
              <a:gd name="connsiteX109" fmla="*/ 611823 w 1729358"/>
              <a:gd name="connsiteY109" fmla="*/ 650390 h 1114886"/>
              <a:gd name="connsiteX110" fmla="*/ 732052 w 1729358"/>
              <a:gd name="connsiteY110" fmla="*/ 646682 h 1114886"/>
              <a:gd name="connsiteX111" fmla="*/ 769125 w 1729358"/>
              <a:gd name="connsiteY111" fmla="*/ 683756 h 1114886"/>
              <a:gd name="connsiteX112" fmla="*/ 730993 w 1729358"/>
              <a:gd name="connsiteY112" fmla="*/ 722949 h 1114886"/>
              <a:gd name="connsiteX113" fmla="*/ 693918 w 1729358"/>
              <a:gd name="connsiteY113" fmla="*/ 685875 h 1114886"/>
              <a:gd name="connsiteX114" fmla="*/ 732052 w 1729358"/>
              <a:gd name="connsiteY114" fmla="*/ 646682 h 1114886"/>
              <a:gd name="connsiteX115" fmla="*/ 848570 w 1729358"/>
              <a:gd name="connsiteY115" fmla="*/ 644035 h 1114886"/>
              <a:gd name="connsiteX116" fmla="*/ 890410 w 1729358"/>
              <a:gd name="connsiteY116" fmla="*/ 685346 h 1114886"/>
              <a:gd name="connsiteX117" fmla="*/ 849629 w 1729358"/>
              <a:gd name="connsiteY117" fmla="*/ 725068 h 1114886"/>
              <a:gd name="connsiteX118" fmla="*/ 809377 w 1729358"/>
              <a:gd name="connsiteY118" fmla="*/ 684816 h 1114886"/>
              <a:gd name="connsiteX119" fmla="*/ 848570 w 1729358"/>
              <a:gd name="connsiteY119" fmla="*/ 644035 h 1114886"/>
              <a:gd name="connsiteX120" fmla="*/ 969856 w 1729358"/>
              <a:gd name="connsiteY120" fmla="*/ 641386 h 1114886"/>
              <a:gd name="connsiteX121" fmla="*/ 1011697 w 1729358"/>
              <a:gd name="connsiteY121" fmla="*/ 684287 h 1114886"/>
              <a:gd name="connsiteX122" fmla="*/ 967738 w 1729358"/>
              <a:gd name="connsiteY122" fmla="*/ 728245 h 1114886"/>
              <a:gd name="connsiteX123" fmla="*/ 924308 w 1729358"/>
              <a:gd name="connsiteY123" fmla="*/ 683757 h 1114886"/>
              <a:gd name="connsiteX124" fmla="*/ 969856 w 1729358"/>
              <a:gd name="connsiteY124" fmla="*/ 641386 h 1114886"/>
              <a:gd name="connsiteX125" fmla="*/ 1087435 w 1729358"/>
              <a:gd name="connsiteY125" fmla="*/ 639267 h 1114886"/>
              <a:gd name="connsiteX126" fmla="*/ 1133513 w 1729358"/>
              <a:gd name="connsiteY126" fmla="*/ 684285 h 1114886"/>
              <a:gd name="connsiteX127" fmla="*/ 1086376 w 1729358"/>
              <a:gd name="connsiteY127" fmla="*/ 730894 h 1114886"/>
              <a:gd name="connsiteX128" fmla="*/ 1040827 w 1729358"/>
              <a:gd name="connsiteY128" fmla="*/ 685875 h 1114886"/>
              <a:gd name="connsiteX129" fmla="*/ 1087435 w 1729358"/>
              <a:gd name="connsiteY129" fmla="*/ 639267 h 1114886"/>
              <a:gd name="connsiteX130" fmla="*/ 1206072 w 1729358"/>
              <a:gd name="connsiteY130" fmla="*/ 635561 h 1114886"/>
              <a:gd name="connsiteX131" fmla="*/ 1254269 w 1729358"/>
              <a:gd name="connsiteY131" fmla="*/ 685346 h 1114886"/>
              <a:gd name="connsiteX132" fmla="*/ 1204483 w 1729358"/>
              <a:gd name="connsiteY132" fmla="*/ 733543 h 1114886"/>
              <a:gd name="connsiteX133" fmla="*/ 1156286 w 1729358"/>
              <a:gd name="connsiteY133" fmla="*/ 683758 h 1114886"/>
              <a:gd name="connsiteX134" fmla="*/ 1206072 w 1729358"/>
              <a:gd name="connsiteY134" fmla="*/ 635561 h 1114886"/>
              <a:gd name="connsiteX135" fmla="*/ 1441759 w 1729358"/>
              <a:gd name="connsiteY135" fmla="*/ 635560 h 1114886"/>
              <a:gd name="connsiteX136" fmla="*/ 1491544 w 1729358"/>
              <a:gd name="connsiteY136" fmla="*/ 683756 h 1114886"/>
              <a:gd name="connsiteX137" fmla="*/ 1443877 w 1729358"/>
              <a:gd name="connsiteY137" fmla="*/ 734071 h 1114886"/>
              <a:gd name="connsiteX138" fmla="*/ 1394091 w 1729358"/>
              <a:gd name="connsiteY138" fmla="*/ 685874 h 1114886"/>
              <a:gd name="connsiteX139" fmla="*/ 1441759 w 1729358"/>
              <a:gd name="connsiteY139" fmla="*/ 635560 h 1114886"/>
              <a:gd name="connsiteX140" fmla="*/ 1323121 w 1729358"/>
              <a:gd name="connsiteY140" fmla="*/ 635560 h 1114886"/>
              <a:gd name="connsiteX141" fmla="*/ 1372906 w 1729358"/>
              <a:gd name="connsiteY141" fmla="*/ 683756 h 1114886"/>
              <a:gd name="connsiteX142" fmla="*/ 1325239 w 1729358"/>
              <a:gd name="connsiteY142" fmla="*/ 734071 h 1114886"/>
              <a:gd name="connsiteX143" fmla="*/ 1275453 w 1729358"/>
              <a:gd name="connsiteY143" fmla="*/ 685874 h 1114886"/>
              <a:gd name="connsiteX144" fmla="*/ 1323121 w 1729358"/>
              <a:gd name="connsiteY144" fmla="*/ 635560 h 1114886"/>
              <a:gd name="connsiteX145" fmla="*/ 1561455 w 1729358"/>
              <a:gd name="connsiteY145" fmla="*/ 635559 h 1114886"/>
              <a:gd name="connsiteX146" fmla="*/ 1610711 w 1729358"/>
              <a:gd name="connsiteY146" fmla="*/ 683756 h 1114886"/>
              <a:gd name="connsiteX147" fmla="*/ 1560926 w 1729358"/>
              <a:gd name="connsiteY147" fmla="*/ 734071 h 1114886"/>
              <a:gd name="connsiteX148" fmla="*/ 1512729 w 1729358"/>
              <a:gd name="connsiteY148" fmla="*/ 684286 h 1114886"/>
              <a:gd name="connsiteX149" fmla="*/ 1561455 w 1729358"/>
              <a:gd name="connsiteY149" fmla="*/ 635559 h 1114886"/>
              <a:gd name="connsiteX150" fmla="*/ 18636 w 1729358"/>
              <a:gd name="connsiteY150" fmla="*/ 536518 h 1114886"/>
              <a:gd name="connsiteX151" fmla="*/ 41939 w 1729358"/>
              <a:gd name="connsiteY151" fmla="*/ 556114 h 1114886"/>
              <a:gd name="connsiteX152" fmla="*/ 21814 w 1729358"/>
              <a:gd name="connsiteY152" fmla="*/ 578889 h 1114886"/>
              <a:gd name="connsiteX153" fmla="*/ 99 w 1729358"/>
              <a:gd name="connsiteY153" fmla="*/ 557704 h 1114886"/>
              <a:gd name="connsiteX154" fmla="*/ 18636 w 1729358"/>
              <a:gd name="connsiteY154" fmla="*/ 536518 h 1114886"/>
              <a:gd name="connsiteX155" fmla="*/ 140450 w 1729358"/>
              <a:gd name="connsiteY155" fmla="*/ 533870 h 1114886"/>
              <a:gd name="connsiteX156" fmla="*/ 163754 w 1729358"/>
              <a:gd name="connsiteY156" fmla="*/ 557703 h 1114886"/>
              <a:gd name="connsiteX157" fmla="*/ 138862 w 1729358"/>
              <a:gd name="connsiteY157" fmla="*/ 581536 h 1114886"/>
              <a:gd name="connsiteX158" fmla="*/ 115557 w 1729358"/>
              <a:gd name="connsiteY158" fmla="*/ 555584 h 1114886"/>
              <a:gd name="connsiteX159" fmla="*/ 140450 w 1729358"/>
              <a:gd name="connsiteY159" fmla="*/ 533870 h 1114886"/>
              <a:gd name="connsiteX160" fmla="*/ 258559 w 1729358"/>
              <a:gd name="connsiteY160" fmla="*/ 531222 h 1114886"/>
              <a:gd name="connsiteX161" fmla="*/ 285041 w 1729358"/>
              <a:gd name="connsiteY161" fmla="*/ 557704 h 1114886"/>
              <a:gd name="connsiteX162" fmla="*/ 257500 w 1729358"/>
              <a:gd name="connsiteY162" fmla="*/ 584185 h 1114886"/>
              <a:gd name="connsiteX163" fmla="*/ 231548 w 1729358"/>
              <a:gd name="connsiteY163" fmla="*/ 557174 h 1114886"/>
              <a:gd name="connsiteX164" fmla="*/ 258559 w 1729358"/>
              <a:gd name="connsiteY164" fmla="*/ 531222 h 1114886"/>
              <a:gd name="connsiteX165" fmla="*/ 374019 w 1729358"/>
              <a:gd name="connsiteY165" fmla="*/ 528044 h 1114886"/>
              <a:gd name="connsiteX166" fmla="*/ 404738 w 1729358"/>
              <a:gd name="connsiteY166" fmla="*/ 557174 h 1114886"/>
              <a:gd name="connsiteX167" fmla="*/ 378256 w 1729358"/>
              <a:gd name="connsiteY167" fmla="*/ 586833 h 1114886"/>
              <a:gd name="connsiteX168" fmla="*/ 346478 w 1729358"/>
              <a:gd name="connsiteY168" fmla="*/ 559292 h 1114886"/>
              <a:gd name="connsiteX169" fmla="*/ 374019 w 1729358"/>
              <a:gd name="connsiteY169" fmla="*/ 528044 h 1114886"/>
              <a:gd name="connsiteX170" fmla="*/ 495834 w 1729358"/>
              <a:gd name="connsiteY170" fmla="*/ 525396 h 1114886"/>
              <a:gd name="connsiteX171" fmla="*/ 526553 w 1729358"/>
              <a:gd name="connsiteY171" fmla="*/ 559822 h 1114886"/>
              <a:gd name="connsiteX172" fmla="*/ 494775 w 1729358"/>
              <a:gd name="connsiteY172" fmla="*/ 589482 h 1114886"/>
              <a:gd name="connsiteX173" fmla="*/ 462468 w 1729358"/>
              <a:gd name="connsiteY173" fmla="*/ 558763 h 1114886"/>
              <a:gd name="connsiteX174" fmla="*/ 495834 w 1729358"/>
              <a:gd name="connsiteY174" fmla="*/ 525396 h 1114886"/>
              <a:gd name="connsiteX175" fmla="*/ 611825 w 1729358"/>
              <a:gd name="connsiteY175" fmla="*/ 523279 h 1114886"/>
              <a:gd name="connsiteX176" fmla="*/ 647839 w 1729358"/>
              <a:gd name="connsiteY176" fmla="*/ 556645 h 1114886"/>
              <a:gd name="connsiteX177" fmla="*/ 613943 w 1729358"/>
              <a:gd name="connsiteY177" fmla="*/ 592661 h 1114886"/>
              <a:gd name="connsiteX178" fmla="*/ 577928 w 1729358"/>
              <a:gd name="connsiteY178" fmla="*/ 558764 h 1114886"/>
              <a:gd name="connsiteX179" fmla="*/ 611825 w 1729358"/>
              <a:gd name="connsiteY179" fmla="*/ 523279 h 1114886"/>
              <a:gd name="connsiteX180" fmla="*/ 731521 w 1729358"/>
              <a:gd name="connsiteY180" fmla="*/ 519571 h 1114886"/>
              <a:gd name="connsiteX181" fmla="*/ 769655 w 1729358"/>
              <a:gd name="connsiteY181" fmla="*/ 558764 h 1114886"/>
              <a:gd name="connsiteX182" fmla="*/ 731521 w 1729358"/>
              <a:gd name="connsiteY182" fmla="*/ 595838 h 1114886"/>
              <a:gd name="connsiteX183" fmla="*/ 693917 w 1729358"/>
              <a:gd name="connsiteY183" fmla="*/ 556645 h 1114886"/>
              <a:gd name="connsiteX184" fmla="*/ 731521 w 1729358"/>
              <a:gd name="connsiteY184" fmla="*/ 519571 h 1114886"/>
              <a:gd name="connsiteX185" fmla="*/ 849628 w 1729358"/>
              <a:gd name="connsiteY185" fmla="*/ 516922 h 1114886"/>
              <a:gd name="connsiteX186" fmla="*/ 890410 w 1729358"/>
              <a:gd name="connsiteY186" fmla="*/ 559293 h 1114886"/>
              <a:gd name="connsiteX187" fmla="*/ 848569 w 1729358"/>
              <a:gd name="connsiteY187" fmla="*/ 597956 h 1114886"/>
              <a:gd name="connsiteX188" fmla="*/ 809377 w 1729358"/>
              <a:gd name="connsiteY188" fmla="*/ 556645 h 1114886"/>
              <a:gd name="connsiteX189" fmla="*/ 849628 w 1729358"/>
              <a:gd name="connsiteY189" fmla="*/ 516922 h 1114886"/>
              <a:gd name="connsiteX190" fmla="*/ 969855 w 1729358"/>
              <a:gd name="connsiteY190" fmla="*/ 514273 h 1114886"/>
              <a:gd name="connsiteX191" fmla="*/ 1012225 w 1729358"/>
              <a:gd name="connsiteY191" fmla="*/ 557174 h 1114886"/>
              <a:gd name="connsiteX192" fmla="*/ 968267 w 1729358"/>
              <a:gd name="connsiteY192" fmla="*/ 601132 h 1114886"/>
              <a:gd name="connsiteX193" fmla="*/ 924837 w 1729358"/>
              <a:gd name="connsiteY193" fmla="*/ 556644 h 1114886"/>
              <a:gd name="connsiteX194" fmla="*/ 969855 w 1729358"/>
              <a:gd name="connsiteY194" fmla="*/ 514273 h 1114886"/>
              <a:gd name="connsiteX195" fmla="*/ 1086376 w 1729358"/>
              <a:gd name="connsiteY195" fmla="*/ 512155 h 1114886"/>
              <a:gd name="connsiteX196" fmla="*/ 1132983 w 1729358"/>
              <a:gd name="connsiteY196" fmla="*/ 558762 h 1114886"/>
              <a:gd name="connsiteX197" fmla="*/ 1086376 w 1729358"/>
              <a:gd name="connsiteY197" fmla="*/ 603252 h 1114886"/>
              <a:gd name="connsiteX198" fmla="*/ 1039767 w 1729358"/>
              <a:gd name="connsiteY198" fmla="*/ 556115 h 1114886"/>
              <a:gd name="connsiteX199" fmla="*/ 1086376 w 1729358"/>
              <a:gd name="connsiteY199" fmla="*/ 512155 h 1114886"/>
              <a:gd name="connsiteX200" fmla="*/ 1323650 w 1729358"/>
              <a:gd name="connsiteY200" fmla="*/ 508978 h 1114886"/>
              <a:gd name="connsiteX201" fmla="*/ 1372906 w 1729358"/>
              <a:gd name="connsiteY201" fmla="*/ 557174 h 1114886"/>
              <a:gd name="connsiteX202" fmla="*/ 1324180 w 1729358"/>
              <a:gd name="connsiteY202" fmla="*/ 606959 h 1114886"/>
              <a:gd name="connsiteX203" fmla="*/ 1274924 w 1729358"/>
              <a:gd name="connsiteY203" fmla="*/ 558233 h 1114886"/>
              <a:gd name="connsiteX204" fmla="*/ 1323650 w 1729358"/>
              <a:gd name="connsiteY204" fmla="*/ 508978 h 1114886"/>
              <a:gd name="connsiteX205" fmla="*/ 1205542 w 1729358"/>
              <a:gd name="connsiteY205" fmla="*/ 508448 h 1114886"/>
              <a:gd name="connsiteX206" fmla="*/ 1254268 w 1729358"/>
              <a:gd name="connsiteY206" fmla="*/ 558234 h 1114886"/>
              <a:gd name="connsiteX207" fmla="*/ 1205012 w 1729358"/>
              <a:gd name="connsiteY207" fmla="*/ 606960 h 1114886"/>
              <a:gd name="connsiteX208" fmla="*/ 1156286 w 1729358"/>
              <a:gd name="connsiteY208" fmla="*/ 557175 h 1114886"/>
              <a:gd name="connsiteX209" fmla="*/ 1205542 w 1729358"/>
              <a:gd name="connsiteY209" fmla="*/ 508448 h 1114886"/>
              <a:gd name="connsiteX210" fmla="*/ 1681682 w 1729358"/>
              <a:gd name="connsiteY210" fmla="*/ 508448 h 1114886"/>
              <a:gd name="connsiteX211" fmla="*/ 1729349 w 1729358"/>
              <a:gd name="connsiteY211" fmla="*/ 558233 h 1114886"/>
              <a:gd name="connsiteX212" fmla="*/ 1680093 w 1729358"/>
              <a:gd name="connsiteY212" fmla="*/ 606430 h 1114886"/>
              <a:gd name="connsiteX213" fmla="*/ 1631896 w 1729358"/>
              <a:gd name="connsiteY213" fmla="*/ 556644 h 1114886"/>
              <a:gd name="connsiteX214" fmla="*/ 1681682 w 1729358"/>
              <a:gd name="connsiteY214" fmla="*/ 508448 h 1114886"/>
              <a:gd name="connsiteX215" fmla="*/ 1562514 w 1729358"/>
              <a:gd name="connsiteY215" fmla="*/ 508448 h 1114886"/>
              <a:gd name="connsiteX216" fmla="*/ 1610711 w 1729358"/>
              <a:gd name="connsiteY216" fmla="*/ 557703 h 1114886"/>
              <a:gd name="connsiteX217" fmla="*/ 1561985 w 1729358"/>
              <a:gd name="connsiteY217" fmla="*/ 606959 h 1114886"/>
              <a:gd name="connsiteX218" fmla="*/ 1512729 w 1729358"/>
              <a:gd name="connsiteY218" fmla="*/ 556115 h 1114886"/>
              <a:gd name="connsiteX219" fmla="*/ 1562514 w 1729358"/>
              <a:gd name="connsiteY219" fmla="*/ 508448 h 1114886"/>
              <a:gd name="connsiteX220" fmla="*/ 1441759 w 1729358"/>
              <a:gd name="connsiteY220" fmla="*/ 508448 h 1114886"/>
              <a:gd name="connsiteX221" fmla="*/ 1491545 w 1729358"/>
              <a:gd name="connsiteY221" fmla="*/ 557174 h 1114886"/>
              <a:gd name="connsiteX222" fmla="*/ 1443348 w 1729358"/>
              <a:gd name="connsiteY222" fmla="*/ 606959 h 1114886"/>
              <a:gd name="connsiteX223" fmla="*/ 1393562 w 1729358"/>
              <a:gd name="connsiteY223" fmla="*/ 558233 h 1114886"/>
              <a:gd name="connsiteX224" fmla="*/ 1441759 w 1729358"/>
              <a:gd name="connsiteY224" fmla="*/ 508448 h 1114886"/>
              <a:gd name="connsiteX225" fmla="*/ 19695 w 1729358"/>
              <a:gd name="connsiteY225" fmla="*/ 409407 h 1114886"/>
              <a:gd name="connsiteX226" fmla="*/ 42470 w 1729358"/>
              <a:gd name="connsiteY226" fmla="*/ 429533 h 1114886"/>
              <a:gd name="connsiteX227" fmla="*/ 21284 w 1729358"/>
              <a:gd name="connsiteY227" fmla="*/ 451777 h 1114886"/>
              <a:gd name="connsiteX228" fmla="*/ 99 w 1729358"/>
              <a:gd name="connsiteY228" fmla="*/ 430062 h 1114886"/>
              <a:gd name="connsiteX229" fmla="*/ 19695 w 1729358"/>
              <a:gd name="connsiteY229" fmla="*/ 409407 h 1114886"/>
              <a:gd name="connsiteX230" fmla="*/ 140980 w 1729358"/>
              <a:gd name="connsiteY230" fmla="*/ 406758 h 1114886"/>
              <a:gd name="connsiteX231" fmla="*/ 163754 w 1729358"/>
              <a:gd name="connsiteY231" fmla="*/ 430591 h 1114886"/>
              <a:gd name="connsiteX232" fmla="*/ 139391 w 1729358"/>
              <a:gd name="connsiteY232" fmla="*/ 454424 h 1114886"/>
              <a:gd name="connsiteX233" fmla="*/ 116087 w 1729358"/>
              <a:gd name="connsiteY233" fmla="*/ 428472 h 1114886"/>
              <a:gd name="connsiteX234" fmla="*/ 140980 w 1729358"/>
              <a:gd name="connsiteY234" fmla="*/ 406758 h 1114886"/>
              <a:gd name="connsiteX235" fmla="*/ 256971 w 1729358"/>
              <a:gd name="connsiteY235" fmla="*/ 403580 h 1114886"/>
              <a:gd name="connsiteX236" fmla="*/ 285041 w 1729358"/>
              <a:gd name="connsiteY236" fmla="*/ 430062 h 1114886"/>
              <a:gd name="connsiteX237" fmla="*/ 258559 w 1729358"/>
              <a:gd name="connsiteY237" fmla="*/ 457073 h 1114886"/>
              <a:gd name="connsiteX238" fmla="*/ 231019 w 1729358"/>
              <a:gd name="connsiteY238" fmla="*/ 431121 h 1114886"/>
              <a:gd name="connsiteX239" fmla="*/ 256971 w 1729358"/>
              <a:gd name="connsiteY239" fmla="*/ 403580 h 1114886"/>
              <a:gd name="connsiteX240" fmla="*/ 376137 w 1729358"/>
              <a:gd name="connsiteY240" fmla="*/ 400933 h 1114886"/>
              <a:gd name="connsiteX241" fmla="*/ 405268 w 1729358"/>
              <a:gd name="connsiteY241" fmla="*/ 431123 h 1114886"/>
              <a:gd name="connsiteX242" fmla="*/ 377726 w 1729358"/>
              <a:gd name="connsiteY242" fmla="*/ 459722 h 1114886"/>
              <a:gd name="connsiteX243" fmla="*/ 347007 w 1729358"/>
              <a:gd name="connsiteY243" fmla="*/ 431123 h 1114886"/>
              <a:gd name="connsiteX244" fmla="*/ 376137 w 1729358"/>
              <a:gd name="connsiteY244" fmla="*/ 400933 h 1114886"/>
              <a:gd name="connsiteX245" fmla="*/ 495836 w 1729358"/>
              <a:gd name="connsiteY245" fmla="*/ 398285 h 1114886"/>
              <a:gd name="connsiteX246" fmla="*/ 526554 w 1729358"/>
              <a:gd name="connsiteY246" fmla="*/ 431122 h 1114886"/>
              <a:gd name="connsiteX247" fmla="*/ 494777 w 1729358"/>
              <a:gd name="connsiteY247" fmla="*/ 462900 h 1114886"/>
              <a:gd name="connsiteX248" fmla="*/ 462468 w 1729358"/>
              <a:gd name="connsiteY248" fmla="*/ 431652 h 1114886"/>
              <a:gd name="connsiteX249" fmla="*/ 495836 w 1729358"/>
              <a:gd name="connsiteY249" fmla="*/ 398285 h 1114886"/>
              <a:gd name="connsiteX250" fmla="*/ 611825 w 1729358"/>
              <a:gd name="connsiteY250" fmla="*/ 396166 h 1114886"/>
              <a:gd name="connsiteX251" fmla="*/ 647839 w 1729358"/>
              <a:gd name="connsiteY251" fmla="*/ 429532 h 1114886"/>
              <a:gd name="connsiteX252" fmla="*/ 613943 w 1729358"/>
              <a:gd name="connsiteY252" fmla="*/ 465548 h 1114886"/>
              <a:gd name="connsiteX253" fmla="*/ 577928 w 1729358"/>
              <a:gd name="connsiteY253" fmla="*/ 431651 h 1114886"/>
              <a:gd name="connsiteX254" fmla="*/ 611825 w 1729358"/>
              <a:gd name="connsiteY254" fmla="*/ 396166 h 1114886"/>
              <a:gd name="connsiteX255" fmla="*/ 732581 w 1729358"/>
              <a:gd name="connsiteY255" fmla="*/ 392459 h 1114886"/>
              <a:gd name="connsiteX256" fmla="*/ 769125 w 1729358"/>
              <a:gd name="connsiteY256" fmla="*/ 430062 h 1114886"/>
              <a:gd name="connsiteX257" fmla="*/ 733110 w 1729358"/>
              <a:gd name="connsiteY257" fmla="*/ 468726 h 1114886"/>
              <a:gd name="connsiteX258" fmla="*/ 693917 w 1729358"/>
              <a:gd name="connsiteY258" fmla="*/ 431122 h 1114886"/>
              <a:gd name="connsiteX259" fmla="*/ 732581 w 1729358"/>
              <a:gd name="connsiteY259" fmla="*/ 392459 h 1114886"/>
              <a:gd name="connsiteX260" fmla="*/ 851219 w 1729358"/>
              <a:gd name="connsiteY260" fmla="*/ 390341 h 1114886"/>
              <a:gd name="connsiteX261" fmla="*/ 890410 w 1729358"/>
              <a:gd name="connsiteY261" fmla="*/ 431122 h 1114886"/>
              <a:gd name="connsiteX262" fmla="*/ 849629 w 1729358"/>
              <a:gd name="connsiteY262" fmla="*/ 470844 h 1114886"/>
              <a:gd name="connsiteX263" fmla="*/ 809377 w 1729358"/>
              <a:gd name="connsiteY263" fmla="*/ 428473 h 1114886"/>
              <a:gd name="connsiteX264" fmla="*/ 851219 w 1729358"/>
              <a:gd name="connsiteY264" fmla="*/ 390341 h 1114886"/>
              <a:gd name="connsiteX265" fmla="*/ 967208 w 1729358"/>
              <a:gd name="connsiteY265" fmla="*/ 387163 h 1114886"/>
              <a:gd name="connsiteX266" fmla="*/ 1011697 w 1729358"/>
              <a:gd name="connsiteY266" fmla="*/ 430062 h 1114886"/>
              <a:gd name="connsiteX267" fmla="*/ 967737 w 1729358"/>
              <a:gd name="connsiteY267" fmla="*/ 474022 h 1114886"/>
              <a:gd name="connsiteX268" fmla="*/ 924307 w 1729358"/>
              <a:gd name="connsiteY268" fmla="*/ 432182 h 1114886"/>
              <a:gd name="connsiteX269" fmla="*/ 967208 w 1729358"/>
              <a:gd name="connsiteY269" fmla="*/ 387163 h 1114886"/>
              <a:gd name="connsiteX270" fmla="*/ 1085315 w 1729358"/>
              <a:gd name="connsiteY270" fmla="*/ 385044 h 1114886"/>
              <a:gd name="connsiteX271" fmla="*/ 1133512 w 1729358"/>
              <a:gd name="connsiteY271" fmla="*/ 430592 h 1114886"/>
              <a:gd name="connsiteX272" fmla="*/ 1088494 w 1729358"/>
              <a:gd name="connsiteY272" fmla="*/ 476669 h 1114886"/>
              <a:gd name="connsiteX273" fmla="*/ 1040297 w 1729358"/>
              <a:gd name="connsiteY273" fmla="*/ 431121 h 1114886"/>
              <a:gd name="connsiteX274" fmla="*/ 1085315 w 1729358"/>
              <a:gd name="connsiteY274" fmla="*/ 385044 h 1114886"/>
              <a:gd name="connsiteX275" fmla="*/ 1326828 w 1729358"/>
              <a:gd name="connsiteY275" fmla="*/ 381337 h 1114886"/>
              <a:gd name="connsiteX276" fmla="*/ 1373435 w 1729358"/>
              <a:gd name="connsiteY276" fmla="*/ 432181 h 1114886"/>
              <a:gd name="connsiteX277" fmla="*/ 1323121 w 1729358"/>
              <a:gd name="connsiteY277" fmla="*/ 479849 h 1114886"/>
              <a:gd name="connsiteX278" fmla="*/ 1275453 w 1729358"/>
              <a:gd name="connsiteY278" fmla="*/ 430063 h 1114886"/>
              <a:gd name="connsiteX279" fmla="*/ 1326828 w 1729358"/>
              <a:gd name="connsiteY279" fmla="*/ 381337 h 1114886"/>
              <a:gd name="connsiteX280" fmla="*/ 1442288 w 1729358"/>
              <a:gd name="connsiteY280" fmla="*/ 381336 h 1114886"/>
              <a:gd name="connsiteX281" fmla="*/ 1491015 w 1729358"/>
              <a:gd name="connsiteY281" fmla="*/ 430062 h 1114886"/>
              <a:gd name="connsiteX282" fmla="*/ 1442818 w 1729358"/>
              <a:gd name="connsiteY282" fmla="*/ 479847 h 1114886"/>
              <a:gd name="connsiteX283" fmla="*/ 1393562 w 1729358"/>
              <a:gd name="connsiteY283" fmla="*/ 430592 h 1114886"/>
              <a:gd name="connsiteX284" fmla="*/ 1442288 w 1729358"/>
              <a:gd name="connsiteY284" fmla="*/ 381336 h 1114886"/>
              <a:gd name="connsiteX285" fmla="*/ 1205542 w 1729358"/>
              <a:gd name="connsiteY285" fmla="*/ 381336 h 1114886"/>
              <a:gd name="connsiteX286" fmla="*/ 1254269 w 1729358"/>
              <a:gd name="connsiteY286" fmla="*/ 430592 h 1114886"/>
              <a:gd name="connsiteX287" fmla="*/ 1206073 w 1729358"/>
              <a:gd name="connsiteY287" fmla="*/ 479848 h 1114886"/>
              <a:gd name="connsiteX288" fmla="*/ 1156286 w 1729358"/>
              <a:gd name="connsiteY288" fmla="*/ 429533 h 1114886"/>
              <a:gd name="connsiteX289" fmla="*/ 1205542 w 1729358"/>
              <a:gd name="connsiteY289" fmla="*/ 381336 h 1114886"/>
              <a:gd name="connsiteX290" fmla="*/ 1563573 w 1729358"/>
              <a:gd name="connsiteY290" fmla="*/ 381336 h 1114886"/>
              <a:gd name="connsiteX291" fmla="*/ 1610711 w 1729358"/>
              <a:gd name="connsiteY291" fmla="*/ 431651 h 1114886"/>
              <a:gd name="connsiteX292" fmla="*/ 1561455 w 1729358"/>
              <a:gd name="connsiteY292" fmla="*/ 479848 h 1114886"/>
              <a:gd name="connsiteX293" fmla="*/ 1512729 w 1729358"/>
              <a:gd name="connsiteY293" fmla="*/ 430592 h 1114886"/>
              <a:gd name="connsiteX294" fmla="*/ 1563573 w 1729358"/>
              <a:gd name="connsiteY294" fmla="*/ 381336 h 1114886"/>
              <a:gd name="connsiteX295" fmla="*/ 19696 w 1729358"/>
              <a:gd name="connsiteY295" fmla="*/ 282294 h 1114886"/>
              <a:gd name="connsiteX296" fmla="*/ 42470 w 1729358"/>
              <a:gd name="connsiteY296" fmla="*/ 302950 h 1114886"/>
              <a:gd name="connsiteX297" fmla="*/ 20755 w 1729358"/>
              <a:gd name="connsiteY297" fmla="*/ 324135 h 1114886"/>
              <a:gd name="connsiteX298" fmla="*/ 99 w 1729358"/>
              <a:gd name="connsiteY298" fmla="*/ 305598 h 1114886"/>
              <a:gd name="connsiteX299" fmla="*/ 19696 w 1729358"/>
              <a:gd name="connsiteY299" fmla="*/ 282294 h 1114886"/>
              <a:gd name="connsiteX300" fmla="*/ 138862 w 1729358"/>
              <a:gd name="connsiteY300" fmla="*/ 280177 h 1114886"/>
              <a:gd name="connsiteX301" fmla="*/ 163226 w 1729358"/>
              <a:gd name="connsiteY301" fmla="*/ 305070 h 1114886"/>
              <a:gd name="connsiteX302" fmla="*/ 138333 w 1729358"/>
              <a:gd name="connsiteY302" fmla="*/ 327844 h 1114886"/>
              <a:gd name="connsiteX303" fmla="*/ 115559 w 1729358"/>
              <a:gd name="connsiteY303" fmla="*/ 303481 h 1114886"/>
              <a:gd name="connsiteX304" fmla="*/ 138862 w 1729358"/>
              <a:gd name="connsiteY304" fmla="*/ 280177 h 1114886"/>
              <a:gd name="connsiteX305" fmla="*/ 258030 w 1729358"/>
              <a:gd name="connsiteY305" fmla="*/ 276469 h 1114886"/>
              <a:gd name="connsiteX306" fmla="*/ 283982 w 1729358"/>
              <a:gd name="connsiteY306" fmla="*/ 304010 h 1114886"/>
              <a:gd name="connsiteX307" fmla="*/ 256971 w 1729358"/>
              <a:gd name="connsiteY307" fmla="*/ 329962 h 1114886"/>
              <a:gd name="connsiteX308" fmla="*/ 231019 w 1729358"/>
              <a:gd name="connsiteY308" fmla="*/ 302951 h 1114886"/>
              <a:gd name="connsiteX309" fmla="*/ 258030 w 1729358"/>
              <a:gd name="connsiteY309" fmla="*/ 276469 h 1114886"/>
              <a:gd name="connsiteX310" fmla="*/ 376138 w 1729358"/>
              <a:gd name="connsiteY310" fmla="*/ 274350 h 1114886"/>
              <a:gd name="connsiteX311" fmla="*/ 405797 w 1729358"/>
              <a:gd name="connsiteY311" fmla="*/ 302950 h 1114886"/>
              <a:gd name="connsiteX312" fmla="*/ 375608 w 1729358"/>
              <a:gd name="connsiteY312" fmla="*/ 332609 h 1114886"/>
              <a:gd name="connsiteX313" fmla="*/ 347008 w 1729358"/>
              <a:gd name="connsiteY313" fmla="*/ 304539 h 1114886"/>
              <a:gd name="connsiteX314" fmla="*/ 376138 w 1729358"/>
              <a:gd name="connsiteY314" fmla="*/ 274350 h 1114886"/>
              <a:gd name="connsiteX315" fmla="*/ 495834 w 1729358"/>
              <a:gd name="connsiteY315" fmla="*/ 271702 h 1114886"/>
              <a:gd name="connsiteX316" fmla="*/ 526553 w 1729358"/>
              <a:gd name="connsiteY316" fmla="*/ 305068 h 1114886"/>
              <a:gd name="connsiteX317" fmla="*/ 493716 w 1729358"/>
              <a:gd name="connsiteY317" fmla="*/ 335787 h 1114886"/>
              <a:gd name="connsiteX318" fmla="*/ 461938 w 1729358"/>
              <a:gd name="connsiteY318" fmla="*/ 304009 h 1114886"/>
              <a:gd name="connsiteX319" fmla="*/ 495834 w 1729358"/>
              <a:gd name="connsiteY319" fmla="*/ 271702 h 1114886"/>
              <a:gd name="connsiteX320" fmla="*/ 612884 w 1729358"/>
              <a:gd name="connsiteY320" fmla="*/ 269585 h 1114886"/>
              <a:gd name="connsiteX321" fmla="*/ 647840 w 1729358"/>
              <a:gd name="connsiteY321" fmla="*/ 304010 h 1114886"/>
              <a:gd name="connsiteX322" fmla="*/ 612884 w 1729358"/>
              <a:gd name="connsiteY322" fmla="*/ 338966 h 1114886"/>
              <a:gd name="connsiteX323" fmla="*/ 577928 w 1729358"/>
              <a:gd name="connsiteY323" fmla="*/ 304010 h 1114886"/>
              <a:gd name="connsiteX324" fmla="*/ 612884 w 1729358"/>
              <a:gd name="connsiteY324" fmla="*/ 269585 h 1114886"/>
              <a:gd name="connsiteX325" fmla="*/ 731521 w 1729358"/>
              <a:gd name="connsiteY325" fmla="*/ 265346 h 1114886"/>
              <a:gd name="connsiteX326" fmla="*/ 769125 w 1729358"/>
              <a:gd name="connsiteY326" fmla="*/ 301891 h 1114886"/>
              <a:gd name="connsiteX327" fmla="*/ 731521 w 1729358"/>
              <a:gd name="connsiteY327" fmla="*/ 341613 h 1114886"/>
              <a:gd name="connsiteX328" fmla="*/ 693917 w 1729358"/>
              <a:gd name="connsiteY328" fmla="*/ 305069 h 1114886"/>
              <a:gd name="connsiteX329" fmla="*/ 731521 w 1729358"/>
              <a:gd name="connsiteY329" fmla="*/ 265346 h 1114886"/>
              <a:gd name="connsiteX330" fmla="*/ 851219 w 1729358"/>
              <a:gd name="connsiteY330" fmla="*/ 263758 h 1114886"/>
              <a:gd name="connsiteX331" fmla="*/ 890410 w 1729358"/>
              <a:gd name="connsiteY331" fmla="*/ 304539 h 1114886"/>
              <a:gd name="connsiteX332" fmla="*/ 849629 w 1729358"/>
              <a:gd name="connsiteY332" fmla="*/ 344261 h 1114886"/>
              <a:gd name="connsiteX333" fmla="*/ 809377 w 1729358"/>
              <a:gd name="connsiteY333" fmla="*/ 301890 h 1114886"/>
              <a:gd name="connsiteX334" fmla="*/ 851219 w 1729358"/>
              <a:gd name="connsiteY334" fmla="*/ 263758 h 1114886"/>
              <a:gd name="connsiteX335" fmla="*/ 968796 w 1729358"/>
              <a:gd name="connsiteY335" fmla="*/ 260050 h 1114886"/>
              <a:gd name="connsiteX336" fmla="*/ 1012227 w 1729358"/>
              <a:gd name="connsiteY336" fmla="*/ 304540 h 1114886"/>
              <a:gd name="connsiteX337" fmla="*/ 969326 w 1729358"/>
              <a:gd name="connsiteY337" fmla="*/ 346910 h 1114886"/>
              <a:gd name="connsiteX338" fmla="*/ 924836 w 1729358"/>
              <a:gd name="connsiteY338" fmla="*/ 303481 h 1114886"/>
              <a:gd name="connsiteX339" fmla="*/ 968796 w 1729358"/>
              <a:gd name="connsiteY339" fmla="*/ 260050 h 1114886"/>
              <a:gd name="connsiteX340" fmla="*/ 1085845 w 1729358"/>
              <a:gd name="connsiteY340" fmla="*/ 258462 h 1114886"/>
              <a:gd name="connsiteX341" fmla="*/ 1133512 w 1729358"/>
              <a:gd name="connsiteY341" fmla="*/ 304539 h 1114886"/>
              <a:gd name="connsiteX342" fmla="*/ 1087434 w 1729358"/>
              <a:gd name="connsiteY342" fmla="*/ 349559 h 1114886"/>
              <a:gd name="connsiteX343" fmla="*/ 1040296 w 1729358"/>
              <a:gd name="connsiteY343" fmla="*/ 303480 h 1114886"/>
              <a:gd name="connsiteX344" fmla="*/ 1085845 w 1729358"/>
              <a:gd name="connsiteY344" fmla="*/ 258462 h 1114886"/>
              <a:gd name="connsiteX345" fmla="*/ 1206071 w 1729358"/>
              <a:gd name="connsiteY345" fmla="*/ 254754 h 1114886"/>
              <a:gd name="connsiteX346" fmla="*/ 1253739 w 1729358"/>
              <a:gd name="connsiteY346" fmla="*/ 304539 h 1114886"/>
              <a:gd name="connsiteX347" fmla="*/ 1204483 w 1729358"/>
              <a:gd name="connsiteY347" fmla="*/ 353265 h 1114886"/>
              <a:gd name="connsiteX348" fmla="*/ 1155757 w 1729358"/>
              <a:gd name="connsiteY348" fmla="*/ 301891 h 1114886"/>
              <a:gd name="connsiteX349" fmla="*/ 1206071 w 1729358"/>
              <a:gd name="connsiteY349" fmla="*/ 254754 h 1114886"/>
              <a:gd name="connsiteX350" fmla="*/ 1322062 w 1729358"/>
              <a:gd name="connsiteY350" fmla="*/ 254225 h 1114886"/>
              <a:gd name="connsiteX351" fmla="*/ 1373436 w 1729358"/>
              <a:gd name="connsiteY351" fmla="*/ 302951 h 1114886"/>
              <a:gd name="connsiteX352" fmla="*/ 1325239 w 1729358"/>
              <a:gd name="connsiteY352" fmla="*/ 352737 h 1114886"/>
              <a:gd name="connsiteX353" fmla="*/ 1275454 w 1729358"/>
              <a:gd name="connsiteY353" fmla="*/ 305069 h 1114886"/>
              <a:gd name="connsiteX354" fmla="*/ 1322062 w 1729358"/>
              <a:gd name="connsiteY354" fmla="*/ 254225 h 1114886"/>
              <a:gd name="connsiteX355" fmla="*/ 1441759 w 1729358"/>
              <a:gd name="connsiteY355" fmla="*/ 254225 h 1114886"/>
              <a:gd name="connsiteX356" fmla="*/ 1491544 w 1729358"/>
              <a:gd name="connsiteY356" fmla="*/ 302421 h 1114886"/>
              <a:gd name="connsiteX357" fmla="*/ 1443877 w 1729358"/>
              <a:gd name="connsiteY357" fmla="*/ 352736 h 1114886"/>
              <a:gd name="connsiteX358" fmla="*/ 1394091 w 1729358"/>
              <a:gd name="connsiteY358" fmla="*/ 304539 h 1114886"/>
              <a:gd name="connsiteX359" fmla="*/ 1441759 w 1729358"/>
              <a:gd name="connsiteY359" fmla="*/ 254225 h 1114886"/>
              <a:gd name="connsiteX360" fmla="*/ 1325769 w 1729358"/>
              <a:gd name="connsiteY360" fmla="*/ 127642 h 1114886"/>
              <a:gd name="connsiteX361" fmla="*/ 1372907 w 1729358"/>
              <a:gd name="connsiteY361" fmla="*/ 177427 h 1114886"/>
              <a:gd name="connsiteX362" fmla="*/ 1324180 w 1729358"/>
              <a:gd name="connsiteY362" fmla="*/ 226153 h 1114886"/>
              <a:gd name="connsiteX363" fmla="*/ 1275454 w 1729358"/>
              <a:gd name="connsiteY363" fmla="*/ 174779 h 1114886"/>
              <a:gd name="connsiteX364" fmla="*/ 1325769 w 1729358"/>
              <a:gd name="connsiteY364" fmla="*/ 127642 h 1114886"/>
              <a:gd name="connsiteX365" fmla="*/ 1205542 w 1729358"/>
              <a:gd name="connsiteY365" fmla="*/ 126583 h 1114886"/>
              <a:gd name="connsiteX366" fmla="*/ 1254269 w 1729358"/>
              <a:gd name="connsiteY366" fmla="*/ 176368 h 1114886"/>
              <a:gd name="connsiteX367" fmla="*/ 1206073 w 1729358"/>
              <a:gd name="connsiteY367" fmla="*/ 225623 h 1114886"/>
              <a:gd name="connsiteX368" fmla="*/ 1156286 w 1729358"/>
              <a:gd name="connsiteY368" fmla="*/ 174779 h 1114886"/>
              <a:gd name="connsiteX369" fmla="*/ 1205542 w 1729358"/>
              <a:gd name="connsiteY369" fmla="*/ 126583 h 1114886"/>
              <a:gd name="connsiteX370" fmla="*/ 1206073 w 1729358"/>
              <a:gd name="connsiteY370" fmla="*/ 0 h 1114886"/>
              <a:gd name="connsiteX371" fmla="*/ 1254269 w 1729358"/>
              <a:gd name="connsiteY371" fmla="*/ 49785 h 1114886"/>
              <a:gd name="connsiteX372" fmla="*/ 1206073 w 1729358"/>
              <a:gd name="connsiteY372" fmla="*/ 99040 h 1114886"/>
              <a:gd name="connsiteX373" fmla="*/ 1156286 w 1729358"/>
              <a:gd name="connsiteY373" fmla="*/ 48196 h 1114886"/>
              <a:gd name="connsiteX374" fmla="*/ 1206073 w 1729358"/>
              <a:gd name="connsiteY374" fmla="*/ 0 h 111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1729358" h="1114886">
                <a:moveTo>
                  <a:pt x="1205013" y="1016895"/>
                </a:moveTo>
                <a:cubicBezTo>
                  <a:pt x="1232024" y="1016895"/>
                  <a:pt x="1254268" y="1039140"/>
                  <a:pt x="1253739" y="1066151"/>
                </a:cubicBezTo>
                <a:cubicBezTo>
                  <a:pt x="1253739" y="1092632"/>
                  <a:pt x="1230965" y="1115406"/>
                  <a:pt x="1204483" y="1114877"/>
                </a:cubicBezTo>
                <a:cubicBezTo>
                  <a:pt x="1178001" y="1114877"/>
                  <a:pt x="1155757" y="1092103"/>
                  <a:pt x="1155757" y="1065621"/>
                </a:cubicBezTo>
                <a:cubicBezTo>
                  <a:pt x="1155757" y="1039140"/>
                  <a:pt x="1178001" y="1016895"/>
                  <a:pt x="1205013" y="1016895"/>
                </a:cubicBezTo>
                <a:close/>
                <a:moveTo>
                  <a:pt x="1323121" y="889784"/>
                </a:moveTo>
                <a:cubicBezTo>
                  <a:pt x="1349603" y="889254"/>
                  <a:pt x="1372377" y="910969"/>
                  <a:pt x="1372907" y="937981"/>
                </a:cubicBezTo>
                <a:cubicBezTo>
                  <a:pt x="1373436" y="964462"/>
                  <a:pt x="1351191" y="987236"/>
                  <a:pt x="1324710" y="987766"/>
                </a:cubicBezTo>
                <a:cubicBezTo>
                  <a:pt x="1298228" y="988295"/>
                  <a:pt x="1275454" y="966051"/>
                  <a:pt x="1274924" y="939569"/>
                </a:cubicBezTo>
                <a:cubicBezTo>
                  <a:pt x="1274395" y="913087"/>
                  <a:pt x="1296110" y="890313"/>
                  <a:pt x="1323121" y="889784"/>
                </a:cubicBezTo>
                <a:close/>
                <a:moveTo>
                  <a:pt x="1206072" y="889254"/>
                </a:moveTo>
                <a:cubicBezTo>
                  <a:pt x="1232024" y="889784"/>
                  <a:pt x="1254269" y="912558"/>
                  <a:pt x="1254269" y="939040"/>
                </a:cubicBezTo>
                <a:cubicBezTo>
                  <a:pt x="1253740" y="966051"/>
                  <a:pt x="1231495" y="988295"/>
                  <a:pt x="1205013" y="987766"/>
                </a:cubicBezTo>
                <a:cubicBezTo>
                  <a:pt x="1178532" y="987236"/>
                  <a:pt x="1156287" y="964462"/>
                  <a:pt x="1156816" y="937981"/>
                </a:cubicBezTo>
                <a:cubicBezTo>
                  <a:pt x="1156816" y="911499"/>
                  <a:pt x="1179591" y="889254"/>
                  <a:pt x="1206072" y="889254"/>
                </a:cubicBezTo>
                <a:close/>
                <a:moveTo>
                  <a:pt x="20225" y="790212"/>
                </a:moveTo>
                <a:cubicBezTo>
                  <a:pt x="33466" y="790212"/>
                  <a:pt x="41940" y="798686"/>
                  <a:pt x="41940" y="811398"/>
                </a:cubicBezTo>
                <a:cubicBezTo>
                  <a:pt x="41940" y="825168"/>
                  <a:pt x="33466" y="832054"/>
                  <a:pt x="19695" y="832583"/>
                </a:cubicBezTo>
                <a:cubicBezTo>
                  <a:pt x="6455" y="830994"/>
                  <a:pt x="-960" y="823579"/>
                  <a:pt x="99" y="809808"/>
                </a:cubicBezTo>
                <a:cubicBezTo>
                  <a:pt x="628" y="797627"/>
                  <a:pt x="8573" y="790212"/>
                  <a:pt x="20225" y="790212"/>
                </a:cubicBezTo>
                <a:close/>
                <a:moveTo>
                  <a:pt x="139923" y="788623"/>
                </a:moveTo>
                <a:cubicBezTo>
                  <a:pt x="154752" y="788094"/>
                  <a:pt x="161637" y="798157"/>
                  <a:pt x="163756" y="811398"/>
                </a:cubicBezTo>
                <a:cubicBezTo>
                  <a:pt x="161637" y="825698"/>
                  <a:pt x="154752" y="835232"/>
                  <a:pt x="139923" y="835761"/>
                </a:cubicBezTo>
                <a:cubicBezTo>
                  <a:pt x="124033" y="835761"/>
                  <a:pt x="115029" y="826757"/>
                  <a:pt x="115559" y="810868"/>
                </a:cubicBezTo>
                <a:cubicBezTo>
                  <a:pt x="116088" y="796568"/>
                  <a:pt x="125092" y="788094"/>
                  <a:pt x="139923" y="788623"/>
                </a:cubicBezTo>
                <a:close/>
                <a:moveTo>
                  <a:pt x="256441" y="784386"/>
                </a:moveTo>
                <a:cubicBezTo>
                  <a:pt x="272859" y="783857"/>
                  <a:pt x="283453" y="793390"/>
                  <a:pt x="283982" y="809809"/>
                </a:cubicBezTo>
                <a:cubicBezTo>
                  <a:pt x="285041" y="826757"/>
                  <a:pt x="274978" y="836290"/>
                  <a:pt x="259089" y="838408"/>
                </a:cubicBezTo>
                <a:cubicBezTo>
                  <a:pt x="242142" y="837879"/>
                  <a:pt x="232078" y="828875"/>
                  <a:pt x="231019" y="812456"/>
                </a:cubicBezTo>
                <a:cubicBezTo>
                  <a:pt x="230489" y="796038"/>
                  <a:pt x="240552" y="785445"/>
                  <a:pt x="256441" y="784386"/>
                </a:cubicBezTo>
                <a:close/>
                <a:moveTo>
                  <a:pt x="375609" y="782268"/>
                </a:moveTo>
                <a:cubicBezTo>
                  <a:pt x="394146" y="783857"/>
                  <a:pt x="404738" y="793391"/>
                  <a:pt x="404738" y="811928"/>
                </a:cubicBezTo>
                <a:cubicBezTo>
                  <a:pt x="404738" y="829406"/>
                  <a:pt x="394675" y="839998"/>
                  <a:pt x="377197" y="841057"/>
                </a:cubicBezTo>
                <a:cubicBezTo>
                  <a:pt x="358660" y="842116"/>
                  <a:pt x="347008" y="830994"/>
                  <a:pt x="346479" y="812987"/>
                </a:cubicBezTo>
                <a:cubicBezTo>
                  <a:pt x="345949" y="794450"/>
                  <a:pt x="357072" y="783857"/>
                  <a:pt x="375609" y="782268"/>
                </a:cubicBezTo>
                <a:close/>
                <a:moveTo>
                  <a:pt x="494775" y="779091"/>
                </a:moveTo>
                <a:cubicBezTo>
                  <a:pt x="514371" y="780679"/>
                  <a:pt x="524964" y="791802"/>
                  <a:pt x="526553" y="811398"/>
                </a:cubicBezTo>
                <a:cubicBezTo>
                  <a:pt x="524964" y="830995"/>
                  <a:pt x="514901" y="842646"/>
                  <a:pt x="495305" y="843175"/>
                </a:cubicBezTo>
                <a:cubicBezTo>
                  <a:pt x="475709" y="843706"/>
                  <a:pt x="464057" y="832583"/>
                  <a:pt x="462468" y="812986"/>
                </a:cubicBezTo>
                <a:cubicBezTo>
                  <a:pt x="460879" y="794979"/>
                  <a:pt x="476768" y="778032"/>
                  <a:pt x="494775" y="779091"/>
                </a:cubicBezTo>
                <a:close/>
                <a:moveTo>
                  <a:pt x="612884" y="776971"/>
                </a:moveTo>
                <a:cubicBezTo>
                  <a:pt x="632480" y="776971"/>
                  <a:pt x="647840" y="791801"/>
                  <a:pt x="647840" y="811398"/>
                </a:cubicBezTo>
                <a:cubicBezTo>
                  <a:pt x="647840" y="830464"/>
                  <a:pt x="631951" y="846353"/>
                  <a:pt x="612884" y="846353"/>
                </a:cubicBezTo>
                <a:cubicBezTo>
                  <a:pt x="593817" y="846353"/>
                  <a:pt x="577928" y="830464"/>
                  <a:pt x="577928" y="811398"/>
                </a:cubicBezTo>
                <a:cubicBezTo>
                  <a:pt x="577928" y="792331"/>
                  <a:pt x="593287" y="776971"/>
                  <a:pt x="612884" y="776971"/>
                </a:cubicBezTo>
                <a:close/>
                <a:moveTo>
                  <a:pt x="733640" y="773795"/>
                </a:moveTo>
                <a:cubicBezTo>
                  <a:pt x="754826" y="775384"/>
                  <a:pt x="770715" y="794451"/>
                  <a:pt x="769126" y="815636"/>
                </a:cubicBezTo>
                <a:cubicBezTo>
                  <a:pt x="767008" y="835762"/>
                  <a:pt x="749000" y="851122"/>
                  <a:pt x="729403" y="850062"/>
                </a:cubicBezTo>
                <a:cubicBezTo>
                  <a:pt x="707689" y="847944"/>
                  <a:pt x="692329" y="829936"/>
                  <a:pt x="693917" y="808221"/>
                </a:cubicBezTo>
                <a:cubicBezTo>
                  <a:pt x="695507" y="788095"/>
                  <a:pt x="714044" y="772206"/>
                  <a:pt x="733640" y="773795"/>
                </a:cubicBezTo>
                <a:close/>
                <a:moveTo>
                  <a:pt x="849629" y="771145"/>
                </a:moveTo>
                <a:cubicBezTo>
                  <a:pt x="871874" y="771145"/>
                  <a:pt x="889881" y="788623"/>
                  <a:pt x="890410" y="810868"/>
                </a:cubicBezTo>
                <a:cubicBezTo>
                  <a:pt x="890940" y="832583"/>
                  <a:pt x="873462" y="851650"/>
                  <a:pt x="851748" y="852179"/>
                </a:cubicBezTo>
                <a:cubicBezTo>
                  <a:pt x="828443" y="853238"/>
                  <a:pt x="809377" y="834701"/>
                  <a:pt x="809377" y="811397"/>
                </a:cubicBezTo>
                <a:cubicBezTo>
                  <a:pt x="809377" y="789153"/>
                  <a:pt x="826855" y="771675"/>
                  <a:pt x="849629" y="771145"/>
                </a:cubicBezTo>
                <a:close/>
                <a:moveTo>
                  <a:pt x="969856" y="768498"/>
                </a:moveTo>
                <a:cubicBezTo>
                  <a:pt x="993689" y="769028"/>
                  <a:pt x="1013286" y="790213"/>
                  <a:pt x="1012226" y="814046"/>
                </a:cubicBezTo>
                <a:cubicBezTo>
                  <a:pt x="1011167" y="836820"/>
                  <a:pt x="991571" y="855357"/>
                  <a:pt x="968797" y="855357"/>
                </a:cubicBezTo>
                <a:cubicBezTo>
                  <a:pt x="944963" y="855357"/>
                  <a:pt x="924837" y="834702"/>
                  <a:pt x="925367" y="811399"/>
                </a:cubicBezTo>
                <a:cubicBezTo>
                  <a:pt x="924837" y="787565"/>
                  <a:pt x="946022" y="767439"/>
                  <a:pt x="969856" y="768498"/>
                </a:cubicBezTo>
                <a:close/>
                <a:moveTo>
                  <a:pt x="1086374" y="765850"/>
                </a:moveTo>
                <a:cubicBezTo>
                  <a:pt x="1112856" y="765320"/>
                  <a:pt x="1134041" y="786506"/>
                  <a:pt x="1133512" y="811929"/>
                </a:cubicBezTo>
                <a:cubicBezTo>
                  <a:pt x="1132982" y="836821"/>
                  <a:pt x="1111797" y="857477"/>
                  <a:pt x="1087434" y="857477"/>
                </a:cubicBezTo>
                <a:cubicBezTo>
                  <a:pt x="1061482" y="858006"/>
                  <a:pt x="1039767" y="836291"/>
                  <a:pt x="1040296" y="810868"/>
                </a:cubicBezTo>
                <a:cubicBezTo>
                  <a:pt x="1040826" y="785976"/>
                  <a:pt x="1060952" y="766379"/>
                  <a:pt x="1086374" y="765850"/>
                </a:cubicBezTo>
                <a:close/>
                <a:moveTo>
                  <a:pt x="1205012" y="763201"/>
                </a:moveTo>
                <a:cubicBezTo>
                  <a:pt x="1231494" y="763201"/>
                  <a:pt x="1253739" y="784916"/>
                  <a:pt x="1253739" y="811398"/>
                </a:cubicBezTo>
                <a:cubicBezTo>
                  <a:pt x="1254268" y="837350"/>
                  <a:pt x="1232553" y="860124"/>
                  <a:pt x="1206601" y="861183"/>
                </a:cubicBezTo>
                <a:cubicBezTo>
                  <a:pt x="1180648" y="861712"/>
                  <a:pt x="1157345" y="839997"/>
                  <a:pt x="1156286" y="814045"/>
                </a:cubicBezTo>
                <a:cubicBezTo>
                  <a:pt x="1155227" y="786505"/>
                  <a:pt x="1178001" y="763201"/>
                  <a:pt x="1205012" y="763201"/>
                </a:cubicBezTo>
                <a:close/>
                <a:moveTo>
                  <a:pt x="1443877" y="762672"/>
                </a:moveTo>
                <a:cubicBezTo>
                  <a:pt x="1470358" y="763201"/>
                  <a:pt x="1492073" y="785975"/>
                  <a:pt x="1491544" y="812457"/>
                </a:cubicBezTo>
                <a:cubicBezTo>
                  <a:pt x="1491014" y="839468"/>
                  <a:pt x="1468240" y="861183"/>
                  <a:pt x="1441759" y="860654"/>
                </a:cubicBezTo>
                <a:cubicBezTo>
                  <a:pt x="1415277" y="860124"/>
                  <a:pt x="1393562" y="837350"/>
                  <a:pt x="1394091" y="810339"/>
                </a:cubicBezTo>
                <a:cubicBezTo>
                  <a:pt x="1394621" y="783857"/>
                  <a:pt x="1417395" y="762142"/>
                  <a:pt x="1443877" y="762672"/>
                </a:cubicBezTo>
                <a:close/>
                <a:moveTo>
                  <a:pt x="1324709" y="762671"/>
                </a:moveTo>
                <a:cubicBezTo>
                  <a:pt x="1351191" y="763201"/>
                  <a:pt x="1373435" y="785445"/>
                  <a:pt x="1372906" y="812457"/>
                </a:cubicBezTo>
                <a:cubicBezTo>
                  <a:pt x="1372376" y="838938"/>
                  <a:pt x="1349602" y="861712"/>
                  <a:pt x="1323650" y="861183"/>
                </a:cubicBezTo>
                <a:cubicBezTo>
                  <a:pt x="1297168" y="860653"/>
                  <a:pt x="1274924" y="838409"/>
                  <a:pt x="1275453" y="811398"/>
                </a:cubicBezTo>
                <a:cubicBezTo>
                  <a:pt x="1275983" y="784386"/>
                  <a:pt x="1298227" y="762671"/>
                  <a:pt x="1324709" y="762671"/>
                </a:cubicBezTo>
                <a:close/>
                <a:moveTo>
                  <a:pt x="20754" y="663101"/>
                </a:moveTo>
                <a:cubicBezTo>
                  <a:pt x="33466" y="662572"/>
                  <a:pt x="40350" y="672105"/>
                  <a:pt x="42999" y="683228"/>
                </a:cubicBezTo>
                <a:cubicBezTo>
                  <a:pt x="40880" y="696998"/>
                  <a:pt x="33995" y="705472"/>
                  <a:pt x="20754" y="705472"/>
                </a:cubicBezTo>
                <a:cubicBezTo>
                  <a:pt x="8573" y="705472"/>
                  <a:pt x="1158" y="698587"/>
                  <a:pt x="628" y="685875"/>
                </a:cubicBezTo>
                <a:cubicBezTo>
                  <a:pt x="99" y="672105"/>
                  <a:pt x="7514" y="663631"/>
                  <a:pt x="20754" y="663101"/>
                </a:cubicBezTo>
                <a:close/>
                <a:moveTo>
                  <a:pt x="137802" y="660983"/>
                </a:moveTo>
                <a:cubicBezTo>
                  <a:pt x="153691" y="659923"/>
                  <a:pt x="163224" y="669986"/>
                  <a:pt x="163224" y="684816"/>
                </a:cubicBezTo>
                <a:cubicBezTo>
                  <a:pt x="163224" y="699116"/>
                  <a:pt x="154220" y="707590"/>
                  <a:pt x="139391" y="709178"/>
                </a:cubicBezTo>
                <a:cubicBezTo>
                  <a:pt x="125621" y="707590"/>
                  <a:pt x="116087" y="700175"/>
                  <a:pt x="115558" y="685875"/>
                </a:cubicBezTo>
                <a:cubicBezTo>
                  <a:pt x="115028" y="671575"/>
                  <a:pt x="122972" y="662042"/>
                  <a:pt x="137802" y="660983"/>
                </a:cubicBezTo>
                <a:close/>
                <a:moveTo>
                  <a:pt x="258560" y="657275"/>
                </a:moveTo>
                <a:cubicBezTo>
                  <a:pt x="274449" y="660453"/>
                  <a:pt x="285041" y="668927"/>
                  <a:pt x="283982" y="685875"/>
                </a:cubicBezTo>
                <a:cubicBezTo>
                  <a:pt x="283453" y="702294"/>
                  <a:pt x="272859" y="711827"/>
                  <a:pt x="256441" y="711297"/>
                </a:cubicBezTo>
                <a:cubicBezTo>
                  <a:pt x="240023" y="710768"/>
                  <a:pt x="230489" y="700176"/>
                  <a:pt x="231019" y="683757"/>
                </a:cubicBezTo>
                <a:cubicBezTo>
                  <a:pt x="231548" y="667338"/>
                  <a:pt x="242671" y="658864"/>
                  <a:pt x="258560" y="657275"/>
                </a:cubicBezTo>
                <a:close/>
                <a:moveTo>
                  <a:pt x="375077" y="655686"/>
                </a:moveTo>
                <a:cubicBezTo>
                  <a:pt x="393615" y="655157"/>
                  <a:pt x="403678" y="665749"/>
                  <a:pt x="405267" y="684286"/>
                </a:cubicBezTo>
                <a:cubicBezTo>
                  <a:pt x="403678" y="702823"/>
                  <a:pt x="394145" y="713945"/>
                  <a:pt x="375608" y="713945"/>
                </a:cubicBezTo>
                <a:cubicBezTo>
                  <a:pt x="357070" y="713416"/>
                  <a:pt x="346478" y="701764"/>
                  <a:pt x="346478" y="683756"/>
                </a:cubicBezTo>
                <a:cubicBezTo>
                  <a:pt x="347007" y="666808"/>
                  <a:pt x="357600" y="656216"/>
                  <a:pt x="375077" y="655686"/>
                </a:cubicBezTo>
                <a:close/>
                <a:moveTo>
                  <a:pt x="493716" y="652508"/>
                </a:moveTo>
                <a:cubicBezTo>
                  <a:pt x="513843" y="653038"/>
                  <a:pt x="524435" y="664160"/>
                  <a:pt x="526554" y="683757"/>
                </a:cubicBezTo>
                <a:cubicBezTo>
                  <a:pt x="525494" y="703353"/>
                  <a:pt x="515431" y="715535"/>
                  <a:pt x="495835" y="716594"/>
                </a:cubicBezTo>
                <a:cubicBezTo>
                  <a:pt x="476238" y="717653"/>
                  <a:pt x="464587" y="706531"/>
                  <a:pt x="461938" y="686934"/>
                </a:cubicBezTo>
                <a:cubicBezTo>
                  <a:pt x="459820" y="668927"/>
                  <a:pt x="475708" y="651448"/>
                  <a:pt x="493716" y="652508"/>
                </a:cubicBezTo>
                <a:close/>
                <a:moveTo>
                  <a:pt x="611823" y="650390"/>
                </a:moveTo>
                <a:cubicBezTo>
                  <a:pt x="631420" y="649331"/>
                  <a:pt x="647309" y="664160"/>
                  <a:pt x="647838" y="683756"/>
                </a:cubicBezTo>
                <a:cubicBezTo>
                  <a:pt x="648369" y="702823"/>
                  <a:pt x="633539" y="719242"/>
                  <a:pt x="613943" y="720301"/>
                </a:cubicBezTo>
                <a:cubicBezTo>
                  <a:pt x="594875" y="720831"/>
                  <a:pt x="578457" y="705471"/>
                  <a:pt x="577928" y="686405"/>
                </a:cubicBezTo>
                <a:cubicBezTo>
                  <a:pt x="577397" y="666808"/>
                  <a:pt x="591698" y="650919"/>
                  <a:pt x="611823" y="650390"/>
                </a:cubicBezTo>
                <a:close/>
                <a:moveTo>
                  <a:pt x="732052" y="646682"/>
                </a:moveTo>
                <a:cubicBezTo>
                  <a:pt x="751648" y="646682"/>
                  <a:pt x="768596" y="663631"/>
                  <a:pt x="769125" y="683756"/>
                </a:cubicBezTo>
                <a:cubicBezTo>
                  <a:pt x="769655" y="704942"/>
                  <a:pt x="752177" y="722949"/>
                  <a:pt x="730993" y="722949"/>
                </a:cubicBezTo>
                <a:cubicBezTo>
                  <a:pt x="710866" y="722949"/>
                  <a:pt x="693918" y="706530"/>
                  <a:pt x="693918" y="685875"/>
                </a:cubicBezTo>
                <a:cubicBezTo>
                  <a:pt x="693388" y="664690"/>
                  <a:pt x="710866" y="646682"/>
                  <a:pt x="732052" y="646682"/>
                </a:cubicBezTo>
                <a:close/>
                <a:moveTo>
                  <a:pt x="848570" y="644035"/>
                </a:moveTo>
                <a:cubicBezTo>
                  <a:pt x="871874" y="643504"/>
                  <a:pt x="890940" y="662041"/>
                  <a:pt x="890410" y="685346"/>
                </a:cubicBezTo>
                <a:cubicBezTo>
                  <a:pt x="889881" y="707590"/>
                  <a:pt x="871874" y="725068"/>
                  <a:pt x="849629" y="725068"/>
                </a:cubicBezTo>
                <a:cubicBezTo>
                  <a:pt x="827384" y="725068"/>
                  <a:pt x="809377" y="707061"/>
                  <a:pt x="809377" y="684816"/>
                </a:cubicBezTo>
                <a:cubicBezTo>
                  <a:pt x="809377" y="662572"/>
                  <a:pt x="826325" y="644564"/>
                  <a:pt x="848570" y="644035"/>
                </a:cubicBezTo>
                <a:close/>
                <a:moveTo>
                  <a:pt x="969856" y="641386"/>
                </a:moveTo>
                <a:cubicBezTo>
                  <a:pt x="992630" y="642445"/>
                  <a:pt x="1011697" y="662042"/>
                  <a:pt x="1011697" y="684287"/>
                </a:cubicBezTo>
                <a:cubicBezTo>
                  <a:pt x="1012227" y="708120"/>
                  <a:pt x="991571" y="728245"/>
                  <a:pt x="967738" y="728245"/>
                </a:cubicBezTo>
                <a:cubicBezTo>
                  <a:pt x="943904" y="728245"/>
                  <a:pt x="923778" y="707590"/>
                  <a:pt x="924308" y="683757"/>
                </a:cubicBezTo>
                <a:cubicBezTo>
                  <a:pt x="924837" y="659923"/>
                  <a:pt x="946023" y="640327"/>
                  <a:pt x="969856" y="641386"/>
                </a:cubicBezTo>
                <a:close/>
                <a:moveTo>
                  <a:pt x="1087435" y="639267"/>
                </a:moveTo>
                <a:cubicBezTo>
                  <a:pt x="1112327" y="639797"/>
                  <a:pt x="1132983" y="659393"/>
                  <a:pt x="1133513" y="684285"/>
                </a:cubicBezTo>
                <a:cubicBezTo>
                  <a:pt x="1134042" y="709708"/>
                  <a:pt x="1112327" y="731423"/>
                  <a:pt x="1086376" y="730894"/>
                </a:cubicBezTo>
                <a:cubicBezTo>
                  <a:pt x="1061483" y="730364"/>
                  <a:pt x="1040827" y="710238"/>
                  <a:pt x="1040827" y="685875"/>
                </a:cubicBezTo>
                <a:cubicBezTo>
                  <a:pt x="1039768" y="659923"/>
                  <a:pt x="1060953" y="638737"/>
                  <a:pt x="1087435" y="639267"/>
                </a:cubicBezTo>
                <a:close/>
                <a:moveTo>
                  <a:pt x="1206072" y="635561"/>
                </a:moveTo>
                <a:cubicBezTo>
                  <a:pt x="1232553" y="636090"/>
                  <a:pt x="1254798" y="658864"/>
                  <a:pt x="1254269" y="685346"/>
                </a:cubicBezTo>
                <a:cubicBezTo>
                  <a:pt x="1253739" y="711828"/>
                  <a:pt x="1230965" y="734072"/>
                  <a:pt x="1204483" y="733543"/>
                </a:cubicBezTo>
                <a:cubicBezTo>
                  <a:pt x="1178002" y="733013"/>
                  <a:pt x="1155757" y="710239"/>
                  <a:pt x="1156286" y="683758"/>
                </a:cubicBezTo>
                <a:cubicBezTo>
                  <a:pt x="1156816" y="657276"/>
                  <a:pt x="1179590" y="635031"/>
                  <a:pt x="1206072" y="635561"/>
                </a:cubicBezTo>
                <a:close/>
                <a:moveTo>
                  <a:pt x="1441759" y="635560"/>
                </a:moveTo>
                <a:cubicBezTo>
                  <a:pt x="1468240" y="635030"/>
                  <a:pt x="1491014" y="656745"/>
                  <a:pt x="1491544" y="683756"/>
                </a:cubicBezTo>
                <a:cubicBezTo>
                  <a:pt x="1492073" y="710238"/>
                  <a:pt x="1470358" y="733012"/>
                  <a:pt x="1443877" y="734071"/>
                </a:cubicBezTo>
                <a:cubicBezTo>
                  <a:pt x="1417924" y="734600"/>
                  <a:pt x="1394621" y="712356"/>
                  <a:pt x="1394091" y="685874"/>
                </a:cubicBezTo>
                <a:cubicBezTo>
                  <a:pt x="1393562" y="658863"/>
                  <a:pt x="1415277" y="636619"/>
                  <a:pt x="1441759" y="635560"/>
                </a:cubicBezTo>
                <a:close/>
                <a:moveTo>
                  <a:pt x="1323121" y="635560"/>
                </a:moveTo>
                <a:cubicBezTo>
                  <a:pt x="1349073" y="635030"/>
                  <a:pt x="1372376" y="656745"/>
                  <a:pt x="1372906" y="683756"/>
                </a:cubicBezTo>
                <a:cubicBezTo>
                  <a:pt x="1373435" y="710238"/>
                  <a:pt x="1351720" y="733541"/>
                  <a:pt x="1325239" y="734071"/>
                </a:cubicBezTo>
                <a:cubicBezTo>
                  <a:pt x="1298757" y="734600"/>
                  <a:pt x="1275983" y="712886"/>
                  <a:pt x="1275453" y="685874"/>
                </a:cubicBezTo>
                <a:cubicBezTo>
                  <a:pt x="1274924" y="659393"/>
                  <a:pt x="1296639" y="636089"/>
                  <a:pt x="1323121" y="635560"/>
                </a:cubicBezTo>
                <a:close/>
                <a:moveTo>
                  <a:pt x="1561455" y="635559"/>
                </a:moveTo>
                <a:cubicBezTo>
                  <a:pt x="1587407" y="635559"/>
                  <a:pt x="1610181" y="657274"/>
                  <a:pt x="1610711" y="683756"/>
                </a:cubicBezTo>
                <a:cubicBezTo>
                  <a:pt x="1611240" y="710767"/>
                  <a:pt x="1587937" y="734600"/>
                  <a:pt x="1560926" y="734071"/>
                </a:cubicBezTo>
                <a:cubicBezTo>
                  <a:pt x="1534973" y="733541"/>
                  <a:pt x="1512729" y="710767"/>
                  <a:pt x="1512729" y="684286"/>
                </a:cubicBezTo>
                <a:cubicBezTo>
                  <a:pt x="1512729" y="657804"/>
                  <a:pt x="1534973" y="635559"/>
                  <a:pt x="1561455" y="635559"/>
                </a:cubicBezTo>
                <a:close/>
                <a:moveTo>
                  <a:pt x="18636" y="536518"/>
                </a:moveTo>
                <a:cubicBezTo>
                  <a:pt x="31876" y="535459"/>
                  <a:pt x="40880" y="542873"/>
                  <a:pt x="41939" y="556114"/>
                </a:cubicBezTo>
                <a:cubicBezTo>
                  <a:pt x="42999" y="569355"/>
                  <a:pt x="35055" y="576770"/>
                  <a:pt x="21814" y="578889"/>
                </a:cubicBezTo>
                <a:cubicBezTo>
                  <a:pt x="8573" y="577829"/>
                  <a:pt x="628" y="572004"/>
                  <a:pt x="99" y="557704"/>
                </a:cubicBezTo>
                <a:cubicBezTo>
                  <a:pt x="99" y="544992"/>
                  <a:pt x="6984" y="537577"/>
                  <a:pt x="18636" y="536518"/>
                </a:cubicBezTo>
                <a:close/>
                <a:moveTo>
                  <a:pt x="140450" y="533870"/>
                </a:moveTo>
                <a:cubicBezTo>
                  <a:pt x="155809" y="534929"/>
                  <a:pt x="161636" y="544992"/>
                  <a:pt x="163754" y="557703"/>
                </a:cubicBezTo>
                <a:cubicBezTo>
                  <a:pt x="161106" y="572533"/>
                  <a:pt x="153691" y="582066"/>
                  <a:pt x="138862" y="581536"/>
                </a:cubicBezTo>
                <a:cubicBezTo>
                  <a:pt x="122972" y="581007"/>
                  <a:pt x="114498" y="571474"/>
                  <a:pt x="115557" y="555584"/>
                </a:cubicBezTo>
                <a:cubicBezTo>
                  <a:pt x="116617" y="541285"/>
                  <a:pt x="126150" y="533340"/>
                  <a:pt x="140450" y="533870"/>
                </a:cubicBezTo>
                <a:close/>
                <a:moveTo>
                  <a:pt x="258559" y="531222"/>
                </a:moveTo>
                <a:cubicBezTo>
                  <a:pt x="274448" y="531222"/>
                  <a:pt x="283452" y="541814"/>
                  <a:pt x="285041" y="557704"/>
                </a:cubicBezTo>
                <a:cubicBezTo>
                  <a:pt x="282923" y="574123"/>
                  <a:pt x="273919" y="584185"/>
                  <a:pt x="257500" y="584185"/>
                </a:cubicBezTo>
                <a:cubicBezTo>
                  <a:pt x="241081" y="583656"/>
                  <a:pt x="231018" y="573063"/>
                  <a:pt x="231548" y="557174"/>
                </a:cubicBezTo>
                <a:cubicBezTo>
                  <a:pt x="232077" y="540755"/>
                  <a:pt x="242671" y="530693"/>
                  <a:pt x="258559" y="531222"/>
                </a:cubicBezTo>
                <a:close/>
                <a:moveTo>
                  <a:pt x="374019" y="528044"/>
                </a:moveTo>
                <a:cubicBezTo>
                  <a:pt x="393085" y="529633"/>
                  <a:pt x="404738" y="538636"/>
                  <a:pt x="404738" y="557174"/>
                </a:cubicBezTo>
                <a:cubicBezTo>
                  <a:pt x="404738" y="574651"/>
                  <a:pt x="395203" y="585774"/>
                  <a:pt x="378256" y="586833"/>
                </a:cubicBezTo>
                <a:cubicBezTo>
                  <a:pt x="359719" y="587892"/>
                  <a:pt x="348067" y="577300"/>
                  <a:pt x="346478" y="559292"/>
                </a:cubicBezTo>
                <a:cubicBezTo>
                  <a:pt x="345418" y="541285"/>
                  <a:pt x="357070" y="530693"/>
                  <a:pt x="374019" y="528044"/>
                </a:cubicBezTo>
                <a:close/>
                <a:moveTo>
                  <a:pt x="495834" y="525396"/>
                </a:moveTo>
                <a:cubicBezTo>
                  <a:pt x="512783" y="525926"/>
                  <a:pt x="526553" y="540226"/>
                  <a:pt x="526553" y="559822"/>
                </a:cubicBezTo>
                <a:cubicBezTo>
                  <a:pt x="524964" y="577300"/>
                  <a:pt x="514371" y="588953"/>
                  <a:pt x="494775" y="589482"/>
                </a:cubicBezTo>
                <a:cubicBezTo>
                  <a:pt x="475178" y="589482"/>
                  <a:pt x="463527" y="578359"/>
                  <a:pt x="462468" y="558763"/>
                </a:cubicBezTo>
                <a:cubicBezTo>
                  <a:pt x="460878" y="540756"/>
                  <a:pt x="477827" y="524866"/>
                  <a:pt x="495834" y="525396"/>
                </a:cubicBezTo>
                <a:close/>
                <a:moveTo>
                  <a:pt x="611825" y="523279"/>
                </a:moveTo>
                <a:cubicBezTo>
                  <a:pt x="631950" y="522748"/>
                  <a:pt x="647310" y="537049"/>
                  <a:pt x="647839" y="556645"/>
                </a:cubicBezTo>
                <a:cubicBezTo>
                  <a:pt x="648369" y="575712"/>
                  <a:pt x="633009" y="592131"/>
                  <a:pt x="613943" y="592661"/>
                </a:cubicBezTo>
                <a:cubicBezTo>
                  <a:pt x="594876" y="593190"/>
                  <a:pt x="578457" y="577831"/>
                  <a:pt x="577928" y="558764"/>
                </a:cubicBezTo>
                <a:cubicBezTo>
                  <a:pt x="577398" y="539167"/>
                  <a:pt x="592227" y="523808"/>
                  <a:pt x="611825" y="523279"/>
                </a:cubicBezTo>
                <a:close/>
                <a:moveTo>
                  <a:pt x="731521" y="519571"/>
                </a:moveTo>
                <a:cubicBezTo>
                  <a:pt x="752707" y="519571"/>
                  <a:pt x="770185" y="537579"/>
                  <a:pt x="769655" y="558764"/>
                </a:cubicBezTo>
                <a:cubicBezTo>
                  <a:pt x="768595" y="578890"/>
                  <a:pt x="751648" y="595838"/>
                  <a:pt x="731521" y="595838"/>
                </a:cubicBezTo>
                <a:cubicBezTo>
                  <a:pt x="710336" y="595838"/>
                  <a:pt x="693387" y="578360"/>
                  <a:pt x="693917" y="556645"/>
                </a:cubicBezTo>
                <a:cubicBezTo>
                  <a:pt x="694447" y="536520"/>
                  <a:pt x="711396" y="519571"/>
                  <a:pt x="731521" y="519571"/>
                </a:cubicBezTo>
                <a:close/>
                <a:moveTo>
                  <a:pt x="849628" y="516922"/>
                </a:moveTo>
                <a:cubicBezTo>
                  <a:pt x="872932" y="516922"/>
                  <a:pt x="891470" y="535989"/>
                  <a:pt x="890410" y="559293"/>
                </a:cubicBezTo>
                <a:cubicBezTo>
                  <a:pt x="889351" y="581538"/>
                  <a:pt x="870814" y="599015"/>
                  <a:pt x="848569" y="597956"/>
                </a:cubicBezTo>
                <a:cubicBezTo>
                  <a:pt x="826325" y="597427"/>
                  <a:pt x="808847" y="578890"/>
                  <a:pt x="809377" y="556645"/>
                </a:cubicBezTo>
                <a:cubicBezTo>
                  <a:pt x="809906" y="534400"/>
                  <a:pt x="827384" y="516922"/>
                  <a:pt x="849628" y="516922"/>
                </a:cubicBezTo>
                <a:close/>
                <a:moveTo>
                  <a:pt x="969855" y="514273"/>
                </a:moveTo>
                <a:cubicBezTo>
                  <a:pt x="992629" y="515332"/>
                  <a:pt x="1011695" y="534400"/>
                  <a:pt x="1012225" y="557174"/>
                </a:cubicBezTo>
                <a:cubicBezTo>
                  <a:pt x="1012225" y="581007"/>
                  <a:pt x="992100" y="601132"/>
                  <a:pt x="968267" y="601132"/>
                </a:cubicBezTo>
                <a:cubicBezTo>
                  <a:pt x="944432" y="601132"/>
                  <a:pt x="924307" y="580477"/>
                  <a:pt x="924837" y="556644"/>
                </a:cubicBezTo>
                <a:cubicBezTo>
                  <a:pt x="925366" y="532810"/>
                  <a:pt x="946022" y="513214"/>
                  <a:pt x="969855" y="514273"/>
                </a:cubicBezTo>
                <a:close/>
                <a:moveTo>
                  <a:pt x="1086376" y="512155"/>
                </a:moveTo>
                <a:cubicBezTo>
                  <a:pt x="1112328" y="512155"/>
                  <a:pt x="1134042" y="533341"/>
                  <a:pt x="1132983" y="558762"/>
                </a:cubicBezTo>
                <a:cubicBezTo>
                  <a:pt x="1132454" y="583126"/>
                  <a:pt x="1111268" y="603252"/>
                  <a:pt x="1086376" y="603252"/>
                </a:cubicBezTo>
                <a:cubicBezTo>
                  <a:pt x="1060424" y="603252"/>
                  <a:pt x="1039238" y="582067"/>
                  <a:pt x="1039767" y="556115"/>
                </a:cubicBezTo>
                <a:cubicBezTo>
                  <a:pt x="1040826" y="531751"/>
                  <a:pt x="1061483" y="512155"/>
                  <a:pt x="1086376" y="512155"/>
                </a:cubicBezTo>
                <a:close/>
                <a:moveTo>
                  <a:pt x="1323650" y="508978"/>
                </a:moveTo>
                <a:cubicBezTo>
                  <a:pt x="1350132" y="508448"/>
                  <a:pt x="1372906" y="530693"/>
                  <a:pt x="1372906" y="557174"/>
                </a:cubicBezTo>
                <a:cubicBezTo>
                  <a:pt x="1372906" y="583656"/>
                  <a:pt x="1350661" y="606430"/>
                  <a:pt x="1324180" y="606959"/>
                </a:cubicBezTo>
                <a:cubicBezTo>
                  <a:pt x="1297698" y="606959"/>
                  <a:pt x="1274924" y="584715"/>
                  <a:pt x="1274924" y="558233"/>
                </a:cubicBezTo>
                <a:cubicBezTo>
                  <a:pt x="1274924" y="531752"/>
                  <a:pt x="1296639" y="508978"/>
                  <a:pt x="1323650" y="508978"/>
                </a:cubicBezTo>
                <a:close/>
                <a:moveTo>
                  <a:pt x="1205542" y="508448"/>
                </a:moveTo>
                <a:cubicBezTo>
                  <a:pt x="1232023" y="508448"/>
                  <a:pt x="1254268" y="531222"/>
                  <a:pt x="1254268" y="558234"/>
                </a:cubicBezTo>
                <a:cubicBezTo>
                  <a:pt x="1254268" y="584715"/>
                  <a:pt x="1231494" y="607489"/>
                  <a:pt x="1205012" y="606960"/>
                </a:cubicBezTo>
                <a:cubicBezTo>
                  <a:pt x="1178531" y="606430"/>
                  <a:pt x="1156286" y="583656"/>
                  <a:pt x="1156286" y="557175"/>
                </a:cubicBezTo>
                <a:cubicBezTo>
                  <a:pt x="1156286" y="530693"/>
                  <a:pt x="1179060" y="508448"/>
                  <a:pt x="1205542" y="508448"/>
                </a:cubicBezTo>
                <a:close/>
                <a:moveTo>
                  <a:pt x="1681682" y="508448"/>
                </a:moveTo>
                <a:cubicBezTo>
                  <a:pt x="1708693" y="508977"/>
                  <a:pt x="1729878" y="531222"/>
                  <a:pt x="1729349" y="558233"/>
                </a:cubicBezTo>
                <a:cubicBezTo>
                  <a:pt x="1728819" y="585244"/>
                  <a:pt x="1706575" y="606959"/>
                  <a:pt x="1680093" y="606430"/>
                </a:cubicBezTo>
                <a:cubicBezTo>
                  <a:pt x="1653082" y="606430"/>
                  <a:pt x="1631367" y="583656"/>
                  <a:pt x="1631896" y="556644"/>
                </a:cubicBezTo>
                <a:cubicBezTo>
                  <a:pt x="1632426" y="529633"/>
                  <a:pt x="1654670" y="507918"/>
                  <a:pt x="1681682" y="508448"/>
                </a:cubicBezTo>
                <a:close/>
                <a:moveTo>
                  <a:pt x="1562514" y="508448"/>
                </a:moveTo>
                <a:cubicBezTo>
                  <a:pt x="1588466" y="508977"/>
                  <a:pt x="1610711" y="531751"/>
                  <a:pt x="1610711" y="557703"/>
                </a:cubicBezTo>
                <a:cubicBezTo>
                  <a:pt x="1610711" y="583655"/>
                  <a:pt x="1588466" y="606429"/>
                  <a:pt x="1561985" y="606959"/>
                </a:cubicBezTo>
                <a:cubicBezTo>
                  <a:pt x="1534973" y="607488"/>
                  <a:pt x="1511670" y="583655"/>
                  <a:pt x="1512729" y="556115"/>
                </a:cubicBezTo>
                <a:cubicBezTo>
                  <a:pt x="1513788" y="529633"/>
                  <a:pt x="1536032" y="507918"/>
                  <a:pt x="1562514" y="508448"/>
                </a:cubicBezTo>
                <a:close/>
                <a:moveTo>
                  <a:pt x="1441759" y="508448"/>
                </a:moveTo>
                <a:cubicBezTo>
                  <a:pt x="1468770" y="507918"/>
                  <a:pt x="1491015" y="530163"/>
                  <a:pt x="1491545" y="557174"/>
                </a:cubicBezTo>
                <a:cubicBezTo>
                  <a:pt x="1492074" y="584185"/>
                  <a:pt x="1470359" y="606959"/>
                  <a:pt x="1443348" y="606959"/>
                </a:cubicBezTo>
                <a:cubicBezTo>
                  <a:pt x="1417396" y="607488"/>
                  <a:pt x="1394092" y="584714"/>
                  <a:pt x="1393562" y="558233"/>
                </a:cubicBezTo>
                <a:cubicBezTo>
                  <a:pt x="1393033" y="531751"/>
                  <a:pt x="1414748" y="508977"/>
                  <a:pt x="1441759" y="508448"/>
                </a:cubicBezTo>
                <a:close/>
                <a:moveTo>
                  <a:pt x="19695" y="409407"/>
                </a:moveTo>
                <a:cubicBezTo>
                  <a:pt x="32936" y="408877"/>
                  <a:pt x="41410" y="416822"/>
                  <a:pt x="42470" y="429533"/>
                </a:cubicBezTo>
                <a:cubicBezTo>
                  <a:pt x="42470" y="443303"/>
                  <a:pt x="33996" y="450189"/>
                  <a:pt x="21284" y="451777"/>
                </a:cubicBezTo>
                <a:cubicBezTo>
                  <a:pt x="8043" y="450718"/>
                  <a:pt x="99" y="443834"/>
                  <a:pt x="99" y="430062"/>
                </a:cubicBezTo>
                <a:cubicBezTo>
                  <a:pt x="99" y="417352"/>
                  <a:pt x="8043" y="409937"/>
                  <a:pt x="19695" y="409407"/>
                </a:cubicBezTo>
                <a:close/>
                <a:moveTo>
                  <a:pt x="140980" y="406758"/>
                </a:moveTo>
                <a:cubicBezTo>
                  <a:pt x="155809" y="407817"/>
                  <a:pt x="161636" y="417880"/>
                  <a:pt x="163754" y="430591"/>
                </a:cubicBezTo>
                <a:cubicBezTo>
                  <a:pt x="161106" y="445421"/>
                  <a:pt x="153691" y="454954"/>
                  <a:pt x="139391" y="454424"/>
                </a:cubicBezTo>
                <a:cubicBezTo>
                  <a:pt x="123502" y="453895"/>
                  <a:pt x="115028" y="444362"/>
                  <a:pt x="116087" y="428472"/>
                </a:cubicBezTo>
                <a:cubicBezTo>
                  <a:pt x="117147" y="414173"/>
                  <a:pt x="126680" y="406228"/>
                  <a:pt x="140980" y="406758"/>
                </a:cubicBezTo>
                <a:close/>
                <a:moveTo>
                  <a:pt x="256971" y="403580"/>
                </a:moveTo>
                <a:cubicBezTo>
                  <a:pt x="273390" y="403580"/>
                  <a:pt x="282393" y="413643"/>
                  <a:pt x="285041" y="430062"/>
                </a:cubicBezTo>
                <a:cubicBezTo>
                  <a:pt x="283452" y="446481"/>
                  <a:pt x="274978" y="457073"/>
                  <a:pt x="258559" y="457073"/>
                </a:cubicBezTo>
                <a:cubicBezTo>
                  <a:pt x="242141" y="457603"/>
                  <a:pt x="231548" y="447011"/>
                  <a:pt x="231019" y="431121"/>
                </a:cubicBezTo>
                <a:cubicBezTo>
                  <a:pt x="230489" y="414703"/>
                  <a:pt x="241081" y="404110"/>
                  <a:pt x="256971" y="403580"/>
                </a:cubicBezTo>
                <a:close/>
                <a:moveTo>
                  <a:pt x="376137" y="400933"/>
                </a:moveTo>
                <a:cubicBezTo>
                  <a:pt x="394145" y="402522"/>
                  <a:pt x="405268" y="412056"/>
                  <a:pt x="405268" y="431123"/>
                </a:cubicBezTo>
                <a:cubicBezTo>
                  <a:pt x="405268" y="448601"/>
                  <a:pt x="395204" y="459193"/>
                  <a:pt x="377726" y="459722"/>
                </a:cubicBezTo>
                <a:cubicBezTo>
                  <a:pt x="359189" y="460252"/>
                  <a:pt x="347537" y="449130"/>
                  <a:pt x="347007" y="431123"/>
                </a:cubicBezTo>
                <a:cubicBezTo>
                  <a:pt x="345948" y="413115"/>
                  <a:pt x="357600" y="403052"/>
                  <a:pt x="376137" y="400933"/>
                </a:cubicBezTo>
                <a:close/>
                <a:moveTo>
                  <a:pt x="495836" y="398285"/>
                </a:moveTo>
                <a:cubicBezTo>
                  <a:pt x="514902" y="399874"/>
                  <a:pt x="527084" y="410997"/>
                  <a:pt x="526554" y="431122"/>
                </a:cubicBezTo>
                <a:cubicBezTo>
                  <a:pt x="526025" y="450719"/>
                  <a:pt x="513843" y="460782"/>
                  <a:pt x="494777" y="462900"/>
                </a:cubicBezTo>
                <a:cubicBezTo>
                  <a:pt x="475709" y="460782"/>
                  <a:pt x="463527" y="451248"/>
                  <a:pt x="462468" y="431652"/>
                </a:cubicBezTo>
                <a:cubicBezTo>
                  <a:pt x="461409" y="413644"/>
                  <a:pt x="477828" y="396696"/>
                  <a:pt x="495836" y="398285"/>
                </a:cubicBezTo>
                <a:close/>
                <a:moveTo>
                  <a:pt x="611825" y="396166"/>
                </a:moveTo>
                <a:cubicBezTo>
                  <a:pt x="631420" y="395635"/>
                  <a:pt x="647310" y="409936"/>
                  <a:pt x="647839" y="429532"/>
                </a:cubicBezTo>
                <a:cubicBezTo>
                  <a:pt x="648369" y="448599"/>
                  <a:pt x="633009" y="465018"/>
                  <a:pt x="613943" y="465548"/>
                </a:cubicBezTo>
                <a:cubicBezTo>
                  <a:pt x="594876" y="466077"/>
                  <a:pt x="578457" y="450718"/>
                  <a:pt x="577928" y="431651"/>
                </a:cubicBezTo>
                <a:cubicBezTo>
                  <a:pt x="577398" y="412054"/>
                  <a:pt x="592227" y="396695"/>
                  <a:pt x="611825" y="396166"/>
                </a:cubicBezTo>
                <a:close/>
                <a:moveTo>
                  <a:pt x="732581" y="392459"/>
                </a:moveTo>
                <a:cubicBezTo>
                  <a:pt x="752177" y="392988"/>
                  <a:pt x="769125" y="409937"/>
                  <a:pt x="769125" y="430062"/>
                </a:cubicBezTo>
                <a:cubicBezTo>
                  <a:pt x="769125" y="450189"/>
                  <a:pt x="753236" y="467667"/>
                  <a:pt x="733110" y="468726"/>
                </a:cubicBezTo>
                <a:cubicBezTo>
                  <a:pt x="711924" y="469785"/>
                  <a:pt x="693917" y="452307"/>
                  <a:pt x="693917" y="431122"/>
                </a:cubicBezTo>
                <a:cubicBezTo>
                  <a:pt x="693917" y="409937"/>
                  <a:pt x="711395" y="391929"/>
                  <a:pt x="732581" y="392459"/>
                </a:cubicBezTo>
                <a:close/>
                <a:moveTo>
                  <a:pt x="851219" y="390341"/>
                </a:moveTo>
                <a:cubicBezTo>
                  <a:pt x="873463" y="390870"/>
                  <a:pt x="890941" y="409407"/>
                  <a:pt x="890410" y="431122"/>
                </a:cubicBezTo>
                <a:cubicBezTo>
                  <a:pt x="889881" y="452837"/>
                  <a:pt x="871874" y="470844"/>
                  <a:pt x="849629" y="470844"/>
                </a:cubicBezTo>
                <a:cubicBezTo>
                  <a:pt x="826326" y="470844"/>
                  <a:pt x="808318" y="451778"/>
                  <a:pt x="809377" y="428473"/>
                </a:cubicBezTo>
                <a:cubicBezTo>
                  <a:pt x="810436" y="406229"/>
                  <a:pt x="828445" y="389280"/>
                  <a:pt x="851219" y="390341"/>
                </a:cubicBezTo>
                <a:close/>
                <a:moveTo>
                  <a:pt x="967208" y="387163"/>
                </a:moveTo>
                <a:cubicBezTo>
                  <a:pt x="991041" y="386632"/>
                  <a:pt x="1011697" y="406759"/>
                  <a:pt x="1011697" y="430062"/>
                </a:cubicBezTo>
                <a:cubicBezTo>
                  <a:pt x="1011697" y="453897"/>
                  <a:pt x="991570" y="474022"/>
                  <a:pt x="967737" y="474022"/>
                </a:cubicBezTo>
                <a:cubicBezTo>
                  <a:pt x="944963" y="474022"/>
                  <a:pt x="925366" y="454956"/>
                  <a:pt x="924307" y="432182"/>
                </a:cubicBezTo>
                <a:cubicBezTo>
                  <a:pt x="923248" y="408878"/>
                  <a:pt x="943373" y="387692"/>
                  <a:pt x="967208" y="387163"/>
                </a:cubicBezTo>
                <a:close/>
                <a:moveTo>
                  <a:pt x="1085315" y="385044"/>
                </a:moveTo>
                <a:cubicBezTo>
                  <a:pt x="1111268" y="384514"/>
                  <a:pt x="1132983" y="404640"/>
                  <a:pt x="1133512" y="430592"/>
                </a:cubicBezTo>
                <a:cubicBezTo>
                  <a:pt x="1133512" y="454955"/>
                  <a:pt x="1113386" y="476140"/>
                  <a:pt x="1088494" y="476669"/>
                </a:cubicBezTo>
                <a:cubicBezTo>
                  <a:pt x="1062541" y="477729"/>
                  <a:pt x="1040827" y="457073"/>
                  <a:pt x="1040297" y="431121"/>
                </a:cubicBezTo>
                <a:cubicBezTo>
                  <a:pt x="1040297" y="406759"/>
                  <a:pt x="1059893" y="386103"/>
                  <a:pt x="1085315" y="385044"/>
                </a:cubicBezTo>
                <a:close/>
                <a:moveTo>
                  <a:pt x="1326828" y="381337"/>
                </a:moveTo>
                <a:cubicBezTo>
                  <a:pt x="1353309" y="382926"/>
                  <a:pt x="1374494" y="405700"/>
                  <a:pt x="1373435" y="432181"/>
                </a:cubicBezTo>
                <a:cubicBezTo>
                  <a:pt x="1371847" y="458663"/>
                  <a:pt x="1348542" y="480378"/>
                  <a:pt x="1323121" y="479849"/>
                </a:cubicBezTo>
                <a:cubicBezTo>
                  <a:pt x="1296639" y="479319"/>
                  <a:pt x="1274924" y="456545"/>
                  <a:pt x="1275453" y="430063"/>
                </a:cubicBezTo>
                <a:cubicBezTo>
                  <a:pt x="1275453" y="402522"/>
                  <a:pt x="1299286" y="379747"/>
                  <a:pt x="1326828" y="381337"/>
                </a:cubicBezTo>
                <a:close/>
                <a:moveTo>
                  <a:pt x="1442288" y="381336"/>
                </a:moveTo>
                <a:cubicBezTo>
                  <a:pt x="1468770" y="381336"/>
                  <a:pt x="1491015" y="403581"/>
                  <a:pt x="1491015" y="430062"/>
                </a:cubicBezTo>
                <a:cubicBezTo>
                  <a:pt x="1491544" y="457073"/>
                  <a:pt x="1469300" y="479847"/>
                  <a:pt x="1442818" y="479847"/>
                </a:cubicBezTo>
                <a:cubicBezTo>
                  <a:pt x="1416336" y="479847"/>
                  <a:pt x="1394092" y="457073"/>
                  <a:pt x="1393562" y="430592"/>
                </a:cubicBezTo>
                <a:cubicBezTo>
                  <a:pt x="1393562" y="404110"/>
                  <a:pt x="1415807" y="381336"/>
                  <a:pt x="1442288" y="381336"/>
                </a:cubicBezTo>
                <a:close/>
                <a:moveTo>
                  <a:pt x="1205542" y="381336"/>
                </a:moveTo>
                <a:cubicBezTo>
                  <a:pt x="1232024" y="381866"/>
                  <a:pt x="1254269" y="404110"/>
                  <a:pt x="1254269" y="430592"/>
                </a:cubicBezTo>
                <a:cubicBezTo>
                  <a:pt x="1254269" y="457074"/>
                  <a:pt x="1232024" y="479848"/>
                  <a:pt x="1206073" y="479848"/>
                </a:cubicBezTo>
                <a:cubicBezTo>
                  <a:pt x="1179060" y="480377"/>
                  <a:pt x="1155757" y="456544"/>
                  <a:pt x="1156286" y="429533"/>
                </a:cubicBezTo>
                <a:cubicBezTo>
                  <a:pt x="1156817" y="403051"/>
                  <a:pt x="1179591" y="381336"/>
                  <a:pt x="1205542" y="381336"/>
                </a:cubicBezTo>
                <a:close/>
                <a:moveTo>
                  <a:pt x="1563573" y="381336"/>
                </a:moveTo>
                <a:cubicBezTo>
                  <a:pt x="1589525" y="382924"/>
                  <a:pt x="1611240" y="405699"/>
                  <a:pt x="1610711" y="431651"/>
                </a:cubicBezTo>
                <a:cubicBezTo>
                  <a:pt x="1610181" y="457603"/>
                  <a:pt x="1587407" y="480377"/>
                  <a:pt x="1561455" y="479848"/>
                </a:cubicBezTo>
                <a:cubicBezTo>
                  <a:pt x="1535503" y="479848"/>
                  <a:pt x="1512729" y="457074"/>
                  <a:pt x="1512729" y="430592"/>
                </a:cubicBezTo>
                <a:cubicBezTo>
                  <a:pt x="1512729" y="403051"/>
                  <a:pt x="1536563" y="380277"/>
                  <a:pt x="1563573" y="381336"/>
                </a:cubicBezTo>
                <a:close/>
                <a:moveTo>
                  <a:pt x="19696" y="282294"/>
                </a:moveTo>
                <a:cubicBezTo>
                  <a:pt x="32406" y="281764"/>
                  <a:pt x="40351" y="289709"/>
                  <a:pt x="42470" y="302950"/>
                </a:cubicBezTo>
                <a:cubicBezTo>
                  <a:pt x="40880" y="315661"/>
                  <a:pt x="34525" y="324135"/>
                  <a:pt x="20755" y="324135"/>
                </a:cubicBezTo>
                <a:cubicBezTo>
                  <a:pt x="8573" y="324135"/>
                  <a:pt x="628" y="317779"/>
                  <a:pt x="99" y="305598"/>
                </a:cubicBezTo>
                <a:cubicBezTo>
                  <a:pt x="-960" y="291828"/>
                  <a:pt x="6455" y="283353"/>
                  <a:pt x="19696" y="282294"/>
                </a:cubicBezTo>
                <a:close/>
                <a:moveTo>
                  <a:pt x="138862" y="280177"/>
                </a:moveTo>
                <a:cubicBezTo>
                  <a:pt x="154752" y="280177"/>
                  <a:pt x="163755" y="289710"/>
                  <a:pt x="163226" y="305070"/>
                </a:cubicBezTo>
                <a:cubicBezTo>
                  <a:pt x="162166" y="319370"/>
                  <a:pt x="152632" y="326784"/>
                  <a:pt x="138333" y="327844"/>
                </a:cubicBezTo>
                <a:cubicBezTo>
                  <a:pt x="124033" y="325725"/>
                  <a:pt x="115559" y="317781"/>
                  <a:pt x="115559" y="303481"/>
                </a:cubicBezTo>
                <a:cubicBezTo>
                  <a:pt x="115559" y="289181"/>
                  <a:pt x="124033" y="280177"/>
                  <a:pt x="138862" y="280177"/>
                </a:cubicBezTo>
                <a:close/>
                <a:moveTo>
                  <a:pt x="258030" y="276469"/>
                </a:moveTo>
                <a:cubicBezTo>
                  <a:pt x="273919" y="279118"/>
                  <a:pt x="284511" y="287592"/>
                  <a:pt x="283982" y="304010"/>
                </a:cubicBezTo>
                <a:cubicBezTo>
                  <a:pt x="283452" y="320429"/>
                  <a:pt x="272859" y="330492"/>
                  <a:pt x="256971" y="329962"/>
                </a:cubicBezTo>
                <a:cubicBezTo>
                  <a:pt x="240552" y="329433"/>
                  <a:pt x="230489" y="318840"/>
                  <a:pt x="231019" y="302951"/>
                </a:cubicBezTo>
                <a:cubicBezTo>
                  <a:pt x="231548" y="286532"/>
                  <a:pt x="242141" y="278058"/>
                  <a:pt x="258030" y="276469"/>
                </a:cubicBezTo>
                <a:close/>
                <a:moveTo>
                  <a:pt x="376138" y="274350"/>
                </a:moveTo>
                <a:cubicBezTo>
                  <a:pt x="394675" y="274350"/>
                  <a:pt x="403679" y="286001"/>
                  <a:pt x="405797" y="302950"/>
                </a:cubicBezTo>
                <a:cubicBezTo>
                  <a:pt x="403679" y="322017"/>
                  <a:pt x="394145" y="333139"/>
                  <a:pt x="375608" y="332609"/>
                </a:cubicBezTo>
                <a:cubicBezTo>
                  <a:pt x="358130" y="332080"/>
                  <a:pt x="347537" y="321487"/>
                  <a:pt x="347008" y="304539"/>
                </a:cubicBezTo>
                <a:cubicBezTo>
                  <a:pt x="346478" y="286532"/>
                  <a:pt x="357070" y="274880"/>
                  <a:pt x="376138" y="274350"/>
                </a:cubicBezTo>
                <a:close/>
                <a:moveTo>
                  <a:pt x="495834" y="271702"/>
                </a:moveTo>
                <a:cubicBezTo>
                  <a:pt x="515431" y="273291"/>
                  <a:pt x="526023" y="284943"/>
                  <a:pt x="526553" y="305068"/>
                </a:cubicBezTo>
                <a:cubicBezTo>
                  <a:pt x="524435" y="324665"/>
                  <a:pt x="513312" y="335787"/>
                  <a:pt x="493716" y="335787"/>
                </a:cubicBezTo>
                <a:cubicBezTo>
                  <a:pt x="474119" y="335258"/>
                  <a:pt x="462997" y="323606"/>
                  <a:pt x="461938" y="304009"/>
                </a:cubicBezTo>
                <a:cubicBezTo>
                  <a:pt x="460878" y="286002"/>
                  <a:pt x="478356" y="269583"/>
                  <a:pt x="495834" y="271702"/>
                </a:cubicBezTo>
                <a:close/>
                <a:moveTo>
                  <a:pt x="612884" y="269585"/>
                </a:moveTo>
                <a:cubicBezTo>
                  <a:pt x="632480" y="269055"/>
                  <a:pt x="647840" y="284414"/>
                  <a:pt x="647840" y="304010"/>
                </a:cubicBezTo>
                <a:cubicBezTo>
                  <a:pt x="647840" y="323078"/>
                  <a:pt x="631951" y="338966"/>
                  <a:pt x="612884" y="338966"/>
                </a:cubicBezTo>
                <a:cubicBezTo>
                  <a:pt x="593817" y="338966"/>
                  <a:pt x="577928" y="323078"/>
                  <a:pt x="577928" y="304010"/>
                </a:cubicBezTo>
                <a:cubicBezTo>
                  <a:pt x="577928" y="284414"/>
                  <a:pt x="593287" y="269055"/>
                  <a:pt x="612884" y="269585"/>
                </a:cubicBezTo>
                <a:close/>
                <a:moveTo>
                  <a:pt x="731521" y="265346"/>
                </a:moveTo>
                <a:cubicBezTo>
                  <a:pt x="751648" y="265346"/>
                  <a:pt x="768595" y="281765"/>
                  <a:pt x="769125" y="301891"/>
                </a:cubicBezTo>
                <a:cubicBezTo>
                  <a:pt x="769655" y="323076"/>
                  <a:pt x="752707" y="341613"/>
                  <a:pt x="731521" y="341613"/>
                </a:cubicBezTo>
                <a:cubicBezTo>
                  <a:pt x="711396" y="341613"/>
                  <a:pt x="694447" y="325194"/>
                  <a:pt x="693917" y="305069"/>
                </a:cubicBezTo>
                <a:cubicBezTo>
                  <a:pt x="693387" y="283354"/>
                  <a:pt x="710335" y="265346"/>
                  <a:pt x="731521" y="265346"/>
                </a:cubicBezTo>
                <a:close/>
                <a:moveTo>
                  <a:pt x="851219" y="263758"/>
                </a:moveTo>
                <a:cubicBezTo>
                  <a:pt x="873463" y="264287"/>
                  <a:pt x="890941" y="282294"/>
                  <a:pt x="890410" y="304539"/>
                </a:cubicBezTo>
                <a:cubicBezTo>
                  <a:pt x="889881" y="326254"/>
                  <a:pt x="871874" y="344261"/>
                  <a:pt x="849629" y="344261"/>
                </a:cubicBezTo>
                <a:cubicBezTo>
                  <a:pt x="826326" y="344261"/>
                  <a:pt x="808318" y="325195"/>
                  <a:pt x="809377" y="301890"/>
                </a:cubicBezTo>
                <a:cubicBezTo>
                  <a:pt x="810436" y="279646"/>
                  <a:pt x="828974" y="262697"/>
                  <a:pt x="851219" y="263758"/>
                </a:cubicBezTo>
                <a:close/>
                <a:moveTo>
                  <a:pt x="968796" y="260050"/>
                </a:moveTo>
                <a:cubicBezTo>
                  <a:pt x="992630" y="260050"/>
                  <a:pt x="1012756" y="281236"/>
                  <a:pt x="1012227" y="304540"/>
                </a:cubicBezTo>
                <a:cubicBezTo>
                  <a:pt x="1011697" y="327314"/>
                  <a:pt x="992101" y="346380"/>
                  <a:pt x="969326" y="346910"/>
                </a:cubicBezTo>
                <a:cubicBezTo>
                  <a:pt x="946022" y="347440"/>
                  <a:pt x="924836" y="327314"/>
                  <a:pt x="924836" y="303481"/>
                </a:cubicBezTo>
                <a:cubicBezTo>
                  <a:pt x="924307" y="280176"/>
                  <a:pt x="944963" y="260050"/>
                  <a:pt x="968796" y="260050"/>
                </a:cubicBezTo>
                <a:close/>
                <a:moveTo>
                  <a:pt x="1085845" y="258462"/>
                </a:moveTo>
                <a:cubicBezTo>
                  <a:pt x="1111797" y="257932"/>
                  <a:pt x="1133512" y="279118"/>
                  <a:pt x="1133512" y="304539"/>
                </a:cubicBezTo>
                <a:cubicBezTo>
                  <a:pt x="1132983" y="328903"/>
                  <a:pt x="1112326" y="349029"/>
                  <a:pt x="1087434" y="349559"/>
                </a:cubicBezTo>
                <a:cubicBezTo>
                  <a:pt x="1061482" y="350088"/>
                  <a:pt x="1039767" y="328903"/>
                  <a:pt x="1040296" y="303480"/>
                </a:cubicBezTo>
                <a:cubicBezTo>
                  <a:pt x="1040826" y="278588"/>
                  <a:pt x="1060953" y="258462"/>
                  <a:pt x="1085845" y="258462"/>
                </a:cubicBezTo>
                <a:close/>
                <a:moveTo>
                  <a:pt x="1206071" y="254754"/>
                </a:moveTo>
                <a:cubicBezTo>
                  <a:pt x="1233083" y="255284"/>
                  <a:pt x="1254268" y="278058"/>
                  <a:pt x="1253739" y="304539"/>
                </a:cubicBezTo>
                <a:cubicBezTo>
                  <a:pt x="1253209" y="331021"/>
                  <a:pt x="1230965" y="353265"/>
                  <a:pt x="1204483" y="353265"/>
                </a:cubicBezTo>
                <a:cubicBezTo>
                  <a:pt x="1177472" y="353265"/>
                  <a:pt x="1154698" y="328902"/>
                  <a:pt x="1155757" y="301891"/>
                </a:cubicBezTo>
                <a:cubicBezTo>
                  <a:pt x="1156816" y="275938"/>
                  <a:pt x="1180119" y="253693"/>
                  <a:pt x="1206071" y="254754"/>
                </a:cubicBezTo>
                <a:close/>
                <a:moveTo>
                  <a:pt x="1322062" y="254225"/>
                </a:moveTo>
                <a:cubicBezTo>
                  <a:pt x="1349073" y="252635"/>
                  <a:pt x="1372906" y="275410"/>
                  <a:pt x="1373436" y="302951"/>
                </a:cubicBezTo>
                <a:cubicBezTo>
                  <a:pt x="1372906" y="329433"/>
                  <a:pt x="1351191" y="352207"/>
                  <a:pt x="1325239" y="352737"/>
                </a:cubicBezTo>
                <a:cubicBezTo>
                  <a:pt x="1299288" y="353266"/>
                  <a:pt x="1276513" y="331551"/>
                  <a:pt x="1275454" y="305069"/>
                </a:cubicBezTo>
                <a:cubicBezTo>
                  <a:pt x="1274395" y="278588"/>
                  <a:pt x="1295580" y="255814"/>
                  <a:pt x="1322062" y="254225"/>
                </a:cubicBezTo>
                <a:close/>
                <a:moveTo>
                  <a:pt x="1441759" y="254225"/>
                </a:moveTo>
                <a:cubicBezTo>
                  <a:pt x="1468240" y="253695"/>
                  <a:pt x="1491014" y="275940"/>
                  <a:pt x="1491544" y="302421"/>
                </a:cubicBezTo>
                <a:cubicBezTo>
                  <a:pt x="1492073" y="329432"/>
                  <a:pt x="1470358" y="352206"/>
                  <a:pt x="1443877" y="352736"/>
                </a:cubicBezTo>
                <a:cubicBezTo>
                  <a:pt x="1417924" y="353265"/>
                  <a:pt x="1394621" y="331021"/>
                  <a:pt x="1394091" y="304539"/>
                </a:cubicBezTo>
                <a:cubicBezTo>
                  <a:pt x="1393562" y="278058"/>
                  <a:pt x="1415277" y="255284"/>
                  <a:pt x="1441759" y="254225"/>
                </a:cubicBezTo>
                <a:close/>
                <a:moveTo>
                  <a:pt x="1325769" y="127642"/>
                </a:moveTo>
                <a:cubicBezTo>
                  <a:pt x="1351721" y="128171"/>
                  <a:pt x="1373436" y="150945"/>
                  <a:pt x="1372907" y="177427"/>
                </a:cubicBezTo>
                <a:cubicBezTo>
                  <a:pt x="1372377" y="203379"/>
                  <a:pt x="1350132" y="226153"/>
                  <a:pt x="1324180" y="226153"/>
                </a:cubicBezTo>
                <a:cubicBezTo>
                  <a:pt x="1297169" y="226153"/>
                  <a:pt x="1274395" y="202320"/>
                  <a:pt x="1275454" y="174779"/>
                </a:cubicBezTo>
                <a:cubicBezTo>
                  <a:pt x="1276513" y="148298"/>
                  <a:pt x="1299287" y="126583"/>
                  <a:pt x="1325769" y="127642"/>
                </a:cubicBezTo>
                <a:close/>
                <a:moveTo>
                  <a:pt x="1205542" y="126583"/>
                </a:moveTo>
                <a:cubicBezTo>
                  <a:pt x="1232024" y="127642"/>
                  <a:pt x="1254269" y="150416"/>
                  <a:pt x="1254269" y="176368"/>
                </a:cubicBezTo>
                <a:cubicBezTo>
                  <a:pt x="1254269" y="202849"/>
                  <a:pt x="1232024" y="225623"/>
                  <a:pt x="1206073" y="225623"/>
                </a:cubicBezTo>
                <a:cubicBezTo>
                  <a:pt x="1179060" y="226153"/>
                  <a:pt x="1155757" y="202320"/>
                  <a:pt x="1156286" y="174779"/>
                </a:cubicBezTo>
                <a:cubicBezTo>
                  <a:pt x="1156817" y="148827"/>
                  <a:pt x="1180120" y="126583"/>
                  <a:pt x="1205542" y="126583"/>
                </a:cubicBezTo>
                <a:close/>
                <a:moveTo>
                  <a:pt x="1206073" y="0"/>
                </a:moveTo>
                <a:cubicBezTo>
                  <a:pt x="1232024" y="529"/>
                  <a:pt x="1254269" y="23303"/>
                  <a:pt x="1254269" y="49785"/>
                </a:cubicBezTo>
                <a:cubicBezTo>
                  <a:pt x="1254269" y="76266"/>
                  <a:pt x="1232024" y="99040"/>
                  <a:pt x="1206073" y="99040"/>
                </a:cubicBezTo>
                <a:cubicBezTo>
                  <a:pt x="1179060" y="99571"/>
                  <a:pt x="1155757" y="75737"/>
                  <a:pt x="1156286" y="48196"/>
                </a:cubicBezTo>
                <a:cubicBezTo>
                  <a:pt x="1156817" y="22244"/>
                  <a:pt x="1180120" y="0"/>
                  <a:pt x="1206073" y="0"/>
                </a:cubicBezTo>
                <a:close/>
              </a:path>
            </a:pathLst>
          </a:custGeom>
          <a:solidFill>
            <a:schemeClr val="accent6"/>
          </a:solidFill>
          <a:ln w="50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B1FD84A6-8F65-4A65-8C34-4794C84BA473}"/>
              </a:ext>
            </a:extLst>
          </p:cNvPr>
          <p:cNvGrpSpPr/>
          <p:nvPr/>
        </p:nvGrpSpPr>
        <p:grpSpPr>
          <a:xfrm>
            <a:off x="8110446" y="4726631"/>
            <a:ext cx="1523727" cy="1185384"/>
            <a:chOff x="7102115" y="4383606"/>
            <a:chExt cx="1523727" cy="118538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C1B0FC-21A1-4967-A7E1-562402274226}"/>
                </a:ext>
              </a:extLst>
            </p:cNvPr>
            <p:cNvSpPr txBox="1"/>
            <p:nvPr/>
          </p:nvSpPr>
          <p:spPr>
            <a:xfrm>
              <a:off x="7102115" y="4830326"/>
              <a:ext cx="1523727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AAEC48-E10D-4DB7-A4A6-37BD62245994}"/>
                </a:ext>
              </a:extLst>
            </p:cNvPr>
            <p:cNvSpPr txBox="1"/>
            <p:nvPr/>
          </p:nvSpPr>
          <p:spPr>
            <a:xfrm>
              <a:off x="7109034" y="4383606"/>
              <a:ext cx="1516808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ko-KR" altLang="en-US" sz="2700" b="1" spc="-300" dirty="0">
                  <a:solidFill>
                    <a:schemeClr val="accent2"/>
                  </a:solidFill>
                </a:rPr>
                <a:t>２０２６</a:t>
              </a:r>
              <a:endParaRPr lang="en-US" altLang="ko-KR" sz="2700" b="1" spc="-3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416AFD81-401E-4187-9656-2B902DC2C073}"/>
              </a:ext>
            </a:extLst>
          </p:cNvPr>
          <p:cNvGrpSpPr/>
          <p:nvPr/>
        </p:nvGrpSpPr>
        <p:grpSpPr>
          <a:xfrm>
            <a:off x="2872287" y="1831815"/>
            <a:ext cx="1523727" cy="1176240"/>
            <a:chOff x="2872287" y="1857941"/>
            <a:chExt cx="1523727" cy="117624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B962B6-2AF9-45B3-8677-816479BC1D88}"/>
                </a:ext>
              </a:extLst>
            </p:cNvPr>
            <p:cNvSpPr txBox="1"/>
            <p:nvPr/>
          </p:nvSpPr>
          <p:spPr>
            <a:xfrm>
              <a:off x="2872287" y="1857941"/>
              <a:ext cx="1523727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0B12AE-1496-4EE2-AC70-A78340D72AA7}"/>
                </a:ext>
              </a:extLst>
            </p:cNvPr>
            <p:cNvSpPr txBox="1"/>
            <p:nvPr/>
          </p:nvSpPr>
          <p:spPr>
            <a:xfrm>
              <a:off x="2879206" y="2618683"/>
              <a:ext cx="1516808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ko-KR" altLang="en-US" sz="2700" b="1" spc="-300" dirty="0">
                  <a:solidFill>
                    <a:schemeClr val="accent5"/>
                  </a:solidFill>
                </a:rPr>
                <a:t>２０２３</a:t>
              </a:r>
              <a:endParaRPr lang="en-US" altLang="ko-KR" sz="2700" b="1" spc="-30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DE85E4D7-C58F-483A-9A2D-75145699F0CE}"/>
              </a:ext>
            </a:extLst>
          </p:cNvPr>
          <p:cNvGrpSpPr/>
          <p:nvPr/>
        </p:nvGrpSpPr>
        <p:grpSpPr>
          <a:xfrm>
            <a:off x="6364393" y="1831815"/>
            <a:ext cx="1523727" cy="1176240"/>
            <a:chOff x="6364393" y="1857941"/>
            <a:chExt cx="1523727" cy="117624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A69725-A3BF-4C06-A399-790FD4A27555}"/>
                </a:ext>
              </a:extLst>
            </p:cNvPr>
            <p:cNvSpPr txBox="1"/>
            <p:nvPr/>
          </p:nvSpPr>
          <p:spPr>
            <a:xfrm>
              <a:off x="6364393" y="1857941"/>
              <a:ext cx="1523727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500FC9-00C6-4DF8-95AA-432E80A7F03E}"/>
                </a:ext>
              </a:extLst>
            </p:cNvPr>
            <p:cNvSpPr txBox="1"/>
            <p:nvPr/>
          </p:nvSpPr>
          <p:spPr>
            <a:xfrm>
              <a:off x="6371312" y="2618683"/>
              <a:ext cx="1516808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ko-KR" altLang="en-US" sz="2700" b="1" spc="-300" dirty="0">
                  <a:solidFill>
                    <a:schemeClr val="accent3"/>
                  </a:solidFill>
                </a:rPr>
                <a:t>２０２５</a:t>
              </a:r>
              <a:endParaRPr lang="en-US" altLang="ko-KR" sz="2700" b="1" spc="-3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50259679-30C0-418D-9051-42AC56498A14}"/>
              </a:ext>
            </a:extLst>
          </p:cNvPr>
          <p:cNvGrpSpPr/>
          <p:nvPr/>
        </p:nvGrpSpPr>
        <p:grpSpPr>
          <a:xfrm>
            <a:off x="9856501" y="1831815"/>
            <a:ext cx="1523727" cy="1176240"/>
            <a:chOff x="9856501" y="1857941"/>
            <a:chExt cx="1523727" cy="117624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DAC3C6E-9522-4DE4-B970-F96054B65D32}"/>
                </a:ext>
              </a:extLst>
            </p:cNvPr>
            <p:cNvSpPr txBox="1"/>
            <p:nvPr/>
          </p:nvSpPr>
          <p:spPr>
            <a:xfrm>
              <a:off x="9856501" y="1857941"/>
              <a:ext cx="1523727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0A3C8E-4E9F-4FCF-B67A-F6EA9E63C257}"/>
                </a:ext>
              </a:extLst>
            </p:cNvPr>
            <p:cNvSpPr txBox="1"/>
            <p:nvPr/>
          </p:nvSpPr>
          <p:spPr>
            <a:xfrm>
              <a:off x="9863420" y="2618683"/>
              <a:ext cx="1516808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ko-KR" altLang="en-US" sz="2700" b="1" spc="-300" dirty="0">
                  <a:solidFill>
                    <a:schemeClr val="accent1"/>
                  </a:solidFill>
                </a:rPr>
                <a:t>２０２７</a:t>
              </a:r>
              <a:endParaRPr lang="en-US" altLang="ko-KR" sz="2700" b="1" spc="-3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40319509-9E3E-425F-B6E4-6BC42AE69C6E}"/>
              </a:ext>
            </a:extLst>
          </p:cNvPr>
          <p:cNvGrpSpPr/>
          <p:nvPr/>
        </p:nvGrpSpPr>
        <p:grpSpPr>
          <a:xfrm>
            <a:off x="4618340" y="4726631"/>
            <a:ext cx="1523727" cy="1185384"/>
            <a:chOff x="2996565" y="4385288"/>
            <a:chExt cx="1523727" cy="11853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88958E8-E75E-4AA9-AB9A-1C2BC40E0502}"/>
                </a:ext>
              </a:extLst>
            </p:cNvPr>
            <p:cNvSpPr txBox="1"/>
            <p:nvPr/>
          </p:nvSpPr>
          <p:spPr>
            <a:xfrm>
              <a:off x="2996565" y="4832008"/>
              <a:ext cx="1523727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0C5A61A-907C-4F2A-8A3C-4C617E591A87}"/>
                </a:ext>
              </a:extLst>
            </p:cNvPr>
            <p:cNvSpPr txBox="1"/>
            <p:nvPr/>
          </p:nvSpPr>
          <p:spPr>
            <a:xfrm>
              <a:off x="3003484" y="4385288"/>
              <a:ext cx="1516808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ko-KR" altLang="en-US" sz="2700" b="1" spc="-300" dirty="0">
                  <a:solidFill>
                    <a:schemeClr val="accent4"/>
                  </a:solidFill>
                </a:rPr>
                <a:t>２０２４</a:t>
              </a:r>
              <a:endParaRPr lang="en-US" altLang="ko-KR" sz="2700" b="1" spc="-3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1133A2EE-D8D2-41DE-8020-C8B6E60D33AD}"/>
              </a:ext>
            </a:extLst>
          </p:cNvPr>
          <p:cNvGrpSpPr/>
          <p:nvPr/>
        </p:nvGrpSpPr>
        <p:grpSpPr>
          <a:xfrm>
            <a:off x="1126234" y="4726631"/>
            <a:ext cx="1523727" cy="1185384"/>
            <a:chOff x="2996565" y="4385288"/>
            <a:chExt cx="1523727" cy="118538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C56D528-28C2-42B1-836E-1BE51F437A1F}"/>
                </a:ext>
              </a:extLst>
            </p:cNvPr>
            <p:cNvSpPr txBox="1"/>
            <p:nvPr/>
          </p:nvSpPr>
          <p:spPr>
            <a:xfrm>
              <a:off x="2996565" y="4832008"/>
              <a:ext cx="1523727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FBD1A66-9107-493D-AEFA-56FE651699E5}"/>
                </a:ext>
              </a:extLst>
            </p:cNvPr>
            <p:cNvSpPr txBox="1"/>
            <p:nvPr/>
          </p:nvSpPr>
          <p:spPr>
            <a:xfrm>
              <a:off x="3003484" y="4385288"/>
              <a:ext cx="1516808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ko-KR" altLang="en-US" sz="2700" b="1" spc="-300" dirty="0">
                  <a:solidFill>
                    <a:schemeClr val="accent6"/>
                  </a:solidFill>
                </a:rPr>
                <a:t>２０２１</a:t>
              </a:r>
              <a:endParaRPr lang="en-US" altLang="ko-KR" sz="2700" b="1" spc="-300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그룹 91">
            <a:extLst>
              <a:ext uri="{FF2B5EF4-FFF2-40B4-BE49-F238E27FC236}">
                <a16:creationId xmlns:a16="http://schemas.microsoft.com/office/drawing/2014/main" id="{14621359-A4B1-4778-BE1E-705E560CCBE6}"/>
              </a:ext>
            </a:extLst>
          </p:cNvPr>
          <p:cNvGrpSpPr/>
          <p:nvPr/>
        </p:nvGrpSpPr>
        <p:grpSpPr>
          <a:xfrm>
            <a:off x="3293542" y="2092647"/>
            <a:ext cx="2045782" cy="1123405"/>
            <a:chOff x="9426264" y="2098766"/>
            <a:chExt cx="2045782" cy="1123405"/>
          </a:xfrm>
        </p:grpSpPr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D5A1281F-9B85-4661-8230-D0EF123CA7B0}"/>
                </a:ext>
              </a:extLst>
            </p:cNvPr>
            <p:cNvSpPr/>
            <p:nvPr/>
          </p:nvSpPr>
          <p:spPr>
            <a:xfrm>
              <a:off x="10317354" y="2098766"/>
              <a:ext cx="1154692" cy="1123405"/>
            </a:xfrm>
            <a:custGeom>
              <a:avLst/>
              <a:gdLst>
                <a:gd name="connsiteX0" fmla="*/ 592990 w 1154692"/>
                <a:gd name="connsiteY0" fmla="*/ 0 h 1123405"/>
                <a:gd name="connsiteX1" fmla="*/ 1154692 w 1154692"/>
                <a:gd name="connsiteY1" fmla="*/ 561703 h 1123405"/>
                <a:gd name="connsiteX2" fmla="*/ 592990 w 1154692"/>
                <a:gd name="connsiteY2" fmla="*/ 1123405 h 1123405"/>
                <a:gd name="connsiteX3" fmla="*/ 592990 w 1154692"/>
                <a:gd name="connsiteY3" fmla="*/ 882626 h 1123405"/>
                <a:gd name="connsiteX4" fmla="*/ 0 w 1154692"/>
                <a:gd name="connsiteY4" fmla="*/ 882626 h 1123405"/>
                <a:gd name="connsiteX5" fmla="*/ 33725 w 1154692"/>
                <a:gd name="connsiteY5" fmla="*/ 841751 h 1123405"/>
                <a:gd name="connsiteX6" fmla="*/ 120070 w 1154692"/>
                <a:gd name="connsiteY6" fmla="*/ 559076 h 1123405"/>
                <a:gd name="connsiteX7" fmla="*/ 33725 w 1154692"/>
                <a:gd name="connsiteY7" fmla="*/ 276401 h 1123405"/>
                <a:gd name="connsiteX8" fmla="*/ 4334 w 1154692"/>
                <a:gd name="connsiteY8" fmla="*/ 240779 h 1123405"/>
                <a:gd name="connsiteX9" fmla="*/ 592990 w 1154692"/>
                <a:gd name="connsiteY9" fmla="*/ 240779 h 112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4692" h="1123405">
                  <a:moveTo>
                    <a:pt x="592990" y="0"/>
                  </a:moveTo>
                  <a:lnTo>
                    <a:pt x="1154692" y="561703"/>
                  </a:lnTo>
                  <a:lnTo>
                    <a:pt x="592990" y="1123405"/>
                  </a:lnTo>
                  <a:lnTo>
                    <a:pt x="592990" y="882626"/>
                  </a:lnTo>
                  <a:lnTo>
                    <a:pt x="0" y="882626"/>
                  </a:lnTo>
                  <a:lnTo>
                    <a:pt x="33725" y="841751"/>
                  </a:lnTo>
                  <a:cubicBezTo>
                    <a:pt x="88239" y="761060"/>
                    <a:pt x="120070" y="663786"/>
                    <a:pt x="120070" y="559076"/>
                  </a:cubicBezTo>
                  <a:cubicBezTo>
                    <a:pt x="120070" y="454367"/>
                    <a:pt x="88239" y="357092"/>
                    <a:pt x="33725" y="276401"/>
                  </a:cubicBezTo>
                  <a:lnTo>
                    <a:pt x="4334" y="240779"/>
                  </a:lnTo>
                  <a:lnTo>
                    <a:pt x="592990" y="24077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4" name="Oval 18">
              <a:extLst>
                <a:ext uri="{FF2B5EF4-FFF2-40B4-BE49-F238E27FC236}">
                  <a16:creationId xmlns:a16="http://schemas.microsoft.com/office/drawing/2014/main" id="{F3CD8C90-5D6F-4C96-AE9E-0A73DD88A850}"/>
                </a:ext>
              </a:extLst>
            </p:cNvPr>
            <p:cNvSpPr/>
            <p:nvPr/>
          </p:nvSpPr>
          <p:spPr>
            <a:xfrm>
              <a:off x="9426264" y="2154887"/>
              <a:ext cx="1011161" cy="1011161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5A26AF61-3C15-43D1-AE9E-889F03065B61}"/>
              </a:ext>
            </a:extLst>
          </p:cNvPr>
          <p:cNvGrpSpPr/>
          <p:nvPr/>
        </p:nvGrpSpPr>
        <p:grpSpPr>
          <a:xfrm>
            <a:off x="5343940" y="2092647"/>
            <a:ext cx="2045782" cy="1123405"/>
            <a:chOff x="9426264" y="2098766"/>
            <a:chExt cx="2045782" cy="1123405"/>
          </a:xfrm>
        </p:grpSpPr>
        <p:sp>
          <p:nvSpPr>
            <p:cNvPr id="90" name="자유형: 도형 89">
              <a:extLst>
                <a:ext uri="{FF2B5EF4-FFF2-40B4-BE49-F238E27FC236}">
                  <a16:creationId xmlns:a16="http://schemas.microsoft.com/office/drawing/2014/main" id="{98E138F1-413D-443C-9B26-C2707504C09F}"/>
                </a:ext>
              </a:extLst>
            </p:cNvPr>
            <p:cNvSpPr/>
            <p:nvPr/>
          </p:nvSpPr>
          <p:spPr>
            <a:xfrm>
              <a:off x="10317354" y="2098766"/>
              <a:ext cx="1154692" cy="1123405"/>
            </a:xfrm>
            <a:custGeom>
              <a:avLst/>
              <a:gdLst>
                <a:gd name="connsiteX0" fmla="*/ 592990 w 1154692"/>
                <a:gd name="connsiteY0" fmla="*/ 0 h 1123405"/>
                <a:gd name="connsiteX1" fmla="*/ 1154692 w 1154692"/>
                <a:gd name="connsiteY1" fmla="*/ 561703 h 1123405"/>
                <a:gd name="connsiteX2" fmla="*/ 592990 w 1154692"/>
                <a:gd name="connsiteY2" fmla="*/ 1123405 h 1123405"/>
                <a:gd name="connsiteX3" fmla="*/ 592990 w 1154692"/>
                <a:gd name="connsiteY3" fmla="*/ 882626 h 1123405"/>
                <a:gd name="connsiteX4" fmla="*/ 0 w 1154692"/>
                <a:gd name="connsiteY4" fmla="*/ 882626 h 1123405"/>
                <a:gd name="connsiteX5" fmla="*/ 33725 w 1154692"/>
                <a:gd name="connsiteY5" fmla="*/ 841751 h 1123405"/>
                <a:gd name="connsiteX6" fmla="*/ 120070 w 1154692"/>
                <a:gd name="connsiteY6" fmla="*/ 559076 h 1123405"/>
                <a:gd name="connsiteX7" fmla="*/ 33725 w 1154692"/>
                <a:gd name="connsiteY7" fmla="*/ 276401 h 1123405"/>
                <a:gd name="connsiteX8" fmla="*/ 4334 w 1154692"/>
                <a:gd name="connsiteY8" fmla="*/ 240779 h 1123405"/>
                <a:gd name="connsiteX9" fmla="*/ 592990 w 1154692"/>
                <a:gd name="connsiteY9" fmla="*/ 240779 h 112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4692" h="1123405">
                  <a:moveTo>
                    <a:pt x="592990" y="0"/>
                  </a:moveTo>
                  <a:lnTo>
                    <a:pt x="1154692" y="561703"/>
                  </a:lnTo>
                  <a:lnTo>
                    <a:pt x="592990" y="1123405"/>
                  </a:lnTo>
                  <a:lnTo>
                    <a:pt x="592990" y="882626"/>
                  </a:lnTo>
                  <a:lnTo>
                    <a:pt x="0" y="882626"/>
                  </a:lnTo>
                  <a:lnTo>
                    <a:pt x="33725" y="841751"/>
                  </a:lnTo>
                  <a:cubicBezTo>
                    <a:pt x="88239" y="761060"/>
                    <a:pt x="120070" y="663786"/>
                    <a:pt x="120070" y="559076"/>
                  </a:cubicBezTo>
                  <a:cubicBezTo>
                    <a:pt x="120070" y="454367"/>
                    <a:pt x="88239" y="357092"/>
                    <a:pt x="33725" y="276401"/>
                  </a:cubicBezTo>
                  <a:lnTo>
                    <a:pt x="4334" y="240779"/>
                  </a:lnTo>
                  <a:lnTo>
                    <a:pt x="592990" y="24077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1" name="Oval 18">
              <a:extLst>
                <a:ext uri="{FF2B5EF4-FFF2-40B4-BE49-F238E27FC236}">
                  <a16:creationId xmlns:a16="http://schemas.microsoft.com/office/drawing/2014/main" id="{2A7E2E71-19DF-45DA-A9C1-876BD644E2B9}"/>
                </a:ext>
              </a:extLst>
            </p:cNvPr>
            <p:cNvSpPr/>
            <p:nvPr/>
          </p:nvSpPr>
          <p:spPr>
            <a:xfrm>
              <a:off x="9426264" y="2154887"/>
              <a:ext cx="1011161" cy="1011161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2BDC759F-F716-440B-80BC-476D89FF9539}"/>
              </a:ext>
            </a:extLst>
          </p:cNvPr>
          <p:cNvGrpSpPr/>
          <p:nvPr/>
        </p:nvGrpSpPr>
        <p:grpSpPr>
          <a:xfrm>
            <a:off x="7394338" y="2092647"/>
            <a:ext cx="2045782" cy="1123405"/>
            <a:chOff x="9426264" y="2098766"/>
            <a:chExt cx="2045782" cy="1123405"/>
          </a:xfrm>
        </p:grpSpPr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89316ACF-DD40-4C79-A60A-BC9996B2EDAF}"/>
                </a:ext>
              </a:extLst>
            </p:cNvPr>
            <p:cNvSpPr/>
            <p:nvPr/>
          </p:nvSpPr>
          <p:spPr>
            <a:xfrm>
              <a:off x="10317354" y="2098766"/>
              <a:ext cx="1154692" cy="1123405"/>
            </a:xfrm>
            <a:custGeom>
              <a:avLst/>
              <a:gdLst>
                <a:gd name="connsiteX0" fmla="*/ 592990 w 1154692"/>
                <a:gd name="connsiteY0" fmla="*/ 0 h 1123405"/>
                <a:gd name="connsiteX1" fmla="*/ 1154692 w 1154692"/>
                <a:gd name="connsiteY1" fmla="*/ 561703 h 1123405"/>
                <a:gd name="connsiteX2" fmla="*/ 592990 w 1154692"/>
                <a:gd name="connsiteY2" fmla="*/ 1123405 h 1123405"/>
                <a:gd name="connsiteX3" fmla="*/ 592990 w 1154692"/>
                <a:gd name="connsiteY3" fmla="*/ 882626 h 1123405"/>
                <a:gd name="connsiteX4" fmla="*/ 0 w 1154692"/>
                <a:gd name="connsiteY4" fmla="*/ 882626 h 1123405"/>
                <a:gd name="connsiteX5" fmla="*/ 33725 w 1154692"/>
                <a:gd name="connsiteY5" fmla="*/ 841751 h 1123405"/>
                <a:gd name="connsiteX6" fmla="*/ 120070 w 1154692"/>
                <a:gd name="connsiteY6" fmla="*/ 559076 h 1123405"/>
                <a:gd name="connsiteX7" fmla="*/ 33725 w 1154692"/>
                <a:gd name="connsiteY7" fmla="*/ 276401 h 1123405"/>
                <a:gd name="connsiteX8" fmla="*/ 4334 w 1154692"/>
                <a:gd name="connsiteY8" fmla="*/ 240779 h 1123405"/>
                <a:gd name="connsiteX9" fmla="*/ 592990 w 1154692"/>
                <a:gd name="connsiteY9" fmla="*/ 240779 h 112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4692" h="1123405">
                  <a:moveTo>
                    <a:pt x="592990" y="0"/>
                  </a:moveTo>
                  <a:lnTo>
                    <a:pt x="1154692" y="561703"/>
                  </a:lnTo>
                  <a:lnTo>
                    <a:pt x="592990" y="1123405"/>
                  </a:lnTo>
                  <a:lnTo>
                    <a:pt x="592990" y="882626"/>
                  </a:lnTo>
                  <a:lnTo>
                    <a:pt x="0" y="882626"/>
                  </a:lnTo>
                  <a:lnTo>
                    <a:pt x="33725" y="841751"/>
                  </a:lnTo>
                  <a:cubicBezTo>
                    <a:pt x="88239" y="761060"/>
                    <a:pt x="120070" y="663786"/>
                    <a:pt x="120070" y="559076"/>
                  </a:cubicBezTo>
                  <a:cubicBezTo>
                    <a:pt x="120070" y="454367"/>
                    <a:pt x="88239" y="357092"/>
                    <a:pt x="33725" y="276401"/>
                  </a:cubicBezTo>
                  <a:lnTo>
                    <a:pt x="4334" y="240779"/>
                  </a:lnTo>
                  <a:lnTo>
                    <a:pt x="592990" y="2407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8" name="Oval 18">
              <a:extLst>
                <a:ext uri="{FF2B5EF4-FFF2-40B4-BE49-F238E27FC236}">
                  <a16:creationId xmlns:a16="http://schemas.microsoft.com/office/drawing/2014/main" id="{624A4215-AFB3-4A65-B9B1-19E325B23B78}"/>
                </a:ext>
              </a:extLst>
            </p:cNvPr>
            <p:cNvSpPr/>
            <p:nvPr/>
          </p:nvSpPr>
          <p:spPr>
            <a:xfrm>
              <a:off x="9426264" y="2154887"/>
              <a:ext cx="1011161" cy="1011161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99EE32CF-DCF1-436E-A61F-DF201B9B0BC9}"/>
              </a:ext>
            </a:extLst>
          </p:cNvPr>
          <p:cNvGrpSpPr/>
          <p:nvPr/>
        </p:nvGrpSpPr>
        <p:grpSpPr>
          <a:xfrm>
            <a:off x="9444736" y="2092647"/>
            <a:ext cx="2045782" cy="1123405"/>
            <a:chOff x="9426264" y="2098766"/>
            <a:chExt cx="2045782" cy="1123405"/>
          </a:xfrm>
        </p:grpSpPr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C7C260F2-106C-49E1-81A7-1F167B242009}"/>
                </a:ext>
              </a:extLst>
            </p:cNvPr>
            <p:cNvSpPr/>
            <p:nvPr/>
          </p:nvSpPr>
          <p:spPr>
            <a:xfrm>
              <a:off x="10317354" y="2098766"/>
              <a:ext cx="1154692" cy="1123405"/>
            </a:xfrm>
            <a:custGeom>
              <a:avLst/>
              <a:gdLst>
                <a:gd name="connsiteX0" fmla="*/ 592990 w 1154692"/>
                <a:gd name="connsiteY0" fmla="*/ 0 h 1123405"/>
                <a:gd name="connsiteX1" fmla="*/ 1154692 w 1154692"/>
                <a:gd name="connsiteY1" fmla="*/ 561703 h 1123405"/>
                <a:gd name="connsiteX2" fmla="*/ 592990 w 1154692"/>
                <a:gd name="connsiteY2" fmla="*/ 1123405 h 1123405"/>
                <a:gd name="connsiteX3" fmla="*/ 592990 w 1154692"/>
                <a:gd name="connsiteY3" fmla="*/ 882626 h 1123405"/>
                <a:gd name="connsiteX4" fmla="*/ 0 w 1154692"/>
                <a:gd name="connsiteY4" fmla="*/ 882626 h 1123405"/>
                <a:gd name="connsiteX5" fmla="*/ 33725 w 1154692"/>
                <a:gd name="connsiteY5" fmla="*/ 841751 h 1123405"/>
                <a:gd name="connsiteX6" fmla="*/ 120070 w 1154692"/>
                <a:gd name="connsiteY6" fmla="*/ 559076 h 1123405"/>
                <a:gd name="connsiteX7" fmla="*/ 33725 w 1154692"/>
                <a:gd name="connsiteY7" fmla="*/ 276401 h 1123405"/>
                <a:gd name="connsiteX8" fmla="*/ 4334 w 1154692"/>
                <a:gd name="connsiteY8" fmla="*/ 240779 h 1123405"/>
                <a:gd name="connsiteX9" fmla="*/ 592990 w 1154692"/>
                <a:gd name="connsiteY9" fmla="*/ 240779 h 112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4692" h="1123405">
                  <a:moveTo>
                    <a:pt x="592990" y="0"/>
                  </a:moveTo>
                  <a:lnTo>
                    <a:pt x="1154692" y="561703"/>
                  </a:lnTo>
                  <a:lnTo>
                    <a:pt x="592990" y="1123405"/>
                  </a:lnTo>
                  <a:lnTo>
                    <a:pt x="592990" y="882626"/>
                  </a:lnTo>
                  <a:lnTo>
                    <a:pt x="0" y="882626"/>
                  </a:lnTo>
                  <a:lnTo>
                    <a:pt x="33725" y="841751"/>
                  </a:lnTo>
                  <a:cubicBezTo>
                    <a:pt x="88239" y="761060"/>
                    <a:pt x="120070" y="663786"/>
                    <a:pt x="120070" y="559076"/>
                  </a:cubicBezTo>
                  <a:cubicBezTo>
                    <a:pt x="120070" y="454367"/>
                    <a:pt x="88239" y="357092"/>
                    <a:pt x="33725" y="276401"/>
                  </a:cubicBezTo>
                  <a:lnTo>
                    <a:pt x="4334" y="240779"/>
                  </a:lnTo>
                  <a:lnTo>
                    <a:pt x="592990" y="24077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Oval 18">
              <a:extLst>
                <a:ext uri="{FF2B5EF4-FFF2-40B4-BE49-F238E27FC236}">
                  <a16:creationId xmlns:a16="http://schemas.microsoft.com/office/drawing/2014/main" id="{8A313ADF-F870-4D72-8B90-5E6D88207872}"/>
                </a:ext>
              </a:extLst>
            </p:cNvPr>
            <p:cNvSpPr/>
            <p:nvPr/>
          </p:nvSpPr>
          <p:spPr>
            <a:xfrm>
              <a:off x="9426264" y="2154887"/>
              <a:ext cx="1011161" cy="1011161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2" name="Block Arc 25">
            <a:extLst>
              <a:ext uri="{FF2B5EF4-FFF2-40B4-BE49-F238E27FC236}">
                <a16:creationId xmlns:a16="http://schemas.microsoft.com/office/drawing/2014/main" id="{84FD5AF7-9591-4A3A-8317-9AA7EAB15387}"/>
              </a:ext>
            </a:extLst>
          </p:cNvPr>
          <p:cNvSpPr/>
          <p:nvPr/>
        </p:nvSpPr>
        <p:spPr>
          <a:xfrm>
            <a:off x="3585491" y="2331488"/>
            <a:ext cx="441490" cy="637822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24" name="그룹 6">
            <a:extLst>
              <a:ext uri="{FF2B5EF4-FFF2-40B4-BE49-F238E27FC236}">
                <a16:creationId xmlns:a16="http://schemas.microsoft.com/office/drawing/2014/main" id="{3287CFB6-2DEC-44AB-A650-20F32E021242}"/>
              </a:ext>
            </a:extLst>
          </p:cNvPr>
          <p:cNvGrpSpPr/>
          <p:nvPr/>
        </p:nvGrpSpPr>
        <p:grpSpPr>
          <a:xfrm>
            <a:off x="9787311" y="5051684"/>
            <a:ext cx="1858621" cy="1029294"/>
            <a:chOff x="1730330" y="5175558"/>
            <a:chExt cx="1742087" cy="102929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7193FE7-971A-4B93-A4AF-D0DA9705127A}"/>
                </a:ext>
              </a:extLst>
            </p:cNvPr>
            <p:cNvSpPr txBox="1"/>
            <p:nvPr/>
          </p:nvSpPr>
          <p:spPr>
            <a:xfrm>
              <a:off x="1730331" y="5466188"/>
              <a:ext cx="1733335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FEEC373-B5A2-496F-AD8D-919998E796F4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801D7F9-CE77-4AC5-A117-29FFFE2A96AD}"/>
              </a:ext>
            </a:extLst>
          </p:cNvPr>
          <p:cNvGrpSpPr/>
          <p:nvPr/>
        </p:nvGrpSpPr>
        <p:grpSpPr>
          <a:xfrm>
            <a:off x="9438580" y="3866655"/>
            <a:ext cx="2207353" cy="893296"/>
            <a:chOff x="9023213" y="2973444"/>
            <a:chExt cx="2207354" cy="89329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82CCAD2-1401-44EB-A3E4-8C98B3DF724F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C914780-CE43-414A-81C6-F7E44F29CF20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bg1"/>
                  </a:solidFill>
                  <a:ea typeface="+mj-ea"/>
                </a:endParaRPr>
              </a:p>
            </p:txBody>
          </p:sp>
          <p:sp>
            <p:nvSpPr>
              <p:cNvPr id="34" name="Chevron 60">
                <a:extLst>
                  <a:ext uri="{FF2B5EF4-FFF2-40B4-BE49-F238E27FC236}">
                    <a16:creationId xmlns:a16="http://schemas.microsoft.com/office/drawing/2014/main" id="{36DD017E-C7E4-42B5-9C64-2F1136149049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  <a:ea typeface="+mj-ea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C317849-7091-41E3-B5D9-DA84E4DDEE15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9FEDC32-69C2-409E-AF16-45BAEB366B1D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bg1"/>
                  </a:solidFill>
                  <a:ea typeface="+mj-ea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9FC9A4C-294A-4FDB-9E9E-25D902264B7B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bg1"/>
                  </a:solidFill>
                  <a:ea typeface="+mj-ea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F6B8C12-020A-491F-9565-D4DDCDBB2C5C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5" name="그룹 6">
            <a:extLst>
              <a:ext uri="{FF2B5EF4-FFF2-40B4-BE49-F238E27FC236}">
                <a16:creationId xmlns:a16="http://schemas.microsoft.com/office/drawing/2014/main" id="{323012A1-BE4E-4E25-A208-0C08F583DA31}"/>
              </a:ext>
            </a:extLst>
          </p:cNvPr>
          <p:cNvGrpSpPr/>
          <p:nvPr/>
        </p:nvGrpSpPr>
        <p:grpSpPr>
          <a:xfrm>
            <a:off x="7622043" y="5051684"/>
            <a:ext cx="1858621" cy="1029294"/>
            <a:chOff x="1730330" y="5175558"/>
            <a:chExt cx="1742087" cy="102929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73081F7-849B-4BB8-9B44-998C08F4AF28}"/>
                </a:ext>
              </a:extLst>
            </p:cNvPr>
            <p:cNvSpPr txBox="1"/>
            <p:nvPr/>
          </p:nvSpPr>
          <p:spPr>
            <a:xfrm>
              <a:off x="1730331" y="5466188"/>
              <a:ext cx="1733335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AC98CBA-EE2D-4851-A5EC-65D566999916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grpSp>
        <p:nvGrpSpPr>
          <p:cNvPr id="38" name="Group 38">
            <a:extLst>
              <a:ext uri="{FF2B5EF4-FFF2-40B4-BE49-F238E27FC236}">
                <a16:creationId xmlns:a16="http://schemas.microsoft.com/office/drawing/2014/main" id="{E5A66B2F-259B-441F-B624-FB8730B60818}"/>
              </a:ext>
            </a:extLst>
          </p:cNvPr>
          <p:cNvGrpSpPr/>
          <p:nvPr/>
        </p:nvGrpSpPr>
        <p:grpSpPr>
          <a:xfrm>
            <a:off x="7273312" y="3866655"/>
            <a:ext cx="2207353" cy="893296"/>
            <a:chOff x="9023213" y="2973444"/>
            <a:chExt cx="2207354" cy="893296"/>
          </a:xfrm>
        </p:grpSpPr>
        <p:grpSp>
          <p:nvGrpSpPr>
            <p:cNvPr id="39" name="Group 39">
              <a:extLst>
                <a:ext uri="{FF2B5EF4-FFF2-40B4-BE49-F238E27FC236}">
                  <a16:creationId xmlns:a16="http://schemas.microsoft.com/office/drawing/2014/main" id="{72A605E3-2C4C-47BA-957B-D4611F742414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44" name="Oval 44">
                <a:extLst>
                  <a:ext uri="{FF2B5EF4-FFF2-40B4-BE49-F238E27FC236}">
                    <a16:creationId xmlns:a16="http://schemas.microsoft.com/office/drawing/2014/main" id="{10B1BC76-89E5-4E5C-B226-28A5D216DD65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bg1"/>
                  </a:solidFill>
                  <a:ea typeface="+mj-ea"/>
                </a:endParaRPr>
              </a:p>
            </p:txBody>
          </p:sp>
          <p:sp>
            <p:nvSpPr>
              <p:cNvPr id="45" name="Chevron 60">
                <a:extLst>
                  <a:ext uri="{FF2B5EF4-FFF2-40B4-BE49-F238E27FC236}">
                    <a16:creationId xmlns:a16="http://schemas.microsoft.com/office/drawing/2014/main" id="{7867600A-E067-460D-9B2A-0E37D0F8F8E3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  <a:ea typeface="+mj-ea"/>
                </a:endParaRPr>
              </a:p>
            </p:txBody>
          </p:sp>
        </p:grpSp>
        <p:grpSp>
          <p:nvGrpSpPr>
            <p:cNvPr id="40" name="Group 40">
              <a:extLst>
                <a:ext uri="{FF2B5EF4-FFF2-40B4-BE49-F238E27FC236}">
                  <a16:creationId xmlns:a16="http://schemas.microsoft.com/office/drawing/2014/main" id="{912D24C9-5F9F-4F8D-A37E-AD2DEF827C0D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297ED10-7D70-4CF3-85AF-385E6A11B46E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bg1"/>
                  </a:solidFill>
                  <a:ea typeface="+mj-ea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39B0A8F-049C-4862-A494-B28E1C23BF28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bg1"/>
                  </a:solidFill>
                  <a:ea typeface="+mj-ea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0D0698E-2F89-43B0-AF89-86DE3A8D87E9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6" name="그룹 6">
            <a:extLst>
              <a:ext uri="{FF2B5EF4-FFF2-40B4-BE49-F238E27FC236}">
                <a16:creationId xmlns:a16="http://schemas.microsoft.com/office/drawing/2014/main" id="{9D587D0B-6AD1-4546-964A-DB1B62B9E0E7}"/>
              </a:ext>
            </a:extLst>
          </p:cNvPr>
          <p:cNvGrpSpPr/>
          <p:nvPr/>
        </p:nvGrpSpPr>
        <p:grpSpPr>
          <a:xfrm>
            <a:off x="5456774" y="5051684"/>
            <a:ext cx="1858621" cy="1029294"/>
            <a:chOff x="1730330" y="5175558"/>
            <a:chExt cx="1742087" cy="102929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4B8A66C-C2F6-4993-9F77-C9AE44180F76}"/>
                </a:ext>
              </a:extLst>
            </p:cNvPr>
            <p:cNvSpPr txBox="1"/>
            <p:nvPr/>
          </p:nvSpPr>
          <p:spPr>
            <a:xfrm>
              <a:off x="1730331" y="5466188"/>
              <a:ext cx="1733335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2F9DB21-FB6C-4B2D-B822-A246CE418738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grpSp>
        <p:nvGrpSpPr>
          <p:cNvPr id="49" name="Group 50">
            <a:extLst>
              <a:ext uri="{FF2B5EF4-FFF2-40B4-BE49-F238E27FC236}">
                <a16:creationId xmlns:a16="http://schemas.microsoft.com/office/drawing/2014/main" id="{8D5BE352-D7FE-45FC-AB59-3B5BE10B2782}"/>
              </a:ext>
            </a:extLst>
          </p:cNvPr>
          <p:cNvGrpSpPr/>
          <p:nvPr/>
        </p:nvGrpSpPr>
        <p:grpSpPr>
          <a:xfrm>
            <a:off x="5108043" y="3866655"/>
            <a:ext cx="2207353" cy="893296"/>
            <a:chOff x="9023213" y="2973444"/>
            <a:chExt cx="2207354" cy="893296"/>
          </a:xfrm>
        </p:grpSpPr>
        <p:grpSp>
          <p:nvGrpSpPr>
            <p:cNvPr id="50" name="Group 51">
              <a:extLst>
                <a:ext uri="{FF2B5EF4-FFF2-40B4-BE49-F238E27FC236}">
                  <a16:creationId xmlns:a16="http://schemas.microsoft.com/office/drawing/2014/main" id="{456B9577-81C8-4527-BF52-190CAE7EE03B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55" name="Oval 56">
                <a:extLst>
                  <a:ext uri="{FF2B5EF4-FFF2-40B4-BE49-F238E27FC236}">
                    <a16:creationId xmlns:a16="http://schemas.microsoft.com/office/drawing/2014/main" id="{6EF89964-77EE-4941-99DF-8FB8E45B42C2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bg1"/>
                  </a:solidFill>
                  <a:ea typeface="+mj-ea"/>
                </a:endParaRPr>
              </a:p>
            </p:txBody>
          </p:sp>
          <p:sp>
            <p:nvSpPr>
              <p:cNvPr id="56" name="Chevron 60">
                <a:extLst>
                  <a:ext uri="{FF2B5EF4-FFF2-40B4-BE49-F238E27FC236}">
                    <a16:creationId xmlns:a16="http://schemas.microsoft.com/office/drawing/2014/main" id="{99A062CF-4A4F-4A04-8B5D-2709BF7A7403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  <a:ea typeface="+mj-ea"/>
                </a:endParaRPr>
              </a:p>
            </p:txBody>
          </p:sp>
        </p:grpSp>
        <p:grpSp>
          <p:nvGrpSpPr>
            <p:cNvPr id="51" name="Group 52">
              <a:extLst>
                <a:ext uri="{FF2B5EF4-FFF2-40B4-BE49-F238E27FC236}">
                  <a16:creationId xmlns:a16="http://schemas.microsoft.com/office/drawing/2014/main" id="{0BA4626E-23BF-4B71-A77E-56315489083A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226A837-64BD-4AC1-8404-D6C6ADE1C236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bg1"/>
                  </a:solidFill>
                  <a:ea typeface="+mj-ea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77026CB-D755-413E-9769-4F0F48BD3AF9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bg1"/>
                  </a:solidFill>
                  <a:ea typeface="+mj-ea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F05994D-C981-49D6-A075-9398A7910BF4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7" name="그룹 6">
            <a:extLst>
              <a:ext uri="{FF2B5EF4-FFF2-40B4-BE49-F238E27FC236}">
                <a16:creationId xmlns:a16="http://schemas.microsoft.com/office/drawing/2014/main" id="{F2BE9307-B5B8-4323-AEB1-C543FD2DA1EB}"/>
              </a:ext>
            </a:extLst>
          </p:cNvPr>
          <p:cNvGrpSpPr/>
          <p:nvPr/>
        </p:nvGrpSpPr>
        <p:grpSpPr>
          <a:xfrm>
            <a:off x="3291505" y="5051684"/>
            <a:ext cx="1858621" cy="1029294"/>
            <a:chOff x="1730330" y="5175558"/>
            <a:chExt cx="1742087" cy="102929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3F901BD-263E-4480-B844-340BF8B1FC64}"/>
                </a:ext>
              </a:extLst>
            </p:cNvPr>
            <p:cNvSpPr txBox="1"/>
            <p:nvPr/>
          </p:nvSpPr>
          <p:spPr>
            <a:xfrm>
              <a:off x="1730331" y="5466188"/>
              <a:ext cx="1733335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44D8EDE-122C-4264-999B-7EFD3BAE8203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grpSp>
        <p:nvGrpSpPr>
          <p:cNvPr id="60" name="Group 62">
            <a:extLst>
              <a:ext uri="{FF2B5EF4-FFF2-40B4-BE49-F238E27FC236}">
                <a16:creationId xmlns:a16="http://schemas.microsoft.com/office/drawing/2014/main" id="{25156944-C46A-49AC-B0BE-27A51C613910}"/>
              </a:ext>
            </a:extLst>
          </p:cNvPr>
          <p:cNvGrpSpPr/>
          <p:nvPr/>
        </p:nvGrpSpPr>
        <p:grpSpPr>
          <a:xfrm>
            <a:off x="2942774" y="3866655"/>
            <a:ext cx="2207353" cy="893296"/>
            <a:chOff x="9023213" y="2973444"/>
            <a:chExt cx="2207354" cy="893296"/>
          </a:xfrm>
        </p:grpSpPr>
        <p:grpSp>
          <p:nvGrpSpPr>
            <p:cNvPr id="61" name="Group 63">
              <a:extLst>
                <a:ext uri="{FF2B5EF4-FFF2-40B4-BE49-F238E27FC236}">
                  <a16:creationId xmlns:a16="http://schemas.microsoft.com/office/drawing/2014/main" id="{6598D920-D5D4-4151-B555-FEA902A4387B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66" name="Oval 68">
                <a:extLst>
                  <a:ext uri="{FF2B5EF4-FFF2-40B4-BE49-F238E27FC236}">
                    <a16:creationId xmlns:a16="http://schemas.microsoft.com/office/drawing/2014/main" id="{940F896F-78AE-41A1-B5E4-111D25606D33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bg1"/>
                  </a:solidFill>
                  <a:ea typeface="+mj-ea"/>
                </a:endParaRPr>
              </a:p>
            </p:txBody>
          </p:sp>
          <p:sp>
            <p:nvSpPr>
              <p:cNvPr id="67" name="Chevron 60">
                <a:extLst>
                  <a:ext uri="{FF2B5EF4-FFF2-40B4-BE49-F238E27FC236}">
                    <a16:creationId xmlns:a16="http://schemas.microsoft.com/office/drawing/2014/main" id="{9614C316-829D-48B3-94B0-AF548E93E983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  <a:ea typeface="+mj-ea"/>
                </a:endParaRPr>
              </a:p>
            </p:txBody>
          </p:sp>
        </p:grpSp>
        <p:grpSp>
          <p:nvGrpSpPr>
            <p:cNvPr id="62" name="Group 64">
              <a:extLst>
                <a:ext uri="{FF2B5EF4-FFF2-40B4-BE49-F238E27FC236}">
                  <a16:creationId xmlns:a16="http://schemas.microsoft.com/office/drawing/2014/main" id="{A52E0146-564E-47D0-8111-47A53AF2595C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798D333-6EDE-48DD-882C-0ADC34FDCE48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bg1"/>
                  </a:solidFill>
                  <a:ea typeface="+mj-ea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622A6A4-DBE8-41B1-9A79-09BD7F39F45F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bg1"/>
                  </a:solidFill>
                  <a:ea typeface="+mj-ea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BE95F19-9DA8-4F63-86C9-35D149855330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8" name="그룹 6">
            <a:extLst>
              <a:ext uri="{FF2B5EF4-FFF2-40B4-BE49-F238E27FC236}">
                <a16:creationId xmlns:a16="http://schemas.microsoft.com/office/drawing/2014/main" id="{14A3990D-0DAC-437A-AEE7-088C22CA24F1}"/>
              </a:ext>
            </a:extLst>
          </p:cNvPr>
          <p:cNvGrpSpPr/>
          <p:nvPr/>
        </p:nvGrpSpPr>
        <p:grpSpPr>
          <a:xfrm>
            <a:off x="1126236" y="5051684"/>
            <a:ext cx="1858621" cy="1029294"/>
            <a:chOff x="1730330" y="5175558"/>
            <a:chExt cx="1742087" cy="1029294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1ECCA32-6371-4A72-90E2-571F3290B2CA}"/>
                </a:ext>
              </a:extLst>
            </p:cNvPr>
            <p:cNvSpPr txBox="1"/>
            <p:nvPr/>
          </p:nvSpPr>
          <p:spPr>
            <a:xfrm>
              <a:off x="1730331" y="5466188"/>
              <a:ext cx="1733335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9F241D4-0A42-497D-86A4-4BA596EE33D3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grpSp>
        <p:nvGrpSpPr>
          <p:cNvPr id="71" name="Group 74">
            <a:extLst>
              <a:ext uri="{FF2B5EF4-FFF2-40B4-BE49-F238E27FC236}">
                <a16:creationId xmlns:a16="http://schemas.microsoft.com/office/drawing/2014/main" id="{876E9654-9E98-4741-9F0D-8AECCC25D449}"/>
              </a:ext>
            </a:extLst>
          </p:cNvPr>
          <p:cNvGrpSpPr/>
          <p:nvPr/>
        </p:nvGrpSpPr>
        <p:grpSpPr>
          <a:xfrm>
            <a:off x="777505" y="3866655"/>
            <a:ext cx="2207353" cy="893296"/>
            <a:chOff x="9023213" y="2973444"/>
            <a:chExt cx="2207354" cy="893296"/>
          </a:xfrm>
        </p:grpSpPr>
        <p:grpSp>
          <p:nvGrpSpPr>
            <p:cNvPr id="72" name="Group 75">
              <a:extLst>
                <a:ext uri="{FF2B5EF4-FFF2-40B4-BE49-F238E27FC236}">
                  <a16:creationId xmlns:a16="http://schemas.microsoft.com/office/drawing/2014/main" id="{9A0D706B-72A1-4B38-A00E-B23FFDC16AA5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77" name="Oval 80">
                <a:extLst>
                  <a:ext uri="{FF2B5EF4-FFF2-40B4-BE49-F238E27FC236}">
                    <a16:creationId xmlns:a16="http://schemas.microsoft.com/office/drawing/2014/main" id="{9025064C-FBA1-4206-A2D6-CDEF22098DBA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bg1"/>
                  </a:solidFill>
                  <a:ea typeface="+mj-ea"/>
                </a:endParaRPr>
              </a:p>
            </p:txBody>
          </p:sp>
          <p:sp>
            <p:nvSpPr>
              <p:cNvPr id="78" name="Chevron 60">
                <a:extLst>
                  <a:ext uri="{FF2B5EF4-FFF2-40B4-BE49-F238E27FC236}">
                    <a16:creationId xmlns:a16="http://schemas.microsoft.com/office/drawing/2014/main" id="{7D06B112-0953-432A-92C2-EDE594851896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  <a:ea typeface="+mj-ea"/>
                </a:endParaRPr>
              </a:p>
            </p:txBody>
          </p:sp>
        </p:grpSp>
        <p:grpSp>
          <p:nvGrpSpPr>
            <p:cNvPr id="73" name="Group 76">
              <a:extLst>
                <a:ext uri="{FF2B5EF4-FFF2-40B4-BE49-F238E27FC236}">
                  <a16:creationId xmlns:a16="http://schemas.microsoft.com/office/drawing/2014/main" id="{8B88FD76-EC7B-43E9-AC59-8DFE5AD67333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4DEF829-74E1-4103-9691-FE74494F095A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bg1"/>
                  </a:solidFill>
                  <a:ea typeface="+mj-ea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47A3EB3-7826-4915-8EAE-74422E98689A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bg1"/>
                  </a:solidFill>
                  <a:ea typeface="+mj-ea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3121B19-D8F0-43E6-8AC2-A5A22B628CFB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9" name="Rectangle 23">
            <a:extLst>
              <a:ext uri="{FF2B5EF4-FFF2-40B4-BE49-F238E27FC236}">
                <a16:creationId xmlns:a16="http://schemas.microsoft.com/office/drawing/2014/main" id="{BEB33843-5630-4C49-90D0-D40FBE202C3A}"/>
              </a:ext>
            </a:extLst>
          </p:cNvPr>
          <p:cNvSpPr/>
          <p:nvPr/>
        </p:nvSpPr>
        <p:spPr>
          <a:xfrm>
            <a:off x="1418967" y="244879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Parallelogram 30">
            <a:extLst>
              <a:ext uri="{FF2B5EF4-FFF2-40B4-BE49-F238E27FC236}">
                <a16:creationId xmlns:a16="http://schemas.microsoft.com/office/drawing/2014/main" id="{1E4933D1-E98F-458B-AE7B-193885E72661}"/>
              </a:ext>
            </a:extLst>
          </p:cNvPr>
          <p:cNvSpPr/>
          <p:nvPr/>
        </p:nvSpPr>
        <p:spPr>
          <a:xfrm flipH="1">
            <a:off x="7620920" y="2414674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Trapezoid 13">
            <a:extLst>
              <a:ext uri="{FF2B5EF4-FFF2-40B4-BE49-F238E27FC236}">
                <a16:creationId xmlns:a16="http://schemas.microsoft.com/office/drawing/2014/main" id="{D0445E58-E2C1-4D99-A3A6-BFF2109B7B7D}"/>
              </a:ext>
            </a:extLst>
          </p:cNvPr>
          <p:cNvSpPr/>
          <p:nvPr/>
        </p:nvSpPr>
        <p:spPr>
          <a:xfrm>
            <a:off x="5579283" y="2448792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Rounded Rectangle 5">
            <a:extLst>
              <a:ext uri="{FF2B5EF4-FFF2-40B4-BE49-F238E27FC236}">
                <a16:creationId xmlns:a16="http://schemas.microsoft.com/office/drawing/2014/main" id="{83668820-FF1A-4EE3-AE03-0710363B7CB1}"/>
              </a:ext>
            </a:extLst>
          </p:cNvPr>
          <p:cNvSpPr/>
          <p:nvPr/>
        </p:nvSpPr>
        <p:spPr>
          <a:xfrm flipH="1">
            <a:off x="9697999" y="2464653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B4FE0B07-AACF-4FA2-9B5C-62795D2287BF}"/>
              </a:ext>
            </a:extLst>
          </p:cNvPr>
          <p:cNvGrpSpPr/>
          <p:nvPr/>
        </p:nvGrpSpPr>
        <p:grpSpPr>
          <a:xfrm>
            <a:off x="683011" y="2092647"/>
            <a:ext cx="2605915" cy="1123405"/>
            <a:chOff x="719955" y="2098766"/>
            <a:chExt cx="2605915" cy="1123405"/>
          </a:xfrm>
        </p:grpSpPr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408E9BE0-D607-4457-99A3-885362CF6B40}"/>
                </a:ext>
              </a:extLst>
            </p:cNvPr>
            <p:cNvSpPr/>
            <p:nvPr/>
          </p:nvSpPr>
          <p:spPr>
            <a:xfrm>
              <a:off x="719955" y="2337607"/>
              <a:ext cx="698791" cy="645723"/>
            </a:xfrm>
            <a:custGeom>
              <a:avLst/>
              <a:gdLst>
                <a:gd name="connsiteX0" fmla="*/ 0 w 698791"/>
                <a:gd name="connsiteY0" fmla="*/ 0 h 645723"/>
                <a:gd name="connsiteX1" fmla="*/ 685112 w 698791"/>
                <a:gd name="connsiteY1" fmla="*/ 0 h 645723"/>
                <a:gd name="connsiteX2" fmla="*/ 658795 w 698791"/>
                <a:gd name="connsiteY2" fmla="*/ 31897 h 645723"/>
                <a:gd name="connsiteX3" fmla="*/ 572450 w 698791"/>
                <a:gd name="connsiteY3" fmla="*/ 314572 h 645723"/>
                <a:gd name="connsiteX4" fmla="*/ 658795 w 698791"/>
                <a:gd name="connsiteY4" fmla="*/ 597247 h 645723"/>
                <a:gd name="connsiteX5" fmla="*/ 698791 w 698791"/>
                <a:gd name="connsiteY5" fmla="*/ 645723 h 645723"/>
                <a:gd name="connsiteX6" fmla="*/ 0 w 698791"/>
                <a:gd name="connsiteY6" fmla="*/ 645723 h 64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791" h="645723">
                  <a:moveTo>
                    <a:pt x="0" y="0"/>
                  </a:moveTo>
                  <a:lnTo>
                    <a:pt x="685112" y="0"/>
                  </a:lnTo>
                  <a:lnTo>
                    <a:pt x="658795" y="31897"/>
                  </a:lnTo>
                  <a:cubicBezTo>
                    <a:pt x="604281" y="112588"/>
                    <a:pt x="572450" y="209863"/>
                    <a:pt x="572450" y="314572"/>
                  </a:cubicBezTo>
                  <a:cubicBezTo>
                    <a:pt x="572450" y="419282"/>
                    <a:pt x="604281" y="516556"/>
                    <a:pt x="658795" y="597247"/>
                  </a:cubicBezTo>
                  <a:lnTo>
                    <a:pt x="698791" y="645723"/>
                  </a:lnTo>
                  <a:lnTo>
                    <a:pt x="0" y="6457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6" name="자유형: 도형 95">
              <a:extLst>
                <a:ext uri="{FF2B5EF4-FFF2-40B4-BE49-F238E27FC236}">
                  <a16:creationId xmlns:a16="http://schemas.microsoft.com/office/drawing/2014/main" id="{0C1AD32F-5D11-4493-B160-3746720CAB0C}"/>
                </a:ext>
              </a:extLst>
            </p:cNvPr>
            <p:cNvSpPr/>
            <p:nvPr/>
          </p:nvSpPr>
          <p:spPr>
            <a:xfrm>
              <a:off x="2171178" y="2098766"/>
              <a:ext cx="1154692" cy="1123405"/>
            </a:xfrm>
            <a:custGeom>
              <a:avLst/>
              <a:gdLst>
                <a:gd name="connsiteX0" fmla="*/ 592990 w 1154692"/>
                <a:gd name="connsiteY0" fmla="*/ 0 h 1123405"/>
                <a:gd name="connsiteX1" fmla="*/ 1154692 w 1154692"/>
                <a:gd name="connsiteY1" fmla="*/ 561703 h 1123405"/>
                <a:gd name="connsiteX2" fmla="*/ 592990 w 1154692"/>
                <a:gd name="connsiteY2" fmla="*/ 1123405 h 1123405"/>
                <a:gd name="connsiteX3" fmla="*/ 592990 w 1154692"/>
                <a:gd name="connsiteY3" fmla="*/ 882626 h 1123405"/>
                <a:gd name="connsiteX4" fmla="*/ 0 w 1154692"/>
                <a:gd name="connsiteY4" fmla="*/ 882626 h 1123405"/>
                <a:gd name="connsiteX5" fmla="*/ 33725 w 1154692"/>
                <a:gd name="connsiteY5" fmla="*/ 841751 h 1123405"/>
                <a:gd name="connsiteX6" fmla="*/ 120070 w 1154692"/>
                <a:gd name="connsiteY6" fmla="*/ 559076 h 1123405"/>
                <a:gd name="connsiteX7" fmla="*/ 33725 w 1154692"/>
                <a:gd name="connsiteY7" fmla="*/ 276401 h 1123405"/>
                <a:gd name="connsiteX8" fmla="*/ 4334 w 1154692"/>
                <a:gd name="connsiteY8" fmla="*/ 240779 h 1123405"/>
                <a:gd name="connsiteX9" fmla="*/ 592990 w 1154692"/>
                <a:gd name="connsiteY9" fmla="*/ 240779 h 112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4692" h="1123405">
                  <a:moveTo>
                    <a:pt x="592990" y="0"/>
                  </a:moveTo>
                  <a:lnTo>
                    <a:pt x="1154692" y="561703"/>
                  </a:lnTo>
                  <a:lnTo>
                    <a:pt x="592990" y="1123405"/>
                  </a:lnTo>
                  <a:lnTo>
                    <a:pt x="592990" y="882626"/>
                  </a:lnTo>
                  <a:lnTo>
                    <a:pt x="0" y="882626"/>
                  </a:lnTo>
                  <a:lnTo>
                    <a:pt x="33725" y="841751"/>
                  </a:lnTo>
                  <a:cubicBezTo>
                    <a:pt x="88239" y="761060"/>
                    <a:pt x="120070" y="663786"/>
                    <a:pt x="120070" y="559076"/>
                  </a:cubicBezTo>
                  <a:cubicBezTo>
                    <a:pt x="120070" y="454367"/>
                    <a:pt x="88239" y="357092"/>
                    <a:pt x="33725" y="276401"/>
                  </a:cubicBezTo>
                  <a:lnTo>
                    <a:pt x="4334" y="240779"/>
                  </a:lnTo>
                  <a:lnTo>
                    <a:pt x="592990" y="24077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7" name="Oval 18">
              <a:extLst>
                <a:ext uri="{FF2B5EF4-FFF2-40B4-BE49-F238E27FC236}">
                  <a16:creationId xmlns:a16="http://schemas.microsoft.com/office/drawing/2014/main" id="{90C46CD1-B4F6-4F66-880F-A5BBA006D2D5}"/>
                </a:ext>
              </a:extLst>
            </p:cNvPr>
            <p:cNvSpPr/>
            <p:nvPr/>
          </p:nvSpPr>
          <p:spPr>
            <a:xfrm>
              <a:off x="1280088" y="2154888"/>
              <a:ext cx="1011161" cy="1011161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E1316C63-84FA-434F-8074-B064E0AE1D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57DB197C-1FC1-48D0-8C26-14DE1F770F42}"/>
              </a:ext>
            </a:extLst>
          </p:cNvPr>
          <p:cNvGrpSpPr/>
          <p:nvPr/>
        </p:nvGrpSpPr>
        <p:grpSpPr>
          <a:xfrm>
            <a:off x="1727200" y="1252054"/>
            <a:ext cx="8737600" cy="4264775"/>
            <a:chOff x="4806635" y="1593798"/>
            <a:chExt cx="5799401" cy="42647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006BBD6-5F0F-495C-809E-27D17AB402FF}"/>
                </a:ext>
              </a:extLst>
            </p:cNvPr>
            <p:cNvSpPr txBox="1"/>
            <p:nvPr/>
          </p:nvSpPr>
          <p:spPr>
            <a:xfrm>
              <a:off x="4806635" y="1593798"/>
              <a:ext cx="579940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dirty="0">
                  <a:solidFill>
                    <a:schemeClr val="accent2"/>
                  </a:solidFill>
                </a:rPr>
                <a:t>Easy to change colors, photos and Text.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B7E8662-FF55-4DD3-B8A1-B6ECCCFF0438}"/>
                </a:ext>
              </a:extLst>
            </p:cNvPr>
            <p:cNvSpPr txBox="1"/>
            <p:nvPr/>
          </p:nvSpPr>
          <p:spPr>
            <a:xfrm>
              <a:off x="4806635" y="2996251"/>
              <a:ext cx="5799401" cy="28623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Easy to change colors, photos and Text. Get a modern PowerPoint  Presentation that is beautifully designed.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I hope and I believe that this Template will your Time, Money and Reputation. Easy to change colors, photos and Text.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I hope and I believe that this Template will your Time, Money and Reputation.  </a:t>
              </a:r>
            </a:p>
          </p:txBody>
        </p:sp>
      </p:grpSp>
      <p:grpSp>
        <p:nvGrpSpPr>
          <p:cNvPr id="7" name="Graphic 16">
            <a:extLst>
              <a:ext uri="{FF2B5EF4-FFF2-40B4-BE49-F238E27FC236}">
                <a16:creationId xmlns:a16="http://schemas.microsoft.com/office/drawing/2014/main" id="{ED65818F-5A08-4772-AA86-6F25AE9AC673}"/>
              </a:ext>
            </a:extLst>
          </p:cNvPr>
          <p:cNvGrpSpPr/>
          <p:nvPr/>
        </p:nvGrpSpPr>
        <p:grpSpPr>
          <a:xfrm>
            <a:off x="5748201" y="2022080"/>
            <a:ext cx="695598" cy="594145"/>
            <a:chOff x="6610633" y="3871166"/>
            <a:chExt cx="1240353" cy="1059447"/>
          </a:xfrm>
          <a:solidFill>
            <a:schemeClr val="bg1"/>
          </a:solidFill>
        </p:grpSpPr>
        <p:sp>
          <p:nvSpPr>
            <p:cNvPr id="8" name="Graphic 16">
              <a:extLst>
                <a:ext uri="{FF2B5EF4-FFF2-40B4-BE49-F238E27FC236}">
                  <a16:creationId xmlns:a16="http://schemas.microsoft.com/office/drawing/2014/main" id="{A303389F-C5CB-480E-BFDC-A9EF65ED81E3}"/>
                </a:ext>
              </a:extLst>
            </p:cNvPr>
            <p:cNvSpPr/>
            <p:nvPr/>
          </p:nvSpPr>
          <p:spPr>
            <a:xfrm>
              <a:off x="6610633" y="4026149"/>
              <a:ext cx="850951" cy="904464"/>
            </a:xfrm>
            <a:custGeom>
              <a:avLst/>
              <a:gdLst>
                <a:gd name="connsiteX0" fmla="*/ 828896 w 850951"/>
                <a:gd name="connsiteY0" fmla="*/ 502657 h 904464"/>
                <a:gd name="connsiteX1" fmla="*/ 734512 w 850951"/>
                <a:gd name="connsiteY1" fmla="*/ 502657 h 904464"/>
                <a:gd name="connsiteX2" fmla="*/ 723128 w 850951"/>
                <a:gd name="connsiteY2" fmla="*/ 502657 h 904464"/>
                <a:gd name="connsiteX3" fmla="*/ 723128 w 850951"/>
                <a:gd name="connsiteY3" fmla="*/ 491111 h 904464"/>
                <a:gd name="connsiteX4" fmla="*/ 723128 w 850951"/>
                <a:gd name="connsiteY4" fmla="*/ 418123 h 904464"/>
                <a:gd name="connsiteX5" fmla="*/ 700844 w 850951"/>
                <a:gd name="connsiteY5" fmla="*/ 395355 h 904464"/>
                <a:gd name="connsiteX6" fmla="*/ 540254 w 850951"/>
                <a:gd name="connsiteY6" fmla="*/ 395355 h 904464"/>
                <a:gd name="connsiteX7" fmla="*/ 517809 w 850951"/>
                <a:gd name="connsiteY7" fmla="*/ 417962 h 904464"/>
                <a:gd name="connsiteX8" fmla="*/ 517728 w 850951"/>
                <a:gd name="connsiteY8" fmla="*/ 491919 h 904464"/>
                <a:gd name="connsiteX9" fmla="*/ 517243 w 850951"/>
                <a:gd name="connsiteY9" fmla="*/ 502334 h 904464"/>
                <a:gd name="connsiteX10" fmla="*/ 509412 w 850951"/>
                <a:gd name="connsiteY10" fmla="*/ 502657 h 904464"/>
                <a:gd name="connsiteX11" fmla="*/ 241843 w 850951"/>
                <a:gd name="connsiteY11" fmla="*/ 502495 h 904464"/>
                <a:gd name="connsiteX12" fmla="*/ 211808 w 850951"/>
                <a:gd name="connsiteY12" fmla="*/ 499993 h 904464"/>
                <a:gd name="connsiteX13" fmla="*/ 40318 w 850951"/>
                <a:gd name="connsiteY13" fmla="*/ 261328 h 904464"/>
                <a:gd name="connsiteX14" fmla="*/ 211808 w 850951"/>
                <a:gd name="connsiteY14" fmla="*/ 91937 h 904464"/>
                <a:gd name="connsiteX15" fmla="*/ 309906 w 850951"/>
                <a:gd name="connsiteY15" fmla="*/ 88869 h 904464"/>
                <a:gd name="connsiteX16" fmla="*/ 336227 w 850951"/>
                <a:gd name="connsiteY16" fmla="*/ 71591 h 904464"/>
                <a:gd name="connsiteX17" fmla="*/ 356896 w 850951"/>
                <a:gd name="connsiteY17" fmla="*/ 30898 h 904464"/>
                <a:gd name="connsiteX18" fmla="*/ 351890 w 850951"/>
                <a:gd name="connsiteY18" fmla="*/ 2801 h 904464"/>
                <a:gd name="connsiteX19" fmla="*/ 324761 w 850951"/>
                <a:gd name="connsiteY19" fmla="*/ 11521 h 904464"/>
                <a:gd name="connsiteX20" fmla="*/ 308856 w 850951"/>
                <a:gd name="connsiteY20" fmla="*/ 41556 h 904464"/>
                <a:gd name="connsiteX21" fmla="*/ 292789 w 850951"/>
                <a:gd name="connsiteY21" fmla="*/ 51406 h 904464"/>
                <a:gd name="connsiteX22" fmla="*/ 204541 w 850951"/>
                <a:gd name="connsiteY22" fmla="*/ 55201 h 904464"/>
                <a:gd name="connsiteX23" fmla="*/ 4954 w 850951"/>
                <a:gd name="connsiteY23" fmla="*/ 343520 h 904464"/>
                <a:gd name="connsiteX24" fmla="*/ 245314 w 850951"/>
                <a:gd name="connsiteY24" fmla="*/ 539635 h 904464"/>
                <a:gd name="connsiteX25" fmla="*/ 506102 w 850951"/>
                <a:gd name="connsiteY25" fmla="*/ 539635 h 904464"/>
                <a:gd name="connsiteX26" fmla="*/ 517405 w 850951"/>
                <a:gd name="connsiteY26" fmla="*/ 539635 h 904464"/>
                <a:gd name="connsiteX27" fmla="*/ 517405 w 850951"/>
                <a:gd name="connsiteY27" fmla="*/ 657434 h 904464"/>
                <a:gd name="connsiteX28" fmla="*/ 506586 w 850951"/>
                <a:gd name="connsiteY28" fmla="*/ 657434 h 904464"/>
                <a:gd name="connsiteX29" fmla="*/ 446274 w 850951"/>
                <a:gd name="connsiteY29" fmla="*/ 657434 h 904464"/>
                <a:gd name="connsiteX30" fmla="*/ 426251 w 850951"/>
                <a:gd name="connsiteY30" fmla="*/ 668333 h 904464"/>
                <a:gd name="connsiteX31" fmla="*/ 430934 w 850951"/>
                <a:gd name="connsiteY31" fmla="*/ 690617 h 904464"/>
                <a:gd name="connsiteX32" fmla="*/ 532180 w 850951"/>
                <a:gd name="connsiteY32" fmla="*/ 810192 h 904464"/>
                <a:gd name="connsiteX33" fmla="*/ 560923 w 850951"/>
                <a:gd name="connsiteY33" fmla="*/ 814713 h 904464"/>
                <a:gd name="connsiteX34" fmla="*/ 560843 w 850951"/>
                <a:gd name="connsiteY34" fmla="*/ 786212 h 904464"/>
                <a:gd name="connsiteX35" fmla="*/ 518132 w 850951"/>
                <a:gd name="connsiteY35" fmla="*/ 735670 h 904464"/>
                <a:gd name="connsiteX36" fmla="*/ 483656 w 850951"/>
                <a:gd name="connsiteY36" fmla="*/ 694735 h 904464"/>
                <a:gd name="connsiteX37" fmla="*/ 529354 w 850951"/>
                <a:gd name="connsiteY37" fmla="*/ 694735 h 904464"/>
                <a:gd name="connsiteX38" fmla="*/ 555352 w 850951"/>
                <a:gd name="connsiteY38" fmla="*/ 668656 h 904464"/>
                <a:gd name="connsiteX39" fmla="*/ 555352 w 850951"/>
                <a:gd name="connsiteY39" fmla="*/ 443879 h 904464"/>
                <a:gd name="connsiteX40" fmla="*/ 555837 w 850951"/>
                <a:gd name="connsiteY40" fmla="*/ 432818 h 904464"/>
                <a:gd name="connsiteX41" fmla="*/ 685262 w 850951"/>
                <a:gd name="connsiteY41" fmla="*/ 432818 h 904464"/>
                <a:gd name="connsiteX42" fmla="*/ 685262 w 850951"/>
                <a:gd name="connsiteY42" fmla="*/ 444767 h 904464"/>
                <a:gd name="connsiteX43" fmla="*/ 685262 w 850951"/>
                <a:gd name="connsiteY43" fmla="*/ 597525 h 904464"/>
                <a:gd name="connsiteX44" fmla="*/ 685262 w 850951"/>
                <a:gd name="connsiteY44" fmla="*/ 670513 h 904464"/>
                <a:gd name="connsiteX45" fmla="*/ 709160 w 850951"/>
                <a:gd name="connsiteY45" fmla="*/ 694735 h 904464"/>
                <a:gd name="connsiteX46" fmla="*/ 748077 w 850951"/>
                <a:gd name="connsiteY46" fmla="*/ 694816 h 904464"/>
                <a:gd name="connsiteX47" fmla="*/ 756231 w 850951"/>
                <a:gd name="connsiteY47" fmla="*/ 695785 h 904464"/>
                <a:gd name="connsiteX48" fmla="*/ 620267 w 850951"/>
                <a:gd name="connsiteY48" fmla="*/ 856536 h 904464"/>
                <a:gd name="connsiteX49" fmla="*/ 606460 w 850951"/>
                <a:gd name="connsiteY49" fmla="*/ 840389 h 904464"/>
                <a:gd name="connsiteX50" fmla="*/ 578202 w 850951"/>
                <a:gd name="connsiteY50" fmla="*/ 836755 h 904464"/>
                <a:gd name="connsiteX51" fmla="*/ 577798 w 850951"/>
                <a:gd name="connsiteY51" fmla="*/ 864449 h 904464"/>
                <a:gd name="connsiteX52" fmla="*/ 603554 w 850951"/>
                <a:gd name="connsiteY52" fmla="*/ 894968 h 904464"/>
                <a:gd name="connsiteX53" fmla="*/ 636899 w 850951"/>
                <a:gd name="connsiteY53" fmla="*/ 894887 h 904464"/>
                <a:gd name="connsiteX54" fmla="*/ 677753 w 850951"/>
                <a:gd name="connsiteY54" fmla="*/ 846605 h 904464"/>
                <a:gd name="connsiteX55" fmla="*/ 808469 w 850951"/>
                <a:gd name="connsiteY55" fmla="*/ 692151 h 904464"/>
                <a:gd name="connsiteX56" fmla="*/ 814283 w 850951"/>
                <a:gd name="connsiteY56" fmla="*/ 668333 h 904464"/>
                <a:gd name="connsiteX57" fmla="*/ 792321 w 850951"/>
                <a:gd name="connsiteY57" fmla="*/ 657514 h 904464"/>
                <a:gd name="connsiteX58" fmla="*/ 752436 w 850951"/>
                <a:gd name="connsiteY58" fmla="*/ 657514 h 904464"/>
                <a:gd name="connsiteX59" fmla="*/ 723532 w 850951"/>
                <a:gd name="connsiteY59" fmla="*/ 657514 h 904464"/>
                <a:gd name="connsiteX60" fmla="*/ 723532 w 850951"/>
                <a:gd name="connsiteY60" fmla="*/ 539716 h 904464"/>
                <a:gd name="connsiteX61" fmla="*/ 734674 w 850951"/>
                <a:gd name="connsiteY61" fmla="*/ 539716 h 904464"/>
                <a:gd name="connsiteX62" fmla="*/ 829058 w 850951"/>
                <a:gd name="connsiteY62" fmla="*/ 539716 h 904464"/>
                <a:gd name="connsiteX63" fmla="*/ 850938 w 850951"/>
                <a:gd name="connsiteY63" fmla="*/ 521550 h 904464"/>
                <a:gd name="connsiteX64" fmla="*/ 828896 w 850951"/>
                <a:gd name="connsiteY64" fmla="*/ 502657 h 90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850951" h="904464">
                  <a:moveTo>
                    <a:pt x="828896" y="502657"/>
                  </a:moveTo>
                  <a:cubicBezTo>
                    <a:pt x="797408" y="502576"/>
                    <a:pt x="766001" y="502657"/>
                    <a:pt x="734512" y="502657"/>
                  </a:cubicBezTo>
                  <a:cubicBezTo>
                    <a:pt x="731041" y="502657"/>
                    <a:pt x="727569" y="502657"/>
                    <a:pt x="723128" y="502657"/>
                  </a:cubicBezTo>
                  <a:cubicBezTo>
                    <a:pt x="723128" y="498055"/>
                    <a:pt x="723128" y="494583"/>
                    <a:pt x="723128" y="491111"/>
                  </a:cubicBezTo>
                  <a:cubicBezTo>
                    <a:pt x="723128" y="466809"/>
                    <a:pt x="723209" y="442426"/>
                    <a:pt x="723128" y="418123"/>
                  </a:cubicBezTo>
                  <a:cubicBezTo>
                    <a:pt x="723047" y="402137"/>
                    <a:pt x="716508" y="395355"/>
                    <a:pt x="700844" y="395355"/>
                  </a:cubicBezTo>
                  <a:cubicBezTo>
                    <a:pt x="647314" y="395274"/>
                    <a:pt x="593784" y="395274"/>
                    <a:pt x="540254" y="395355"/>
                  </a:cubicBezTo>
                  <a:cubicBezTo>
                    <a:pt x="524510" y="395355"/>
                    <a:pt x="517889" y="402056"/>
                    <a:pt x="517809" y="417962"/>
                  </a:cubicBezTo>
                  <a:cubicBezTo>
                    <a:pt x="517728" y="442587"/>
                    <a:pt x="517809" y="467293"/>
                    <a:pt x="517728" y="491919"/>
                  </a:cubicBezTo>
                  <a:cubicBezTo>
                    <a:pt x="517728" y="495310"/>
                    <a:pt x="517405" y="498701"/>
                    <a:pt x="517243" y="502334"/>
                  </a:cubicBezTo>
                  <a:cubicBezTo>
                    <a:pt x="513933" y="502495"/>
                    <a:pt x="511673" y="502657"/>
                    <a:pt x="509412" y="502657"/>
                  </a:cubicBezTo>
                  <a:cubicBezTo>
                    <a:pt x="420195" y="502657"/>
                    <a:pt x="330979" y="502738"/>
                    <a:pt x="241843" y="502495"/>
                  </a:cubicBezTo>
                  <a:cubicBezTo>
                    <a:pt x="231831" y="502495"/>
                    <a:pt x="221658" y="501769"/>
                    <a:pt x="211808" y="499993"/>
                  </a:cubicBezTo>
                  <a:cubicBezTo>
                    <a:pt x="96835" y="479888"/>
                    <a:pt x="22959" y="376865"/>
                    <a:pt x="40318" y="261328"/>
                  </a:cubicBezTo>
                  <a:cubicBezTo>
                    <a:pt x="53155" y="176148"/>
                    <a:pt x="126547" y="102353"/>
                    <a:pt x="211808" y="91937"/>
                  </a:cubicBezTo>
                  <a:cubicBezTo>
                    <a:pt x="244184" y="87981"/>
                    <a:pt x="277125" y="89030"/>
                    <a:pt x="309906" y="88869"/>
                  </a:cubicBezTo>
                  <a:cubicBezTo>
                    <a:pt x="323308" y="88788"/>
                    <a:pt x="330817" y="83056"/>
                    <a:pt x="336227" y="71591"/>
                  </a:cubicBezTo>
                  <a:cubicBezTo>
                    <a:pt x="342686" y="57784"/>
                    <a:pt x="349710" y="44301"/>
                    <a:pt x="356896" y="30898"/>
                  </a:cubicBezTo>
                  <a:cubicBezTo>
                    <a:pt x="363032" y="19433"/>
                    <a:pt x="361336" y="8534"/>
                    <a:pt x="351890" y="2801"/>
                  </a:cubicBezTo>
                  <a:cubicBezTo>
                    <a:pt x="342443" y="-3012"/>
                    <a:pt x="331301" y="379"/>
                    <a:pt x="324761" y="11521"/>
                  </a:cubicBezTo>
                  <a:cubicBezTo>
                    <a:pt x="319029" y="21290"/>
                    <a:pt x="313216" y="31141"/>
                    <a:pt x="308856" y="41556"/>
                  </a:cubicBezTo>
                  <a:cubicBezTo>
                    <a:pt x="305546" y="49549"/>
                    <a:pt x="300944" y="51245"/>
                    <a:pt x="292789" y="51406"/>
                  </a:cubicBezTo>
                  <a:cubicBezTo>
                    <a:pt x="263319" y="51971"/>
                    <a:pt x="233446" y="50760"/>
                    <a:pt x="204541" y="55201"/>
                  </a:cubicBezTo>
                  <a:cubicBezTo>
                    <a:pt x="68657" y="76112"/>
                    <a:pt x="-22739" y="209090"/>
                    <a:pt x="4954" y="343520"/>
                  </a:cubicBezTo>
                  <a:cubicBezTo>
                    <a:pt x="28611" y="458816"/>
                    <a:pt x="127032" y="539232"/>
                    <a:pt x="245314" y="539635"/>
                  </a:cubicBezTo>
                  <a:cubicBezTo>
                    <a:pt x="332270" y="539958"/>
                    <a:pt x="419145" y="539716"/>
                    <a:pt x="506102" y="539635"/>
                  </a:cubicBezTo>
                  <a:cubicBezTo>
                    <a:pt x="509816" y="539635"/>
                    <a:pt x="513529" y="539635"/>
                    <a:pt x="517405" y="539635"/>
                  </a:cubicBezTo>
                  <a:cubicBezTo>
                    <a:pt x="517405" y="579601"/>
                    <a:pt x="517405" y="617871"/>
                    <a:pt x="517405" y="657434"/>
                  </a:cubicBezTo>
                  <a:cubicBezTo>
                    <a:pt x="513529" y="657434"/>
                    <a:pt x="510058" y="657434"/>
                    <a:pt x="506586" y="657434"/>
                  </a:cubicBezTo>
                  <a:cubicBezTo>
                    <a:pt x="486482" y="657434"/>
                    <a:pt x="466378" y="657514"/>
                    <a:pt x="446274" y="657434"/>
                  </a:cubicBezTo>
                  <a:cubicBezTo>
                    <a:pt x="437554" y="657434"/>
                    <a:pt x="430207" y="659775"/>
                    <a:pt x="426251" y="668333"/>
                  </a:cubicBezTo>
                  <a:cubicBezTo>
                    <a:pt x="422375" y="676811"/>
                    <a:pt x="425282" y="683997"/>
                    <a:pt x="430934" y="690617"/>
                  </a:cubicBezTo>
                  <a:cubicBezTo>
                    <a:pt x="464682" y="730422"/>
                    <a:pt x="498350" y="770388"/>
                    <a:pt x="532180" y="810192"/>
                  </a:cubicBezTo>
                  <a:cubicBezTo>
                    <a:pt x="541142" y="820769"/>
                    <a:pt x="552365" y="822303"/>
                    <a:pt x="560923" y="814713"/>
                  </a:cubicBezTo>
                  <a:cubicBezTo>
                    <a:pt x="569401" y="807285"/>
                    <a:pt x="569401" y="796466"/>
                    <a:pt x="560843" y="786212"/>
                  </a:cubicBezTo>
                  <a:cubicBezTo>
                    <a:pt x="546713" y="769338"/>
                    <a:pt x="532342" y="752544"/>
                    <a:pt x="518132" y="735670"/>
                  </a:cubicBezTo>
                  <a:cubicBezTo>
                    <a:pt x="507151" y="722671"/>
                    <a:pt x="496171" y="709591"/>
                    <a:pt x="483656" y="694735"/>
                  </a:cubicBezTo>
                  <a:cubicBezTo>
                    <a:pt x="500531" y="694735"/>
                    <a:pt x="514902" y="694735"/>
                    <a:pt x="529354" y="694735"/>
                  </a:cubicBezTo>
                  <a:cubicBezTo>
                    <a:pt x="549539" y="694735"/>
                    <a:pt x="555352" y="688922"/>
                    <a:pt x="555352" y="668656"/>
                  </a:cubicBezTo>
                  <a:cubicBezTo>
                    <a:pt x="555352" y="593731"/>
                    <a:pt x="555352" y="518805"/>
                    <a:pt x="555352" y="443879"/>
                  </a:cubicBezTo>
                  <a:cubicBezTo>
                    <a:pt x="555352" y="440165"/>
                    <a:pt x="555675" y="436451"/>
                    <a:pt x="555837" y="432818"/>
                  </a:cubicBezTo>
                  <a:cubicBezTo>
                    <a:pt x="599436" y="432818"/>
                    <a:pt x="641824" y="432818"/>
                    <a:pt x="685262" y="432818"/>
                  </a:cubicBezTo>
                  <a:cubicBezTo>
                    <a:pt x="685262" y="437178"/>
                    <a:pt x="685262" y="440972"/>
                    <a:pt x="685262" y="444767"/>
                  </a:cubicBezTo>
                  <a:cubicBezTo>
                    <a:pt x="685262" y="495713"/>
                    <a:pt x="685262" y="546660"/>
                    <a:pt x="685262" y="597525"/>
                  </a:cubicBezTo>
                  <a:cubicBezTo>
                    <a:pt x="685262" y="621828"/>
                    <a:pt x="685262" y="646211"/>
                    <a:pt x="685262" y="670513"/>
                  </a:cubicBezTo>
                  <a:cubicBezTo>
                    <a:pt x="685342" y="688276"/>
                    <a:pt x="691721" y="694735"/>
                    <a:pt x="709160" y="694735"/>
                  </a:cubicBezTo>
                  <a:cubicBezTo>
                    <a:pt x="722159" y="694735"/>
                    <a:pt x="735078" y="694735"/>
                    <a:pt x="748077" y="694816"/>
                  </a:cubicBezTo>
                  <a:cubicBezTo>
                    <a:pt x="750337" y="694816"/>
                    <a:pt x="752679" y="695381"/>
                    <a:pt x="756231" y="695785"/>
                  </a:cubicBezTo>
                  <a:cubicBezTo>
                    <a:pt x="710452" y="749880"/>
                    <a:pt x="665723" y="802764"/>
                    <a:pt x="620267" y="856536"/>
                  </a:cubicBezTo>
                  <a:cubicBezTo>
                    <a:pt x="615180" y="850561"/>
                    <a:pt x="610901" y="845394"/>
                    <a:pt x="606460" y="840389"/>
                  </a:cubicBezTo>
                  <a:cubicBezTo>
                    <a:pt x="597740" y="830619"/>
                    <a:pt x="586679" y="829247"/>
                    <a:pt x="578202" y="836755"/>
                  </a:cubicBezTo>
                  <a:cubicBezTo>
                    <a:pt x="570047" y="844022"/>
                    <a:pt x="569805" y="854679"/>
                    <a:pt x="577798" y="864449"/>
                  </a:cubicBezTo>
                  <a:cubicBezTo>
                    <a:pt x="586275" y="874703"/>
                    <a:pt x="594915" y="884795"/>
                    <a:pt x="603554" y="894968"/>
                  </a:cubicBezTo>
                  <a:cubicBezTo>
                    <a:pt x="614373" y="907644"/>
                    <a:pt x="625999" y="907644"/>
                    <a:pt x="636899" y="894887"/>
                  </a:cubicBezTo>
                  <a:cubicBezTo>
                    <a:pt x="650544" y="878820"/>
                    <a:pt x="664108" y="862672"/>
                    <a:pt x="677753" y="846605"/>
                  </a:cubicBezTo>
                  <a:cubicBezTo>
                    <a:pt x="721352" y="795094"/>
                    <a:pt x="764870" y="743582"/>
                    <a:pt x="808469" y="692151"/>
                  </a:cubicBezTo>
                  <a:cubicBezTo>
                    <a:pt x="814525" y="685046"/>
                    <a:pt x="818643" y="677699"/>
                    <a:pt x="814283" y="668333"/>
                  </a:cubicBezTo>
                  <a:cubicBezTo>
                    <a:pt x="809923" y="658887"/>
                    <a:pt x="801526" y="657434"/>
                    <a:pt x="792321" y="657514"/>
                  </a:cubicBezTo>
                  <a:cubicBezTo>
                    <a:pt x="779000" y="657676"/>
                    <a:pt x="765758" y="657514"/>
                    <a:pt x="752436" y="657514"/>
                  </a:cubicBezTo>
                  <a:cubicBezTo>
                    <a:pt x="742828" y="657514"/>
                    <a:pt x="733220" y="657514"/>
                    <a:pt x="723532" y="657514"/>
                  </a:cubicBezTo>
                  <a:cubicBezTo>
                    <a:pt x="723532" y="617629"/>
                    <a:pt x="723532" y="579198"/>
                    <a:pt x="723532" y="539716"/>
                  </a:cubicBezTo>
                  <a:cubicBezTo>
                    <a:pt x="727650" y="539716"/>
                    <a:pt x="731202" y="539716"/>
                    <a:pt x="734674" y="539716"/>
                  </a:cubicBezTo>
                  <a:cubicBezTo>
                    <a:pt x="766162" y="539716"/>
                    <a:pt x="797569" y="539797"/>
                    <a:pt x="829058" y="539716"/>
                  </a:cubicBezTo>
                  <a:cubicBezTo>
                    <a:pt x="842541" y="539716"/>
                    <a:pt x="850777" y="532692"/>
                    <a:pt x="850938" y="521550"/>
                  </a:cubicBezTo>
                  <a:cubicBezTo>
                    <a:pt x="851342" y="510166"/>
                    <a:pt x="842622" y="502657"/>
                    <a:pt x="828896" y="502657"/>
                  </a:cubicBezTo>
                  <a:close/>
                </a:path>
              </a:pathLst>
            </a:custGeom>
            <a:grpFill/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16">
              <a:extLst>
                <a:ext uri="{FF2B5EF4-FFF2-40B4-BE49-F238E27FC236}">
                  <a16:creationId xmlns:a16="http://schemas.microsoft.com/office/drawing/2014/main" id="{1F12582F-70A9-41BB-B0D8-9EEC0CD364AE}"/>
                </a:ext>
              </a:extLst>
            </p:cNvPr>
            <p:cNvSpPr/>
            <p:nvPr/>
          </p:nvSpPr>
          <p:spPr>
            <a:xfrm>
              <a:off x="6966276" y="3871166"/>
              <a:ext cx="884710" cy="694823"/>
            </a:xfrm>
            <a:custGeom>
              <a:avLst/>
              <a:gdLst>
                <a:gd name="connsiteX0" fmla="*/ 881793 w 884710"/>
                <a:gd name="connsiteY0" fmla="*/ 410981 h 694823"/>
                <a:gd name="connsiteX1" fmla="*/ 682125 w 884710"/>
                <a:gd name="connsiteY1" fmla="*/ 210425 h 694823"/>
                <a:gd name="connsiteX2" fmla="*/ 584189 w 884710"/>
                <a:gd name="connsiteY2" fmla="*/ 206308 h 694823"/>
                <a:gd name="connsiteX3" fmla="*/ 572240 w 884710"/>
                <a:gd name="connsiteY3" fmla="*/ 199041 h 694823"/>
                <a:gd name="connsiteX4" fmla="*/ 531709 w 884710"/>
                <a:gd name="connsiteY4" fmla="*/ 136307 h 694823"/>
                <a:gd name="connsiteX5" fmla="*/ 228210 w 884710"/>
                <a:gd name="connsiteY5" fmla="*/ 1795 h 694823"/>
                <a:gd name="connsiteX6" fmla="*/ 6824 w 884710"/>
                <a:gd name="connsiteY6" fmla="*/ 115234 h 694823"/>
                <a:gd name="connsiteX7" fmla="*/ 6259 w 884710"/>
                <a:gd name="connsiteY7" fmla="*/ 144462 h 694823"/>
                <a:gd name="connsiteX8" fmla="*/ 35325 w 884710"/>
                <a:gd name="connsiteY8" fmla="*/ 139859 h 694823"/>
                <a:gd name="connsiteX9" fmla="*/ 77390 w 884710"/>
                <a:gd name="connsiteY9" fmla="*/ 101024 h 694823"/>
                <a:gd name="connsiteX10" fmla="*/ 378143 w 884710"/>
                <a:gd name="connsiteY10" fmla="*/ 62027 h 694823"/>
                <a:gd name="connsiteX11" fmla="*/ 544788 w 884710"/>
                <a:gd name="connsiteY11" fmla="*/ 227703 h 694823"/>
                <a:gd name="connsiteX12" fmla="*/ 568526 w 884710"/>
                <a:gd name="connsiteY12" fmla="*/ 243690 h 694823"/>
                <a:gd name="connsiteX13" fmla="*/ 612286 w 884710"/>
                <a:gd name="connsiteY13" fmla="*/ 243528 h 694823"/>
                <a:gd name="connsiteX14" fmla="*/ 612367 w 884710"/>
                <a:gd name="connsiteY14" fmla="*/ 242398 h 694823"/>
                <a:gd name="connsiteX15" fmla="*/ 674374 w 884710"/>
                <a:gd name="connsiteY15" fmla="*/ 246677 h 694823"/>
                <a:gd name="connsiteX16" fmla="*/ 846430 w 884710"/>
                <a:gd name="connsiteY16" fmla="*/ 475169 h 694823"/>
                <a:gd name="connsiteX17" fmla="*/ 635943 w 884710"/>
                <a:gd name="connsiteY17" fmla="*/ 657478 h 694823"/>
                <a:gd name="connsiteX18" fmla="*/ 594120 w 884710"/>
                <a:gd name="connsiteY18" fmla="*/ 657639 h 694823"/>
                <a:gd name="connsiteX19" fmla="*/ 576519 w 884710"/>
                <a:gd name="connsiteY19" fmla="*/ 676048 h 694823"/>
                <a:gd name="connsiteX20" fmla="*/ 592990 w 884710"/>
                <a:gd name="connsiteY20" fmla="*/ 694295 h 694823"/>
                <a:gd name="connsiteX21" fmla="*/ 692783 w 884710"/>
                <a:gd name="connsiteY21" fmla="*/ 689289 h 694823"/>
                <a:gd name="connsiteX22" fmla="*/ 881793 w 884710"/>
                <a:gd name="connsiteY22" fmla="*/ 410981 h 69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84710" h="694823">
                  <a:moveTo>
                    <a:pt x="881793" y="410981"/>
                  </a:moveTo>
                  <a:cubicBezTo>
                    <a:pt x="866775" y="310380"/>
                    <a:pt x="783211" y="225120"/>
                    <a:pt x="682125" y="210425"/>
                  </a:cubicBezTo>
                  <a:cubicBezTo>
                    <a:pt x="649910" y="205742"/>
                    <a:pt x="616888" y="207196"/>
                    <a:pt x="584189" y="206308"/>
                  </a:cubicBezTo>
                  <a:cubicBezTo>
                    <a:pt x="578214" y="206146"/>
                    <a:pt x="575308" y="204128"/>
                    <a:pt x="572240" y="199041"/>
                  </a:cubicBezTo>
                  <a:cubicBezTo>
                    <a:pt x="559240" y="177807"/>
                    <a:pt x="547372" y="155442"/>
                    <a:pt x="531709" y="136307"/>
                  </a:cubicBezTo>
                  <a:cubicBezTo>
                    <a:pt x="453311" y="40793"/>
                    <a:pt x="354163" y="-10477"/>
                    <a:pt x="228210" y="1795"/>
                  </a:cubicBezTo>
                  <a:cubicBezTo>
                    <a:pt x="139962" y="10354"/>
                    <a:pt x="66328" y="49674"/>
                    <a:pt x="6824" y="115234"/>
                  </a:cubicBezTo>
                  <a:cubicBezTo>
                    <a:pt x="-2219" y="125165"/>
                    <a:pt x="-2138" y="137276"/>
                    <a:pt x="6259" y="144462"/>
                  </a:cubicBezTo>
                  <a:cubicBezTo>
                    <a:pt x="15059" y="151890"/>
                    <a:pt x="25313" y="149709"/>
                    <a:pt x="35325" y="139859"/>
                  </a:cubicBezTo>
                  <a:cubicBezTo>
                    <a:pt x="48889" y="126457"/>
                    <a:pt x="62049" y="112085"/>
                    <a:pt x="77390" y="101024"/>
                  </a:cubicBezTo>
                  <a:cubicBezTo>
                    <a:pt x="170401" y="33526"/>
                    <a:pt x="270840" y="15844"/>
                    <a:pt x="378143" y="62027"/>
                  </a:cubicBezTo>
                  <a:cubicBezTo>
                    <a:pt x="454845" y="95049"/>
                    <a:pt x="509021" y="152616"/>
                    <a:pt x="544788" y="227703"/>
                  </a:cubicBezTo>
                  <a:cubicBezTo>
                    <a:pt x="549794" y="238280"/>
                    <a:pt x="556253" y="244174"/>
                    <a:pt x="568526" y="243690"/>
                  </a:cubicBezTo>
                  <a:cubicBezTo>
                    <a:pt x="583059" y="243125"/>
                    <a:pt x="597672" y="243528"/>
                    <a:pt x="612286" y="243528"/>
                  </a:cubicBezTo>
                  <a:cubicBezTo>
                    <a:pt x="612286" y="243125"/>
                    <a:pt x="612367" y="242802"/>
                    <a:pt x="612367" y="242398"/>
                  </a:cubicBezTo>
                  <a:cubicBezTo>
                    <a:pt x="633036" y="243770"/>
                    <a:pt x="653867" y="243851"/>
                    <a:pt x="674374" y="246677"/>
                  </a:cubicBezTo>
                  <a:cubicBezTo>
                    <a:pt x="781031" y="261372"/>
                    <a:pt x="861609" y="368835"/>
                    <a:pt x="846430" y="475169"/>
                  </a:cubicBezTo>
                  <a:cubicBezTo>
                    <a:pt x="831008" y="583198"/>
                    <a:pt x="745425" y="657397"/>
                    <a:pt x="635943" y="657478"/>
                  </a:cubicBezTo>
                  <a:cubicBezTo>
                    <a:pt x="621975" y="657478"/>
                    <a:pt x="608007" y="657155"/>
                    <a:pt x="594120" y="657639"/>
                  </a:cubicBezTo>
                  <a:cubicBezTo>
                    <a:pt x="583785" y="657962"/>
                    <a:pt x="576519" y="666036"/>
                    <a:pt x="576519" y="676048"/>
                  </a:cubicBezTo>
                  <a:cubicBezTo>
                    <a:pt x="576438" y="685736"/>
                    <a:pt x="583301" y="694214"/>
                    <a:pt x="592990" y="694295"/>
                  </a:cubicBezTo>
                  <a:cubicBezTo>
                    <a:pt x="626335" y="694537"/>
                    <a:pt x="659761" y="696878"/>
                    <a:pt x="692783" y="689289"/>
                  </a:cubicBezTo>
                  <a:cubicBezTo>
                    <a:pt x="820997" y="660061"/>
                    <a:pt x="901332" y="541859"/>
                    <a:pt x="881793" y="410981"/>
                  </a:cubicBezTo>
                  <a:close/>
                </a:path>
              </a:pathLst>
            </a:custGeom>
            <a:grpFill/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Graphic 16">
              <a:extLst>
                <a:ext uri="{FF2B5EF4-FFF2-40B4-BE49-F238E27FC236}">
                  <a16:creationId xmlns:a16="http://schemas.microsoft.com/office/drawing/2014/main" id="{F113A69F-690E-4B2D-9883-54E632AB52BA}"/>
                </a:ext>
              </a:extLst>
            </p:cNvPr>
            <p:cNvSpPr/>
            <p:nvPr/>
          </p:nvSpPr>
          <p:spPr>
            <a:xfrm>
              <a:off x="7302743" y="4000783"/>
              <a:ext cx="443541" cy="306119"/>
            </a:xfrm>
            <a:custGeom>
              <a:avLst/>
              <a:gdLst>
                <a:gd name="connsiteX0" fmla="*/ 217041 w 443541"/>
                <a:gd name="connsiteY0" fmla="*/ 191179 h 306119"/>
                <a:gd name="connsiteX1" fmla="*/ 241343 w 443541"/>
                <a:gd name="connsiteY1" fmla="*/ 191179 h 306119"/>
                <a:gd name="connsiteX2" fmla="*/ 416144 w 443541"/>
                <a:gd name="connsiteY2" fmla="*/ 295736 h 306119"/>
                <a:gd name="connsiteX3" fmla="*/ 435682 w 443541"/>
                <a:gd name="connsiteY3" fmla="*/ 304698 h 306119"/>
                <a:gd name="connsiteX4" fmla="*/ 440850 w 443541"/>
                <a:gd name="connsiteY4" fmla="*/ 283141 h 306119"/>
                <a:gd name="connsiteX5" fmla="*/ 277595 w 443541"/>
                <a:gd name="connsiteY5" fmla="*/ 166311 h 306119"/>
                <a:gd name="connsiteX6" fmla="*/ 196049 w 443541"/>
                <a:gd name="connsiteY6" fmla="*/ 163889 h 306119"/>
                <a:gd name="connsiteX7" fmla="*/ 181839 w 443541"/>
                <a:gd name="connsiteY7" fmla="*/ 155492 h 306119"/>
                <a:gd name="connsiteX8" fmla="*/ 165610 w 443541"/>
                <a:gd name="connsiteY8" fmla="*/ 126749 h 306119"/>
                <a:gd name="connsiteX9" fmla="*/ 22460 w 443541"/>
                <a:gd name="connsiteY9" fmla="*/ 2249 h 306119"/>
                <a:gd name="connsiteX10" fmla="*/ 1548 w 443541"/>
                <a:gd name="connsiteY10" fmla="*/ 7497 h 306119"/>
                <a:gd name="connsiteX11" fmla="*/ 11156 w 443541"/>
                <a:gd name="connsiteY11" fmla="*/ 27521 h 306119"/>
                <a:gd name="connsiteX12" fmla="*/ 37962 w 443541"/>
                <a:gd name="connsiteY12" fmla="*/ 41246 h 306119"/>
                <a:gd name="connsiteX13" fmla="*/ 161977 w 443541"/>
                <a:gd name="connsiteY13" fmla="*/ 178099 h 306119"/>
                <a:gd name="connsiteX14" fmla="*/ 182969 w 443541"/>
                <a:gd name="connsiteY14" fmla="*/ 191421 h 306119"/>
                <a:gd name="connsiteX15" fmla="*/ 217041 w 443541"/>
                <a:gd name="connsiteY15" fmla="*/ 191179 h 30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3541" h="306119">
                  <a:moveTo>
                    <a:pt x="217041" y="191179"/>
                  </a:moveTo>
                  <a:cubicBezTo>
                    <a:pt x="225115" y="191179"/>
                    <a:pt x="233269" y="191098"/>
                    <a:pt x="241343" y="191179"/>
                  </a:cubicBezTo>
                  <a:cubicBezTo>
                    <a:pt x="319902" y="192067"/>
                    <a:pt x="378277" y="226704"/>
                    <a:pt x="416144" y="295736"/>
                  </a:cubicBezTo>
                  <a:cubicBezTo>
                    <a:pt x="421311" y="305102"/>
                    <a:pt x="428093" y="308250"/>
                    <a:pt x="435682" y="304698"/>
                  </a:cubicBezTo>
                  <a:cubicBezTo>
                    <a:pt x="443595" y="300984"/>
                    <a:pt x="445936" y="292668"/>
                    <a:pt x="440850" y="283141"/>
                  </a:cubicBezTo>
                  <a:cubicBezTo>
                    <a:pt x="405809" y="217177"/>
                    <a:pt x="351552" y="176969"/>
                    <a:pt x="277595" y="166311"/>
                  </a:cubicBezTo>
                  <a:cubicBezTo>
                    <a:pt x="250871" y="162436"/>
                    <a:pt x="223258" y="164131"/>
                    <a:pt x="196049" y="163889"/>
                  </a:cubicBezTo>
                  <a:cubicBezTo>
                    <a:pt x="189024" y="163808"/>
                    <a:pt x="184987" y="162113"/>
                    <a:pt x="181839" y="155492"/>
                  </a:cubicBezTo>
                  <a:cubicBezTo>
                    <a:pt x="177156" y="145561"/>
                    <a:pt x="171585" y="136034"/>
                    <a:pt x="165610" y="126749"/>
                  </a:cubicBezTo>
                  <a:cubicBezTo>
                    <a:pt x="129923" y="71443"/>
                    <a:pt x="82933" y="29055"/>
                    <a:pt x="22460" y="2249"/>
                  </a:cubicBezTo>
                  <a:cubicBezTo>
                    <a:pt x="12690" y="-2111"/>
                    <a:pt x="5101" y="-11"/>
                    <a:pt x="1548" y="7497"/>
                  </a:cubicBezTo>
                  <a:cubicBezTo>
                    <a:pt x="-2327" y="15571"/>
                    <a:pt x="1145" y="22596"/>
                    <a:pt x="11156" y="27521"/>
                  </a:cubicBezTo>
                  <a:cubicBezTo>
                    <a:pt x="20118" y="31961"/>
                    <a:pt x="29322" y="36160"/>
                    <a:pt x="37962" y="41246"/>
                  </a:cubicBezTo>
                  <a:cubicBezTo>
                    <a:pt x="93591" y="73865"/>
                    <a:pt x="134687" y="119805"/>
                    <a:pt x="161977" y="178099"/>
                  </a:cubicBezTo>
                  <a:cubicBezTo>
                    <a:pt x="166418" y="187626"/>
                    <a:pt x="172311" y="192067"/>
                    <a:pt x="182969" y="191421"/>
                  </a:cubicBezTo>
                  <a:cubicBezTo>
                    <a:pt x="194353" y="190694"/>
                    <a:pt x="205737" y="191179"/>
                    <a:pt x="217041" y="191179"/>
                  </a:cubicBezTo>
                  <a:close/>
                </a:path>
              </a:pathLst>
            </a:custGeom>
            <a:grpFill/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16">
              <a:extLst>
                <a:ext uri="{FF2B5EF4-FFF2-40B4-BE49-F238E27FC236}">
                  <a16:creationId xmlns:a16="http://schemas.microsoft.com/office/drawing/2014/main" id="{2E76B492-B44E-44A7-990E-E95313046D9C}"/>
                </a:ext>
              </a:extLst>
            </p:cNvPr>
            <p:cNvSpPr/>
            <p:nvPr/>
          </p:nvSpPr>
          <p:spPr>
            <a:xfrm>
              <a:off x="7731296" y="4321562"/>
              <a:ext cx="36276" cy="75235"/>
            </a:xfrm>
            <a:custGeom>
              <a:avLst/>
              <a:gdLst>
                <a:gd name="connsiteX0" fmla="*/ 26911 w 36276"/>
                <a:gd name="connsiteY0" fmla="*/ 10320 h 75235"/>
                <a:gd name="connsiteX1" fmla="*/ 10602 w 36276"/>
                <a:gd name="connsiteY1" fmla="*/ 551 h 75235"/>
                <a:gd name="connsiteX2" fmla="*/ 267 w 36276"/>
                <a:gd name="connsiteY2" fmla="*/ 16699 h 75235"/>
                <a:gd name="connsiteX3" fmla="*/ 8099 w 36276"/>
                <a:gd name="connsiteY3" fmla="*/ 64577 h 75235"/>
                <a:gd name="connsiteX4" fmla="*/ 21259 w 36276"/>
                <a:gd name="connsiteY4" fmla="*/ 75235 h 75235"/>
                <a:gd name="connsiteX5" fmla="*/ 34662 w 36276"/>
                <a:gd name="connsiteY5" fmla="*/ 64900 h 75235"/>
                <a:gd name="connsiteX6" fmla="*/ 34743 w 36276"/>
                <a:gd name="connsiteY6" fmla="*/ 56180 h 75235"/>
                <a:gd name="connsiteX7" fmla="*/ 36277 w 36276"/>
                <a:gd name="connsiteY7" fmla="*/ 55938 h 75235"/>
                <a:gd name="connsiteX8" fmla="*/ 26911 w 36276"/>
                <a:gd name="connsiteY8" fmla="*/ 10320 h 75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276" h="75235">
                  <a:moveTo>
                    <a:pt x="26911" y="10320"/>
                  </a:moveTo>
                  <a:cubicBezTo>
                    <a:pt x="24973" y="2489"/>
                    <a:pt x="18917" y="-1548"/>
                    <a:pt x="10602" y="551"/>
                  </a:cubicBezTo>
                  <a:cubicBezTo>
                    <a:pt x="2366" y="2569"/>
                    <a:pt x="-1025" y="8544"/>
                    <a:pt x="267" y="16699"/>
                  </a:cubicBezTo>
                  <a:cubicBezTo>
                    <a:pt x="2689" y="32685"/>
                    <a:pt x="5192" y="48672"/>
                    <a:pt x="8099" y="64577"/>
                  </a:cubicBezTo>
                  <a:cubicBezTo>
                    <a:pt x="9310" y="71440"/>
                    <a:pt x="14235" y="75073"/>
                    <a:pt x="21259" y="75235"/>
                  </a:cubicBezTo>
                  <a:cubicBezTo>
                    <a:pt x="28364" y="75315"/>
                    <a:pt x="32967" y="71601"/>
                    <a:pt x="34662" y="64900"/>
                  </a:cubicBezTo>
                  <a:cubicBezTo>
                    <a:pt x="35389" y="62155"/>
                    <a:pt x="34743" y="59087"/>
                    <a:pt x="34743" y="56180"/>
                  </a:cubicBezTo>
                  <a:cubicBezTo>
                    <a:pt x="35227" y="56099"/>
                    <a:pt x="35711" y="56019"/>
                    <a:pt x="36277" y="55938"/>
                  </a:cubicBezTo>
                  <a:cubicBezTo>
                    <a:pt x="33208" y="40678"/>
                    <a:pt x="30544" y="25419"/>
                    <a:pt x="26911" y="10320"/>
                  </a:cubicBezTo>
                  <a:close/>
                </a:path>
              </a:pathLst>
            </a:custGeom>
            <a:grpFill/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16">
              <a:extLst>
                <a:ext uri="{FF2B5EF4-FFF2-40B4-BE49-F238E27FC236}">
                  <a16:creationId xmlns:a16="http://schemas.microsoft.com/office/drawing/2014/main" id="{213E6572-150D-4D14-A641-A472DCECEB80}"/>
                </a:ext>
              </a:extLst>
            </p:cNvPr>
            <p:cNvSpPr/>
            <p:nvPr/>
          </p:nvSpPr>
          <p:spPr>
            <a:xfrm>
              <a:off x="7479002" y="4528805"/>
              <a:ext cx="43774" cy="37140"/>
            </a:xfrm>
            <a:custGeom>
              <a:avLst/>
              <a:gdLst>
                <a:gd name="connsiteX0" fmla="*/ 21889 w 43774"/>
                <a:gd name="connsiteY0" fmla="*/ 1 h 37140"/>
                <a:gd name="connsiteX1" fmla="*/ 9 w 43774"/>
                <a:gd name="connsiteY1" fmla="*/ 18248 h 37140"/>
                <a:gd name="connsiteX2" fmla="*/ 22050 w 43774"/>
                <a:gd name="connsiteY2" fmla="*/ 37141 h 37140"/>
                <a:gd name="connsiteX3" fmla="*/ 43769 w 43774"/>
                <a:gd name="connsiteY3" fmla="*/ 19055 h 37140"/>
                <a:gd name="connsiteX4" fmla="*/ 21889 w 43774"/>
                <a:gd name="connsiteY4" fmla="*/ 1 h 3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74" h="37140">
                  <a:moveTo>
                    <a:pt x="21889" y="1"/>
                  </a:moveTo>
                  <a:cubicBezTo>
                    <a:pt x="8890" y="1"/>
                    <a:pt x="331" y="7187"/>
                    <a:pt x="9" y="18248"/>
                  </a:cubicBezTo>
                  <a:cubicBezTo>
                    <a:pt x="-314" y="29632"/>
                    <a:pt x="8405" y="37141"/>
                    <a:pt x="22050" y="37141"/>
                  </a:cubicBezTo>
                  <a:cubicBezTo>
                    <a:pt x="35292" y="37141"/>
                    <a:pt x="43527" y="30278"/>
                    <a:pt x="43769" y="19055"/>
                  </a:cubicBezTo>
                  <a:cubicBezTo>
                    <a:pt x="44011" y="7348"/>
                    <a:pt x="35534" y="-80"/>
                    <a:pt x="21889" y="1"/>
                  </a:cubicBezTo>
                  <a:close/>
                </a:path>
              </a:pathLst>
            </a:custGeom>
            <a:grpFill/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0AB9E81-13C3-4487-AF8F-62275BB8A20B}"/>
              </a:ext>
            </a:extLst>
          </p:cNvPr>
          <p:cNvSpPr txBox="1"/>
          <p:nvPr/>
        </p:nvSpPr>
        <p:spPr>
          <a:xfrm>
            <a:off x="3460291" y="5606633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4989512B-671D-4302-95F9-BA63952303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D418F97D-542D-4501-B93A-D17FC02594C2}"/>
              </a:ext>
            </a:extLst>
          </p:cNvPr>
          <p:cNvSpPr/>
          <p:nvPr/>
        </p:nvSpPr>
        <p:spPr>
          <a:xfrm>
            <a:off x="610549" y="1744133"/>
            <a:ext cx="10970903" cy="4385993"/>
          </a:xfrm>
          <a:prstGeom prst="rect">
            <a:avLst/>
          </a:prstGeom>
          <a:gradFill>
            <a:gsLst>
              <a:gs pos="50000">
                <a:schemeClr val="accent2">
                  <a:lumMod val="75000"/>
                  <a:alpha val="70000"/>
                </a:schemeClr>
              </a:gs>
              <a:gs pos="0">
                <a:schemeClr val="accent2">
                  <a:alpha val="70000"/>
                </a:schemeClr>
              </a:gs>
              <a:gs pos="100000">
                <a:schemeClr val="accent2">
                  <a:lumMod val="50000"/>
                  <a:alpha val="7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55178132-A003-44CE-A799-C9B4F4E13A16}"/>
              </a:ext>
            </a:extLst>
          </p:cNvPr>
          <p:cNvGrpSpPr/>
          <p:nvPr/>
        </p:nvGrpSpPr>
        <p:grpSpPr>
          <a:xfrm>
            <a:off x="1132489" y="1957197"/>
            <a:ext cx="9927022" cy="3788257"/>
            <a:chOff x="1178073" y="1957197"/>
            <a:chExt cx="9927022" cy="3788257"/>
          </a:xfrm>
        </p:grpSpPr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E1875272-081D-4D96-B090-5D55201BA536}"/>
                </a:ext>
              </a:extLst>
            </p:cNvPr>
            <p:cNvGrpSpPr/>
            <p:nvPr/>
          </p:nvGrpSpPr>
          <p:grpSpPr>
            <a:xfrm>
              <a:off x="3756667" y="1957197"/>
              <a:ext cx="2191240" cy="3788257"/>
              <a:chOff x="5263197" y="1854561"/>
              <a:chExt cx="2191240" cy="3788257"/>
            </a:xfrm>
          </p:grpSpPr>
          <p:grpSp>
            <p:nvGrpSpPr>
              <p:cNvPr id="22" name="Group 2">
                <a:extLst>
                  <a:ext uri="{FF2B5EF4-FFF2-40B4-BE49-F238E27FC236}">
                    <a16:creationId xmlns:a16="http://schemas.microsoft.com/office/drawing/2014/main" id="{43221C3D-4C07-4D13-A91B-B18BF313164D}"/>
                  </a:ext>
                </a:extLst>
              </p:cNvPr>
              <p:cNvGrpSpPr/>
              <p:nvPr/>
            </p:nvGrpSpPr>
            <p:grpSpPr>
              <a:xfrm>
                <a:off x="5263197" y="2554677"/>
                <a:ext cx="2191240" cy="3088141"/>
                <a:chOff x="2227884" y="1330362"/>
                <a:chExt cx="3430965" cy="3088141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0B2A3AA-AC31-40E4-B821-7B3270EF9F96}"/>
                    </a:ext>
                  </a:extLst>
                </p:cNvPr>
                <p:cNvSpPr txBox="1"/>
                <p:nvPr/>
              </p:nvSpPr>
              <p:spPr>
                <a:xfrm>
                  <a:off x="2227884" y="1740847"/>
                  <a:ext cx="3430965" cy="2677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Easy to change colors, photos and Text. Get a modern PowerPoint  Presentation that is beautifully designed. I hope and I believe that this Template will your Time, Money and Reputation. Easy to change colors, photos and Text.</a:t>
                  </a:r>
                </a:p>
                <a:p>
                  <a:endParaRPr lang="en-US" altLang="ko-KR" sz="1200" dirty="0">
                    <a:solidFill>
                      <a:schemeClr val="bg1"/>
                    </a:solidFill>
                    <a:cs typeface="Arial" pitchFamily="34" charset="0"/>
                  </a:endParaRPr>
                </a:p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5B4865B-6CA1-42BD-88FF-FF36CF387A2D}"/>
                    </a:ext>
                  </a:extLst>
                </p:cNvPr>
                <p:cNvSpPr txBox="1"/>
                <p:nvPr/>
              </p:nvSpPr>
              <p:spPr>
                <a:xfrm>
                  <a:off x="2227884" y="1330362"/>
                  <a:ext cx="28359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bg1"/>
                      </a:solidFill>
                      <a:cs typeface="Arial" pitchFamily="34" charset="0"/>
                    </a:rPr>
                    <a:t>Easy to change colors, photos and Text.</a:t>
                  </a:r>
                  <a:endParaRPr lang="ko-KR" altLang="en-US" sz="12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E1C5944-60BE-4F7A-93F2-28F59E495751}"/>
                  </a:ext>
                </a:extLst>
              </p:cNvPr>
              <p:cNvSpPr txBox="1"/>
              <p:nvPr/>
            </p:nvSpPr>
            <p:spPr>
              <a:xfrm>
                <a:off x="5263197" y="1854561"/>
                <a:ext cx="6976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7847881-E838-4A75-A21F-FADC420CF3B4}"/>
                </a:ext>
              </a:extLst>
            </p:cNvPr>
            <p:cNvGrpSpPr/>
            <p:nvPr/>
          </p:nvGrpSpPr>
          <p:grpSpPr>
            <a:xfrm>
              <a:off x="1178073" y="1957197"/>
              <a:ext cx="2191240" cy="3788257"/>
              <a:chOff x="3354985" y="1854561"/>
              <a:chExt cx="2191240" cy="3788257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B4192EA-BBDC-4706-908C-86E8384403D9}"/>
                  </a:ext>
                </a:extLst>
              </p:cNvPr>
              <p:cNvSpPr txBox="1"/>
              <p:nvPr/>
            </p:nvSpPr>
            <p:spPr>
              <a:xfrm>
                <a:off x="3354985" y="1854561"/>
                <a:ext cx="6976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grpSp>
            <p:nvGrpSpPr>
              <p:cNvPr id="19" name="Group 8">
                <a:extLst>
                  <a:ext uri="{FF2B5EF4-FFF2-40B4-BE49-F238E27FC236}">
                    <a16:creationId xmlns:a16="http://schemas.microsoft.com/office/drawing/2014/main" id="{97DED314-8336-4166-BD4B-ADBA48F726FA}"/>
                  </a:ext>
                </a:extLst>
              </p:cNvPr>
              <p:cNvGrpSpPr/>
              <p:nvPr/>
            </p:nvGrpSpPr>
            <p:grpSpPr>
              <a:xfrm>
                <a:off x="3354985" y="2554677"/>
                <a:ext cx="2191240" cy="3088141"/>
                <a:chOff x="2227884" y="1330362"/>
                <a:chExt cx="3430965" cy="3088141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A67A758-1A91-4667-9F4C-5CBCABE56087}"/>
                    </a:ext>
                  </a:extLst>
                </p:cNvPr>
                <p:cNvSpPr txBox="1"/>
                <p:nvPr/>
              </p:nvSpPr>
              <p:spPr>
                <a:xfrm>
                  <a:off x="2227884" y="1740847"/>
                  <a:ext cx="3430965" cy="2677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Easy to change colors, photos and Text. Get a modern PowerPoint  Presentation that is beautifully designed. I hope and I believe that this Template will your Time, Money and Reputation. Easy to change colors, photos and Text.</a:t>
                  </a:r>
                </a:p>
                <a:p>
                  <a:endParaRPr lang="en-US" altLang="ko-KR" sz="1200" dirty="0">
                    <a:solidFill>
                      <a:schemeClr val="bg1"/>
                    </a:solidFill>
                    <a:cs typeface="Arial" pitchFamily="34" charset="0"/>
                  </a:endParaRPr>
                </a:p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80D87C4-D96A-4E97-835D-5A3A935EC30D}"/>
                    </a:ext>
                  </a:extLst>
                </p:cNvPr>
                <p:cNvSpPr txBox="1"/>
                <p:nvPr/>
              </p:nvSpPr>
              <p:spPr>
                <a:xfrm>
                  <a:off x="2227884" y="1330362"/>
                  <a:ext cx="343096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bg1"/>
                      </a:solidFill>
                      <a:cs typeface="Arial" pitchFamily="34" charset="0"/>
                    </a:rPr>
                    <a:t>Easy to change colors, photos and Text.</a:t>
                  </a:r>
                  <a:endParaRPr lang="ko-KR" altLang="en-US" sz="12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8" name="Group 11">
              <a:extLst>
                <a:ext uri="{FF2B5EF4-FFF2-40B4-BE49-F238E27FC236}">
                  <a16:creationId xmlns:a16="http://schemas.microsoft.com/office/drawing/2014/main" id="{08439A3C-9BE3-425A-A4D7-4E1AFC747686}"/>
                </a:ext>
              </a:extLst>
            </p:cNvPr>
            <p:cNvGrpSpPr/>
            <p:nvPr/>
          </p:nvGrpSpPr>
          <p:grpSpPr>
            <a:xfrm>
              <a:off x="6335261" y="1957197"/>
              <a:ext cx="2191240" cy="3788257"/>
              <a:chOff x="7171409" y="1854561"/>
              <a:chExt cx="2191240" cy="3788257"/>
            </a:xfrm>
          </p:grpSpPr>
          <p:grpSp>
            <p:nvGrpSpPr>
              <p:cNvPr id="14" name="Group 12">
                <a:extLst>
                  <a:ext uri="{FF2B5EF4-FFF2-40B4-BE49-F238E27FC236}">
                    <a16:creationId xmlns:a16="http://schemas.microsoft.com/office/drawing/2014/main" id="{DC385F0D-0EE6-4659-9996-3306CA93A4C9}"/>
                  </a:ext>
                </a:extLst>
              </p:cNvPr>
              <p:cNvGrpSpPr/>
              <p:nvPr/>
            </p:nvGrpSpPr>
            <p:grpSpPr>
              <a:xfrm>
                <a:off x="7171409" y="2554677"/>
                <a:ext cx="2191240" cy="3088141"/>
                <a:chOff x="2227884" y="1330362"/>
                <a:chExt cx="3430965" cy="3088141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49C6B94-C9BA-402C-A659-9F4A0747D64C}"/>
                    </a:ext>
                  </a:extLst>
                </p:cNvPr>
                <p:cNvSpPr txBox="1"/>
                <p:nvPr/>
              </p:nvSpPr>
              <p:spPr>
                <a:xfrm>
                  <a:off x="2227884" y="1740847"/>
                  <a:ext cx="3430965" cy="2677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Easy to change colors, photos and Text. Get a modern PowerPoint  Presentation that is beautifully designed. I hope and I believe that this Template will your Time, Money and Reputation. Easy to change colors, photos and Text.</a:t>
                  </a:r>
                </a:p>
                <a:p>
                  <a:endParaRPr lang="en-US" altLang="ko-KR" sz="1200" dirty="0">
                    <a:solidFill>
                      <a:schemeClr val="bg1"/>
                    </a:solidFill>
                    <a:cs typeface="Arial" pitchFamily="34" charset="0"/>
                  </a:endParaRPr>
                </a:p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3371DCE-F776-4FB0-9317-9CD434AB78F9}"/>
                    </a:ext>
                  </a:extLst>
                </p:cNvPr>
                <p:cNvSpPr txBox="1"/>
                <p:nvPr/>
              </p:nvSpPr>
              <p:spPr>
                <a:xfrm>
                  <a:off x="2227884" y="1330362"/>
                  <a:ext cx="343096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bg1"/>
                      </a:solidFill>
                      <a:cs typeface="Arial" pitchFamily="34" charset="0"/>
                    </a:rPr>
                    <a:t>Easy to change colors, photos and Text.</a:t>
                  </a:r>
                  <a:endParaRPr lang="ko-KR" altLang="en-US" sz="12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68C12F-8E43-4A93-BCE2-8A79FB145B7F}"/>
                  </a:ext>
                </a:extLst>
              </p:cNvPr>
              <p:cNvSpPr txBox="1"/>
              <p:nvPr/>
            </p:nvSpPr>
            <p:spPr>
              <a:xfrm>
                <a:off x="7171409" y="1854561"/>
                <a:ext cx="6976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C755B43D-031F-4960-A705-B5BABF753007}"/>
                </a:ext>
              </a:extLst>
            </p:cNvPr>
            <p:cNvGrpSpPr/>
            <p:nvPr/>
          </p:nvGrpSpPr>
          <p:grpSpPr>
            <a:xfrm>
              <a:off x="8913855" y="1957197"/>
              <a:ext cx="2191240" cy="3788257"/>
              <a:chOff x="7171409" y="1854561"/>
              <a:chExt cx="2191240" cy="3788257"/>
            </a:xfrm>
          </p:grpSpPr>
          <p:grpSp>
            <p:nvGrpSpPr>
              <p:cNvPr id="10" name="Group 12">
                <a:extLst>
                  <a:ext uri="{FF2B5EF4-FFF2-40B4-BE49-F238E27FC236}">
                    <a16:creationId xmlns:a16="http://schemas.microsoft.com/office/drawing/2014/main" id="{C0AE0F89-584C-4074-9EEE-8B01BCB0DBBA}"/>
                  </a:ext>
                </a:extLst>
              </p:cNvPr>
              <p:cNvGrpSpPr/>
              <p:nvPr/>
            </p:nvGrpSpPr>
            <p:grpSpPr>
              <a:xfrm>
                <a:off x="7171409" y="2554677"/>
                <a:ext cx="2191240" cy="3088141"/>
                <a:chOff x="2227884" y="1330362"/>
                <a:chExt cx="3430965" cy="3088141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8C10772-0803-477F-A43D-1FBE6008760E}"/>
                    </a:ext>
                  </a:extLst>
                </p:cNvPr>
                <p:cNvSpPr txBox="1"/>
                <p:nvPr/>
              </p:nvSpPr>
              <p:spPr>
                <a:xfrm>
                  <a:off x="2227884" y="1740847"/>
                  <a:ext cx="3430965" cy="2677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Easy to change colors, photos and Text. Get a modern PowerPoint  Presentation that is beautifully designed. I hope and I believe that this Template will your Time, Money and Reputation. Easy to change colors, photos and Text.</a:t>
                  </a:r>
                </a:p>
                <a:p>
                  <a:endParaRPr lang="en-US" altLang="ko-KR" sz="1200" dirty="0">
                    <a:solidFill>
                      <a:schemeClr val="bg1"/>
                    </a:solidFill>
                    <a:cs typeface="Arial" pitchFamily="34" charset="0"/>
                  </a:endParaRPr>
                </a:p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DF279AD-E250-418B-85E5-705DD2CAC2EB}"/>
                    </a:ext>
                  </a:extLst>
                </p:cNvPr>
                <p:cNvSpPr txBox="1"/>
                <p:nvPr/>
              </p:nvSpPr>
              <p:spPr>
                <a:xfrm>
                  <a:off x="2227884" y="1330362"/>
                  <a:ext cx="343096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bg1"/>
                      </a:solidFill>
                      <a:cs typeface="Arial" pitchFamily="34" charset="0"/>
                    </a:rPr>
                    <a:t>Easy to change colors, photos and Text.</a:t>
                  </a:r>
                  <a:endParaRPr lang="ko-KR" altLang="en-US" sz="12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B3CDD0-A3F9-4374-94FB-C1A52F78979B}"/>
                  </a:ext>
                </a:extLst>
              </p:cNvPr>
              <p:cNvSpPr txBox="1"/>
              <p:nvPr/>
            </p:nvSpPr>
            <p:spPr>
              <a:xfrm>
                <a:off x="7171409" y="1854561"/>
                <a:ext cx="6976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8F86794C-AC38-4BA0-AE19-2F21A48742C2}"/>
              </a:ext>
            </a:extLst>
          </p:cNvPr>
          <p:cNvGrpSpPr/>
          <p:nvPr/>
        </p:nvGrpSpPr>
        <p:grpSpPr>
          <a:xfrm>
            <a:off x="0" y="4583296"/>
            <a:ext cx="12191999" cy="1318987"/>
            <a:chOff x="1" y="4959383"/>
            <a:chExt cx="12191999" cy="13189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862FBCD-0AA3-4E6F-B496-C6CC408C5DC1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9F09B79-A8B2-43FD-89BA-6F350690F02C}"/>
                </a:ext>
              </a:extLst>
            </p:cNvPr>
            <p:cNvSpPr txBox="1"/>
            <p:nvPr/>
          </p:nvSpPr>
          <p:spPr>
            <a:xfrm>
              <a:off x="148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1166B1A3-B033-49D4-BBA1-642146C76960}"/>
              </a:ext>
            </a:extLst>
          </p:cNvPr>
          <p:cNvGrpSpPr/>
          <p:nvPr/>
        </p:nvGrpSpPr>
        <p:grpSpPr>
          <a:xfrm>
            <a:off x="5049304" y="1205850"/>
            <a:ext cx="3007966" cy="1924976"/>
            <a:chOff x="1631155" y="3563745"/>
            <a:chExt cx="3007966" cy="1924976"/>
          </a:xfrm>
        </p:grpSpPr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420E9955-D3EF-4669-8857-D40093CAF68D}"/>
                </a:ext>
              </a:extLst>
            </p:cNvPr>
            <p:cNvGrpSpPr/>
            <p:nvPr/>
          </p:nvGrpSpPr>
          <p:grpSpPr>
            <a:xfrm>
              <a:off x="1631155" y="3563745"/>
              <a:ext cx="928172" cy="928172"/>
              <a:chOff x="3529224" y="3063878"/>
              <a:chExt cx="982246" cy="982246"/>
            </a:xfrm>
          </p:grpSpPr>
          <p:sp>
            <p:nvSpPr>
              <p:cNvPr id="79" name="타원 78">
                <a:extLst>
                  <a:ext uri="{FF2B5EF4-FFF2-40B4-BE49-F238E27FC236}">
                    <a16:creationId xmlns:a16="http://schemas.microsoft.com/office/drawing/2014/main" id="{8157BB5F-29EE-44C8-8146-DC624D0C52FA}"/>
                  </a:ext>
                </a:extLst>
              </p:cNvPr>
              <p:cNvSpPr/>
              <p:nvPr/>
            </p:nvSpPr>
            <p:spPr>
              <a:xfrm>
                <a:off x="3529224" y="3063878"/>
                <a:ext cx="982246" cy="98224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80" name="그룹 79">
                <a:extLst>
                  <a:ext uri="{FF2B5EF4-FFF2-40B4-BE49-F238E27FC236}">
                    <a16:creationId xmlns:a16="http://schemas.microsoft.com/office/drawing/2014/main" id="{33A9136E-4DC6-4819-BB20-E5AE6B1D26FE}"/>
                  </a:ext>
                </a:extLst>
              </p:cNvPr>
              <p:cNvGrpSpPr/>
              <p:nvPr/>
            </p:nvGrpSpPr>
            <p:grpSpPr>
              <a:xfrm>
                <a:off x="3652193" y="3087239"/>
                <a:ext cx="741615" cy="958884"/>
                <a:chOff x="3652193" y="3087239"/>
                <a:chExt cx="741615" cy="958884"/>
              </a:xfrm>
            </p:grpSpPr>
            <p:sp>
              <p:nvSpPr>
                <p:cNvPr id="81" name="Graphic 57">
                  <a:extLst>
                    <a:ext uri="{FF2B5EF4-FFF2-40B4-BE49-F238E27FC236}">
                      <a16:creationId xmlns:a16="http://schemas.microsoft.com/office/drawing/2014/main" id="{F379FAF9-ACA2-476B-A4B6-FEA855088695}"/>
                    </a:ext>
                  </a:extLst>
                </p:cNvPr>
                <p:cNvSpPr/>
                <p:nvPr/>
              </p:nvSpPr>
              <p:spPr>
                <a:xfrm>
                  <a:off x="3815801" y="3275329"/>
                  <a:ext cx="425229" cy="446913"/>
                </a:xfrm>
                <a:custGeom>
                  <a:avLst/>
                  <a:gdLst>
                    <a:gd name="connsiteX0" fmla="*/ 357753 w 1617910"/>
                    <a:gd name="connsiteY0" fmla="*/ 1607900 h 1700414"/>
                    <a:gd name="connsiteX1" fmla="*/ 429453 w 1617910"/>
                    <a:gd name="connsiteY1" fmla="*/ 1582684 h 1700414"/>
                    <a:gd name="connsiteX2" fmla="*/ 497014 w 1617910"/>
                    <a:gd name="connsiteY2" fmla="*/ 1505571 h 1700414"/>
                    <a:gd name="connsiteX3" fmla="*/ 511214 w 1617910"/>
                    <a:gd name="connsiteY3" fmla="*/ 1300532 h 1700414"/>
                    <a:gd name="connsiteX4" fmla="*/ 495104 w 1617910"/>
                    <a:gd name="connsiteY4" fmla="*/ 1271813 h 1700414"/>
                    <a:gd name="connsiteX5" fmla="*/ 317382 w 1617910"/>
                    <a:gd name="connsiteY5" fmla="*/ 1129177 h 1700414"/>
                    <a:gd name="connsiteX6" fmla="*/ 232373 w 1617910"/>
                    <a:gd name="connsiteY6" fmla="*/ 989916 h 1700414"/>
                    <a:gd name="connsiteX7" fmla="*/ 191429 w 1617910"/>
                    <a:gd name="connsiteY7" fmla="*/ 856895 h 1700414"/>
                    <a:gd name="connsiteX8" fmla="*/ 179394 w 1617910"/>
                    <a:gd name="connsiteY8" fmla="*/ 832379 h 1700414"/>
                    <a:gd name="connsiteX9" fmla="*/ 19756 w 1617910"/>
                    <a:gd name="connsiteY9" fmla="*/ 629059 h 1700414"/>
                    <a:gd name="connsiteX10" fmla="*/ 31727 w 1617910"/>
                    <a:gd name="connsiteY10" fmla="*/ 415486 h 1700414"/>
                    <a:gd name="connsiteX11" fmla="*/ 85789 w 1617910"/>
                    <a:gd name="connsiteY11" fmla="*/ 375243 h 1700414"/>
                    <a:gd name="connsiteX12" fmla="*/ 123804 w 1617910"/>
                    <a:gd name="connsiteY12" fmla="*/ 327867 h 1700414"/>
                    <a:gd name="connsiteX13" fmla="*/ 138259 w 1617910"/>
                    <a:gd name="connsiteY13" fmla="*/ 349645 h 1700414"/>
                    <a:gd name="connsiteX14" fmla="*/ 221675 w 1617910"/>
                    <a:gd name="connsiteY14" fmla="*/ 678472 h 1700414"/>
                    <a:gd name="connsiteX15" fmla="*/ 225050 w 1617910"/>
                    <a:gd name="connsiteY15" fmla="*/ 692099 h 1700414"/>
                    <a:gd name="connsiteX16" fmla="*/ 219574 w 1617910"/>
                    <a:gd name="connsiteY16" fmla="*/ 405935 h 1700414"/>
                    <a:gd name="connsiteX17" fmla="*/ 299170 w 1617910"/>
                    <a:gd name="connsiteY17" fmla="*/ 59533 h 1700414"/>
                    <a:gd name="connsiteX18" fmla="*/ 352913 w 1617910"/>
                    <a:gd name="connsiteY18" fmla="*/ 20053 h 1700414"/>
                    <a:gd name="connsiteX19" fmla="*/ 1236494 w 1617910"/>
                    <a:gd name="connsiteY19" fmla="*/ 886 h 1700414"/>
                    <a:gd name="connsiteX20" fmla="*/ 1372826 w 1617910"/>
                    <a:gd name="connsiteY20" fmla="*/ 66155 h 1700414"/>
                    <a:gd name="connsiteX21" fmla="*/ 1430135 w 1617910"/>
                    <a:gd name="connsiteY21" fmla="*/ 229168 h 1700414"/>
                    <a:gd name="connsiteX22" fmla="*/ 1435166 w 1617910"/>
                    <a:gd name="connsiteY22" fmla="*/ 593845 h 1700414"/>
                    <a:gd name="connsiteX23" fmla="*/ 1445290 w 1617910"/>
                    <a:gd name="connsiteY23" fmla="*/ 685413 h 1700414"/>
                    <a:gd name="connsiteX24" fmla="*/ 1483178 w 1617910"/>
                    <a:gd name="connsiteY24" fmla="*/ 434844 h 1700414"/>
                    <a:gd name="connsiteX25" fmla="*/ 1499034 w 1617910"/>
                    <a:gd name="connsiteY25" fmla="*/ 398421 h 1700414"/>
                    <a:gd name="connsiteX26" fmla="*/ 1551185 w 1617910"/>
                    <a:gd name="connsiteY26" fmla="*/ 380719 h 1700414"/>
                    <a:gd name="connsiteX27" fmla="*/ 1617664 w 1617910"/>
                    <a:gd name="connsiteY27" fmla="*/ 506799 h 1700414"/>
                    <a:gd name="connsiteX28" fmla="*/ 1470634 w 1617910"/>
                    <a:gd name="connsiteY28" fmla="*/ 817861 h 1700414"/>
                    <a:gd name="connsiteX29" fmla="*/ 1402691 w 1617910"/>
                    <a:gd name="connsiteY29" fmla="*/ 908728 h 1700414"/>
                    <a:gd name="connsiteX30" fmla="*/ 1326215 w 1617910"/>
                    <a:gd name="connsiteY30" fmla="*/ 1088679 h 1700414"/>
                    <a:gd name="connsiteX31" fmla="*/ 1201599 w 1617910"/>
                    <a:gd name="connsiteY31" fmla="*/ 1205080 h 1700414"/>
                    <a:gd name="connsiteX32" fmla="*/ 1181541 w 1617910"/>
                    <a:gd name="connsiteY32" fmla="*/ 1220362 h 1700414"/>
                    <a:gd name="connsiteX33" fmla="*/ 1112133 w 1617910"/>
                    <a:gd name="connsiteY33" fmla="*/ 1414704 h 1700414"/>
                    <a:gd name="connsiteX34" fmla="*/ 1121239 w 1617910"/>
                    <a:gd name="connsiteY34" fmla="*/ 1492963 h 1700414"/>
                    <a:gd name="connsiteX35" fmla="*/ 1205929 w 1617910"/>
                    <a:gd name="connsiteY35" fmla="*/ 1589052 h 1700414"/>
                    <a:gd name="connsiteX36" fmla="*/ 1262983 w 1617910"/>
                    <a:gd name="connsiteY36" fmla="*/ 1607900 h 1700414"/>
                    <a:gd name="connsiteX37" fmla="*/ 1237704 w 1617910"/>
                    <a:gd name="connsiteY37" fmla="*/ 1628340 h 1700414"/>
                    <a:gd name="connsiteX38" fmla="*/ 858126 w 1617910"/>
                    <a:gd name="connsiteY38" fmla="*/ 1699531 h 1700414"/>
                    <a:gd name="connsiteX39" fmla="*/ 392266 w 1617910"/>
                    <a:gd name="connsiteY39" fmla="*/ 1631333 h 1700414"/>
                    <a:gd name="connsiteX40" fmla="*/ 357753 w 1617910"/>
                    <a:gd name="connsiteY40" fmla="*/ 1607900 h 1700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1617910" h="1700414">
                      <a:moveTo>
                        <a:pt x="357753" y="1607900"/>
                      </a:moveTo>
                      <a:cubicBezTo>
                        <a:pt x="381632" y="1599431"/>
                        <a:pt x="405447" y="1590644"/>
                        <a:pt x="429453" y="1582684"/>
                      </a:cubicBezTo>
                      <a:cubicBezTo>
                        <a:pt x="467277" y="1570139"/>
                        <a:pt x="490837" y="1543077"/>
                        <a:pt x="497014" y="1505571"/>
                      </a:cubicBezTo>
                      <a:cubicBezTo>
                        <a:pt x="508094" y="1437882"/>
                        <a:pt x="511532" y="1369239"/>
                        <a:pt x="511214" y="1300532"/>
                      </a:cubicBezTo>
                      <a:cubicBezTo>
                        <a:pt x="511150" y="1287223"/>
                        <a:pt x="505483" y="1278945"/>
                        <a:pt x="495104" y="1271813"/>
                      </a:cubicBezTo>
                      <a:cubicBezTo>
                        <a:pt x="432446" y="1228577"/>
                        <a:pt x="373990" y="1179928"/>
                        <a:pt x="317382" y="1129177"/>
                      </a:cubicBezTo>
                      <a:cubicBezTo>
                        <a:pt x="275355" y="1091480"/>
                        <a:pt x="250203" y="1042385"/>
                        <a:pt x="232373" y="989916"/>
                      </a:cubicBezTo>
                      <a:cubicBezTo>
                        <a:pt x="217473" y="946042"/>
                        <a:pt x="199325" y="903124"/>
                        <a:pt x="191429" y="856895"/>
                      </a:cubicBezTo>
                      <a:cubicBezTo>
                        <a:pt x="190028" y="848553"/>
                        <a:pt x="189773" y="836900"/>
                        <a:pt x="179394" y="832379"/>
                      </a:cubicBezTo>
                      <a:cubicBezTo>
                        <a:pt x="89546" y="793345"/>
                        <a:pt x="51531" y="712603"/>
                        <a:pt x="19756" y="629059"/>
                      </a:cubicBezTo>
                      <a:cubicBezTo>
                        <a:pt x="-7498" y="557422"/>
                        <a:pt x="-9281" y="484894"/>
                        <a:pt x="31727" y="415486"/>
                      </a:cubicBezTo>
                      <a:cubicBezTo>
                        <a:pt x="44526" y="393773"/>
                        <a:pt x="63120" y="376771"/>
                        <a:pt x="85789" y="375243"/>
                      </a:cubicBezTo>
                      <a:cubicBezTo>
                        <a:pt x="119983" y="372950"/>
                        <a:pt x="125523" y="355121"/>
                        <a:pt x="123804" y="327867"/>
                      </a:cubicBezTo>
                      <a:cubicBezTo>
                        <a:pt x="136285" y="330032"/>
                        <a:pt x="137049" y="340539"/>
                        <a:pt x="138259" y="349645"/>
                      </a:cubicBezTo>
                      <a:cubicBezTo>
                        <a:pt x="153223" y="462480"/>
                        <a:pt x="178821" y="572641"/>
                        <a:pt x="221675" y="678472"/>
                      </a:cubicBezTo>
                      <a:cubicBezTo>
                        <a:pt x="224031" y="684330"/>
                        <a:pt x="225114" y="690698"/>
                        <a:pt x="225050" y="692099"/>
                      </a:cubicBezTo>
                      <a:cubicBezTo>
                        <a:pt x="213588" y="650391"/>
                        <a:pt x="212570" y="455666"/>
                        <a:pt x="219574" y="405935"/>
                      </a:cubicBezTo>
                      <a:cubicBezTo>
                        <a:pt x="226387" y="357668"/>
                        <a:pt x="293312" y="79846"/>
                        <a:pt x="299170" y="59533"/>
                      </a:cubicBezTo>
                      <a:cubicBezTo>
                        <a:pt x="307066" y="32152"/>
                        <a:pt x="324450" y="19926"/>
                        <a:pt x="352913" y="20053"/>
                      </a:cubicBezTo>
                      <a:cubicBezTo>
                        <a:pt x="409140" y="20308"/>
                        <a:pt x="1085580" y="14386"/>
                        <a:pt x="1236494" y="886"/>
                      </a:cubicBezTo>
                      <a:cubicBezTo>
                        <a:pt x="1297751" y="-4590"/>
                        <a:pt x="1339778" y="15086"/>
                        <a:pt x="1372826" y="66155"/>
                      </a:cubicBezTo>
                      <a:cubicBezTo>
                        <a:pt x="1405365" y="116460"/>
                        <a:pt x="1426315" y="169885"/>
                        <a:pt x="1430135" y="229168"/>
                      </a:cubicBezTo>
                      <a:cubicBezTo>
                        <a:pt x="1433765" y="285204"/>
                        <a:pt x="1432937" y="528450"/>
                        <a:pt x="1435166" y="593845"/>
                      </a:cubicBezTo>
                      <a:cubicBezTo>
                        <a:pt x="1436184" y="624410"/>
                        <a:pt x="1439878" y="655039"/>
                        <a:pt x="1445290" y="685413"/>
                      </a:cubicBezTo>
                      <a:cubicBezTo>
                        <a:pt x="1463184" y="602760"/>
                        <a:pt x="1477702" y="519535"/>
                        <a:pt x="1483178" y="434844"/>
                      </a:cubicBezTo>
                      <a:cubicBezTo>
                        <a:pt x="1484070" y="421154"/>
                        <a:pt x="1486044" y="407208"/>
                        <a:pt x="1499034" y="398421"/>
                      </a:cubicBezTo>
                      <a:cubicBezTo>
                        <a:pt x="1509986" y="370594"/>
                        <a:pt x="1523868" y="365946"/>
                        <a:pt x="1551185" y="380719"/>
                      </a:cubicBezTo>
                      <a:cubicBezTo>
                        <a:pt x="1601362" y="407909"/>
                        <a:pt x="1616008" y="457640"/>
                        <a:pt x="1617664" y="506799"/>
                      </a:cubicBezTo>
                      <a:cubicBezTo>
                        <a:pt x="1621930" y="634026"/>
                        <a:pt x="1570861" y="738328"/>
                        <a:pt x="1470634" y="817861"/>
                      </a:cubicBezTo>
                      <a:cubicBezTo>
                        <a:pt x="1416763" y="824992"/>
                        <a:pt x="1414725" y="869694"/>
                        <a:pt x="1402691" y="908728"/>
                      </a:cubicBezTo>
                      <a:cubicBezTo>
                        <a:pt x="1383460" y="971258"/>
                        <a:pt x="1365694" y="1034808"/>
                        <a:pt x="1326215" y="1088679"/>
                      </a:cubicBezTo>
                      <a:cubicBezTo>
                        <a:pt x="1292084" y="1135226"/>
                        <a:pt x="1243944" y="1167129"/>
                        <a:pt x="1201599" y="1205080"/>
                      </a:cubicBezTo>
                      <a:cubicBezTo>
                        <a:pt x="1195359" y="1210683"/>
                        <a:pt x="1189054" y="1217115"/>
                        <a:pt x="1181541" y="1220362"/>
                      </a:cubicBezTo>
                      <a:cubicBezTo>
                        <a:pt x="1088700" y="1260224"/>
                        <a:pt x="1108057" y="1341412"/>
                        <a:pt x="1112133" y="1414704"/>
                      </a:cubicBezTo>
                      <a:cubicBezTo>
                        <a:pt x="1113534" y="1440366"/>
                        <a:pt x="1116590" y="1466919"/>
                        <a:pt x="1121239" y="1492963"/>
                      </a:cubicBezTo>
                      <a:cubicBezTo>
                        <a:pt x="1130217" y="1543777"/>
                        <a:pt x="1157917" y="1574279"/>
                        <a:pt x="1205929" y="1589052"/>
                      </a:cubicBezTo>
                      <a:cubicBezTo>
                        <a:pt x="1225032" y="1594910"/>
                        <a:pt x="1243944" y="1601596"/>
                        <a:pt x="1262983" y="1607900"/>
                      </a:cubicBezTo>
                      <a:cubicBezTo>
                        <a:pt x="1261200" y="1622864"/>
                        <a:pt x="1248083" y="1624583"/>
                        <a:pt x="1237704" y="1628340"/>
                      </a:cubicBezTo>
                      <a:cubicBezTo>
                        <a:pt x="1115062" y="1672723"/>
                        <a:pt x="988281" y="1695010"/>
                        <a:pt x="858126" y="1699531"/>
                      </a:cubicBezTo>
                      <a:cubicBezTo>
                        <a:pt x="698679" y="1705071"/>
                        <a:pt x="542989" y="1684822"/>
                        <a:pt x="392266" y="1631333"/>
                      </a:cubicBezTo>
                      <a:cubicBezTo>
                        <a:pt x="379212" y="1626685"/>
                        <a:pt x="362147" y="1626175"/>
                        <a:pt x="357753" y="1607900"/>
                      </a:cubicBezTo>
                      <a:close/>
                    </a:path>
                  </a:pathLst>
                </a:custGeom>
                <a:solidFill>
                  <a:srgbClr val="F8D4B4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" name="자유형: 도형 81">
                  <a:extLst>
                    <a:ext uri="{FF2B5EF4-FFF2-40B4-BE49-F238E27FC236}">
                      <a16:creationId xmlns:a16="http://schemas.microsoft.com/office/drawing/2014/main" id="{CDDEF5FC-770A-45FF-94CD-4721E90E572C}"/>
                    </a:ext>
                  </a:extLst>
                </p:cNvPr>
                <p:cNvSpPr/>
                <p:nvPr/>
              </p:nvSpPr>
              <p:spPr>
                <a:xfrm>
                  <a:off x="3652193" y="3697910"/>
                  <a:ext cx="741615" cy="348213"/>
                </a:xfrm>
                <a:custGeom>
                  <a:avLst/>
                  <a:gdLst>
                    <a:gd name="connsiteX0" fmla="*/ 495586 w 741615"/>
                    <a:gd name="connsiteY0" fmla="*/ 0 h 348213"/>
                    <a:gd name="connsiteX1" fmla="*/ 612738 w 741615"/>
                    <a:gd name="connsiteY1" fmla="*/ 37656 h 348213"/>
                    <a:gd name="connsiteX2" fmla="*/ 653975 w 741615"/>
                    <a:gd name="connsiteY2" fmla="*/ 50627 h 348213"/>
                    <a:gd name="connsiteX3" fmla="*/ 738090 w 741615"/>
                    <a:gd name="connsiteY3" fmla="*/ 158524 h 348213"/>
                    <a:gd name="connsiteX4" fmla="*/ 741161 w 741615"/>
                    <a:gd name="connsiteY4" fmla="*/ 176516 h 348213"/>
                    <a:gd name="connsiteX5" fmla="*/ 741615 w 741615"/>
                    <a:gd name="connsiteY5" fmla="*/ 176513 h 348213"/>
                    <a:gd name="connsiteX6" fmla="*/ 739087 w 741615"/>
                    <a:gd name="connsiteY6" fmla="*/ 178893 h 348213"/>
                    <a:gd name="connsiteX7" fmla="*/ 733337 w 741615"/>
                    <a:gd name="connsiteY7" fmla="*/ 185318 h 348213"/>
                    <a:gd name="connsiteX8" fmla="*/ 732264 w 741615"/>
                    <a:gd name="connsiteY8" fmla="*/ 185313 h 348213"/>
                    <a:gd name="connsiteX9" fmla="*/ 664834 w 741615"/>
                    <a:gd name="connsiteY9" fmla="*/ 248761 h 348213"/>
                    <a:gd name="connsiteX10" fmla="*/ 372053 w 741615"/>
                    <a:gd name="connsiteY10" fmla="*/ 348200 h 348213"/>
                    <a:gd name="connsiteX11" fmla="*/ 0 w 741615"/>
                    <a:gd name="connsiteY11" fmla="*/ 181980 h 348213"/>
                    <a:gd name="connsiteX12" fmla="*/ 13530 w 741615"/>
                    <a:gd name="connsiteY12" fmla="*/ 181880 h 348213"/>
                    <a:gd name="connsiteX13" fmla="*/ 13408 w 741615"/>
                    <a:gd name="connsiteY13" fmla="*/ 170038 h 348213"/>
                    <a:gd name="connsiteX14" fmla="*/ 37608 w 741615"/>
                    <a:gd name="connsiteY14" fmla="*/ 102508 h 348213"/>
                    <a:gd name="connsiteX15" fmla="*/ 114108 w 741615"/>
                    <a:gd name="connsiteY15" fmla="*/ 45187 h 348213"/>
                    <a:gd name="connsiteX16" fmla="*/ 242522 w 741615"/>
                    <a:gd name="connsiteY16" fmla="*/ 4469 h 348213"/>
                    <a:gd name="connsiteX17" fmla="*/ 257635 w 741615"/>
                    <a:gd name="connsiteY17" fmla="*/ 17 h 348213"/>
                    <a:gd name="connsiteX18" fmla="*/ 323056 w 741615"/>
                    <a:gd name="connsiteY18" fmla="*/ 17908 h 348213"/>
                    <a:gd name="connsiteX19" fmla="*/ 493561 w 741615"/>
                    <a:gd name="connsiteY19" fmla="*/ 1356 h 348213"/>
                    <a:gd name="connsiteX20" fmla="*/ 495586 w 741615"/>
                    <a:gd name="connsiteY20" fmla="*/ 0 h 348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41615" h="348213">
                      <a:moveTo>
                        <a:pt x="495586" y="0"/>
                      </a:moveTo>
                      <a:cubicBezTo>
                        <a:pt x="534631" y="12552"/>
                        <a:pt x="573693" y="25054"/>
                        <a:pt x="612738" y="37656"/>
                      </a:cubicBezTo>
                      <a:cubicBezTo>
                        <a:pt x="626444" y="42075"/>
                        <a:pt x="640754" y="44635"/>
                        <a:pt x="653975" y="50627"/>
                      </a:cubicBezTo>
                      <a:cubicBezTo>
                        <a:pt x="700869" y="71915"/>
                        <a:pt x="728065" y="108567"/>
                        <a:pt x="738090" y="158524"/>
                      </a:cubicBezTo>
                      <a:lnTo>
                        <a:pt x="741161" y="176516"/>
                      </a:lnTo>
                      <a:lnTo>
                        <a:pt x="741615" y="176513"/>
                      </a:lnTo>
                      <a:lnTo>
                        <a:pt x="739087" y="178893"/>
                      </a:lnTo>
                      <a:lnTo>
                        <a:pt x="733337" y="185318"/>
                      </a:lnTo>
                      <a:lnTo>
                        <a:pt x="732264" y="185313"/>
                      </a:lnTo>
                      <a:lnTo>
                        <a:pt x="664834" y="248761"/>
                      </a:lnTo>
                      <a:cubicBezTo>
                        <a:pt x="581217" y="311992"/>
                        <a:pt x="478725" y="347414"/>
                        <a:pt x="372053" y="348200"/>
                      </a:cubicBezTo>
                      <a:cubicBezTo>
                        <a:pt x="229824" y="349248"/>
                        <a:pt x="94118" y="288620"/>
                        <a:pt x="0" y="181980"/>
                      </a:cubicBezTo>
                      <a:lnTo>
                        <a:pt x="13530" y="181880"/>
                      </a:lnTo>
                      <a:lnTo>
                        <a:pt x="13408" y="170038"/>
                      </a:lnTo>
                      <a:cubicBezTo>
                        <a:pt x="16487" y="145721"/>
                        <a:pt x="24052" y="122926"/>
                        <a:pt x="37608" y="102508"/>
                      </a:cubicBezTo>
                      <a:cubicBezTo>
                        <a:pt x="56235" y="74442"/>
                        <a:pt x="81439" y="54476"/>
                        <a:pt x="114108" y="45187"/>
                      </a:cubicBezTo>
                      <a:cubicBezTo>
                        <a:pt x="157336" y="32903"/>
                        <a:pt x="199611" y="17740"/>
                        <a:pt x="242522" y="4469"/>
                      </a:cubicBezTo>
                      <a:cubicBezTo>
                        <a:pt x="247543" y="2929"/>
                        <a:pt x="252597" y="1506"/>
                        <a:pt x="257635" y="17"/>
                      </a:cubicBezTo>
                      <a:cubicBezTo>
                        <a:pt x="278521" y="9305"/>
                        <a:pt x="300646" y="14560"/>
                        <a:pt x="323056" y="17908"/>
                      </a:cubicBezTo>
                      <a:cubicBezTo>
                        <a:pt x="381180" y="26594"/>
                        <a:pt x="438165" y="21673"/>
                        <a:pt x="493561" y="1356"/>
                      </a:cubicBezTo>
                      <a:cubicBezTo>
                        <a:pt x="494298" y="1088"/>
                        <a:pt x="494917" y="469"/>
                        <a:pt x="495586" y="0"/>
                      </a:cubicBezTo>
                      <a:close/>
                    </a:path>
                  </a:pathLst>
                </a:custGeom>
                <a:solidFill>
                  <a:srgbClr val="01A3D2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Graphic 57">
                  <a:extLst>
                    <a:ext uri="{FF2B5EF4-FFF2-40B4-BE49-F238E27FC236}">
                      <a16:creationId xmlns:a16="http://schemas.microsoft.com/office/drawing/2014/main" id="{A25900F3-0CA4-435D-864C-3675CB58AD64}"/>
                    </a:ext>
                  </a:extLst>
                </p:cNvPr>
                <p:cNvSpPr/>
                <p:nvPr/>
              </p:nvSpPr>
              <p:spPr>
                <a:xfrm>
                  <a:off x="3847679" y="3087239"/>
                  <a:ext cx="362394" cy="380787"/>
                </a:xfrm>
                <a:custGeom>
                  <a:avLst/>
                  <a:gdLst>
                    <a:gd name="connsiteX0" fmla="*/ 1377934 w 1378839"/>
                    <a:gd name="connsiteY0" fmla="*/ 1114004 h 1448817"/>
                    <a:gd name="connsiteX1" fmla="*/ 1332214 w 1378839"/>
                    <a:gd name="connsiteY1" fmla="*/ 1408001 h 1448817"/>
                    <a:gd name="connsiteX2" fmla="*/ 1322090 w 1378839"/>
                    <a:gd name="connsiteY2" fmla="*/ 1442641 h 1448817"/>
                    <a:gd name="connsiteX3" fmla="*/ 1299166 w 1378839"/>
                    <a:gd name="connsiteY3" fmla="*/ 1076308 h 1448817"/>
                    <a:gd name="connsiteX4" fmla="*/ 1295664 w 1378839"/>
                    <a:gd name="connsiteY4" fmla="*/ 914760 h 1448817"/>
                    <a:gd name="connsiteX5" fmla="*/ 1253701 w 1378839"/>
                    <a:gd name="connsiteY5" fmla="*/ 802943 h 1448817"/>
                    <a:gd name="connsiteX6" fmla="*/ 1097883 w 1378839"/>
                    <a:gd name="connsiteY6" fmla="*/ 727677 h 1448817"/>
                    <a:gd name="connsiteX7" fmla="*/ 939583 w 1378839"/>
                    <a:gd name="connsiteY7" fmla="*/ 738629 h 1448817"/>
                    <a:gd name="connsiteX8" fmla="*/ 227484 w 1378839"/>
                    <a:gd name="connsiteY8" fmla="*/ 743342 h 1448817"/>
                    <a:gd name="connsiteX9" fmla="*/ 189787 w 1378839"/>
                    <a:gd name="connsiteY9" fmla="*/ 770977 h 1448817"/>
                    <a:gd name="connsiteX10" fmla="*/ 103505 w 1378839"/>
                    <a:gd name="connsiteY10" fmla="*/ 1343241 h 1448817"/>
                    <a:gd name="connsiteX11" fmla="*/ 115540 w 1378839"/>
                    <a:gd name="connsiteY11" fmla="*/ 1448818 h 1448817"/>
                    <a:gd name="connsiteX12" fmla="*/ 39828 w 1378839"/>
                    <a:gd name="connsiteY12" fmla="*/ 1238620 h 1448817"/>
                    <a:gd name="connsiteX13" fmla="*/ 2577 w 1378839"/>
                    <a:gd name="connsiteY13" fmla="*/ 1043514 h 1448817"/>
                    <a:gd name="connsiteX14" fmla="*/ 48871 w 1378839"/>
                    <a:gd name="connsiteY14" fmla="*/ 557087 h 1448817"/>
                    <a:gd name="connsiteX15" fmla="*/ 148015 w 1378839"/>
                    <a:gd name="connsiteY15" fmla="*/ 416552 h 1448817"/>
                    <a:gd name="connsiteX16" fmla="*/ 515813 w 1378839"/>
                    <a:gd name="connsiteY16" fmla="*/ 243987 h 1448817"/>
                    <a:gd name="connsiteX17" fmla="*/ 649980 w 1378839"/>
                    <a:gd name="connsiteY17" fmla="*/ 219090 h 1448817"/>
                    <a:gd name="connsiteX18" fmla="*/ 665199 w 1378839"/>
                    <a:gd name="connsiteY18" fmla="*/ 176808 h 1448817"/>
                    <a:gd name="connsiteX19" fmla="*/ 495755 w 1378839"/>
                    <a:gd name="connsiteY19" fmla="*/ 78045 h 1448817"/>
                    <a:gd name="connsiteX20" fmla="*/ 394509 w 1378839"/>
                    <a:gd name="connsiteY20" fmla="*/ 71550 h 1448817"/>
                    <a:gd name="connsiteX21" fmla="*/ 372604 w 1378839"/>
                    <a:gd name="connsiteY21" fmla="*/ 65692 h 1448817"/>
                    <a:gd name="connsiteX22" fmla="*/ 388396 w 1378839"/>
                    <a:gd name="connsiteY22" fmla="*/ 48499 h 1448817"/>
                    <a:gd name="connsiteX23" fmla="*/ 552300 w 1378839"/>
                    <a:gd name="connsiteY23" fmla="*/ 2206 h 1448817"/>
                    <a:gd name="connsiteX24" fmla="*/ 708627 w 1378839"/>
                    <a:gd name="connsiteY24" fmla="*/ 20354 h 1448817"/>
                    <a:gd name="connsiteX25" fmla="*/ 1011283 w 1378839"/>
                    <a:gd name="connsiteY25" fmla="*/ 71805 h 1448817"/>
                    <a:gd name="connsiteX26" fmla="*/ 1190661 w 1378839"/>
                    <a:gd name="connsiteY26" fmla="*/ 186551 h 1448817"/>
                    <a:gd name="connsiteX27" fmla="*/ 1187540 w 1378839"/>
                    <a:gd name="connsiteY27" fmla="*/ 349818 h 1448817"/>
                    <a:gd name="connsiteX28" fmla="*/ 1193972 w 1378839"/>
                    <a:gd name="connsiteY28" fmla="*/ 383376 h 1448817"/>
                    <a:gd name="connsiteX29" fmla="*/ 1259877 w 1378839"/>
                    <a:gd name="connsiteY29" fmla="*/ 442914 h 1448817"/>
                    <a:gd name="connsiteX30" fmla="*/ 1352209 w 1378839"/>
                    <a:gd name="connsiteY30" fmla="*/ 655595 h 1448817"/>
                    <a:gd name="connsiteX31" fmla="*/ 1377934 w 1378839"/>
                    <a:gd name="connsiteY31" fmla="*/ 1114004 h 1448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378839" h="1448817">
                      <a:moveTo>
                        <a:pt x="1377934" y="1114004"/>
                      </a:moveTo>
                      <a:cubicBezTo>
                        <a:pt x="1365454" y="1212449"/>
                        <a:pt x="1356348" y="1311403"/>
                        <a:pt x="1332214" y="1408001"/>
                      </a:cubicBezTo>
                      <a:cubicBezTo>
                        <a:pt x="1329986" y="1416979"/>
                        <a:pt x="1327056" y="1425830"/>
                        <a:pt x="1322090" y="1442641"/>
                      </a:cubicBezTo>
                      <a:cubicBezTo>
                        <a:pt x="1300376" y="1315860"/>
                        <a:pt x="1291716" y="1196784"/>
                        <a:pt x="1299166" y="1076308"/>
                      </a:cubicBezTo>
                      <a:cubicBezTo>
                        <a:pt x="1302477" y="1022692"/>
                        <a:pt x="1304515" y="968694"/>
                        <a:pt x="1295664" y="914760"/>
                      </a:cubicBezTo>
                      <a:cubicBezTo>
                        <a:pt x="1288978" y="874261"/>
                        <a:pt x="1272931" y="838539"/>
                        <a:pt x="1253701" y="802943"/>
                      </a:cubicBezTo>
                      <a:cubicBezTo>
                        <a:pt x="1219443" y="739648"/>
                        <a:pt x="1170985" y="714305"/>
                        <a:pt x="1097883" y="727677"/>
                      </a:cubicBezTo>
                      <a:cubicBezTo>
                        <a:pt x="1046178" y="737101"/>
                        <a:pt x="992498" y="736337"/>
                        <a:pt x="939583" y="738629"/>
                      </a:cubicBezTo>
                      <a:cubicBezTo>
                        <a:pt x="702259" y="748818"/>
                        <a:pt x="464872" y="749009"/>
                        <a:pt x="227484" y="743342"/>
                      </a:cubicBezTo>
                      <a:cubicBezTo>
                        <a:pt x="205261" y="742832"/>
                        <a:pt x="196665" y="750473"/>
                        <a:pt x="189787" y="770977"/>
                      </a:cubicBezTo>
                      <a:cubicBezTo>
                        <a:pt x="127639" y="956786"/>
                        <a:pt x="89178" y="1146034"/>
                        <a:pt x="103505" y="1343241"/>
                      </a:cubicBezTo>
                      <a:cubicBezTo>
                        <a:pt x="105861" y="1375780"/>
                        <a:pt x="110828" y="1408065"/>
                        <a:pt x="115540" y="1448818"/>
                      </a:cubicBezTo>
                      <a:cubicBezTo>
                        <a:pt x="80518" y="1376608"/>
                        <a:pt x="58868" y="1308156"/>
                        <a:pt x="39828" y="1238620"/>
                      </a:cubicBezTo>
                      <a:cubicBezTo>
                        <a:pt x="22317" y="1174497"/>
                        <a:pt x="14994" y="1108528"/>
                        <a:pt x="2577" y="1043514"/>
                      </a:cubicBezTo>
                      <a:cubicBezTo>
                        <a:pt x="-4745" y="879228"/>
                        <a:pt x="1431" y="716343"/>
                        <a:pt x="48871" y="557087"/>
                      </a:cubicBezTo>
                      <a:cubicBezTo>
                        <a:pt x="66318" y="498568"/>
                        <a:pt x="106307" y="456668"/>
                        <a:pt x="148015" y="416552"/>
                      </a:cubicBezTo>
                      <a:cubicBezTo>
                        <a:pt x="250790" y="317661"/>
                        <a:pt x="377443" y="268121"/>
                        <a:pt x="515813" y="243987"/>
                      </a:cubicBezTo>
                      <a:cubicBezTo>
                        <a:pt x="560642" y="236155"/>
                        <a:pt x="605343" y="227941"/>
                        <a:pt x="649980" y="219090"/>
                      </a:cubicBezTo>
                      <a:cubicBezTo>
                        <a:pt x="681118" y="212913"/>
                        <a:pt x="685512" y="202279"/>
                        <a:pt x="665199" y="176808"/>
                      </a:cubicBezTo>
                      <a:cubicBezTo>
                        <a:pt x="621644" y="122364"/>
                        <a:pt x="562616" y="93137"/>
                        <a:pt x="495755" y="78045"/>
                      </a:cubicBezTo>
                      <a:cubicBezTo>
                        <a:pt x="462388" y="70531"/>
                        <a:pt x="428512" y="70659"/>
                        <a:pt x="394509" y="71550"/>
                      </a:cubicBezTo>
                      <a:cubicBezTo>
                        <a:pt x="386867" y="71741"/>
                        <a:pt x="375406" y="76517"/>
                        <a:pt x="372604" y="65692"/>
                      </a:cubicBezTo>
                      <a:cubicBezTo>
                        <a:pt x="370057" y="55758"/>
                        <a:pt x="381646" y="52129"/>
                        <a:pt x="388396" y="48499"/>
                      </a:cubicBezTo>
                      <a:cubicBezTo>
                        <a:pt x="439465" y="20800"/>
                        <a:pt x="495054" y="7937"/>
                        <a:pt x="552300" y="2206"/>
                      </a:cubicBezTo>
                      <a:cubicBezTo>
                        <a:pt x="605597" y="-3143"/>
                        <a:pt x="658067" y="614"/>
                        <a:pt x="708627" y="20354"/>
                      </a:cubicBezTo>
                      <a:cubicBezTo>
                        <a:pt x="805989" y="58369"/>
                        <a:pt x="909527" y="59770"/>
                        <a:pt x="1011283" y="71805"/>
                      </a:cubicBezTo>
                      <a:cubicBezTo>
                        <a:pt x="1089096" y="81038"/>
                        <a:pt x="1153537" y="114469"/>
                        <a:pt x="1190661" y="186551"/>
                      </a:cubicBezTo>
                      <a:cubicBezTo>
                        <a:pt x="1218487" y="240549"/>
                        <a:pt x="1218997" y="296457"/>
                        <a:pt x="1187540" y="349818"/>
                      </a:cubicBezTo>
                      <a:cubicBezTo>
                        <a:pt x="1178626" y="364973"/>
                        <a:pt x="1180727" y="372678"/>
                        <a:pt x="1193972" y="383376"/>
                      </a:cubicBezTo>
                      <a:cubicBezTo>
                        <a:pt x="1217023" y="401906"/>
                        <a:pt x="1237973" y="422983"/>
                        <a:pt x="1259877" y="442914"/>
                      </a:cubicBezTo>
                      <a:cubicBezTo>
                        <a:pt x="1322599" y="500032"/>
                        <a:pt x="1338009" y="576763"/>
                        <a:pt x="1352209" y="655595"/>
                      </a:cubicBezTo>
                      <a:cubicBezTo>
                        <a:pt x="1379526" y="807655"/>
                        <a:pt x="1380418" y="960671"/>
                        <a:pt x="1377934" y="1114004"/>
                      </a:cubicBezTo>
                      <a:close/>
                    </a:path>
                  </a:pathLst>
                </a:custGeom>
                <a:solidFill>
                  <a:srgbClr val="E08B27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id="{DAF016C8-D265-4274-8B52-FF0600C31A38}"/>
                </a:ext>
              </a:extLst>
            </p:cNvPr>
            <p:cNvGrpSpPr/>
            <p:nvPr/>
          </p:nvGrpSpPr>
          <p:grpSpPr>
            <a:xfrm>
              <a:off x="2671052" y="3563745"/>
              <a:ext cx="928172" cy="928172"/>
              <a:chOff x="3751931" y="4624410"/>
              <a:chExt cx="982246" cy="982246"/>
            </a:xfrm>
          </p:grpSpPr>
          <p:sp>
            <p:nvSpPr>
              <p:cNvPr id="74" name="타원 73">
                <a:extLst>
                  <a:ext uri="{FF2B5EF4-FFF2-40B4-BE49-F238E27FC236}">
                    <a16:creationId xmlns:a16="http://schemas.microsoft.com/office/drawing/2014/main" id="{164B7484-5D2E-43F2-9248-4FFDEBEED7BD}"/>
                  </a:ext>
                </a:extLst>
              </p:cNvPr>
              <p:cNvSpPr/>
              <p:nvPr/>
            </p:nvSpPr>
            <p:spPr>
              <a:xfrm>
                <a:off x="3751931" y="4624410"/>
                <a:ext cx="982246" cy="98224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75" name="그룹 74">
                <a:extLst>
                  <a:ext uri="{FF2B5EF4-FFF2-40B4-BE49-F238E27FC236}">
                    <a16:creationId xmlns:a16="http://schemas.microsoft.com/office/drawing/2014/main" id="{DFFBA241-72CE-4830-A43B-ED52D308C57B}"/>
                  </a:ext>
                </a:extLst>
              </p:cNvPr>
              <p:cNvGrpSpPr/>
              <p:nvPr/>
            </p:nvGrpSpPr>
            <p:grpSpPr>
              <a:xfrm>
                <a:off x="3897912" y="4665945"/>
                <a:ext cx="692890" cy="940710"/>
                <a:chOff x="3897912" y="4665945"/>
                <a:chExt cx="692890" cy="940710"/>
              </a:xfrm>
            </p:grpSpPr>
            <p:sp>
              <p:nvSpPr>
                <p:cNvPr id="76" name="Freeform: Shape 44">
                  <a:extLst>
                    <a:ext uri="{FF2B5EF4-FFF2-40B4-BE49-F238E27FC236}">
                      <a16:creationId xmlns:a16="http://schemas.microsoft.com/office/drawing/2014/main" id="{E6B6E964-B9A2-411B-ABAE-052E712AD0A8}"/>
                    </a:ext>
                  </a:extLst>
                </p:cNvPr>
                <p:cNvSpPr/>
                <p:nvPr/>
              </p:nvSpPr>
              <p:spPr>
                <a:xfrm>
                  <a:off x="3910636" y="4832881"/>
                  <a:ext cx="678084" cy="631899"/>
                </a:xfrm>
                <a:custGeom>
                  <a:avLst/>
                  <a:gdLst>
                    <a:gd name="connsiteX0" fmla="*/ 1606188 w 1891355"/>
                    <a:gd name="connsiteY0" fmla="*/ 1318422 h 1762532"/>
                    <a:gd name="connsiteX1" fmla="*/ 1514841 w 1891355"/>
                    <a:gd name="connsiteY1" fmla="*/ 1295585 h 1762532"/>
                    <a:gd name="connsiteX2" fmla="*/ 1140669 w 1891355"/>
                    <a:gd name="connsiteY2" fmla="*/ 1112891 h 1762532"/>
                    <a:gd name="connsiteX3" fmla="*/ 1135984 w 1891355"/>
                    <a:gd name="connsiteY3" fmla="*/ 942493 h 1762532"/>
                    <a:gd name="connsiteX4" fmla="*/ 1302283 w 1891355"/>
                    <a:gd name="connsiteY4" fmla="*/ 845876 h 1762532"/>
                    <a:gd name="connsiteX5" fmla="*/ 1391874 w 1891355"/>
                    <a:gd name="connsiteY5" fmla="*/ 748673 h 1762532"/>
                    <a:gd name="connsiteX6" fmla="*/ 1408269 w 1891355"/>
                    <a:gd name="connsiteY6" fmla="*/ 715882 h 1762532"/>
                    <a:gd name="connsiteX7" fmla="*/ 1444574 w 1891355"/>
                    <a:gd name="connsiteY7" fmla="*/ 596428 h 1762532"/>
                    <a:gd name="connsiteX8" fmla="*/ 1474437 w 1891355"/>
                    <a:gd name="connsiteY8" fmla="*/ 563051 h 1762532"/>
                    <a:gd name="connsiteX9" fmla="*/ 1534165 w 1891355"/>
                    <a:gd name="connsiteY9" fmla="*/ 515621 h 1762532"/>
                    <a:gd name="connsiteX10" fmla="*/ 1567541 w 1891355"/>
                    <a:gd name="connsiteY10" fmla="*/ 467019 h 1762532"/>
                    <a:gd name="connsiteX11" fmla="*/ 1588621 w 1891355"/>
                    <a:gd name="connsiteY11" fmla="*/ 424859 h 1762532"/>
                    <a:gd name="connsiteX12" fmla="*/ 1605017 w 1891355"/>
                    <a:gd name="connsiteY12" fmla="*/ 355177 h 1762532"/>
                    <a:gd name="connsiteX13" fmla="*/ 1605017 w 1891355"/>
                    <a:gd name="connsiteY13" fmla="*/ 332926 h 1762532"/>
                    <a:gd name="connsiteX14" fmla="*/ 1572811 w 1891355"/>
                    <a:gd name="connsiteY14" fmla="*/ 326485 h 1762532"/>
                    <a:gd name="connsiteX15" fmla="*/ 1497860 w 1891355"/>
                    <a:gd name="connsiteY15" fmla="*/ 385626 h 1762532"/>
                    <a:gd name="connsiteX16" fmla="*/ 1439890 w 1891355"/>
                    <a:gd name="connsiteY16" fmla="*/ 409049 h 1762532"/>
                    <a:gd name="connsiteX17" fmla="*/ 1412368 w 1891355"/>
                    <a:gd name="connsiteY17" fmla="*/ 387383 h 1762532"/>
                    <a:gd name="connsiteX18" fmla="*/ 1387189 w 1891355"/>
                    <a:gd name="connsiteY18" fmla="*/ 270271 h 1762532"/>
                    <a:gd name="connsiteX19" fmla="*/ 1241970 w 1891355"/>
                    <a:gd name="connsiteY19" fmla="*/ 125638 h 1762532"/>
                    <a:gd name="connsiteX20" fmla="*/ 1078600 w 1891355"/>
                    <a:gd name="connsiteY20" fmla="*/ 104558 h 1762532"/>
                    <a:gd name="connsiteX21" fmla="*/ 929868 w 1891355"/>
                    <a:gd name="connsiteY21" fmla="*/ 94604 h 1762532"/>
                    <a:gd name="connsiteX22" fmla="*/ 692716 w 1891355"/>
                    <a:gd name="connsiteY22" fmla="*/ 6770 h 1762532"/>
                    <a:gd name="connsiteX23" fmla="*/ 640016 w 1891355"/>
                    <a:gd name="connsiteY23" fmla="*/ 11454 h 1762532"/>
                    <a:gd name="connsiteX24" fmla="*/ 512950 w 1891355"/>
                    <a:gd name="connsiteY24" fmla="*/ 155502 h 1762532"/>
                    <a:gd name="connsiteX25" fmla="*/ 391153 w 1891355"/>
                    <a:gd name="connsiteY25" fmla="*/ 270271 h 1762532"/>
                    <a:gd name="connsiteX26" fmla="*/ 327328 w 1891355"/>
                    <a:gd name="connsiteY26" fmla="*/ 270271 h 1762532"/>
                    <a:gd name="connsiteX27" fmla="*/ 302734 w 1891355"/>
                    <a:gd name="connsiteY27" fmla="*/ 277298 h 1762532"/>
                    <a:gd name="connsiteX28" fmla="*/ 291023 w 1891355"/>
                    <a:gd name="connsiteY28" fmla="*/ 307161 h 1762532"/>
                    <a:gd name="connsiteX29" fmla="*/ 303319 w 1891355"/>
                    <a:gd name="connsiteY29" fmla="*/ 424273 h 1762532"/>
                    <a:gd name="connsiteX30" fmla="*/ 426873 w 1891355"/>
                    <a:gd name="connsiteY30" fmla="*/ 566564 h 1762532"/>
                    <a:gd name="connsiteX31" fmla="*/ 443268 w 1891355"/>
                    <a:gd name="connsiteY31" fmla="*/ 589987 h 1762532"/>
                    <a:gd name="connsiteX32" fmla="*/ 465519 w 1891355"/>
                    <a:gd name="connsiteY32" fmla="*/ 669622 h 1762532"/>
                    <a:gd name="connsiteX33" fmla="*/ 520562 w 1891355"/>
                    <a:gd name="connsiteY33" fmla="*/ 780293 h 1762532"/>
                    <a:gd name="connsiteX34" fmla="*/ 720238 w 1891355"/>
                    <a:gd name="connsiteY34" fmla="*/ 925512 h 1762532"/>
                    <a:gd name="connsiteX35" fmla="*/ 751272 w 1891355"/>
                    <a:gd name="connsiteY35" fmla="*/ 972357 h 1762532"/>
                    <a:gd name="connsiteX36" fmla="*/ 743074 w 1891355"/>
                    <a:gd name="connsiteY36" fmla="*/ 1156222 h 1762532"/>
                    <a:gd name="connsiteX37" fmla="*/ 679248 w 1891355"/>
                    <a:gd name="connsiteY37" fmla="*/ 1222390 h 1762532"/>
                    <a:gd name="connsiteX38" fmla="*/ 415161 w 1891355"/>
                    <a:gd name="connsiteY38" fmla="*/ 1305539 h 1762532"/>
                    <a:gd name="connsiteX39" fmla="*/ 348408 w 1891355"/>
                    <a:gd name="connsiteY39" fmla="*/ 1324863 h 1762532"/>
                    <a:gd name="connsiteX40" fmla="*/ 330841 w 1891355"/>
                    <a:gd name="connsiteY40" fmla="*/ 1328376 h 1762532"/>
                    <a:gd name="connsiteX41" fmla="*/ 0 w 1891355"/>
                    <a:gd name="connsiteY41" fmla="*/ 1692008 h 1762532"/>
                    <a:gd name="connsiteX42" fmla="*/ 0 w 1891355"/>
                    <a:gd name="connsiteY42" fmla="*/ 1767546 h 1762532"/>
                    <a:gd name="connsiteX43" fmla="*/ 1891355 w 1891355"/>
                    <a:gd name="connsiteY43" fmla="*/ 1767546 h 1762532"/>
                    <a:gd name="connsiteX44" fmla="*/ 1891355 w 1891355"/>
                    <a:gd name="connsiteY44" fmla="*/ 1634038 h 1762532"/>
                    <a:gd name="connsiteX45" fmla="*/ 1606188 w 1891355"/>
                    <a:gd name="connsiteY45" fmla="*/ 1318422 h 1762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1891355" h="1762532">
                      <a:moveTo>
                        <a:pt x="1606188" y="1318422"/>
                      </a:moveTo>
                      <a:cubicBezTo>
                        <a:pt x="1606188" y="1318422"/>
                        <a:pt x="1540606" y="1303783"/>
                        <a:pt x="1514841" y="1295585"/>
                      </a:cubicBezTo>
                      <a:cubicBezTo>
                        <a:pt x="1489662" y="1287973"/>
                        <a:pt x="1144182" y="1258109"/>
                        <a:pt x="1140669" y="1112891"/>
                      </a:cubicBezTo>
                      <a:cubicBezTo>
                        <a:pt x="1140669" y="1095909"/>
                        <a:pt x="1135984" y="962987"/>
                        <a:pt x="1135984" y="942493"/>
                      </a:cubicBezTo>
                      <a:cubicBezTo>
                        <a:pt x="1196297" y="918485"/>
                        <a:pt x="1247826" y="879253"/>
                        <a:pt x="1302283" y="845876"/>
                      </a:cubicBezTo>
                      <a:cubicBezTo>
                        <a:pt x="1316922" y="834164"/>
                        <a:pt x="1378991" y="771510"/>
                        <a:pt x="1391874" y="748673"/>
                      </a:cubicBezTo>
                      <a:cubicBezTo>
                        <a:pt x="1397144" y="737547"/>
                        <a:pt x="1402414" y="727007"/>
                        <a:pt x="1408269" y="715882"/>
                      </a:cubicBezTo>
                      <a:cubicBezTo>
                        <a:pt x="1424665" y="677235"/>
                        <a:pt x="1435791" y="636831"/>
                        <a:pt x="1444574" y="596428"/>
                      </a:cubicBezTo>
                      <a:cubicBezTo>
                        <a:pt x="1448673" y="579446"/>
                        <a:pt x="1456871" y="567150"/>
                        <a:pt x="1474437" y="563051"/>
                      </a:cubicBezTo>
                      <a:cubicBezTo>
                        <a:pt x="1496689" y="550168"/>
                        <a:pt x="1516598" y="534359"/>
                        <a:pt x="1534165" y="515621"/>
                      </a:cubicBezTo>
                      <a:cubicBezTo>
                        <a:pt x="1547047" y="500396"/>
                        <a:pt x="1558758" y="485171"/>
                        <a:pt x="1567541" y="467019"/>
                      </a:cubicBezTo>
                      <a:cubicBezTo>
                        <a:pt x="1574568" y="452966"/>
                        <a:pt x="1581595" y="438912"/>
                        <a:pt x="1588621" y="424859"/>
                      </a:cubicBezTo>
                      <a:cubicBezTo>
                        <a:pt x="1600918" y="403193"/>
                        <a:pt x="1599747" y="378600"/>
                        <a:pt x="1605017" y="355177"/>
                      </a:cubicBezTo>
                      <a:cubicBezTo>
                        <a:pt x="1606774" y="347565"/>
                        <a:pt x="1606774" y="340538"/>
                        <a:pt x="1605017" y="332926"/>
                      </a:cubicBezTo>
                      <a:cubicBezTo>
                        <a:pt x="1595648" y="307747"/>
                        <a:pt x="1592135" y="307161"/>
                        <a:pt x="1572811" y="326485"/>
                      </a:cubicBezTo>
                      <a:cubicBezTo>
                        <a:pt x="1549975" y="348736"/>
                        <a:pt x="1524796" y="368645"/>
                        <a:pt x="1497860" y="385626"/>
                      </a:cubicBezTo>
                      <a:cubicBezTo>
                        <a:pt x="1479708" y="396752"/>
                        <a:pt x="1461555" y="406121"/>
                        <a:pt x="1439890" y="409049"/>
                      </a:cubicBezTo>
                      <a:cubicBezTo>
                        <a:pt x="1423494" y="410805"/>
                        <a:pt x="1414125" y="406121"/>
                        <a:pt x="1412368" y="387383"/>
                      </a:cubicBezTo>
                      <a:cubicBezTo>
                        <a:pt x="1408855" y="347565"/>
                        <a:pt x="1400657" y="308333"/>
                        <a:pt x="1387189" y="270271"/>
                      </a:cubicBezTo>
                      <a:cubicBezTo>
                        <a:pt x="1362010" y="198833"/>
                        <a:pt x="1312238" y="151988"/>
                        <a:pt x="1241970" y="125638"/>
                      </a:cubicBezTo>
                      <a:cubicBezTo>
                        <a:pt x="1189270" y="105729"/>
                        <a:pt x="1134228" y="103973"/>
                        <a:pt x="1078600" y="104558"/>
                      </a:cubicBezTo>
                      <a:cubicBezTo>
                        <a:pt x="1028827" y="105143"/>
                        <a:pt x="979055" y="106900"/>
                        <a:pt x="929868" y="94604"/>
                      </a:cubicBezTo>
                      <a:cubicBezTo>
                        <a:pt x="847304" y="74109"/>
                        <a:pt x="767668" y="46588"/>
                        <a:pt x="692716" y="6770"/>
                      </a:cubicBezTo>
                      <a:cubicBezTo>
                        <a:pt x="673393" y="-3185"/>
                        <a:pt x="657583" y="-2599"/>
                        <a:pt x="640016" y="11454"/>
                      </a:cubicBezTo>
                      <a:cubicBezTo>
                        <a:pt x="588487" y="51858"/>
                        <a:pt x="544570" y="98117"/>
                        <a:pt x="512950" y="155502"/>
                      </a:cubicBezTo>
                      <a:cubicBezTo>
                        <a:pt x="484843" y="207031"/>
                        <a:pt x="444439" y="245678"/>
                        <a:pt x="391153" y="270271"/>
                      </a:cubicBezTo>
                      <a:cubicBezTo>
                        <a:pt x="370073" y="280226"/>
                        <a:pt x="348993" y="284910"/>
                        <a:pt x="327328" y="270271"/>
                      </a:cubicBezTo>
                      <a:cubicBezTo>
                        <a:pt x="316202" y="262659"/>
                        <a:pt x="308590" y="267343"/>
                        <a:pt x="302734" y="277298"/>
                      </a:cubicBezTo>
                      <a:cubicBezTo>
                        <a:pt x="297464" y="286667"/>
                        <a:pt x="293951" y="296621"/>
                        <a:pt x="291023" y="307161"/>
                      </a:cubicBezTo>
                      <a:cubicBezTo>
                        <a:pt x="279312" y="347565"/>
                        <a:pt x="286924" y="386798"/>
                        <a:pt x="303319" y="424273"/>
                      </a:cubicBezTo>
                      <a:cubicBezTo>
                        <a:pt x="329670" y="484000"/>
                        <a:pt x="362461" y="539043"/>
                        <a:pt x="426873" y="566564"/>
                      </a:cubicBezTo>
                      <a:cubicBezTo>
                        <a:pt x="437413" y="571249"/>
                        <a:pt x="440926" y="580032"/>
                        <a:pt x="443268" y="589987"/>
                      </a:cubicBezTo>
                      <a:cubicBezTo>
                        <a:pt x="450295" y="616922"/>
                        <a:pt x="457907" y="643272"/>
                        <a:pt x="465519" y="669622"/>
                      </a:cubicBezTo>
                      <a:cubicBezTo>
                        <a:pt x="477231" y="710026"/>
                        <a:pt x="494797" y="747502"/>
                        <a:pt x="520562" y="780293"/>
                      </a:cubicBezTo>
                      <a:cubicBezTo>
                        <a:pt x="573262" y="847047"/>
                        <a:pt x="644700" y="889793"/>
                        <a:pt x="720238" y="925512"/>
                      </a:cubicBezTo>
                      <a:cubicBezTo>
                        <a:pt x="742489" y="936052"/>
                        <a:pt x="750101" y="947763"/>
                        <a:pt x="751272" y="972357"/>
                      </a:cubicBezTo>
                      <a:cubicBezTo>
                        <a:pt x="752443" y="1008661"/>
                        <a:pt x="747173" y="1131043"/>
                        <a:pt x="743074" y="1156222"/>
                      </a:cubicBezTo>
                      <a:cubicBezTo>
                        <a:pt x="737804" y="1193112"/>
                        <a:pt x="713797" y="1211850"/>
                        <a:pt x="679248" y="1222390"/>
                      </a:cubicBezTo>
                      <a:cubicBezTo>
                        <a:pt x="590829" y="1248740"/>
                        <a:pt x="502995" y="1277433"/>
                        <a:pt x="415161" y="1305539"/>
                      </a:cubicBezTo>
                      <a:cubicBezTo>
                        <a:pt x="410477" y="1311395"/>
                        <a:pt x="363047" y="1318422"/>
                        <a:pt x="348408" y="1324863"/>
                      </a:cubicBezTo>
                      <a:cubicBezTo>
                        <a:pt x="342552" y="1327205"/>
                        <a:pt x="336696" y="1327205"/>
                        <a:pt x="330841" y="1328376"/>
                      </a:cubicBezTo>
                      <a:cubicBezTo>
                        <a:pt x="133507" y="1364681"/>
                        <a:pt x="0" y="1497017"/>
                        <a:pt x="0" y="1692008"/>
                      </a:cubicBezTo>
                      <a:lnTo>
                        <a:pt x="0" y="1767546"/>
                      </a:lnTo>
                      <a:lnTo>
                        <a:pt x="1891355" y="1767546"/>
                      </a:lnTo>
                      <a:lnTo>
                        <a:pt x="1891355" y="1634038"/>
                      </a:lnTo>
                      <a:cubicBezTo>
                        <a:pt x="1891355" y="1468325"/>
                        <a:pt x="1777757" y="1370537"/>
                        <a:pt x="1606188" y="1318422"/>
                      </a:cubicBezTo>
                      <a:close/>
                    </a:path>
                  </a:pathLst>
                </a:custGeom>
                <a:solidFill>
                  <a:srgbClr val="F1BB9D"/>
                </a:solidFill>
                <a:ln w="58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" name="자유형: 도형 76">
                  <a:extLst>
                    <a:ext uri="{FF2B5EF4-FFF2-40B4-BE49-F238E27FC236}">
                      <a16:creationId xmlns:a16="http://schemas.microsoft.com/office/drawing/2014/main" id="{174906AE-9DCF-4386-98C1-8EE4FCF1DDE2}"/>
                    </a:ext>
                  </a:extLst>
                </p:cNvPr>
                <p:cNvSpPr/>
                <p:nvPr/>
              </p:nvSpPr>
              <p:spPr>
                <a:xfrm>
                  <a:off x="3897912" y="5291686"/>
                  <a:ext cx="692890" cy="314969"/>
                </a:xfrm>
                <a:custGeom>
                  <a:avLst/>
                  <a:gdLst>
                    <a:gd name="connsiteX0" fmla="*/ 559179 w 692890"/>
                    <a:gd name="connsiteY0" fmla="*/ 16 h 314969"/>
                    <a:gd name="connsiteX1" fmla="*/ 659527 w 692890"/>
                    <a:gd name="connsiteY1" fmla="*/ 45572 h 314969"/>
                    <a:gd name="connsiteX2" fmla="*/ 650710 w 692890"/>
                    <a:gd name="connsiteY2" fmla="*/ 89658 h 314969"/>
                    <a:gd name="connsiteX3" fmla="*/ 619712 w 692890"/>
                    <a:gd name="connsiteY3" fmla="*/ 165353 h 314969"/>
                    <a:gd name="connsiteX4" fmla="*/ 615891 w 692890"/>
                    <a:gd name="connsiteY4" fmla="*/ 171269 h 314969"/>
                    <a:gd name="connsiteX5" fmla="*/ 692890 w 692890"/>
                    <a:gd name="connsiteY5" fmla="*/ 171042 h 314969"/>
                    <a:gd name="connsiteX6" fmla="*/ 0 w 692890"/>
                    <a:gd name="connsiteY6" fmla="*/ 173084 h 314969"/>
                    <a:gd name="connsiteX7" fmla="*/ 79892 w 692890"/>
                    <a:gd name="connsiteY7" fmla="*/ 172849 h 314969"/>
                    <a:gd name="connsiteX8" fmla="*/ 77638 w 692890"/>
                    <a:gd name="connsiteY8" fmla="*/ 167429 h 314969"/>
                    <a:gd name="connsiteX9" fmla="*/ 59748 w 692890"/>
                    <a:gd name="connsiteY9" fmla="*/ 107293 h 314969"/>
                    <a:gd name="connsiteX10" fmla="*/ 46522 w 692890"/>
                    <a:gd name="connsiteY10" fmla="*/ 48301 h 314969"/>
                    <a:gd name="connsiteX11" fmla="*/ 145401 w 692890"/>
                    <a:gd name="connsiteY11" fmla="*/ 2956 h 314969"/>
                    <a:gd name="connsiteX12" fmla="*/ 161355 w 692890"/>
                    <a:gd name="connsiteY12" fmla="*/ 9463 h 314969"/>
                    <a:gd name="connsiteX13" fmla="*/ 205442 w 692890"/>
                    <a:gd name="connsiteY13" fmla="*/ 70344 h 314969"/>
                    <a:gd name="connsiteX14" fmla="*/ 292144 w 692890"/>
                    <a:gd name="connsiteY14" fmla="*/ 104354 h 314969"/>
                    <a:gd name="connsiteX15" fmla="*/ 437628 w 692890"/>
                    <a:gd name="connsiteY15" fmla="*/ 106243 h 314969"/>
                    <a:gd name="connsiteX16" fmla="*/ 528949 w 692890"/>
                    <a:gd name="connsiteY16" fmla="*/ 56489 h 314969"/>
                    <a:gd name="connsiteX17" fmla="*/ 559179 w 692890"/>
                    <a:gd name="connsiteY17" fmla="*/ 16 h 314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92890" h="314969">
                      <a:moveTo>
                        <a:pt x="559179" y="16"/>
                      </a:moveTo>
                      <a:cubicBezTo>
                        <a:pt x="563798" y="-824"/>
                        <a:pt x="653649" y="31296"/>
                        <a:pt x="659527" y="45572"/>
                      </a:cubicBezTo>
                      <a:cubicBezTo>
                        <a:pt x="665405" y="53759"/>
                        <a:pt x="653439" y="80421"/>
                        <a:pt x="650710" y="89658"/>
                      </a:cubicBezTo>
                      <a:cubicBezTo>
                        <a:pt x="644097" y="112646"/>
                        <a:pt x="628627" y="148387"/>
                        <a:pt x="619712" y="165353"/>
                      </a:cubicBezTo>
                      <a:lnTo>
                        <a:pt x="615891" y="171269"/>
                      </a:lnTo>
                      <a:lnTo>
                        <a:pt x="692890" y="171042"/>
                      </a:lnTo>
                      <a:cubicBezTo>
                        <a:pt x="501786" y="362146"/>
                        <a:pt x="192227" y="363059"/>
                        <a:pt x="0" y="173084"/>
                      </a:cubicBezTo>
                      <a:lnTo>
                        <a:pt x="79892" y="172849"/>
                      </a:lnTo>
                      <a:lnTo>
                        <a:pt x="77638" y="167429"/>
                      </a:lnTo>
                      <a:cubicBezTo>
                        <a:pt x="73800" y="154292"/>
                        <a:pt x="67778" y="126659"/>
                        <a:pt x="59748" y="107293"/>
                      </a:cubicBezTo>
                      <a:cubicBezTo>
                        <a:pt x="53870" y="89868"/>
                        <a:pt x="44842" y="67405"/>
                        <a:pt x="46522" y="48301"/>
                      </a:cubicBezTo>
                      <a:cubicBezTo>
                        <a:pt x="46942" y="44102"/>
                        <a:pt x="142672" y="4005"/>
                        <a:pt x="145401" y="2956"/>
                      </a:cubicBezTo>
                      <a:cubicBezTo>
                        <a:pt x="157157" y="-1034"/>
                        <a:pt x="157157" y="-1034"/>
                        <a:pt x="161355" y="9463"/>
                      </a:cubicBezTo>
                      <a:cubicBezTo>
                        <a:pt x="168703" y="35075"/>
                        <a:pt x="184448" y="54809"/>
                        <a:pt x="205442" y="70344"/>
                      </a:cubicBezTo>
                      <a:cubicBezTo>
                        <a:pt x="231263" y="89239"/>
                        <a:pt x="261284" y="98056"/>
                        <a:pt x="292144" y="104354"/>
                      </a:cubicBezTo>
                      <a:cubicBezTo>
                        <a:pt x="339379" y="114221"/>
                        <a:pt x="390603" y="117579"/>
                        <a:pt x="437628" y="106243"/>
                      </a:cubicBezTo>
                      <a:cubicBezTo>
                        <a:pt x="475416" y="93227"/>
                        <a:pt x="507325" y="83150"/>
                        <a:pt x="528949" y="56489"/>
                      </a:cubicBezTo>
                      <a:cubicBezTo>
                        <a:pt x="531048" y="53970"/>
                        <a:pt x="554771" y="856"/>
                        <a:pt x="559179" y="16"/>
                      </a:cubicBezTo>
                      <a:close/>
                    </a:path>
                  </a:pathLst>
                </a:custGeom>
                <a:solidFill>
                  <a:srgbClr val="983398"/>
                </a:solidFill>
                <a:ln w="5853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: Shape 46">
                  <a:extLst>
                    <a:ext uri="{FF2B5EF4-FFF2-40B4-BE49-F238E27FC236}">
                      <a16:creationId xmlns:a16="http://schemas.microsoft.com/office/drawing/2014/main" id="{27CE1140-B4D0-4AF5-8898-DDE8F8A05075}"/>
                    </a:ext>
                  </a:extLst>
                </p:cNvPr>
                <p:cNvSpPr/>
                <p:nvPr/>
              </p:nvSpPr>
              <p:spPr>
                <a:xfrm>
                  <a:off x="4004979" y="4665945"/>
                  <a:ext cx="501740" cy="724270"/>
                </a:xfrm>
                <a:custGeom>
                  <a:avLst/>
                  <a:gdLst>
                    <a:gd name="connsiteX0" fmla="*/ 1269844 w 1399485"/>
                    <a:gd name="connsiteY0" fmla="*/ 256325 h 2020178"/>
                    <a:gd name="connsiteX1" fmla="*/ 998145 w 1399485"/>
                    <a:gd name="connsiteY1" fmla="*/ 65433 h 2020178"/>
                    <a:gd name="connsiteX2" fmla="*/ 550778 w 1399485"/>
                    <a:gd name="connsiteY2" fmla="*/ 9804 h 2020178"/>
                    <a:gd name="connsiteX3" fmla="*/ 44855 w 1399485"/>
                    <a:gd name="connsiteY3" fmla="*/ 463027 h 2020178"/>
                    <a:gd name="connsiteX4" fmla="*/ 22604 w 1399485"/>
                    <a:gd name="connsiteY4" fmla="*/ 989445 h 2020178"/>
                    <a:gd name="connsiteX5" fmla="*/ 488123 w 1399485"/>
                    <a:gd name="connsiteY5" fmla="*/ 1539285 h 2020178"/>
                    <a:gd name="connsiteX6" fmla="*/ 492807 w 1399485"/>
                    <a:gd name="connsiteY6" fmla="*/ 1417488 h 2020178"/>
                    <a:gd name="connsiteX7" fmla="*/ 478168 w 1399485"/>
                    <a:gd name="connsiteY7" fmla="*/ 1395237 h 2020178"/>
                    <a:gd name="connsiteX8" fmla="*/ 368669 w 1399485"/>
                    <a:gd name="connsiteY8" fmla="*/ 1337267 h 2020178"/>
                    <a:gd name="connsiteX9" fmla="*/ 214082 w 1399485"/>
                    <a:gd name="connsiteY9" fmla="*/ 1155158 h 2020178"/>
                    <a:gd name="connsiteX10" fmla="*/ 189488 w 1399485"/>
                    <a:gd name="connsiteY10" fmla="*/ 1071423 h 2020178"/>
                    <a:gd name="connsiteX11" fmla="*/ 147913 w 1399485"/>
                    <a:gd name="connsiteY11" fmla="*/ 1019308 h 2020178"/>
                    <a:gd name="connsiteX12" fmla="*/ 116293 w 1399485"/>
                    <a:gd name="connsiteY12" fmla="*/ 997057 h 2020178"/>
                    <a:gd name="connsiteX13" fmla="*/ 32558 w 1399485"/>
                    <a:gd name="connsiteY13" fmla="*/ 854181 h 2020178"/>
                    <a:gd name="connsiteX14" fmla="*/ 50125 w 1399485"/>
                    <a:gd name="connsiteY14" fmla="*/ 734141 h 2020178"/>
                    <a:gd name="connsiteX15" fmla="*/ 144400 w 1399485"/>
                    <a:gd name="connsiteY15" fmla="*/ 759320 h 2020178"/>
                    <a:gd name="connsiteX16" fmla="*/ 252143 w 1399485"/>
                    <a:gd name="connsiteY16" fmla="*/ 626984 h 2020178"/>
                    <a:gd name="connsiteX17" fmla="*/ 388578 w 1399485"/>
                    <a:gd name="connsiteY17" fmla="*/ 475910 h 2020178"/>
                    <a:gd name="connsiteX18" fmla="*/ 413172 w 1399485"/>
                    <a:gd name="connsiteY18" fmla="*/ 473567 h 2020178"/>
                    <a:gd name="connsiteX19" fmla="*/ 481682 w 1399485"/>
                    <a:gd name="connsiteY19" fmla="*/ 505773 h 2020178"/>
                    <a:gd name="connsiteX20" fmla="*/ 792614 w 1399485"/>
                    <a:gd name="connsiteY20" fmla="*/ 578968 h 2020178"/>
                    <a:gd name="connsiteX21" fmla="*/ 893915 w 1399485"/>
                    <a:gd name="connsiteY21" fmla="*/ 587166 h 2020178"/>
                    <a:gd name="connsiteX22" fmla="*/ 1094177 w 1399485"/>
                    <a:gd name="connsiteY22" fmla="*/ 729457 h 2020178"/>
                    <a:gd name="connsiteX23" fmla="*/ 1141021 w 1399485"/>
                    <a:gd name="connsiteY23" fmla="*/ 850667 h 2020178"/>
                    <a:gd name="connsiteX24" fmla="*/ 1176155 w 1399485"/>
                    <a:gd name="connsiteY24" fmla="*/ 894584 h 2020178"/>
                    <a:gd name="connsiteX25" fmla="*/ 1240566 w 1399485"/>
                    <a:gd name="connsiteY25" fmla="*/ 862379 h 2020178"/>
                    <a:gd name="connsiteX26" fmla="*/ 1318446 w 1399485"/>
                    <a:gd name="connsiteY26" fmla="*/ 782157 h 2020178"/>
                    <a:gd name="connsiteX27" fmla="*/ 1210703 w 1399485"/>
                    <a:gd name="connsiteY27" fmla="*/ 1022236 h 2020178"/>
                    <a:gd name="connsiteX28" fmla="*/ 1174398 w 1399485"/>
                    <a:gd name="connsiteY28" fmla="*/ 1059712 h 2020178"/>
                    <a:gd name="connsiteX29" fmla="*/ 1138094 w 1399485"/>
                    <a:gd name="connsiteY29" fmla="*/ 1180337 h 2020178"/>
                    <a:gd name="connsiteX30" fmla="*/ 869322 w 1399485"/>
                    <a:gd name="connsiteY30" fmla="*/ 1402264 h 2020178"/>
                    <a:gd name="connsiteX31" fmla="*/ 865223 w 1399485"/>
                    <a:gd name="connsiteY31" fmla="*/ 1606624 h 2020178"/>
                    <a:gd name="connsiteX32" fmla="*/ 944274 w 1399485"/>
                    <a:gd name="connsiteY32" fmla="*/ 1689773 h 2020178"/>
                    <a:gd name="connsiteX33" fmla="*/ 958913 w 1399485"/>
                    <a:gd name="connsiteY33" fmla="*/ 1764139 h 2020178"/>
                    <a:gd name="connsiteX34" fmla="*/ 917923 w 1399485"/>
                    <a:gd name="connsiteY34" fmla="*/ 1826208 h 2020178"/>
                    <a:gd name="connsiteX35" fmla="*/ 934319 w 1399485"/>
                    <a:gd name="connsiteY35" fmla="*/ 1898232 h 2020178"/>
                    <a:gd name="connsiteX36" fmla="*/ 905627 w 1399485"/>
                    <a:gd name="connsiteY36" fmla="*/ 1993093 h 2020178"/>
                    <a:gd name="connsiteX37" fmla="*/ 878106 w 1399485"/>
                    <a:gd name="connsiteY37" fmla="*/ 2015930 h 2020178"/>
                    <a:gd name="connsiteX38" fmla="*/ 917338 w 1399485"/>
                    <a:gd name="connsiteY38" fmla="*/ 2021785 h 2020178"/>
                    <a:gd name="connsiteX39" fmla="*/ 1035621 w 1399485"/>
                    <a:gd name="connsiteY39" fmla="*/ 2015344 h 2020178"/>
                    <a:gd name="connsiteX40" fmla="*/ 1172642 w 1399485"/>
                    <a:gd name="connsiteY40" fmla="*/ 1892377 h 2020178"/>
                    <a:gd name="connsiteX41" fmla="*/ 1183182 w 1399485"/>
                    <a:gd name="connsiteY41" fmla="*/ 1806299 h 2020178"/>
                    <a:gd name="connsiteX42" fmla="*/ 1167957 w 1399485"/>
                    <a:gd name="connsiteY42" fmla="*/ 1757113 h 2020178"/>
                    <a:gd name="connsiteX43" fmla="*/ 1169714 w 1399485"/>
                    <a:gd name="connsiteY43" fmla="*/ 1560950 h 2020178"/>
                    <a:gd name="connsiteX44" fmla="*/ 1162687 w 1399485"/>
                    <a:gd name="connsiteY44" fmla="*/ 1529330 h 2020178"/>
                    <a:gd name="connsiteX45" fmla="*/ 1218315 w 1399485"/>
                    <a:gd name="connsiteY45" fmla="*/ 1480143 h 2020178"/>
                    <a:gd name="connsiteX46" fmla="*/ 1232954 w 1399485"/>
                    <a:gd name="connsiteY46" fmla="*/ 1343708 h 2020178"/>
                    <a:gd name="connsiteX47" fmla="*/ 1222414 w 1399485"/>
                    <a:gd name="connsiteY47" fmla="*/ 1261729 h 2020178"/>
                    <a:gd name="connsiteX48" fmla="*/ 1338940 w 1399485"/>
                    <a:gd name="connsiteY48" fmla="*/ 1036875 h 2020178"/>
                    <a:gd name="connsiteX49" fmla="*/ 1386371 w 1399485"/>
                    <a:gd name="connsiteY49" fmla="*/ 767518 h 2020178"/>
                    <a:gd name="connsiteX50" fmla="*/ 1384028 w 1399485"/>
                    <a:gd name="connsiteY50" fmla="*/ 683197 h 2020178"/>
                    <a:gd name="connsiteX51" fmla="*/ 1399838 w 1399485"/>
                    <a:gd name="connsiteY51" fmla="*/ 607075 h 2020178"/>
                    <a:gd name="connsiteX52" fmla="*/ 1269844 w 1399485"/>
                    <a:gd name="connsiteY52" fmla="*/ 256325 h 2020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399485" h="2020178">
                      <a:moveTo>
                        <a:pt x="1269844" y="256325"/>
                      </a:moveTo>
                      <a:cubicBezTo>
                        <a:pt x="1194307" y="170248"/>
                        <a:pt x="1095933" y="118719"/>
                        <a:pt x="998145" y="65433"/>
                      </a:cubicBezTo>
                      <a:cubicBezTo>
                        <a:pt x="856440" y="-11861"/>
                        <a:pt x="703023" y="-6006"/>
                        <a:pt x="550778" y="9804"/>
                      </a:cubicBezTo>
                      <a:cubicBezTo>
                        <a:pt x="358129" y="29714"/>
                        <a:pt x="103997" y="215921"/>
                        <a:pt x="44855" y="463027"/>
                      </a:cubicBezTo>
                      <a:cubicBezTo>
                        <a:pt x="2695" y="639280"/>
                        <a:pt x="-19557" y="812606"/>
                        <a:pt x="22604" y="989445"/>
                      </a:cubicBezTo>
                      <a:cubicBezTo>
                        <a:pt x="84673" y="1250018"/>
                        <a:pt x="487538" y="1542798"/>
                        <a:pt x="488123" y="1539285"/>
                      </a:cubicBezTo>
                      <a:cubicBezTo>
                        <a:pt x="492222" y="1498881"/>
                        <a:pt x="492807" y="1458478"/>
                        <a:pt x="492807" y="1417488"/>
                      </a:cubicBezTo>
                      <a:cubicBezTo>
                        <a:pt x="492807" y="1405777"/>
                        <a:pt x="489880" y="1399922"/>
                        <a:pt x="478168" y="1395237"/>
                      </a:cubicBezTo>
                      <a:cubicBezTo>
                        <a:pt x="440107" y="1379427"/>
                        <a:pt x="403217" y="1359518"/>
                        <a:pt x="368669" y="1337267"/>
                      </a:cubicBezTo>
                      <a:cubicBezTo>
                        <a:pt x="298988" y="1292179"/>
                        <a:pt x="241017" y="1236551"/>
                        <a:pt x="214082" y="1155158"/>
                      </a:cubicBezTo>
                      <a:cubicBezTo>
                        <a:pt x="205298" y="1127637"/>
                        <a:pt x="195344" y="1100115"/>
                        <a:pt x="189488" y="1071423"/>
                      </a:cubicBezTo>
                      <a:cubicBezTo>
                        <a:pt x="184218" y="1046244"/>
                        <a:pt x="177191" y="1025749"/>
                        <a:pt x="147913" y="1019308"/>
                      </a:cubicBezTo>
                      <a:cubicBezTo>
                        <a:pt x="135031" y="1016380"/>
                        <a:pt x="125662" y="1005840"/>
                        <a:pt x="116293" y="997057"/>
                      </a:cubicBezTo>
                      <a:cubicBezTo>
                        <a:pt x="75304" y="957239"/>
                        <a:pt x="46026" y="909809"/>
                        <a:pt x="32558" y="854181"/>
                      </a:cubicBezTo>
                      <a:cubicBezTo>
                        <a:pt x="22604" y="813191"/>
                        <a:pt x="24946" y="772202"/>
                        <a:pt x="50125" y="734141"/>
                      </a:cubicBezTo>
                      <a:cubicBezTo>
                        <a:pt x="72376" y="758735"/>
                        <a:pt x="118050" y="771031"/>
                        <a:pt x="144400" y="759320"/>
                      </a:cubicBezTo>
                      <a:cubicBezTo>
                        <a:pt x="200028" y="734141"/>
                        <a:pt x="222865" y="680855"/>
                        <a:pt x="252143" y="626984"/>
                      </a:cubicBezTo>
                      <a:cubicBezTo>
                        <a:pt x="285520" y="566085"/>
                        <a:pt x="332950" y="517484"/>
                        <a:pt x="388578" y="475910"/>
                      </a:cubicBezTo>
                      <a:cubicBezTo>
                        <a:pt x="396776" y="469468"/>
                        <a:pt x="403217" y="468297"/>
                        <a:pt x="413172" y="473567"/>
                      </a:cubicBezTo>
                      <a:cubicBezTo>
                        <a:pt x="435423" y="485278"/>
                        <a:pt x="458845" y="495818"/>
                        <a:pt x="481682" y="505773"/>
                      </a:cubicBezTo>
                      <a:cubicBezTo>
                        <a:pt x="581227" y="547933"/>
                        <a:pt x="682529" y="583067"/>
                        <a:pt x="792614" y="578968"/>
                      </a:cubicBezTo>
                      <a:cubicBezTo>
                        <a:pt x="834189" y="577797"/>
                        <a:pt x="852926" y="579553"/>
                        <a:pt x="893915" y="587166"/>
                      </a:cubicBezTo>
                      <a:cubicBezTo>
                        <a:pt x="994046" y="605318"/>
                        <a:pt x="1060214" y="660946"/>
                        <a:pt x="1094177" y="729457"/>
                      </a:cubicBezTo>
                      <a:cubicBezTo>
                        <a:pt x="1109987" y="761077"/>
                        <a:pt x="1140436" y="814948"/>
                        <a:pt x="1141021" y="850667"/>
                      </a:cubicBezTo>
                      <a:cubicBezTo>
                        <a:pt x="1141021" y="872333"/>
                        <a:pt x="1156831" y="899854"/>
                        <a:pt x="1176155" y="894584"/>
                      </a:cubicBezTo>
                      <a:cubicBezTo>
                        <a:pt x="1212460" y="884630"/>
                        <a:pt x="1220072" y="874675"/>
                        <a:pt x="1240566" y="862379"/>
                      </a:cubicBezTo>
                      <a:cubicBezTo>
                        <a:pt x="1275114" y="841884"/>
                        <a:pt x="1290339" y="812020"/>
                        <a:pt x="1318446" y="782157"/>
                      </a:cubicBezTo>
                      <a:cubicBezTo>
                        <a:pt x="1340697" y="923862"/>
                        <a:pt x="1248179" y="1019308"/>
                        <a:pt x="1210703" y="1022236"/>
                      </a:cubicBezTo>
                      <a:cubicBezTo>
                        <a:pt x="1187866" y="1023993"/>
                        <a:pt x="1178497" y="1038046"/>
                        <a:pt x="1174398" y="1059712"/>
                      </a:cubicBezTo>
                      <a:cubicBezTo>
                        <a:pt x="1166786" y="1101287"/>
                        <a:pt x="1153318" y="1141104"/>
                        <a:pt x="1138094" y="1180337"/>
                      </a:cubicBezTo>
                      <a:cubicBezTo>
                        <a:pt x="1097690" y="1240650"/>
                        <a:pt x="981749" y="1363031"/>
                        <a:pt x="869322" y="1402264"/>
                      </a:cubicBezTo>
                      <a:cubicBezTo>
                        <a:pt x="869322" y="1403435"/>
                        <a:pt x="868736" y="1587886"/>
                        <a:pt x="865223" y="1606624"/>
                      </a:cubicBezTo>
                      <a:cubicBezTo>
                        <a:pt x="871664" y="1656982"/>
                        <a:pt x="944274" y="1689773"/>
                        <a:pt x="944274" y="1689773"/>
                      </a:cubicBezTo>
                      <a:cubicBezTo>
                        <a:pt x="962426" y="1707340"/>
                        <a:pt x="961840" y="1758284"/>
                        <a:pt x="958913" y="1764139"/>
                      </a:cubicBezTo>
                      <a:cubicBezTo>
                        <a:pt x="947787" y="1789318"/>
                        <a:pt x="923779" y="1793417"/>
                        <a:pt x="917923" y="1826208"/>
                      </a:cubicBezTo>
                      <a:cubicBezTo>
                        <a:pt x="912653" y="1854315"/>
                        <a:pt x="926707" y="1870711"/>
                        <a:pt x="934319" y="1898232"/>
                      </a:cubicBezTo>
                      <a:cubicBezTo>
                        <a:pt x="945445" y="1936879"/>
                        <a:pt x="933148" y="1967328"/>
                        <a:pt x="905627" y="1993093"/>
                      </a:cubicBezTo>
                      <a:cubicBezTo>
                        <a:pt x="898014" y="2000705"/>
                        <a:pt x="888646" y="2007146"/>
                        <a:pt x="878106" y="2015930"/>
                      </a:cubicBezTo>
                      <a:cubicBezTo>
                        <a:pt x="893330" y="2018272"/>
                        <a:pt x="905041" y="2020028"/>
                        <a:pt x="917338" y="2021785"/>
                      </a:cubicBezTo>
                      <a:cubicBezTo>
                        <a:pt x="957156" y="2028226"/>
                        <a:pt x="996974" y="2025884"/>
                        <a:pt x="1035621" y="2015344"/>
                      </a:cubicBezTo>
                      <a:cubicBezTo>
                        <a:pt x="1107644" y="1995435"/>
                        <a:pt x="1135752" y="1980796"/>
                        <a:pt x="1172642" y="1892377"/>
                      </a:cubicBezTo>
                      <a:cubicBezTo>
                        <a:pt x="1183182" y="1866026"/>
                        <a:pt x="1188452" y="1822109"/>
                        <a:pt x="1183182" y="1806299"/>
                      </a:cubicBezTo>
                      <a:cubicBezTo>
                        <a:pt x="1176741" y="1786976"/>
                        <a:pt x="1165029" y="1772923"/>
                        <a:pt x="1167957" y="1757113"/>
                      </a:cubicBezTo>
                      <a:cubicBezTo>
                        <a:pt x="1209532" y="1686260"/>
                        <a:pt x="1211288" y="1628875"/>
                        <a:pt x="1169714" y="1560950"/>
                      </a:cubicBezTo>
                      <a:cubicBezTo>
                        <a:pt x="1163858" y="1550996"/>
                        <a:pt x="1157417" y="1534014"/>
                        <a:pt x="1162687" y="1529330"/>
                      </a:cubicBezTo>
                      <a:cubicBezTo>
                        <a:pt x="1182596" y="1510592"/>
                        <a:pt x="1206604" y="1505908"/>
                        <a:pt x="1218315" y="1480143"/>
                      </a:cubicBezTo>
                      <a:cubicBezTo>
                        <a:pt x="1235882" y="1451451"/>
                        <a:pt x="1261061" y="1399922"/>
                        <a:pt x="1232954" y="1343708"/>
                      </a:cubicBezTo>
                      <a:cubicBezTo>
                        <a:pt x="1208361" y="1306818"/>
                        <a:pt x="1213045" y="1269342"/>
                        <a:pt x="1222414" y="1261729"/>
                      </a:cubicBezTo>
                      <a:cubicBezTo>
                        <a:pt x="1239981" y="1247091"/>
                        <a:pt x="1332499" y="1052685"/>
                        <a:pt x="1338940" y="1036875"/>
                      </a:cubicBezTo>
                      <a:cubicBezTo>
                        <a:pt x="1377587" y="942600"/>
                        <a:pt x="1391055" y="869405"/>
                        <a:pt x="1386371" y="767518"/>
                      </a:cubicBezTo>
                      <a:cubicBezTo>
                        <a:pt x="1385785" y="748780"/>
                        <a:pt x="1377002" y="700764"/>
                        <a:pt x="1384028" y="683197"/>
                      </a:cubicBezTo>
                      <a:cubicBezTo>
                        <a:pt x="1393397" y="659190"/>
                        <a:pt x="1398082" y="633425"/>
                        <a:pt x="1399838" y="607075"/>
                      </a:cubicBezTo>
                      <a:cubicBezTo>
                        <a:pt x="1410378" y="471225"/>
                        <a:pt x="1358849" y="357041"/>
                        <a:pt x="1269844" y="256325"/>
                      </a:cubicBezTo>
                      <a:close/>
                    </a:path>
                  </a:pathLst>
                </a:custGeom>
                <a:solidFill>
                  <a:srgbClr val="262020"/>
                </a:solidFill>
                <a:ln w="58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6C8AFBC7-996F-4857-B8F6-F19CF8D80AC5}"/>
                </a:ext>
              </a:extLst>
            </p:cNvPr>
            <p:cNvGrpSpPr/>
            <p:nvPr/>
          </p:nvGrpSpPr>
          <p:grpSpPr>
            <a:xfrm>
              <a:off x="2151104" y="4557655"/>
              <a:ext cx="928172" cy="931066"/>
              <a:chOff x="6621035" y="1810350"/>
              <a:chExt cx="982246" cy="985309"/>
            </a:xfrm>
          </p:grpSpPr>
          <p:sp>
            <p:nvSpPr>
              <p:cNvPr id="69" name="타원 68">
                <a:extLst>
                  <a:ext uri="{FF2B5EF4-FFF2-40B4-BE49-F238E27FC236}">
                    <a16:creationId xmlns:a16="http://schemas.microsoft.com/office/drawing/2014/main" id="{6B6A1BA4-1357-451C-8E25-E5E7A9972551}"/>
                  </a:ext>
                </a:extLst>
              </p:cNvPr>
              <p:cNvSpPr/>
              <p:nvPr/>
            </p:nvSpPr>
            <p:spPr>
              <a:xfrm>
                <a:off x="6621035" y="1810350"/>
                <a:ext cx="982246" cy="98224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70" name="그룹 69">
                <a:extLst>
                  <a:ext uri="{FF2B5EF4-FFF2-40B4-BE49-F238E27FC236}">
                    <a16:creationId xmlns:a16="http://schemas.microsoft.com/office/drawing/2014/main" id="{134068FD-0BAA-4131-B7A6-3BC769EE8736}"/>
                  </a:ext>
                </a:extLst>
              </p:cNvPr>
              <p:cNvGrpSpPr/>
              <p:nvPr/>
            </p:nvGrpSpPr>
            <p:grpSpPr>
              <a:xfrm>
                <a:off x="6739136" y="1867204"/>
                <a:ext cx="746799" cy="928455"/>
                <a:chOff x="6739136" y="1867204"/>
                <a:chExt cx="746799" cy="928455"/>
              </a:xfrm>
            </p:grpSpPr>
            <p:sp>
              <p:nvSpPr>
                <p:cNvPr id="71" name="Freeform: Shape 53">
                  <a:extLst>
                    <a:ext uri="{FF2B5EF4-FFF2-40B4-BE49-F238E27FC236}">
                      <a16:creationId xmlns:a16="http://schemas.microsoft.com/office/drawing/2014/main" id="{17DEBADD-8A07-474D-A943-DF8AED0FE6DB}"/>
                    </a:ext>
                  </a:extLst>
                </p:cNvPr>
                <p:cNvSpPr/>
                <p:nvPr/>
              </p:nvSpPr>
              <p:spPr>
                <a:xfrm>
                  <a:off x="6925528" y="1867204"/>
                  <a:ext cx="378341" cy="646986"/>
                </a:xfrm>
                <a:custGeom>
                  <a:avLst/>
                  <a:gdLst>
                    <a:gd name="connsiteX0" fmla="*/ 216364 w 989594"/>
                    <a:gd name="connsiteY0" fmla="*/ 1501182 h 1692265"/>
                    <a:gd name="connsiteX1" fmla="*/ 128530 w 989594"/>
                    <a:gd name="connsiteY1" fmla="*/ 1386412 h 1692265"/>
                    <a:gd name="connsiteX2" fmla="*/ 36597 w 989594"/>
                    <a:gd name="connsiteY2" fmla="*/ 1159215 h 1692265"/>
                    <a:gd name="connsiteX3" fmla="*/ 35426 w 989594"/>
                    <a:gd name="connsiteY3" fmla="*/ 1145162 h 1692265"/>
                    <a:gd name="connsiteX4" fmla="*/ 13175 w 989594"/>
                    <a:gd name="connsiteY4" fmla="*/ 938460 h 1692265"/>
                    <a:gd name="connsiteX5" fmla="*/ 2635 w 989594"/>
                    <a:gd name="connsiteY5" fmla="*/ 839500 h 1692265"/>
                    <a:gd name="connsiteX6" fmla="*/ 6734 w 989594"/>
                    <a:gd name="connsiteY6" fmla="*/ 783872 h 1692265"/>
                    <a:gd name="connsiteX7" fmla="*/ 1464 w 989594"/>
                    <a:gd name="connsiteY7" fmla="*/ 670274 h 1692265"/>
                    <a:gd name="connsiteX8" fmla="*/ 3806 w 989594"/>
                    <a:gd name="connsiteY8" fmla="*/ 643338 h 1692265"/>
                    <a:gd name="connsiteX9" fmla="*/ 1464 w 989594"/>
                    <a:gd name="connsiteY9" fmla="*/ 458301 h 1692265"/>
                    <a:gd name="connsiteX10" fmla="*/ 43624 w 989594"/>
                    <a:gd name="connsiteY10" fmla="*/ 223492 h 1692265"/>
                    <a:gd name="connsiteX11" fmla="*/ 50065 w 989594"/>
                    <a:gd name="connsiteY11" fmla="*/ 206511 h 1692265"/>
                    <a:gd name="connsiteX12" fmla="*/ 65875 w 989594"/>
                    <a:gd name="connsiteY12" fmla="*/ 169035 h 1692265"/>
                    <a:gd name="connsiteX13" fmla="*/ 139656 w 989594"/>
                    <a:gd name="connsiteY13" fmla="*/ 101110 h 1692265"/>
                    <a:gd name="connsiteX14" fmla="*/ 165420 w 989594"/>
                    <a:gd name="connsiteY14" fmla="*/ 85300 h 1692265"/>
                    <a:gd name="connsiteX15" fmla="*/ 296000 w 989594"/>
                    <a:gd name="connsiteY15" fmla="*/ 27915 h 1692265"/>
                    <a:gd name="connsiteX16" fmla="*/ 481037 w 989594"/>
                    <a:gd name="connsiteY16" fmla="*/ 2151 h 1692265"/>
                    <a:gd name="connsiteX17" fmla="*/ 776158 w 989594"/>
                    <a:gd name="connsiteY17" fmla="*/ 57193 h 1692265"/>
                    <a:gd name="connsiteX18" fmla="*/ 900297 w 989594"/>
                    <a:gd name="connsiteY18" fmla="*/ 173720 h 1692265"/>
                    <a:gd name="connsiteX19" fmla="*/ 993401 w 989594"/>
                    <a:gd name="connsiteY19" fmla="*/ 525641 h 1692265"/>
                    <a:gd name="connsiteX20" fmla="*/ 988716 w 989594"/>
                    <a:gd name="connsiteY20" fmla="*/ 647437 h 1692265"/>
                    <a:gd name="connsiteX21" fmla="*/ 991059 w 989594"/>
                    <a:gd name="connsiteY21" fmla="*/ 674958 h 1692265"/>
                    <a:gd name="connsiteX22" fmla="*/ 981690 w 989594"/>
                    <a:gd name="connsiteY22" fmla="*/ 874634 h 1692265"/>
                    <a:gd name="connsiteX23" fmla="*/ 965880 w 989594"/>
                    <a:gd name="connsiteY23" fmla="*/ 953099 h 1692265"/>
                    <a:gd name="connsiteX24" fmla="*/ 955339 w 989594"/>
                    <a:gd name="connsiteY24" fmla="*/ 1105344 h 1692265"/>
                    <a:gd name="connsiteX25" fmla="*/ 911423 w 989594"/>
                    <a:gd name="connsiteY25" fmla="*/ 1322001 h 1692265"/>
                    <a:gd name="connsiteX26" fmla="*/ 832372 w 989594"/>
                    <a:gd name="connsiteY26" fmla="*/ 1481273 h 1692265"/>
                    <a:gd name="connsiteX27" fmla="*/ 810121 w 989594"/>
                    <a:gd name="connsiteY27" fmla="*/ 1511136 h 1692265"/>
                    <a:gd name="connsiteX28" fmla="*/ 777330 w 989594"/>
                    <a:gd name="connsiteY28" fmla="*/ 1555639 h 1692265"/>
                    <a:gd name="connsiteX29" fmla="*/ 644993 w 989594"/>
                    <a:gd name="connsiteY29" fmla="*/ 1663382 h 1692265"/>
                    <a:gd name="connsiteX30" fmla="*/ 517341 w 989594"/>
                    <a:gd name="connsiteY30" fmla="*/ 1692660 h 1692265"/>
                    <a:gd name="connsiteX31" fmla="*/ 304783 w 989594"/>
                    <a:gd name="connsiteY31" fmla="*/ 1592529 h 1692265"/>
                    <a:gd name="connsiteX32" fmla="*/ 231003 w 989594"/>
                    <a:gd name="connsiteY32" fmla="*/ 1524019 h 1692265"/>
                    <a:gd name="connsiteX33" fmla="*/ 216364 w 989594"/>
                    <a:gd name="connsiteY33" fmla="*/ 1501182 h 1692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989594" h="1692265">
                      <a:moveTo>
                        <a:pt x="216364" y="1501182"/>
                      </a:moveTo>
                      <a:cubicBezTo>
                        <a:pt x="186501" y="1463120"/>
                        <a:pt x="153709" y="1427987"/>
                        <a:pt x="128530" y="1386412"/>
                      </a:cubicBezTo>
                      <a:cubicBezTo>
                        <a:pt x="85784" y="1316731"/>
                        <a:pt x="59434" y="1272814"/>
                        <a:pt x="36597" y="1159215"/>
                      </a:cubicBezTo>
                      <a:cubicBezTo>
                        <a:pt x="36597" y="1154531"/>
                        <a:pt x="37183" y="1149261"/>
                        <a:pt x="35426" y="1145162"/>
                      </a:cubicBezTo>
                      <a:cubicBezTo>
                        <a:pt x="16103" y="1065526"/>
                        <a:pt x="23130" y="1008141"/>
                        <a:pt x="13175" y="938460"/>
                      </a:cubicBezTo>
                      <a:cubicBezTo>
                        <a:pt x="2635" y="906254"/>
                        <a:pt x="878" y="872877"/>
                        <a:pt x="2635" y="839500"/>
                      </a:cubicBezTo>
                      <a:cubicBezTo>
                        <a:pt x="3806" y="820762"/>
                        <a:pt x="3806" y="802024"/>
                        <a:pt x="6734" y="783872"/>
                      </a:cubicBezTo>
                      <a:cubicBezTo>
                        <a:pt x="12590" y="745225"/>
                        <a:pt x="7319" y="707749"/>
                        <a:pt x="1464" y="670274"/>
                      </a:cubicBezTo>
                      <a:cubicBezTo>
                        <a:pt x="293" y="661490"/>
                        <a:pt x="-2049" y="651536"/>
                        <a:pt x="3806" y="643338"/>
                      </a:cubicBezTo>
                      <a:cubicBezTo>
                        <a:pt x="-878" y="581854"/>
                        <a:pt x="-293" y="520371"/>
                        <a:pt x="1464" y="458301"/>
                      </a:cubicBezTo>
                      <a:cubicBezTo>
                        <a:pt x="4392" y="373981"/>
                        <a:pt x="10247" y="298444"/>
                        <a:pt x="43624" y="223492"/>
                      </a:cubicBezTo>
                      <a:cubicBezTo>
                        <a:pt x="45966" y="218222"/>
                        <a:pt x="51236" y="212952"/>
                        <a:pt x="50065" y="206511"/>
                      </a:cubicBezTo>
                      <a:cubicBezTo>
                        <a:pt x="49480" y="191286"/>
                        <a:pt x="57678" y="179575"/>
                        <a:pt x="65875" y="169035"/>
                      </a:cubicBezTo>
                      <a:cubicBezTo>
                        <a:pt x="81685" y="149712"/>
                        <a:pt x="116233" y="113993"/>
                        <a:pt x="139656" y="101110"/>
                      </a:cubicBezTo>
                      <a:cubicBezTo>
                        <a:pt x="147854" y="94669"/>
                        <a:pt x="156051" y="89399"/>
                        <a:pt x="165420" y="85300"/>
                      </a:cubicBezTo>
                      <a:cubicBezTo>
                        <a:pt x="209337" y="66562"/>
                        <a:pt x="253254" y="48410"/>
                        <a:pt x="296000" y="27915"/>
                      </a:cubicBezTo>
                      <a:cubicBezTo>
                        <a:pt x="355142" y="-191"/>
                        <a:pt x="416625" y="-3119"/>
                        <a:pt x="481037" y="2151"/>
                      </a:cubicBezTo>
                      <a:cubicBezTo>
                        <a:pt x="581753" y="10349"/>
                        <a:pt x="680712" y="22060"/>
                        <a:pt x="776158" y="57193"/>
                      </a:cubicBezTo>
                      <a:cubicBezTo>
                        <a:pt x="830615" y="77688"/>
                        <a:pt x="872776" y="122776"/>
                        <a:pt x="900297" y="173720"/>
                      </a:cubicBezTo>
                      <a:cubicBezTo>
                        <a:pt x="960024" y="283219"/>
                        <a:pt x="998671" y="398574"/>
                        <a:pt x="993401" y="525641"/>
                      </a:cubicBezTo>
                      <a:cubicBezTo>
                        <a:pt x="991644" y="566044"/>
                        <a:pt x="991059" y="606448"/>
                        <a:pt x="988716" y="647437"/>
                      </a:cubicBezTo>
                      <a:cubicBezTo>
                        <a:pt x="993401" y="656220"/>
                        <a:pt x="992815" y="665589"/>
                        <a:pt x="991059" y="674958"/>
                      </a:cubicBezTo>
                      <a:cubicBezTo>
                        <a:pt x="978762" y="741126"/>
                        <a:pt x="983446" y="807880"/>
                        <a:pt x="981690" y="874634"/>
                      </a:cubicBezTo>
                      <a:cubicBezTo>
                        <a:pt x="981104" y="901569"/>
                        <a:pt x="982275" y="929091"/>
                        <a:pt x="965880" y="953099"/>
                      </a:cubicBezTo>
                      <a:cubicBezTo>
                        <a:pt x="951241" y="1002871"/>
                        <a:pt x="955339" y="1053815"/>
                        <a:pt x="955339" y="1105344"/>
                      </a:cubicBezTo>
                      <a:cubicBezTo>
                        <a:pt x="954754" y="1179710"/>
                        <a:pt x="923719" y="1249977"/>
                        <a:pt x="911423" y="1322001"/>
                      </a:cubicBezTo>
                      <a:cubicBezTo>
                        <a:pt x="900882" y="1383484"/>
                        <a:pt x="867506" y="1432671"/>
                        <a:pt x="832372" y="1481273"/>
                      </a:cubicBezTo>
                      <a:cubicBezTo>
                        <a:pt x="825345" y="1491227"/>
                        <a:pt x="817148" y="1501182"/>
                        <a:pt x="810121" y="1511136"/>
                      </a:cubicBezTo>
                      <a:cubicBezTo>
                        <a:pt x="805436" y="1530460"/>
                        <a:pt x="790797" y="1543342"/>
                        <a:pt x="777330" y="1555639"/>
                      </a:cubicBezTo>
                      <a:cubicBezTo>
                        <a:pt x="734584" y="1593700"/>
                        <a:pt x="691838" y="1631176"/>
                        <a:pt x="644993" y="1663382"/>
                      </a:cubicBezTo>
                      <a:cubicBezTo>
                        <a:pt x="606346" y="1689732"/>
                        <a:pt x="561844" y="1693245"/>
                        <a:pt x="517341" y="1692660"/>
                      </a:cubicBezTo>
                      <a:cubicBezTo>
                        <a:pt x="431850" y="1691488"/>
                        <a:pt x="363339" y="1651670"/>
                        <a:pt x="304783" y="1592529"/>
                      </a:cubicBezTo>
                      <a:cubicBezTo>
                        <a:pt x="280776" y="1568521"/>
                        <a:pt x="253840" y="1548612"/>
                        <a:pt x="231003" y="1524019"/>
                      </a:cubicBezTo>
                      <a:cubicBezTo>
                        <a:pt x="224562" y="1517578"/>
                        <a:pt x="216364" y="1511722"/>
                        <a:pt x="216364" y="1501182"/>
                      </a:cubicBezTo>
                      <a:close/>
                    </a:path>
                  </a:pathLst>
                </a:custGeom>
                <a:solidFill>
                  <a:srgbClr val="714B25"/>
                </a:solidFill>
                <a:ln w="58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2" name="자유형: 도형 71">
                  <a:extLst>
                    <a:ext uri="{FF2B5EF4-FFF2-40B4-BE49-F238E27FC236}">
                      <a16:creationId xmlns:a16="http://schemas.microsoft.com/office/drawing/2014/main" id="{837B069E-A290-49ED-8859-67162F4042E3}"/>
                    </a:ext>
                  </a:extLst>
                </p:cNvPr>
                <p:cNvSpPr/>
                <p:nvPr/>
              </p:nvSpPr>
              <p:spPr>
                <a:xfrm>
                  <a:off x="6739136" y="2455553"/>
                  <a:ext cx="746799" cy="340106"/>
                </a:xfrm>
                <a:custGeom>
                  <a:avLst/>
                  <a:gdLst>
                    <a:gd name="connsiteX0" fmla="*/ 222446 w 746799"/>
                    <a:gd name="connsiteY0" fmla="*/ 135 h 340106"/>
                    <a:gd name="connsiteX1" fmla="*/ 228042 w 746799"/>
                    <a:gd name="connsiteY1" fmla="*/ 11104 h 340106"/>
                    <a:gd name="connsiteX2" fmla="*/ 338411 w 746799"/>
                    <a:gd name="connsiteY2" fmla="*/ 128412 h 340106"/>
                    <a:gd name="connsiteX3" fmla="*/ 408034 w 746799"/>
                    <a:gd name="connsiteY3" fmla="*/ 126621 h 340106"/>
                    <a:gd name="connsiteX4" fmla="*/ 517955 w 746799"/>
                    <a:gd name="connsiteY4" fmla="*/ 13791 h 340106"/>
                    <a:gd name="connsiteX5" fmla="*/ 526014 w 746799"/>
                    <a:gd name="connsiteY5" fmla="*/ 359 h 340106"/>
                    <a:gd name="connsiteX6" fmla="*/ 641531 w 746799"/>
                    <a:gd name="connsiteY6" fmla="*/ 36850 h 340106"/>
                    <a:gd name="connsiteX7" fmla="*/ 744736 w 746799"/>
                    <a:gd name="connsiteY7" fmla="*/ 161769 h 340106"/>
                    <a:gd name="connsiteX8" fmla="*/ 744960 w 746799"/>
                    <a:gd name="connsiteY8" fmla="*/ 179678 h 340106"/>
                    <a:gd name="connsiteX9" fmla="*/ 734835 w 746799"/>
                    <a:gd name="connsiteY9" fmla="*/ 179678 h 340106"/>
                    <a:gd name="connsiteX10" fmla="*/ 663738 w 746799"/>
                    <a:gd name="connsiteY10" fmla="*/ 244687 h 340106"/>
                    <a:gd name="connsiteX11" fmla="*/ 371222 w 746799"/>
                    <a:gd name="connsiteY11" fmla="*/ 340104 h 340106"/>
                    <a:gd name="connsiteX12" fmla="*/ 79304 w 746799"/>
                    <a:gd name="connsiteY12" fmla="*/ 242875 h 340106"/>
                    <a:gd name="connsiteX13" fmla="*/ 11043 w 746799"/>
                    <a:gd name="connsiteY13" fmla="*/ 179678 h 340106"/>
                    <a:gd name="connsiteX14" fmla="*/ 10440 w 746799"/>
                    <a:gd name="connsiteY14" fmla="*/ 179678 h 340106"/>
                    <a:gd name="connsiteX15" fmla="*/ 814 w 746799"/>
                    <a:gd name="connsiteY15" fmla="*/ 168261 h 340106"/>
                    <a:gd name="connsiteX16" fmla="*/ 20290 w 746799"/>
                    <a:gd name="connsiteY16" fmla="*/ 105354 h 340106"/>
                    <a:gd name="connsiteX17" fmla="*/ 106480 w 746799"/>
                    <a:gd name="connsiteY17" fmla="*/ 35954 h 340106"/>
                    <a:gd name="connsiteX18" fmla="*/ 213043 w 746799"/>
                    <a:gd name="connsiteY18" fmla="*/ 2374 h 340106"/>
                    <a:gd name="connsiteX19" fmla="*/ 222446 w 746799"/>
                    <a:gd name="connsiteY19" fmla="*/ 135 h 34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46799" h="340106">
                      <a:moveTo>
                        <a:pt x="222446" y="135"/>
                      </a:moveTo>
                      <a:cubicBezTo>
                        <a:pt x="226252" y="2821"/>
                        <a:pt x="226475" y="7299"/>
                        <a:pt x="228042" y="11104"/>
                      </a:cubicBezTo>
                      <a:cubicBezTo>
                        <a:pt x="248638" y="65505"/>
                        <a:pt x="284458" y="104906"/>
                        <a:pt x="338411" y="128412"/>
                      </a:cubicBezTo>
                      <a:cubicBezTo>
                        <a:pt x="362589" y="138934"/>
                        <a:pt x="384528" y="137591"/>
                        <a:pt x="408034" y="126621"/>
                      </a:cubicBezTo>
                      <a:cubicBezTo>
                        <a:pt x="458853" y="102443"/>
                        <a:pt x="495568" y="65281"/>
                        <a:pt x="517955" y="13791"/>
                      </a:cubicBezTo>
                      <a:cubicBezTo>
                        <a:pt x="519970" y="9089"/>
                        <a:pt x="520865" y="3269"/>
                        <a:pt x="526014" y="359"/>
                      </a:cubicBezTo>
                      <a:cubicBezTo>
                        <a:pt x="564744" y="12224"/>
                        <a:pt x="603026" y="24760"/>
                        <a:pt x="641531" y="36850"/>
                      </a:cubicBezTo>
                      <a:cubicBezTo>
                        <a:pt x="702200" y="56102"/>
                        <a:pt x="735109" y="99757"/>
                        <a:pt x="744736" y="161769"/>
                      </a:cubicBezTo>
                      <a:cubicBezTo>
                        <a:pt x="745631" y="167589"/>
                        <a:pt x="748765" y="173634"/>
                        <a:pt x="744960" y="179678"/>
                      </a:cubicBezTo>
                      <a:lnTo>
                        <a:pt x="734835" y="179678"/>
                      </a:lnTo>
                      <a:lnTo>
                        <a:pt x="663738" y="244687"/>
                      </a:lnTo>
                      <a:cubicBezTo>
                        <a:pt x="579691" y="306448"/>
                        <a:pt x="477335" y="340433"/>
                        <a:pt x="371222" y="340104"/>
                      </a:cubicBezTo>
                      <a:cubicBezTo>
                        <a:pt x="265111" y="339775"/>
                        <a:pt x="162967" y="305156"/>
                        <a:pt x="79304" y="242875"/>
                      </a:cubicBezTo>
                      <a:lnTo>
                        <a:pt x="11043" y="179678"/>
                      </a:lnTo>
                      <a:lnTo>
                        <a:pt x="10440" y="179678"/>
                      </a:lnTo>
                      <a:cubicBezTo>
                        <a:pt x="-1201" y="179678"/>
                        <a:pt x="-754" y="179678"/>
                        <a:pt x="814" y="168261"/>
                      </a:cubicBezTo>
                      <a:cubicBezTo>
                        <a:pt x="3948" y="146322"/>
                        <a:pt x="9544" y="125054"/>
                        <a:pt x="20290" y="105354"/>
                      </a:cubicBezTo>
                      <a:cubicBezTo>
                        <a:pt x="39543" y="70654"/>
                        <a:pt x="68199" y="46924"/>
                        <a:pt x="106480" y="35954"/>
                      </a:cubicBezTo>
                      <a:cubicBezTo>
                        <a:pt x="142300" y="25880"/>
                        <a:pt x="177448" y="13343"/>
                        <a:pt x="213043" y="2374"/>
                      </a:cubicBezTo>
                      <a:cubicBezTo>
                        <a:pt x="216177" y="1478"/>
                        <a:pt x="219088" y="-537"/>
                        <a:pt x="222446" y="135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5853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: Shape 55">
                  <a:extLst>
                    <a:ext uri="{FF2B5EF4-FFF2-40B4-BE49-F238E27FC236}">
                      <a16:creationId xmlns:a16="http://schemas.microsoft.com/office/drawing/2014/main" id="{83D2F213-0BF2-4C0D-8836-8519DC000D26}"/>
                    </a:ext>
                  </a:extLst>
                </p:cNvPr>
                <p:cNvSpPr/>
                <p:nvPr/>
              </p:nvSpPr>
              <p:spPr>
                <a:xfrm>
                  <a:off x="6895365" y="1964432"/>
                  <a:ext cx="435078" cy="631667"/>
                </a:xfrm>
                <a:custGeom>
                  <a:avLst/>
                  <a:gdLst>
                    <a:gd name="connsiteX0" fmla="*/ 252462 w 1016287"/>
                    <a:gd name="connsiteY0" fmla="*/ 1114041 h 1475493"/>
                    <a:gd name="connsiteX1" fmla="*/ 373260 w 1016287"/>
                    <a:gd name="connsiteY1" fmla="*/ 1223335 h 1475493"/>
                    <a:gd name="connsiteX2" fmla="*/ 608580 w 1016287"/>
                    <a:gd name="connsiteY2" fmla="*/ 1265692 h 1475493"/>
                    <a:gd name="connsiteX3" fmla="*/ 689111 w 1016287"/>
                    <a:gd name="connsiteY3" fmla="*/ 1210261 h 1475493"/>
                    <a:gd name="connsiteX4" fmla="*/ 782716 w 1016287"/>
                    <a:gd name="connsiteY4" fmla="*/ 1121885 h 1475493"/>
                    <a:gd name="connsiteX5" fmla="*/ 862726 w 1016287"/>
                    <a:gd name="connsiteY5" fmla="*/ 1147509 h 1475493"/>
                    <a:gd name="connsiteX6" fmla="*/ 687543 w 1016287"/>
                    <a:gd name="connsiteY6" fmla="*/ 1389628 h 1475493"/>
                    <a:gd name="connsiteX7" fmla="*/ 520727 w 1016287"/>
                    <a:gd name="connsiteY7" fmla="*/ 1472774 h 1475493"/>
                    <a:gd name="connsiteX8" fmla="*/ 491966 w 1016287"/>
                    <a:gd name="connsiteY8" fmla="*/ 1473819 h 1475493"/>
                    <a:gd name="connsiteX9" fmla="*/ 154673 w 1016287"/>
                    <a:gd name="connsiteY9" fmla="*/ 1148555 h 1475493"/>
                    <a:gd name="connsiteX10" fmla="*/ 252462 w 1016287"/>
                    <a:gd name="connsiteY10" fmla="*/ 1114041 h 1475493"/>
                    <a:gd name="connsiteX11" fmla="*/ 943780 w 1016287"/>
                    <a:gd name="connsiteY11" fmla="*/ 350558 h 1475493"/>
                    <a:gd name="connsiteX12" fmla="*/ 999211 w 1016287"/>
                    <a:gd name="connsiteY12" fmla="*/ 378797 h 1475493"/>
                    <a:gd name="connsiteX13" fmla="*/ 1002348 w 1016287"/>
                    <a:gd name="connsiteY13" fmla="*/ 515806 h 1475493"/>
                    <a:gd name="connsiteX14" fmla="*/ 945871 w 1016287"/>
                    <a:gd name="connsiteY14" fmla="*/ 609934 h 1475493"/>
                    <a:gd name="connsiteX15" fmla="*/ 923385 w 1016287"/>
                    <a:gd name="connsiteY15" fmla="*/ 623531 h 1475493"/>
                    <a:gd name="connsiteX16" fmla="*/ 930707 w 1016287"/>
                    <a:gd name="connsiteY16" fmla="*/ 447301 h 1475493"/>
                    <a:gd name="connsiteX17" fmla="*/ 943780 w 1016287"/>
                    <a:gd name="connsiteY17" fmla="*/ 350558 h 1475493"/>
                    <a:gd name="connsiteX18" fmla="*/ 63159 w 1016287"/>
                    <a:gd name="connsiteY18" fmla="*/ 346899 h 1475493"/>
                    <a:gd name="connsiteX19" fmla="*/ 70480 w 1016287"/>
                    <a:gd name="connsiteY19" fmla="*/ 509008 h 1475493"/>
                    <a:gd name="connsiteX20" fmla="*/ 71526 w 1016287"/>
                    <a:gd name="connsiteY20" fmla="*/ 610980 h 1475493"/>
                    <a:gd name="connsiteX21" fmla="*/ 408 w 1016287"/>
                    <a:gd name="connsiteY21" fmla="*/ 428476 h 1475493"/>
                    <a:gd name="connsiteX22" fmla="*/ 63159 w 1016287"/>
                    <a:gd name="connsiteY22" fmla="*/ 346899 h 1475493"/>
                    <a:gd name="connsiteX23" fmla="*/ 537330 w 1016287"/>
                    <a:gd name="connsiteY23" fmla="*/ 781 h 1475493"/>
                    <a:gd name="connsiteX24" fmla="*/ 739313 w 1016287"/>
                    <a:gd name="connsiteY24" fmla="*/ 33138 h 1475493"/>
                    <a:gd name="connsiteX25" fmla="*/ 745589 w 1016287"/>
                    <a:gd name="connsiteY25" fmla="*/ 34707 h 1475493"/>
                    <a:gd name="connsiteX26" fmla="*/ 861157 w 1016287"/>
                    <a:gd name="connsiteY26" fmla="*/ 147660 h 1475493"/>
                    <a:gd name="connsiteX27" fmla="*/ 898285 w 1016287"/>
                    <a:gd name="connsiteY27" fmla="*/ 393962 h 1475493"/>
                    <a:gd name="connsiteX28" fmla="*/ 848083 w 1016287"/>
                    <a:gd name="connsiteY28" fmla="*/ 644970 h 1475493"/>
                    <a:gd name="connsiteX29" fmla="*/ 811478 w 1016287"/>
                    <a:gd name="connsiteY29" fmla="*/ 744850 h 1475493"/>
                    <a:gd name="connsiteX30" fmla="*/ 787423 w 1016287"/>
                    <a:gd name="connsiteY30" fmla="*/ 767859 h 1475493"/>
                    <a:gd name="connsiteX31" fmla="*/ 758661 w 1016287"/>
                    <a:gd name="connsiteY31" fmla="*/ 747987 h 1475493"/>
                    <a:gd name="connsiteX32" fmla="*/ 553149 w 1016287"/>
                    <a:gd name="connsiteY32" fmla="*/ 653859 h 1475493"/>
                    <a:gd name="connsiteX33" fmla="*/ 505038 w 1016287"/>
                    <a:gd name="connsiteY33" fmla="*/ 677914 h 1475493"/>
                    <a:gd name="connsiteX34" fmla="*/ 566222 w 1016287"/>
                    <a:gd name="connsiteY34" fmla="*/ 687327 h 1475493"/>
                    <a:gd name="connsiteX35" fmla="*/ 636295 w 1016287"/>
                    <a:gd name="connsiteY35" fmla="*/ 775180 h 1475493"/>
                    <a:gd name="connsiteX36" fmla="*/ 605965 w 1016287"/>
                    <a:gd name="connsiteY36" fmla="*/ 844207 h 1475493"/>
                    <a:gd name="connsiteX37" fmla="*/ 403066 w 1016287"/>
                    <a:gd name="connsiteY37" fmla="*/ 846822 h 1475493"/>
                    <a:gd name="connsiteX38" fmla="*/ 421369 w 1016287"/>
                    <a:gd name="connsiteY38" fmla="*/ 694648 h 1475493"/>
                    <a:gd name="connsiteX39" fmla="*/ 500332 w 1016287"/>
                    <a:gd name="connsiteY39" fmla="*/ 678437 h 1475493"/>
                    <a:gd name="connsiteX40" fmla="*/ 278086 w 1016287"/>
                    <a:gd name="connsiteY40" fmla="*/ 704061 h 1475493"/>
                    <a:gd name="connsiteX41" fmla="*/ 245663 w 1016287"/>
                    <a:gd name="connsiteY41" fmla="*/ 750079 h 1475493"/>
                    <a:gd name="connsiteX42" fmla="*/ 220040 w 1016287"/>
                    <a:gd name="connsiteY42" fmla="*/ 767859 h 1475493"/>
                    <a:gd name="connsiteX43" fmla="*/ 195985 w 1016287"/>
                    <a:gd name="connsiteY43" fmla="*/ 747987 h 1475493"/>
                    <a:gd name="connsiteX44" fmla="*/ 106563 w 1016287"/>
                    <a:gd name="connsiteY44" fmla="*/ 493841 h 1475493"/>
                    <a:gd name="connsiteX45" fmla="*/ 104995 w 1016287"/>
                    <a:gd name="connsiteY45" fmla="*/ 481291 h 1475493"/>
                    <a:gd name="connsiteX46" fmla="*/ 121729 w 1016287"/>
                    <a:gd name="connsiteY46" fmla="*/ 239173 h 1475493"/>
                    <a:gd name="connsiteX47" fmla="*/ 168269 w 1016287"/>
                    <a:gd name="connsiteY47" fmla="*/ 90138 h 1475493"/>
                    <a:gd name="connsiteX48" fmla="*/ 197554 w 1016287"/>
                    <a:gd name="connsiteY48" fmla="*/ 61376 h 1475493"/>
                    <a:gd name="connsiteX49" fmla="*/ 332993 w 1016287"/>
                    <a:gd name="connsiteY49" fmla="*/ 14312 h 1475493"/>
                    <a:gd name="connsiteX50" fmla="*/ 537330 w 1016287"/>
                    <a:gd name="connsiteY50" fmla="*/ 781 h 1475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1016287" h="1475493">
                      <a:moveTo>
                        <a:pt x="252462" y="1114041"/>
                      </a:moveTo>
                      <a:cubicBezTo>
                        <a:pt x="292728" y="1150647"/>
                        <a:pt x="331425" y="1188821"/>
                        <a:pt x="373260" y="1223335"/>
                      </a:cubicBezTo>
                      <a:cubicBezTo>
                        <a:pt x="443333" y="1280857"/>
                        <a:pt x="522818" y="1293408"/>
                        <a:pt x="608580" y="1265692"/>
                      </a:cubicBezTo>
                      <a:cubicBezTo>
                        <a:pt x="640478" y="1255234"/>
                        <a:pt x="663488" y="1230133"/>
                        <a:pt x="689111" y="1210261"/>
                      </a:cubicBezTo>
                      <a:cubicBezTo>
                        <a:pt x="723103" y="1183591"/>
                        <a:pt x="754478" y="1153785"/>
                        <a:pt x="782716" y="1121885"/>
                      </a:cubicBezTo>
                      <a:cubicBezTo>
                        <a:pt x="809386" y="1130252"/>
                        <a:pt x="836056" y="1139142"/>
                        <a:pt x="862726" y="1147509"/>
                      </a:cubicBezTo>
                      <a:cubicBezTo>
                        <a:pt x="827166" y="1244775"/>
                        <a:pt x="770689" y="1326876"/>
                        <a:pt x="687543" y="1389628"/>
                      </a:cubicBezTo>
                      <a:cubicBezTo>
                        <a:pt x="637341" y="1427801"/>
                        <a:pt x="581387" y="1454995"/>
                        <a:pt x="520727" y="1472774"/>
                      </a:cubicBezTo>
                      <a:cubicBezTo>
                        <a:pt x="510791" y="1475912"/>
                        <a:pt x="501379" y="1476434"/>
                        <a:pt x="491966" y="1473819"/>
                      </a:cubicBezTo>
                      <a:cubicBezTo>
                        <a:pt x="318352" y="1429371"/>
                        <a:pt x="206443" y="1319555"/>
                        <a:pt x="154673" y="1148555"/>
                      </a:cubicBezTo>
                      <a:cubicBezTo>
                        <a:pt x="185526" y="1131298"/>
                        <a:pt x="221086" y="1128160"/>
                        <a:pt x="252462" y="1114041"/>
                      </a:cubicBezTo>
                      <a:close/>
                      <a:moveTo>
                        <a:pt x="943780" y="350558"/>
                      </a:moveTo>
                      <a:cubicBezTo>
                        <a:pt x="964697" y="344283"/>
                        <a:pt x="985615" y="354742"/>
                        <a:pt x="999211" y="378797"/>
                      </a:cubicBezTo>
                      <a:cubicBezTo>
                        <a:pt x="1024312" y="424292"/>
                        <a:pt x="1018560" y="470311"/>
                        <a:pt x="1002348" y="515806"/>
                      </a:cubicBezTo>
                      <a:cubicBezTo>
                        <a:pt x="989798" y="550843"/>
                        <a:pt x="970972" y="582219"/>
                        <a:pt x="945871" y="609934"/>
                      </a:cubicBezTo>
                      <a:cubicBezTo>
                        <a:pt x="940119" y="616733"/>
                        <a:pt x="932798" y="621962"/>
                        <a:pt x="923385" y="623531"/>
                      </a:cubicBezTo>
                      <a:cubicBezTo>
                        <a:pt x="932275" y="565485"/>
                        <a:pt x="932275" y="506394"/>
                        <a:pt x="930707" y="447301"/>
                      </a:cubicBezTo>
                      <a:cubicBezTo>
                        <a:pt x="930183" y="414880"/>
                        <a:pt x="937504" y="382457"/>
                        <a:pt x="943780" y="350558"/>
                      </a:cubicBezTo>
                      <a:close/>
                      <a:moveTo>
                        <a:pt x="63159" y="346899"/>
                      </a:moveTo>
                      <a:cubicBezTo>
                        <a:pt x="76755" y="400238"/>
                        <a:pt x="75709" y="454623"/>
                        <a:pt x="70480" y="509008"/>
                      </a:cubicBezTo>
                      <a:cubicBezTo>
                        <a:pt x="66819" y="542998"/>
                        <a:pt x="73094" y="576989"/>
                        <a:pt x="71526" y="610980"/>
                      </a:cubicBezTo>
                      <a:cubicBezTo>
                        <a:pt x="24462" y="559210"/>
                        <a:pt x="-3776" y="500118"/>
                        <a:pt x="408" y="428476"/>
                      </a:cubicBezTo>
                      <a:cubicBezTo>
                        <a:pt x="2499" y="393440"/>
                        <a:pt x="26031" y="346375"/>
                        <a:pt x="63159" y="346899"/>
                      </a:cubicBezTo>
                      <a:close/>
                      <a:moveTo>
                        <a:pt x="537330" y="781"/>
                      </a:moveTo>
                      <a:cubicBezTo>
                        <a:pt x="605050" y="3592"/>
                        <a:pt x="672378" y="14051"/>
                        <a:pt x="739313" y="33138"/>
                      </a:cubicBezTo>
                      <a:cubicBezTo>
                        <a:pt x="741405" y="33661"/>
                        <a:pt x="743496" y="34184"/>
                        <a:pt x="745589" y="34707"/>
                      </a:cubicBezTo>
                      <a:cubicBezTo>
                        <a:pt x="804680" y="51441"/>
                        <a:pt x="842331" y="84908"/>
                        <a:pt x="861157" y="147660"/>
                      </a:cubicBezTo>
                      <a:cubicBezTo>
                        <a:pt x="885212" y="228715"/>
                        <a:pt x="888873" y="310815"/>
                        <a:pt x="898285" y="393962"/>
                      </a:cubicBezTo>
                      <a:cubicBezTo>
                        <a:pt x="908744" y="484952"/>
                        <a:pt x="874753" y="563392"/>
                        <a:pt x="848083" y="644970"/>
                      </a:cubicBezTo>
                      <a:cubicBezTo>
                        <a:pt x="837102" y="678437"/>
                        <a:pt x="824028" y="711382"/>
                        <a:pt x="811478" y="744850"/>
                      </a:cubicBezTo>
                      <a:cubicBezTo>
                        <a:pt x="807294" y="756354"/>
                        <a:pt x="801542" y="766290"/>
                        <a:pt x="787423" y="767859"/>
                      </a:cubicBezTo>
                      <a:cubicBezTo>
                        <a:pt x="771735" y="769428"/>
                        <a:pt x="765460" y="758969"/>
                        <a:pt x="758661" y="747987"/>
                      </a:cubicBezTo>
                      <a:cubicBezTo>
                        <a:pt x="710552" y="666410"/>
                        <a:pt x="633157" y="630850"/>
                        <a:pt x="553149" y="653859"/>
                      </a:cubicBezTo>
                      <a:cubicBezTo>
                        <a:pt x="536937" y="658565"/>
                        <a:pt x="521250" y="664318"/>
                        <a:pt x="505038" y="677914"/>
                      </a:cubicBezTo>
                      <a:cubicBezTo>
                        <a:pt x="528048" y="678960"/>
                        <a:pt x="547397" y="681575"/>
                        <a:pt x="566222" y="687327"/>
                      </a:cubicBezTo>
                      <a:cubicBezTo>
                        <a:pt x="609625" y="700924"/>
                        <a:pt x="629497" y="733345"/>
                        <a:pt x="636295" y="775180"/>
                      </a:cubicBezTo>
                      <a:cubicBezTo>
                        <a:pt x="641002" y="803941"/>
                        <a:pt x="628974" y="826950"/>
                        <a:pt x="605965" y="844207"/>
                      </a:cubicBezTo>
                      <a:cubicBezTo>
                        <a:pt x="551580" y="884995"/>
                        <a:pt x="459020" y="886564"/>
                        <a:pt x="403066" y="846822"/>
                      </a:cubicBezTo>
                      <a:cubicBezTo>
                        <a:pt x="350250" y="809170"/>
                        <a:pt x="360187" y="726025"/>
                        <a:pt x="421369" y="694648"/>
                      </a:cubicBezTo>
                      <a:cubicBezTo>
                        <a:pt x="444901" y="682621"/>
                        <a:pt x="470002" y="678437"/>
                        <a:pt x="500332" y="678437"/>
                      </a:cubicBezTo>
                      <a:cubicBezTo>
                        <a:pt x="432874" y="628759"/>
                        <a:pt x="335608" y="641309"/>
                        <a:pt x="278086" y="704061"/>
                      </a:cubicBezTo>
                      <a:cubicBezTo>
                        <a:pt x="265535" y="718180"/>
                        <a:pt x="254554" y="733345"/>
                        <a:pt x="245663" y="750079"/>
                      </a:cubicBezTo>
                      <a:cubicBezTo>
                        <a:pt x="240435" y="760537"/>
                        <a:pt x="233113" y="768382"/>
                        <a:pt x="220040" y="767859"/>
                      </a:cubicBezTo>
                      <a:cubicBezTo>
                        <a:pt x="206967" y="767336"/>
                        <a:pt x="200691" y="759492"/>
                        <a:pt x="195985" y="747987"/>
                      </a:cubicBezTo>
                      <a:cubicBezTo>
                        <a:pt x="161994" y="664841"/>
                        <a:pt x="132710" y="579603"/>
                        <a:pt x="106563" y="493841"/>
                      </a:cubicBezTo>
                      <a:cubicBezTo>
                        <a:pt x="105517" y="489658"/>
                        <a:pt x="104471" y="485474"/>
                        <a:pt x="104995" y="481291"/>
                      </a:cubicBezTo>
                      <a:cubicBezTo>
                        <a:pt x="110747" y="400236"/>
                        <a:pt x="107609" y="319182"/>
                        <a:pt x="121729" y="239173"/>
                      </a:cubicBezTo>
                      <a:cubicBezTo>
                        <a:pt x="130618" y="187926"/>
                        <a:pt x="148921" y="138770"/>
                        <a:pt x="168269" y="90138"/>
                      </a:cubicBezTo>
                      <a:cubicBezTo>
                        <a:pt x="173499" y="76018"/>
                        <a:pt x="186049" y="68697"/>
                        <a:pt x="197554" y="61376"/>
                      </a:cubicBezTo>
                      <a:cubicBezTo>
                        <a:pt x="238866" y="34707"/>
                        <a:pt x="285407" y="22156"/>
                        <a:pt x="332993" y="14312"/>
                      </a:cubicBezTo>
                      <a:cubicBezTo>
                        <a:pt x="401498" y="2808"/>
                        <a:pt x="469610" y="-2030"/>
                        <a:pt x="537330" y="781"/>
                      </a:cubicBezTo>
                      <a:close/>
                    </a:path>
                  </a:pathLst>
                </a:custGeom>
                <a:solidFill>
                  <a:srgbClr val="F8DFC9"/>
                </a:solidFill>
                <a:ln w="58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93C470BB-4E05-4F67-BCA5-5DFCEB6CCE67}"/>
                </a:ext>
              </a:extLst>
            </p:cNvPr>
            <p:cNvGrpSpPr/>
            <p:nvPr/>
          </p:nvGrpSpPr>
          <p:grpSpPr>
            <a:xfrm>
              <a:off x="3191000" y="4557655"/>
              <a:ext cx="928172" cy="928644"/>
              <a:chOff x="7457823" y="4624410"/>
              <a:chExt cx="982246" cy="982744"/>
            </a:xfrm>
          </p:grpSpPr>
          <p:sp>
            <p:nvSpPr>
              <p:cNvPr id="61" name="타원 60">
                <a:extLst>
                  <a:ext uri="{FF2B5EF4-FFF2-40B4-BE49-F238E27FC236}">
                    <a16:creationId xmlns:a16="http://schemas.microsoft.com/office/drawing/2014/main" id="{9EEDF4ED-78FD-41E1-8056-7B9FE6A8C528}"/>
                  </a:ext>
                </a:extLst>
              </p:cNvPr>
              <p:cNvSpPr/>
              <p:nvPr/>
            </p:nvSpPr>
            <p:spPr>
              <a:xfrm>
                <a:off x="7457823" y="4624410"/>
                <a:ext cx="982246" cy="98224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62" name="그룹 61">
                <a:extLst>
                  <a:ext uri="{FF2B5EF4-FFF2-40B4-BE49-F238E27FC236}">
                    <a16:creationId xmlns:a16="http://schemas.microsoft.com/office/drawing/2014/main" id="{ECA7DD80-63CC-47C0-8D9D-3D17E7C2C5DD}"/>
                  </a:ext>
                </a:extLst>
              </p:cNvPr>
              <p:cNvGrpSpPr/>
              <p:nvPr/>
            </p:nvGrpSpPr>
            <p:grpSpPr>
              <a:xfrm>
                <a:off x="7575174" y="4666348"/>
                <a:ext cx="753685" cy="940806"/>
                <a:chOff x="7575174" y="4666348"/>
                <a:chExt cx="753685" cy="940806"/>
              </a:xfrm>
            </p:grpSpPr>
            <p:sp>
              <p:nvSpPr>
                <p:cNvPr id="63" name="자유형: 도형 62">
                  <a:extLst>
                    <a:ext uri="{FF2B5EF4-FFF2-40B4-BE49-F238E27FC236}">
                      <a16:creationId xmlns:a16="http://schemas.microsoft.com/office/drawing/2014/main" id="{927A29FF-5845-45A1-9C77-485992125A3D}"/>
                    </a:ext>
                  </a:extLst>
                </p:cNvPr>
                <p:cNvSpPr/>
                <p:nvPr/>
              </p:nvSpPr>
              <p:spPr>
                <a:xfrm>
                  <a:off x="7575174" y="5252932"/>
                  <a:ext cx="753685" cy="353724"/>
                </a:xfrm>
                <a:custGeom>
                  <a:avLst/>
                  <a:gdLst>
                    <a:gd name="connsiteX0" fmla="*/ 254094 w 753685"/>
                    <a:gd name="connsiteY0" fmla="*/ 0 h 353724"/>
                    <a:gd name="connsiteX1" fmla="*/ 370083 w 753685"/>
                    <a:gd name="connsiteY1" fmla="*/ 52038 h 353724"/>
                    <a:gd name="connsiteX2" fmla="*/ 491038 w 753685"/>
                    <a:gd name="connsiteY2" fmla="*/ 33 h 353724"/>
                    <a:gd name="connsiteX3" fmla="*/ 633223 w 753685"/>
                    <a:gd name="connsiteY3" fmla="*/ 45493 h 353724"/>
                    <a:gd name="connsiteX4" fmla="*/ 739266 w 753685"/>
                    <a:gd name="connsiteY4" fmla="*/ 162707 h 353724"/>
                    <a:gd name="connsiteX5" fmla="*/ 741221 w 753685"/>
                    <a:gd name="connsiteY5" fmla="*/ 174445 h 353724"/>
                    <a:gd name="connsiteX6" fmla="*/ 753685 w 753685"/>
                    <a:gd name="connsiteY6" fmla="*/ 174334 h 353724"/>
                    <a:gd name="connsiteX7" fmla="*/ 378402 w 753685"/>
                    <a:gd name="connsiteY7" fmla="*/ 353705 h 353724"/>
                    <a:gd name="connsiteX8" fmla="*/ 78472 w 753685"/>
                    <a:gd name="connsiteY8" fmla="*/ 254896 h 353724"/>
                    <a:gd name="connsiteX9" fmla="*/ 8157 w 753685"/>
                    <a:gd name="connsiteY9" fmla="*/ 188692 h 353724"/>
                    <a:gd name="connsiteX10" fmla="*/ 4387 w 753685"/>
                    <a:gd name="connsiteY10" fmla="*/ 188138 h 353724"/>
                    <a:gd name="connsiteX11" fmla="*/ 4317 w 753685"/>
                    <a:gd name="connsiteY11" fmla="*/ 185076 h 353724"/>
                    <a:gd name="connsiteX12" fmla="*/ 0 w 753685"/>
                    <a:gd name="connsiteY12" fmla="*/ 181012 h 353724"/>
                    <a:gd name="connsiteX13" fmla="*/ 4223 w 753685"/>
                    <a:gd name="connsiteY13" fmla="*/ 180975 h 353724"/>
                    <a:gd name="connsiteX14" fmla="*/ 4141 w 753685"/>
                    <a:gd name="connsiteY14" fmla="*/ 177410 h 353724"/>
                    <a:gd name="connsiteX15" fmla="*/ 51520 w 753685"/>
                    <a:gd name="connsiteY15" fmla="*/ 78928 h 353724"/>
                    <a:gd name="connsiteX16" fmla="*/ 115939 w 753685"/>
                    <a:gd name="connsiteY16" fmla="*/ 44445 h 353724"/>
                    <a:gd name="connsiteX17" fmla="*/ 254094 w 753685"/>
                    <a:gd name="connsiteY17" fmla="*/ 0 h 353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53685" h="353724">
                      <a:moveTo>
                        <a:pt x="254094" y="0"/>
                      </a:moveTo>
                      <a:cubicBezTo>
                        <a:pt x="257077" y="-81"/>
                        <a:pt x="370083" y="52038"/>
                        <a:pt x="370083" y="52038"/>
                      </a:cubicBezTo>
                      <a:cubicBezTo>
                        <a:pt x="371260" y="50362"/>
                        <a:pt x="488716" y="581"/>
                        <a:pt x="491038" y="33"/>
                      </a:cubicBezTo>
                      <a:cubicBezTo>
                        <a:pt x="538433" y="15186"/>
                        <a:pt x="585425" y="31549"/>
                        <a:pt x="633223" y="45493"/>
                      </a:cubicBezTo>
                      <a:cubicBezTo>
                        <a:pt x="692451" y="62791"/>
                        <a:pt x="727063" y="102754"/>
                        <a:pt x="739266" y="162707"/>
                      </a:cubicBezTo>
                      <a:lnTo>
                        <a:pt x="741221" y="174445"/>
                      </a:lnTo>
                      <a:lnTo>
                        <a:pt x="753685" y="174334"/>
                      </a:lnTo>
                      <a:cubicBezTo>
                        <a:pt x="661311" y="286730"/>
                        <a:pt x="523881" y="352416"/>
                        <a:pt x="378402" y="353705"/>
                      </a:cubicBezTo>
                      <a:cubicBezTo>
                        <a:pt x="269293" y="354672"/>
                        <a:pt x="164069" y="319341"/>
                        <a:pt x="78472" y="254896"/>
                      </a:cubicBezTo>
                      <a:lnTo>
                        <a:pt x="8157" y="188692"/>
                      </a:lnTo>
                      <a:lnTo>
                        <a:pt x="4387" y="188138"/>
                      </a:lnTo>
                      <a:lnTo>
                        <a:pt x="4317" y="185076"/>
                      </a:lnTo>
                      <a:lnTo>
                        <a:pt x="0" y="181012"/>
                      </a:lnTo>
                      <a:lnTo>
                        <a:pt x="4223" y="180975"/>
                      </a:lnTo>
                      <a:lnTo>
                        <a:pt x="4141" y="177410"/>
                      </a:lnTo>
                      <a:cubicBezTo>
                        <a:pt x="8897" y="139300"/>
                        <a:pt x="22842" y="105624"/>
                        <a:pt x="51520" y="78928"/>
                      </a:cubicBezTo>
                      <a:cubicBezTo>
                        <a:pt x="70011" y="61727"/>
                        <a:pt x="91854" y="51587"/>
                        <a:pt x="115939" y="44445"/>
                      </a:cubicBezTo>
                      <a:cubicBezTo>
                        <a:pt x="156934" y="32274"/>
                        <a:pt x="248791" y="1838"/>
                        <a:pt x="254094" y="0"/>
                      </a:cubicBezTo>
                      <a:close/>
                    </a:path>
                  </a:pathLst>
                </a:custGeom>
                <a:solidFill>
                  <a:srgbClr val="9D9ACC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Graphic 57">
                  <a:extLst>
                    <a:ext uri="{FF2B5EF4-FFF2-40B4-BE49-F238E27FC236}">
                      <a16:creationId xmlns:a16="http://schemas.microsoft.com/office/drawing/2014/main" id="{0816663D-EE90-4E84-B862-95B16E7BF1DD}"/>
                    </a:ext>
                  </a:extLst>
                </p:cNvPr>
                <p:cNvSpPr/>
                <p:nvPr/>
              </p:nvSpPr>
              <p:spPr>
                <a:xfrm>
                  <a:off x="7730804" y="4808368"/>
                  <a:ext cx="431110" cy="462509"/>
                </a:xfrm>
                <a:custGeom>
                  <a:avLst/>
                  <a:gdLst>
                    <a:gd name="connsiteX0" fmla="*/ 510616 w 1702876"/>
                    <a:gd name="connsiteY0" fmla="*/ 1679990 h 1826902"/>
                    <a:gd name="connsiteX1" fmla="*/ 533476 w 1702876"/>
                    <a:gd name="connsiteY1" fmla="*/ 1547415 h 1826902"/>
                    <a:gd name="connsiteX2" fmla="*/ 526917 w 1702876"/>
                    <a:gd name="connsiteY2" fmla="*/ 1420825 h 1826902"/>
                    <a:gd name="connsiteX3" fmla="*/ 426308 w 1702876"/>
                    <a:gd name="connsiteY3" fmla="*/ 1340083 h 1826902"/>
                    <a:gd name="connsiteX4" fmla="*/ 198600 w 1702876"/>
                    <a:gd name="connsiteY4" fmla="*/ 973177 h 1826902"/>
                    <a:gd name="connsiteX5" fmla="*/ 181152 w 1702876"/>
                    <a:gd name="connsiteY5" fmla="*/ 945796 h 1826902"/>
                    <a:gd name="connsiteX6" fmla="*/ 63796 w 1702876"/>
                    <a:gd name="connsiteY6" fmla="*/ 829713 h 1826902"/>
                    <a:gd name="connsiteX7" fmla="*/ 6678 w 1702876"/>
                    <a:gd name="connsiteY7" fmla="*/ 567109 h 1826902"/>
                    <a:gd name="connsiteX8" fmla="*/ 109770 w 1702876"/>
                    <a:gd name="connsiteY8" fmla="*/ 464080 h 1826902"/>
                    <a:gd name="connsiteX9" fmla="*/ 132312 w 1702876"/>
                    <a:gd name="connsiteY9" fmla="*/ 491652 h 1826902"/>
                    <a:gd name="connsiteX10" fmla="*/ 239162 w 1702876"/>
                    <a:gd name="connsiteY10" fmla="*/ 696501 h 1826902"/>
                    <a:gd name="connsiteX11" fmla="*/ 259921 w 1702876"/>
                    <a:gd name="connsiteY11" fmla="*/ 486813 h 1826902"/>
                    <a:gd name="connsiteX12" fmla="*/ 459420 w 1702876"/>
                    <a:gd name="connsiteY12" fmla="*/ 31396 h 1826902"/>
                    <a:gd name="connsiteX13" fmla="*/ 495334 w 1702876"/>
                    <a:gd name="connsiteY13" fmla="*/ 3250 h 1826902"/>
                    <a:gd name="connsiteX14" fmla="*/ 487757 w 1702876"/>
                    <a:gd name="connsiteY14" fmla="*/ 48652 h 1826902"/>
                    <a:gd name="connsiteX15" fmla="*/ 428282 w 1702876"/>
                    <a:gd name="connsiteY15" fmla="*/ 313866 h 1826902"/>
                    <a:gd name="connsiteX16" fmla="*/ 619695 w 1702876"/>
                    <a:gd name="connsiteY16" fmla="*/ 182246 h 1826902"/>
                    <a:gd name="connsiteX17" fmla="*/ 803211 w 1702876"/>
                    <a:gd name="connsiteY17" fmla="*/ 21335 h 1826902"/>
                    <a:gd name="connsiteX18" fmla="*/ 815947 w 1702876"/>
                    <a:gd name="connsiteY18" fmla="*/ 7135 h 1826902"/>
                    <a:gd name="connsiteX19" fmla="*/ 832694 w 1702876"/>
                    <a:gd name="connsiteY19" fmla="*/ 1086 h 1826902"/>
                    <a:gd name="connsiteX20" fmla="*/ 835305 w 1702876"/>
                    <a:gd name="connsiteY20" fmla="*/ 20698 h 1826902"/>
                    <a:gd name="connsiteX21" fmla="*/ 816966 w 1702876"/>
                    <a:gd name="connsiteY21" fmla="*/ 54065 h 1826902"/>
                    <a:gd name="connsiteX22" fmla="*/ 737688 w 1702876"/>
                    <a:gd name="connsiteY22" fmla="*/ 271521 h 1826902"/>
                    <a:gd name="connsiteX23" fmla="*/ 706614 w 1702876"/>
                    <a:gd name="connsiteY23" fmla="*/ 360542 h 1826902"/>
                    <a:gd name="connsiteX24" fmla="*/ 953744 w 1702876"/>
                    <a:gd name="connsiteY24" fmla="*/ 232678 h 1826902"/>
                    <a:gd name="connsiteX25" fmla="*/ 1212208 w 1702876"/>
                    <a:gd name="connsiteY25" fmla="*/ 53683 h 1826902"/>
                    <a:gd name="connsiteX26" fmla="*/ 1252325 w 1702876"/>
                    <a:gd name="connsiteY26" fmla="*/ 53046 h 1826902"/>
                    <a:gd name="connsiteX27" fmla="*/ 1418394 w 1702876"/>
                    <a:gd name="connsiteY27" fmla="*/ 288587 h 1826902"/>
                    <a:gd name="connsiteX28" fmla="*/ 1535368 w 1702876"/>
                    <a:gd name="connsiteY28" fmla="*/ 667591 h 1826902"/>
                    <a:gd name="connsiteX29" fmla="*/ 1542691 w 1702876"/>
                    <a:gd name="connsiteY29" fmla="*/ 688414 h 1826902"/>
                    <a:gd name="connsiteX30" fmla="*/ 1579942 w 1702876"/>
                    <a:gd name="connsiteY30" fmla="*/ 608626 h 1826902"/>
                    <a:gd name="connsiteX31" fmla="*/ 1620632 w 1702876"/>
                    <a:gd name="connsiteY31" fmla="*/ 501713 h 1826902"/>
                    <a:gd name="connsiteX32" fmla="*/ 1637697 w 1702876"/>
                    <a:gd name="connsiteY32" fmla="*/ 477006 h 1826902"/>
                    <a:gd name="connsiteX33" fmla="*/ 1698063 w 1702876"/>
                    <a:gd name="connsiteY33" fmla="*/ 672749 h 1826902"/>
                    <a:gd name="connsiteX34" fmla="*/ 1577395 w 1702876"/>
                    <a:gd name="connsiteY34" fmla="*/ 909181 h 1826902"/>
                    <a:gd name="connsiteX35" fmla="*/ 1512445 w 1702876"/>
                    <a:gd name="connsiteY35" fmla="*/ 947069 h 1826902"/>
                    <a:gd name="connsiteX36" fmla="*/ 1489712 w 1702876"/>
                    <a:gd name="connsiteY36" fmla="*/ 972094 h 1826902"/>
                    <a:gd name="connsiteX37" fmla="*/ 1432848 w 1702876"/>
                    <a:gd name="connsiteY37" fmla="*/ 1146633 h 1826902"/>
                    <a:gd name="connsiteX38" fmla="*/ 1270536 w 1702876"/>
                    <a:gd name="connsiteY38" fmla="*/ 1334097 h 1826902"/>
                    <a:gd name="connsiteX39" fmla="*/ 1220422 w 1702876"/>
                    <a:gd name="connsiteY39" fmla="*/ 1372622 h 1826902"/>
                    <a:gd name="connsiteX40" fmla="*/ 1165088 w 1702876"/>
                    <a:gd name="connsiteY40" fmla="*/ 1486985 h 1826902"/>
                    <a:gd name="connsiteX41" fmla="*/ 1201702 w 1702876"/>
                    <a:gd name="connsiteY41" fmla="*/ 1704697 h 1826902"/>
                    <a:gd name="connsiteX42" fmla="*/ 1182599 w 1702876"/>
                    <a:gd name="connsiteY42" fmla="*/ 1729531 h 1826902"/>
                    <a:gd name="connsiteX43" fmla="*/ 900064 w 1702876"/>
                    <a:gd name="connsiteY43" fmla="*/ 1823709 h 1826902"/>
                    <a:gd name="connsiteX44" fmla="*/ 836005 w 1702876"/>
                    <a:gd name="connsiteY44" fmla="*/ 1823709 h 1826902"/>
                    <a:gd name="connsiteX45" fmla="*/ 534240 w 1702876"/>
                    <a:gd name="connsiteY45" fmla="*/ 1709727 h 1826902"/>
                    <a:gd name="connsiteX46" fmla="*/ 510616 w 1702876"/>
                    <a:gd name="connsiteY46" fmla="*/ 1679990 h 1826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1702876" h="1826902">
                      <a:moveTo>
                        <a:pt x="510616" y="1679990"/>
                      </a:moveTo>
                      <a:cubicBezTo>
                        <a:pt x="532648" y="1638345"/>
                        <a:pt x="531375" y="1591925"/>
                        <a:pt x="533476" y="1547415"/>
                      </a:cubicBezTo>
                      <a:cubicBezTo>
                        <a:pt x="535514" y="1505070"/>
                        <a:pt x="551560" y="1455911"/>
                        <a:pt x="526917" y="1420825"/>
                      </a:cubicBezTo>
                      <a:cubicBezTo>
                        <a:pt x="503102" y="1386949"/>
                        <a:pt x="462476" y="1363580"/>
                        <a:pt x="426308" y="1340083"/>
                      </a:cubicBezTo>
                      <a:cubicBezTo>
                        <a:pt x="292587" y="1253100"/>
                        <a:pt x="231966" y="1121671"/>
                        <a:pt x="198600" y="973177"/>
                      </a:cubicBezTo>
                      <a:cubicBezTo>
                        <a:pt x="195861" y="961015"/>
                        <a:pt x="193888" y="950826"/>
                        <a:pt x="181152" y="945796"/>
                      </a:cubicBezTo>
                      <a:cubicBezTo>
                        <a:pt x="125563" y="923764"/>
                        <a:pt x="93087" y="878171"/>
                        <a:pt x="63796" y="829713"/>
                      </a:cubicBezTo>
                      <a:cubicBezTo>
                        <a:pt x="14828" y="748779"/>
                        <a:pt x="-13763" y="663516"/>
                        <a:pt x="6678" y="567109"/>
                      </a:cubicBezTo>
                      <a:cubicBezTo>
                        <a:pt x="19349" y="507380"/>
                        <a:pt x="58766" y="466500"/>
                        <a:pt x="109770" y="464080"/>
                      </a:cubicBezTo>
                      <a:cubicBezTo>
                        <a:pt x="126199" y="465990"/>
                        <a:pt x="127027" y="480827"/>
                        <a:pt x="132312" y="491652"/>
                      </a:cubicBezTo>
                      <a:cubicBezTo>
                        <a:pt x="165106" y="559341"/>
                        <a:pt x="197836" y="627093"/>
                        <a:pt x="239162" y="696501"/>
                      </a:cubicBezTo>
                      <a:cubicBezTo>
                        <a:pt x="242027" y="623081"/>
                        <a:pt x="247949" y="554565"/>
                        <a:pt x="259921" y="486813"/>
                      </a:cubicBezTo>
                      <a:cubicBezTo>
                        <a:pt x="289531" y="318897"/>
                        <a:pt x="354990" y="166518"/>
                        <a:pt x="459420" y="31396"/>
                      </a:cubicBezTo>
                      <a:cubicBezTo>
                        <a:pt x="468972" y="19042"/>
                        <a:pt x="479670" y="-6110"/>
                        <a:pt x="495334" y="3250"/>
                      </a:cubicBezTo>
                      <a:cubicBezTo>
                        <a:pt x="510616" y="12420"/>
                        <a:pt x="493678" y="33879"/>
                        <a:pt x="487757" y="48652"/>
                      </a:cubicBezTo>
                      <a:cubicBezTo>
                        <a:pt x="453562" y="133661"/>
                        <a:pt x="428728" y="220643"/>
                        <a:pt x="428282" y="313866"/>
                      </a:cubicBezTo>
                      <a:cubicBezTo>
                        <a:pt x="488011" y="262734"/>
                        <a:pt x="554935" y="224082"/>
                        <a:pt x="619695" y="182246"/>
                      </a:cubicBezTo>
                      <a:cubicBezTo>
                        <a:pt x="688848" y="137609"/>
                        <a:pt x="747367" y="81064"/>
                        <a:pt x="803211" y="21335"/>
                      </a:cubicBezTo>
                      <a:cubicBezTo>
                        <a:pt x="807542" y="16686"/>
                        <a:pt x="811044" y="11210"/>
                        <a:pt x="815947" y="7135"/>
                      </a:cubicBezTo>
                      <a:cubicBezTo>
                        <a:pt x="820786" y="3123"/>
                        <a:pt x="826199" y="-2353"/>
                        <a:pt x="832694" y="1086"/>
                      </a:cubicBezTo>
                      <a:cubicBezTo>
                        <a:pt x="841418" y="5734"/>
                        <a:pt x="837852" y="13948"/>
                        <a:pt x="835305" y="20698"/>
                      </a:cubicBezTo>
                      <a:cubicBezTo>
                        <a:pt x="830784" y="32606"/>
                        <a:pt x="823334" y="43112"/>
                        <a:pt x="816966" y="54065"/>
                      </a:cubicBezTo>
                      <a:cubicBezTo>
                        <a:pt x="777423" y="121817"/>
                        <a:pt x="760230" y="197656"/>
                        <a:pt x="737688" y="271521"/>
                      </a:cubicBezTo>
                      <a:cubicBezTo>
                        <a:pt x="729028" y="299921"/>
                        <a:pt x="720686" y="328321"/>
                        <a:pt x="706614" y="360542"/>
                      </a:cubicBezTo>
                      <a:cubicBezTo>
                        <a:pt x="791623" y="316541"/>
                        <a:pt x="875103" y="279417"/>
                        <a:pt x="953744" y="232678"/>
                      </a:cubicBezTo>
                      <a:cubicBezTo>
                        <a:pt x="1044038" y="178999"/>
                        <a:pt x="1132867" y="123154"/>
                        <a:pt x="1212208" y="53683"/>
                      </a:cubicBezTo>
                      <a:cubicBezTo>
                        <a:pt x="1225581" y="41966"/>
                        <a:pt x="1239462" y="34452"/>
                        <a:pt x="1252325" y="53046"/>
                      </a:cubicBezTo>
                      <a:cubicBezTo>
                        <a:pt x="1307023" y="131941"/>
                        <a:pt x="1379870" y="197656"/>
                        <a:pt x="1418394" y="288587"/>
                      </a:cubicBezTo>
                      <a:cubicBezTo>
                        <a:pt x="1470291" y="411101"/>
                        <a:pt x="1507605" y="537818"/>
                        <a:pt x="1535368" y="667591"/>
                      </a:cubicBezTo>
                      <a:cubicBezTo>
                        <a:pt x="1536706" y="673704"/>
                        <a:pt x="1536578" y="680327"/>
                        <a:pt x="1542691" y="688414"/>
                      </a:cubicBezTo>
                      <a:cubicBezTo>
                        <a:pt x="1560075" y="663198"/>
                        <a:pt x="1568544" y="635053"/>
                        <a:pt x="1579942" y="608626"/>
                      </a:cubicBezTo>
                      <a:cubicBezTo>
                        <a:pt x="1595033" y="573668"/>
                        <a:pt x="1609807" y="538391"/>
                        <a:pt x="1620632" y="501713"/>
                      </a:cubicBezTo>
                      <a:cubicBezTo>
                        <a:pt x="1623561" y="491780"/>
                        <a:pt x="1625026" y="480445"/>
                        <a:pt x="1637697" y="477006"/>
                      </a:cubicBezTo>
                      <a:cubicBezTo>
                        <a:pt x="1705131" y="527566"/>
                        <a:pt x="1709334" y="600858"/>
                        <a:pt x="1698063" y="672749"/>
                      </a:cubicBezTo>
                      <a:cubicBezTo>
                        <a:pt x="1683863" y="762980"/>
                        <a:pt x="1642282" y="842767"/>
                        <a:pt x="1577395" y="909181"/>
                      </a:cubicBezTo>
                      <a:cubicBezTo>
                        <a:pt x="1558993" y="927966"/>
                        <a:pt x="1537279" y="941084"/>
                        <a:pt x="1512445" y="947069"/>
                      </a:cubicBezTo>
                      <a:cubicBezTo>
                        <a:pt x="1497099" y="950763"/>
                        <a:pt x="1493087" y="957831"/>
                        <a:pt x="1489712" y="972094"/>
                      </a:cubicBezTo>
                      <a:cubicBezTo>
                        <a:pt x="1475639" y="1031759"/>
                        <a:pt x="1455072" y="1089451"/>
                        <a:pt x="1432848" y="1146633"/>
                      </a:cubicBezTo>
                      <a:cubicBezTo>
                        <a:pt x="1400883" y="1228712"/>
                        <a:pt x="1333321" y="1279208"/>
                        <a:pt x="1270536" y="1334097"/>
                      </a:cubicBezTo>
                      <a:cubicBezTo>
                        <a:pt x="1254617" y="1347979"/>
                        <a:pt x="1238953" y="1363516"/>
                        <a:pt x="1220422" y="1372622"/>
                      </a:cubicBezTo>
                      <a:cubicBezTo>
                        <a:pt x="1171009" y="1396947"/>
                        <a:pt x="1161140" y="1435789"/>
                        <a:pt x="1165088" y="1486985"/>
                      </a:cubicBezTo>
                      <a:cubicBezTo>
                        <a:pt x="1170054" y="1551936"/>
                        <a:pt x="1176931" y="1642485"/>
                        <a:pt x="1201702" y="1704697"/>
                      </a:cubicBezTo>
                      <a:cubicBezTo>
                        <a:pt x="1205076" y="1720425"/>
                        <a:pt x="1192150" y="1724564"/>
                        <a:pt x="1182599" y="1729531"/>
                      </a:cubicBezTo>
                      <a:cubicBezTo>
                        <a:pt x="1118667" y="1762643"/>
                        <a:pt x="929674" y="1814476"/>
                        <a:pt x="900064" y="1823709"/>
                      </a:cubicBezTo>
                      <a:cubicBezTo>
                        <a:pt x="882744" y="1832496"/>
                        <a:pt x="853962" y="1819952"/>
                        <a:pt x="836005" y="1823709"/>
                      </a:cubicBezTo>
                      <a:cubicBezTo>
                        <a:pt x="731130" y="1797092"/>
                        <a:pt x="628036" y="1765572"/>
                        <a:pt x="534240" y="1709727"/>
                      </a:cubicBezTo>
                      <a:cubicBezTo>
                        <a:pt x="523288" y="1703232"/>
                        <a:pt x="508388" y="1697820"/>
                        <a:pt x="510616" y="1679990"/>
                      </a:cubicBezTo>
                      <a:close/>
                    </a:path>
                  </a:pathLst>
                </a:custGeom>
                <a:solidFill>
                  <a:srgbClr val="F6D9B5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Graphic 57">
                  <a:extLst>
                    <a:ext uri="{FF2B5EF4-FFF2-40B4-BE49-F238E27FC236}">
                      <a16:creationId xmlns:a16="http://schemas.microsoft.com/office/drawing/2014/main" id="{0169139C-2E9E-4098-A8D2-25F2D9CBD01F}"/>
                    </a:ext>
                  </a:extLst>
                </p:cNvPr>
                <p:cNvSpPr/>
                <p:nvPr/>
              </p:nvSpPr>
              <p:spPr>
                <a:xfrm>
                  <a:off x="7740841" y="4666348"/>
                  <a:ext cx="412626" cy="324863"/>
                </a:xfrm>
                <a:custGeom>
                  <a:avLst/>
                  <a:gdLst>
                    <a:gd name="connsiteX0" fmla="*/ 1598115 w 1629865"/>
                    <a:gd name="connsiteY0" fmla="*/ 1037982 h 1283201"/>
                    <a:gd name="connsiteX1" fmla="*/ 1499608 w 1629865"/>
                    <a:gd name="connsiteY1" fmla="*/ 1275306 h 1283201"/>
                    <a:gd name="connsiteX2" fmla="*/ 1444527 w 1629865"/>
                    <a:gd name="connsiteY2" fmla="*/ 1059759 h 1283201"/>
                    <a:gd name="connsiteX3" fmla="*/ 1333538 w 1629865"/>
                    <a:gd name="connsiteY3" fmla="*/ 783656 h 1283201"/>
                    <a:gd name="connsiteX4" fmla="*/ 1203764 w 1629865"/>
                    <a:gd name="connsiteY4" fmla="*/ 615358 h 1283201"/>
                    <a:gd name="connsiteX5" fmla="*/ 1181605 w 1629865"/>
                    <a:gd name="connsiteY5" fmla="*/ 618542 h 1283201"/>
                    <a:gd name="connsiteX6" fmla="*/ 660537 w 1629865"/>
                    <a:gd name="connsiteY6" fmla="*/ 932597 h 1283201"/>
                    <a:gd name="connsiteX7" fmla="*/ 653851 w 1629865"/>
                    <a:gd name="connsiteY7" fmla="*/ 932660 h 1283201"/>
                    <a:gd name="connsiteX8" fmla="*/ 793048 w 1629865"/>
                    <a:gd name="connsiteY8" fmla="*/ 565372 h 1283201"/>
                    <a:gd name="connsiteX9" fmla="*/ 380741 w 1629865"/>
                    <a:gd name="connsiteY9" fmla="*/ 888023 h 1283201"/>
                    <a:gd name="connsiteX10" fmla="*/ 454861 w 1629865"/>
                    <a:gd name="connsiteY10" fmla="*/ 565817 h 1283201"/>
                    <a:gd name="connsiteX11" fmla="*/ 209259 w 1629865"/>
                    <a:gd name="connsiteY11" fmla="*/ 1283201 h 1283201"/>
                    <a:gd name="connsiteX12" fmla="*/ 70062 w 1629865"/>
                    <a:gd name="connsiteY12" fmla="*/ 1024992 h 1283201"/>
                    <a:gd name="connsiteX13" fmla="*/ 23705 w 1629865"/>
                    <a:gd name="connsiteY13" fmla="*/ 883502 h 1283201"/>
                    <a:gd name="connsiteX14" fmla="*/ 20966 w 1629865"/>
                    <a:gd name="connsiteY14" fmla="*/ 619688 h 1283201"/>
                    <a:gd name="connsiteX15" fmla="*/ 749302 w 1629865"/>
                    <a:gd name="connsiteY15" fmla="*/ 7817 h 1283201"/>
                    <a:gd name="connsiteX16" fmla="*/ 1112643 w 1629865"/>
                    <a:gd name="connsiteY16" fmla="*/ 40993 h 1283201"/>
                    <a:gd name="connsiteX17" fmla="*/ 1320484 w 1629865"/>
                    <a:gd name="connsiteY17" fmla="*/ 234889 h 1283201"/>
                    <a:gd name="connsiteX18" fmla="*/ 1339141 w 1629865"/>
                    <a:gd name="connsiteY18" fmla="*/ 254565 h 1283201"/>
                    <a:gd name="connsiteX19" fmla="*/ 1475410 w 1629865"/>
                    <a:gd name="connsiteY19" fmla="*/ 364153 h 1283201"/>
                    <a:gd name="connsiteX20" fmla="*/ 1604865 w 1629865"/>
                    <a:gd name="connsiteY20" fmla="*/ 1003915 h 1283201"/>
                    <a:gd name="connsiteX21" fmla="*/ 1598115 w 1629865"/>
                    <a:gd name="connsiteY21" fmla="*/ 1037982 h 1283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629865" h="1283201">
                      <a:moveTo>
                        <a:pt x="1598115" y="1037982"/>
                      </a:moveTo>
                      <a:cubicBezTo>
                        <a:pt x="1572326" y="1118278"/>
                        <a:pt x="1542462" y="1196856"/>
                        <a:pt x="1499608" y="1275306"/>
                      </a:cubicBezTo>
                      <a:cubicBezTo>
                        <a:pt x="1480504" y="1199912"/>
                        <a:pt x="1464139" y="1129422"/>
                        <a:pt x="1444527" y="1059759"/>
                      </a:cubicBezTo>
                      <a:cubicBezTo>
                        <a:pt x="1417592" y="963862"/>
                        <a:pt x="1383715" y="870639"/>
                        <a:pt x="1333538" y="783656"/>
                      </a:cubicBezTo>
                      <a:cubicBezTo>
                        <a:pt x="1297688" y="721508"/>
                        <a:pt x="1239423" y="677316"/>
                        <a:pt x="1203764" y="615358"/>
                      </a:cubicBezTo>
                      <a:cubicBezTo>
                        <a:pt x="1195041" y="600203"/>
                        <a:pt x="1187845" y="613257"/>
                        <a:pt x="1181605" y="618542"/>
                      </a:cubicBezTo>
                      <a:cubicBezTo>
                        <a:pt x="1024960" y="751499"/>
                        <a:pt x="845518" y="846696"/>
                        <a:pt x="660537" y="932597"/>
                      </a:cubicBezTo>
                      <a:cubicBezTo>
                        <a:pt x="658945" y="933297"/>
                        <a:pt x="656780" y="932660"/>
                        <a:pt x="653851" y="932660"/>
                      </a:cubicBezTo>
                      <a:cubicBezTo>
                        <a:pt x="705939" y="812629"/>
                        <a:pt x="717146" y="677698"/>
                        <a:pt x="793048" y="565372"/>
                      </a:cubicBezTo>
                      <a:cubicBezTo>
                        <a:pt x="682569" y="708008"/>
                        <a:pt x="520257" y="782701"/>
                        <a:pt x="380741" y="888023"/>
                      </a:cubicBezTo>
                      <a:cubicBezTo>
                        <a:pt x="377812" y="774550"/>
                        <a:pt x="412070" y="669356"/>
                        <a:pt x="454861" y="565817"/>
                      </a:cubicBezTo>
                      <a:cubicBezTo>
                        <a:pt x="281214" y="770348"/>
                        <a:pt x="209768" y="1010091"/>
                        <a:pt x="209259" y="1283201"/>
                      </a:cubicBezTo>
                      <a:cubicBezTo>
                        <a:pt x="148894" y="1198511"/>
                        <a:pt x="112470" y="1110128"/>
                        <a:pt x="70062" y="1024992"/>
                      </a:cubicBezTo>
                      <a:cubicBezTo>
                        <a:pt x="54779" y="977743"/>
                        <a:pt x="41407" y="929795"/>
                        <a:pt x="23705" y="883502"/>
                      </a:cubicBezTo>
                      <a:cubicBezTo>
                        <a:pt x="-9981" y="795437"/>
                        <a:pt x="-4886" y="708836"/>
                        <a:pt x="20966" y="619688"/>
                      </a:cubicBezTo>
                      <a:cubicBezTo>
                        <a:pt x="119602" y="279972"/>
                        <a:pt x="396596" y="46724"/>
                        <a:pt x="749302" y="7817"/>
                      </a:cubicBezTo>
                      <a:cubicBezTo>
                        <a:pt x="872899" y="-5810"/>
                        <a:pt x="994777" y="-5555"/>
                        <a:pt x="1112643" y="40993"/>
                      </a:cubicBezTo>
                      <a:cubicBezTo>
                        <a:pt x="1207331" y="78371"/>
                        <a:pt x="1279795" y="139692"/>
                        <a:pt x="1320484" y="234889"/>
                      </a:cubicBezTo>
                      <a:cubicBezTo>
                        <a:pt x="1324369" y="243931"/>
                        <a:pt x="1328508" y="251445"/>
                        <a:pt x="1339141" y="254565"/>
                      </a:cubicBezTo>
                      <a:cubicBezTo>
                        <a:pt x="1399571" y="272331"/>
                        <a:pt x="1440005" y="316204"/>
                        <a:pt x="1475410" y="364153"/>
                      </a:cubicBezTo>
                      <a:cubicBezTo>
                        <a:pt x="1617791" y="557030"/>
                        <a:pt x="1663766" y="770029"/>
                        <a:pt x="1604865" y="1003915"/>
                      </a:cubicBezTo>
                      <a:cubicBezTo>
                        <a:pt x="1602063" y="1015058"/>
                        <a:pt x="1600344" y="1026584"/>
                        <a:pt x="1598115" y="1037982"/>
                      </a:cubicBezTo>
                      <a:close/>
                    </a:path>
                  </a:pathLst>
                </a:custGeom>
                <a:solidFill>
                  <a:srgbClr val="828889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Graphic 57">
                  <a:extLst>
                    <a:ext uri="{FF2B5EF4-FFF2-40B4-BE49-F238E27FC236}">
                      <a16:creationId xmlns:a16="http://schemas.microsoft.com/office/drawing/2014/main" id="{3A32F9DF-ACE1-4374-8470-D4370BF5B3EB}"/>
                    </a:ext>
                  </a:extLst>
                </p:cNvPr>
                <p:cNvSpPr/>
                <p:nvPr/>
              </p:nvSpPr>
              <p:spPr>
                <a:xfrm>
                  <a:off x="7896816" y="5270001"/>
                  <a:ext cx="98945" cy="337153"/>
                </a:xfrm>
                <a:custGeom>
                  <a:avLst/>
                  <a:gdLst>
                    <a:gd name="connsiteX0" fmla="*/ 0 w 448157"/>
                    <a:gd name="connsiteY0" fmla="*/ 681998 h 682443"/>
                    <a:gd name="connsiteX1" fmla="*/ 104175 w 448157"/>
                    <a:gd name="connsiteY1" fmla="*/ 341262 h 682443"/>
                    <a:gd name="connsiteX2" fmla="*/ 131811 w 448157"/>
                    <a:gd name="connsiteY2" fmla="*/ 282361 h 682443"/>
                    <a:gd name="connsiteX3" fmla="*/ 100609 w 448157"/>
                    <a:gd name="connsiteY3" fmla="*/ 202192 h 682443"/>
                    <a:gd name="connsiteX4" fmla="*/ 81888 w 448157"/>
                    <a:gd name="connsiteY4" fmla="*/ 158956 h 682443"/>
                    <a:gd name="connsiteX5" fmla="*/ 208923 w 448157"/>
                    <a:gd name="connsiteY5" fmla="*/ 209 h 682443"/>
                    <a:gd name="connsiteX6" fmla="*/ 249040 w 448157"/>
                    <a:gd name="connsiteY6" fmla="*/ 2947 h 682443"/>
                    <a:gd name="connsiteX7" fmla="*/ 379259 w 448157"/>
                    <a:gd name="connsiteY7" fmla="*/ 161885 h 682443"/>
                    <a:gd name="connsiteX8" fmla="*/ 324561 w 448157"/>
                    <a:gd name="connsiteY8" fmla="*/ 264978 h 682443"/>
                    <a:gd name="connsiteX9" fmla="*/ 320867 w 448157"/>
                    <a:gd name="connsiteY9" fmla="*/ 280706 h 682443"/>
                    <a:gd name="connsiteX10" fmla="*/ 448158 w 448157"/>
                    <a:gd name="connsiteY10" fmla="*/ 682443 h 682443"/>
                    <a:gd name="connsiteX11" fmla="*/ 0 w 448157"/>
                    <a:gd name="connsiteY11" fmla="*/ 681998 h 682443"/>
                    <a:gd name="connsiteX0" fmla="*/ 0 w 553262"/>
                    <a:gd name="connsiteY0" fmla="*/ 1293530 h 1293530"/>
                    <a:gd name="connsiteX1" fmla="*/ 209280 w 553262"/>
                    <a:gd name="connsiteY1" fmla="*/ 341262 h 1293530"/>
                    <a:gd name="connsiteX2" fmla="*/ 236916 w 553262"/>
                    <a:gd name="connsiteY2" fmla="*/ 282361 h 1293530"/>
                    <a:gd name="connsiteX3" fmla="*/ 205714 w 553262"/>
                    <a:gd name="connsiteY3" fmla="*/ 202192 h 1293530"/>
                    <a:gd name="connsiteX4" fmla="*/ 186993 w 553262"/>
                    <a:gd name="connsiteY4" fmla="*/ 158956 h 1293530"/>
                    <a:gd name="connsiteX5" fmla="*/ 314028 w 553262"/>
                    <a:gd name="connsiteY5" fmla="*/ 209 h 1293530"/>
                    <a:gd name="connsiteX6" fmla="*/ 354145 w 553262"/>
                    <a:gd name="connsiteY6" fmla="*/ 2947 h 1293530"/>
                    <a:gd name="connsiteX7" fmla="*/ 484364 w 553262"/>
                    <a:gd name="connsiteY7" fmla="*/ 161885 h 1293530"/>
                    <a:gd name="connsiteX8" fmla="*/ 429666 w 553262"/>
                    <a:gd name="connsiteY8" fmla="*/ 264978 h 1293530"/>
                    <a:gd name="connsiteX9" fmla="*/ 425972 w 553262"/>
                    <a:gd name="connsiteY9" fmla="*/ 280706 h 1293530"/>
                    <a:gd name="connsiteX10" fmla="*/ 553263 w 553262"/>
                    <a:gd name="connsiteY10" fmla="*/ 682443 h 1293530"/>
                    <a:gd name="connsiteX11" fmla="*/ 0 w 553262"/>
                    <a:gd name="connsiteY11" fmla="*/ 1293530 h 1293530"/>
                    <a:gd name="connsiteX0" fmla="*/ 0 w 639261"/>
                    <a:gd name="connsiteY0" fmla="*/ 1293530 h 1293976"/>
                    <a:gd name="connsiteX1" fmla="*/ 209280 w 639261"/>
                    <a:gd name="connsiteY1" fmla="*/ 341262 h 1293976"/>
                    <a:gd name="connsiteX2" fmla="*/ 236916 w 639261"/>
                    <a:gd name="connsiteY2" fmla="*/ 282361 h 1293976"/>
                    <a:gd name="connsiteX3" fmla="*/ 205714 w 639261"/>
                    <a:gd name="connsiteY3" fmla="*/ 202192 h 1293976"/>
                    <a:gd name="connsiteX4" fmla="*/ 186993 w 639261"/>
                    <a:gd name="connsiteY4" fmla="*/ 158956 h 1293976"/>
                    <a:gd name="connsiteX5" fmla="*/ 314028 w 639261"/>
                    <a:gd name="connsiteY5" fmla="*/ 209 h 1293976"/>
                    <a:gd name="connsiteX6" fmla="*/ 354145 w 639261"/>
                    <a:gd name="connsiteY6" fmla="*/ 2947 h 1293976"/>
                    <a:gd name="connsiteX7" fmla="*/ 484364 w 639261"/>
                    <a:gd name="connsiteY7" fmla="*/ 161885 h 1293976"/>
                    <a:gd name="connsiteX8" fmla="*/ 429666 w 639261"/>
                    <a:gd name="connsiteY8" fmla="*/ 264978 h 1293976"/>
                    <a:gd name="connsiteX9" fmla="*/ 425972 w 639261"/>
                    <a:gd name="connsiteY9" fmla="*/ 280706 h 1293976"/>
                    <a:gd name="connsiteX10" fmla="*/ 639261 w 639261"/>
                    <a:gd name="connsiteY10" fmla="*/ 1293976 h 1293976"/>
                    <a:gd name="connsiteX11" fmla="*/ 0 w 639261"/>
                    <a:gd name="connsiteY11" fmla="*/ 1293530 h 1293976"/>
                    <a:gd name="connsiteX0" fmla="*/ 0 w 562821"/>
                    <a:gd name="connsiteY0" fmla="*/ 1293530 h 1313086"/>
                    <a:gd name="connsiteX1" fmla="*/ 209280 w 562821"/>
                    <a:gd name="connsiteY1" fmla="*/ 341262 h 1313086"/>
                    <a:gd name="connsiteX2" fmla="*/ 236916 w 562821"/>
                    <a:gd name="connsiteY2" fmla="*/ 282361 h 1313086"/>
                    <a:gd name="connsiteX3" fmla="*/ 205714 w 562821"/>
                    <a:gd name="connsiteY3" fmla="*/ 202192 h 1313086"/>
                    <a:gd name="connsiteX4" fmla="*/ 186993 w 562821"/>
                    <a:gd name="connsiteY4" fmla="*/ 158956 h 1313086"/>
                    <a:gd name="connsiteX5" fmla="*/ 314028 w 562821"/>
                    <a:gd name="connsiteY5" fmla="*/ 209 h 1313086"/>
                    <a:gd name="connsiteX6" fmla="*/ 354145 w 562821"/>
                    <a:gd name="connsiteY6" fmla="*/ 2947 h 1313086"/>
                    <a:gd name="connsiteX7" fmla="*/ 484364 w 562821"/>
                    <a:gd name="connsiteY7" fmla="*/ 161885 h 1313086"/>
                    <a:gd name="connsiteX8" fmla="*/ 429666 w 562821"/>
                    <a:gd name="connsiteY8" fmla="*/ 264978 h 1313086"/>
                    <a:gd name="connsiteX9" fmla="*/ 425972 w 562821"/>
                    <a:gd name="connsiteY9" fmla="*/ 280706 h 1313086"/>
                    <a:gd name="connsiteX10" fmla="*/ 562821 w 562821"/>
                    <a:gd name="connsiteY10" fmla="*/ 1313086 h 1313086"/>
                    <a:gd name="connsiteX11" fmla="*/ 0 w 562821"/>
                    <a:gd name="connsiteY11" fmla="*/ 1293530 h 1313086"/>
                    <a:gd name="connsiteX0" fmla="*/ 0 w 429051"/>
                    <a:gd name="connsiteY0" fmla="*/ 1350860 h 1350860"/>
                    <a:gd name="connsiteX1" fmla="*/ 75510 w 429051"/>
                    <a:gd name="connsiteY1" fmla="*/ 341262 h 1350860"/>
                    <a:gd name="connsiteX2" fmla="*/ 103146 w 429051"/>
                    <a:gd name="connsiteY2" fmla="*/ 282361 h 1350860"/>
                    <a:gd name="connsiteX3" fmla="*/ 71944 w 429051"/>
                    <a:gd name="connsiteY3" fmla="*/ 202192 h 1350860"/>
                    <a:gd name="connsiteX4" fmla="*/ 53223 w 429051"/>
                    <a:gd name="connsiteY4" fmla="*/ 158956 h 1350860"/>
                    <a:gd name="connsiteX5" fmla="*/ 180258 w 429051"/>
                    <a:gd name="connsiteY5" fmla="*/ 209 h 1350860"/>
                    <a:gd name="connsiteX6" fmla="*/ 220375 w 429051"/>
                    <a:gd name="connsiteY6" fmla="*/ 2947 h 1350860"/>
                    <a:gd name="connsiteX7" fmla="*/ 350594 w 429051"/>
                    <a:gd name="connsiteY7" fmla="*/ 161885 h 1350860"/>
                    <a:gd name="connsiteX8" fmla="*/ 295896 w 429051"/>
                    <a:gd name="connsiteY8" fmla="*/ 264978 h 1350860"/>
                    <a:gd name="connsiteX9" fmla="*/ 292202 w 429051"/>
                    <a:gd name="connsiteY9" fmla="*/ 280706 h 1350860"/>
                    <a:gd name="connsiteX10" fmla="*/ 429051 w 429051"/>
                    <a:gd name="connsiteY10" fmla="*/ 1313086 h 1350860"/>
                    <a:gd name="connsiteX11" fmla="*/ 0 w 429051"/>
                    <a:gd name="connsiteY11" fmla="*/ 1350860 h 1350860"/>
                    <a:gd name="connsiteX0" fmla="*/ 0 w 362162"/>
                    <a:gd name="connsiteY0" fmla="*/ 1350860 h 1350860"/>
                    <a:gd name="connsiteX1" fmla="*/ 75510 w 362162"/>
                    <a:gd name="connsiteY1" fmla="*/ 341262 h 1350860"/>
                    <a:gd name="connsiteX2" fmla="*/ 103146 w 362162"/>
                    <a:gd name="connsiteY2" fmla="*/ 282361 h 1350860"/>
                    <a:gd name="connsiteX3" fmla="*/ 71944 w 362162"/>
                    <a:gd name="connsiteY3" fmla="*/ 202192 h 1350860"/>
                    <a:gd name="connsiteX4" fmla="*/ 53223 w 362162"/>
                    <a:gd name="connsiteY4" fmla="*/ 158956 h 1350860"/>
                    <a:gd name="connsiteX5" fmla="*/ 180258 w 362162"/>
                    <a:gd name="connsiteY5" fmla="*/ 209 h 1350860"/>
                    <a:gd name="connsiteX6" fmla="*/ 220375 w 362162"/>
                    <a:gd name="connsiteY6" fmla="*/ 2947 h 1350860"/>
                    <a:gd name="connsiteX7" fmla="*/ 350594 w 362162"/>
                    <a:gd name="connsiteY7" fmla="*/ 161885 h 1350860"/>
                    <a:gd name="connsiteX8" fmla="*/ 295896 w 362162"/>
                    <a:gd name="connsiteY8" fmla="*/ 264978 h 1350860"/>
                    <a:gd name="connsiteX9" fmla="*/ 292202 w 362162"/>
                    <a:gd name="connsiteY9" fmla="*/ 280706 h 1350860"/>
                    <a:gd name="connsiteX10" fmla="*/ 362162 w 362162"/>
                    <a:gd name="connsiteY10" fmla="*/ 1313086 h 1350860"/>
                    <a:gd name="connsiteX11" fmla="*/ 0 w 362162"/>
                    <a:gd name="connsiteY11" fmla="*/ 1350860 h 1350860"/>
                    <a:gd name="connsiteX0" fmla="*/ 0 w 390831"/>
                    <a:gd name="connsiteY0" fmla="*/ 1350860 h 1350860"/>
                    <a:gd name="connsiteX1" fmla="*/ 75510 w 390831"/>
                    <a:gd name="connsiteY1" fmla="*/ 341262 h 1350860"/>
                    <a:gd name="connsiteX2" fmla="*/ 103146 w 390831"/>
                    <a:gd name="connsiteY2" fmla="*/ 282361 h 1350860"/>
                    <a:gd name="connsiteX3" fmla="*/ 71944 w 390831"/>
                    <a:gd name="connsiteY3" fmla="*/ 202192 h 1350860"/>
                    <a:gd name="connsiteX4" fmla="*/ 53223 w 390831"/>
                    <a:gd name="connsiteY4" fmla="*/ 158956 h 1350860"/>
                    <a:gd name="connsiteX5" fmla="*/ 180258 w 390831"/>
                    <a:gd name="connsiteY5" fmla="*/ 209 h 1350860"/>
                    <a:gd name="connsiteX6" fmla="*/ 220375 w 390831"/>
                    <a:gd name="connsiteY6" fmla="*/ 2947 h 1350860"/>
                    <a:gd name="connsiteX7" fmla="*/ 350594 w 390831"/>
                    <a:gd name="connsiteY7" fmla="*/ 161885 h 1350860"/>
                    <a:gd name="connsiteX8" fmla="*/ 295896 w 390831"/>
                    <a:gd name="connsiteY8" fmla="*/ 264978 h 1350860"/>
                    <a:gd name="connsiteX9" fmla="*/ 292202 w 390831"/>
                    <a:gd name="connsiteY9" fmla="*/ 280706 h 1350860"/>
                    <a:gd name="connsiteX10" fmla="*/ 390831 w 390831"/>
                    <a:gd name="connsiteY10" fmla="*/ 1322641 h 1350860"/>
                    <a:gd name="connsiteX11" fmla="*/ 0 w 390831"/>
                    <a:gd name="connsiteY11" fmla="*/ 1350860 h 1350860"/>
                    <a:gd name="connsiteX0" fmla="*/ 0 w 390831"/>
                    <a:gd name="connsiteY0" fmla="*/ 1331750 h 1331750"/>
                    <a:gd name="connsiteX1" fmla="*/ 75510 w 390831"/>
                    <a:gd name="connsiteY1" fmla="*/ 341262 h 1331750"/>
                    <a:gd name="connsiteX2" fmla="*/ 103146 w 390831"/>
                    <a:gd name="connsiteY2" fmla="*/ 282361 h 1331750"/>
                    <a:gd name="connsiteX3" fmla="*/ 71944 w 390831"/>
                    <a:gd name="connsiteY3" fmla="*/ 202192 h 1331750"/>
                    <a:gd name="connsiteX4" fmla="*/ 53223 w 390831"/>
                    <a:gd name="connsiteY4" fmla="*/ 158956 h 1331750"/>
                    <a:gd name="connsiteX5" fmla="*/ 180258 w 390831"/>
                    <a:gd name="connsiteY5" fmla="*/ 209 h 1331750"/>
                    <a:gd name="connsiteX6" fmla="*/ 220375 w 390831"/>
                    <a:gd name="connsiteY6" fmla="*/ 2947 h 1331750"/>
                    <a:gd name="connsiteX7" fmla="*/ 350594 w 390831"/>
                    <a:gd name="connsiteY7" fmla="*/ 161885 h 1331750"/>
                    <a:gd name="connsiteX8" fmla="*/ 295896 w 390831"/>
                    <a:gd name="connsiteY8" fmla="*/ 264978 h 1331750"/>
                    <a:gd name="connsiteX9" fmla="*/ 292202 w 390831"/>
                    <a:gd name="connsiteY9" fmla="*/ 280706 h 1331750"/>
                    <a:gd name="connsiteX10" fmla="*/ 390831 w 390831"/>
                    <a:gd name="connsiteY10" fmla="*/ 1322641 h 1331750"/>
                    <a:gd name="connsiteX11" fmla="*/ 0 w 390831"/>
                    <a:gd name="connsiteY11" fmla="*/ 1331750 h 133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90831" h="1331750">
                      <a:moveTo>
                        <a:pt x="0" y="1331750"/>
                      </a:moveTo>
                      <a:cubicBezTo>
                        <a:pt x="10634" y="1269219"/>
                        <a:pt x="57999" y="398762"/>
                        <a:pt x="75510" y="341262"/>
                      </a:cubicBezTo>
                      <a:cubicBezTo>
                        <a:pt x="76720" y="337251"/>
                        <a:pt x="100535" y="284781"/>
                        <a:pt x="103146" y="282361"/>
                      </a:cubicBezTo>
                      <a:cubicBezTo>
                        <a:pt x="127025" y="261666"/>
                        <a:pt x="89838" y="239061"/>
                        <a:pt x="71944" y="202192"/>
                      </a:cubicBezTo>
                      <a:cubicBezTo>
                        <a:pt x="66468" y="190858"/>
                        <a:pt x="57935" y="170672"/>
                        <a:pt x="53223" y="158956"/>
                      </a:cubicBezTo>
                      <a:cubicBezTo>
                        <a:pt x="81878" y="123933"/>
                        <a:pt x="160328" y="24088"/>
                        <a:pt x="180258" y="209"/>
                      </a:cubicBezTo>
                      <a:cubicBezTo>
                        <a:pt x="205793" y="-1192"/>
                        <a:pt x="201017" y="4985"/>
                        <a:pt x="220375" y="2947"/>
                      </a:cubicBezTo>
                      <a:cubicBezTo>
                        <a:pt x="229672" y="3711"/>
                        <a:pt x="327479" y="126353"/>
                        <a:pt x="350594" y="161885"/>
                      </a:cubicBezTo>
                      <a:cubicBezTo>
                        <a:pt x="332510" y="204484"/>
                        <a:pt x="327161" y="229191"/>
                        <a:pt x="295896" y="264978"/>
                      </a:cubicBezTo>
                      <a:cubicBezTo>
                        <a:pt x="291757" y="269753"/>
                        <a:pt x="286408" y="273319"/>
                        <a:pt x="292202" y="280706"/>
                      </a:cubicBezTo>
                      <a:cubicBezTo>
                        <a:pt x="326397" y="323688"/>
                        <a:pt x="390767" y="1316465"/>
                        <a:pt x="390831" y="1322641"/>
                      </a:cubicBezTo>
                      <a:lnTo>
                        <a:pt x="0" y="1331750"/>
                      </a:lnTo>
                      <a:close/>
                    </a:path>
                  </a:pathLst>
                </a:custGeom>
                <a:solidFill>
                  <a:srgbClr val="200C43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" name="Graphic 57">
                  <a:extLst>
                    <a:ext uri="{FF2B5EF4-FFF2-40B4-BE49-F238E27FC236}">
                      <a16:creationId xmlns:a16="http://schemas.microsoft.com/office/drawing/2014/main" id="{93E3C27B-F5EF-4FB6-832A-D515EA19CAED}"/>
                    </a:ext>
                  </a:extLst>
                </p:cNvPr>
                <p:cNvSpPr/>
                <p:nvPr/>
              </p:nvSpPr>
              <p:spPr>
                <a:xfrm>
                  <a:off x="7828460" y="5230291"/>
                  <a:ext cx="116798" cy="108483"/>
                </a:xfrm>
                <a:custGeom>
                  <a:avLst/>
                  <a:gdLst>
                    <a:gd name="connsiteX0" fmla="*/ 447402 w 461350"/>
                    <a:gd name="connsiteY0" fmla="*/ 150945 h 428505"/>
                    <a:gd name="connsiteX1" fmla="*/ 451478 w 461350"/>
                    <a:gd name="connsiteY1" fmla="*/ 171831 h 428505"/>
                    <a:gd name="connsiteX2" fmla="*/ 254142 w 461350"/>
                    <a:gd name="connsiteY2" fmla="*/ 415458 h 428505"/>
                    <a:gd name="connsiteX3" fmla="*/ 221349 w 461350"/>
                    <a:gd name="connsiteY3" fmla="*/ 413294 h 428505"/>
                    <a:gd name="connsiteX4" fmla="*/ 3192 w 461350"/>
                    <a:gd name="connsiteY4" fmla="*/ 89433 h 428505"/>
                    <a:gd name="connsiteX5" fmla="*/ 15036 w 461350"/>
                    <a:gd name="connsiteY5" fmla="*/ 53392 h 428505"/>
                    <a:gd name="connsiteX6" fmla="*/ 74129 w 461350"/>
                    <a:gd name="connsiteY6" fmla="*/ 11938 h 428505"/>
                    <a:gd name="connsiteX7" fmla="*/ 124879 w 461350"/>
                    <a:gd name="connsiteY7" fmla="*/ 13402 h 428505"/>
                    <a:gd name="connsiteX8" fmla="*/ 279804 w 461350"/>
                    <a:gd name="connsiteY8" fmla="*/ 95100 h 428505"/>
                    <a:gd name="connsiteX9" fmla="*/ 447402 w 461350"/>
                    <a:gd name="connsiteY9" fmla="*/ 150945 h 42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1350" h="428505">
                      <a:moveTo>
                        <a:pt x="447402" y="150945"/>
                      </a:moveTo>
                      <a:cubicBezTo>
                        <a:pt x="471982" y="153301"/>
                        <a:pt x="457908" y="163871"/>
                        <a:pt x="451478" y="171831"/>
                      </a:cubicBezTo>
                      <a:cubicBezTo>
                        <a:pt x="410406" y="222708"/>
                        <a:pt x="277321" y="383938"/>
                        <a:pt x="254142" y="415458"/>
                      </a:cubicBezTo>
                      <a:cubicBezTo>
                        <a:pt x="239752" y="435007"/>
                        <a:pt x="233130" y="431187"/>
                        <a:pt x="221349" y="413294"/>
                      </a:cubicBezTo>
                      <a:cubicBezTo>
                        <a:pt x="153851" y="310646"/>
                        <a:pt x="7841" y="95164"/>
                        <a:pt x="3192" y="89433"/>
                      </a:cubicBezTo>
                      <a:cubicBezTo>
                        <a:pt x="-1711" y="74596"/>
                        <a:pt x="-3112" y="62943"/>
                        <a:pt x="15036" y="53392"/>
                      </a:cubicBezTo>
                      <a:cubicBezTo>
                        <a:pt x="36240" y="42248"/>
                        <a:pt x="56171" y="27793"/>
                        <a:pt x="74129" y="11938"/>
                      </a:cubicBezTo>
                      <a:cubicBezTo>
                        <a:pt x="92977" y="-4618"/>
                        <a:pt x="108450" y="-3790"/>
                        <a:pt x="124879" y="13402"/>
                      </a:cubicBezTo>
                      <a:cubicBezTo>
                        <a:pt x="167733" y="57212"/>
                        <a:pt x="224979" y="74469"/>
                        <a:pt x="279804" y="95100"/>
                      </a:cubicBezTo>
                      <a:cubicBezTo>
                        <a:pt x="334821" y="115795"/>
                        <a:pt x="391430" y="132478"/>
                        <a:pt x="447402" y="150945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" name="Graphic 57">
                  <a:extLst>
                    <a:ext uri="{FF2B5EF4-FFF2-40B4-BE49-F238E27FC236}">
                      <a16:creationId xmlns:a16="http://schemas.microsoft.com/office/drawing/2014/main" id="{48BDAE86-576F-451E-9386-33AFA9DDE93D}"/>
                    </a:ext>
                  </a:extLst>
                </p:cNvPr>
                <p:cNvSpPr/>
                <p:nvPr/>
              </p:nvSpPr>
              <p:spPr>
                <a:xfrm>
                  <a:off x="7950657" y="5230291"/>
                  <a:ext cx="116798" cy="108483"/>
                </a:xfrm>
                <a:custGeom>
                  <a:avLst/>
                  <a:gdLst>
                    <a:gd name="connsiteX0" fmla="*/ 13948 w 461350"/>
                    <a:gd name="connsiteY0" fmla="*/ 150945 h 428505"/>
                    <a:gd name="connsiteX1" fmla="*/ 9873 w 461350"/>
                    <a:gd name="connsiteY1" fmla="*/ 171831 h 428505"/>
                    <a:gd name="connsiteX2" fmla="*/ 207207 w 461350"/>
                    <a:gd name="connsiteY2" fmla="*/ 415458 h 428505"/>
                    <a:gd name="connsiteX3" fmla="*/ 240001 w 461350"/>
                    <a:gd name="connsiteY3" fmla="*/ 413294 h 428505"/>
                    <a:gd name="connsiteX4" fmla="*/ 458158 w 461350"/>
                    <a:gd name="connsiteY4" fmla="*/ 89433 h 428505"/>
                    <a:gd name="connsiteX5" fmla="*/ 446314 w 461350"/>
                    <a:gd name="connsiteY5" fmla="*/ 53392 h 428505"/>
                    <a:gd name="connsiteX6" fmla="*/ 387222 w 461350"/>
                    <a:gd name="connsiteY6" fmla="*/ 11938 h 428505"/>
                    <a:gd name="connsiteX7" fmla="*/ 336472 w 461350"/>
                    <a:gd name="connsiteY7" fmla="*/ 13402 h 428505"/>
                    <a:gd name="connsiteX8" fmla="*/ 181545 w 461350"/>
                    <a:gd name="connsiteY8" fmla="*/ 95100 h 428505"/>
                    <a:gd name="connsiteX9" fmla="*/ 13948 w 461350"/>
                    <a:gd name="connsiteY9" fmla="*/ 150945 h 42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1350" h="428505">
                      <a:moveTo>
                        <a:pt x="13948" y="150945"/>
                      </a:moveTo>
                      <a:cubicBezTo>
                        <a:pt x="-10631" y="153301"/>
                        <a:pt x="3441" y="163871"/>
                        <a:pt x="9873" y="171831"/>
                      </a:cubicBezTo>
                      <a:cubicBezTo>
                        <a:pt x="50944" y="222708"/>
                        <a:pt x="184029" y="383938"/>
                        <a:pt x="207207" y="415458"/>
                      </a:cubicBezTo>
                      <a:cubicBezTo>
                        <a:pt x="221598" y="435007"/>
                        <a:pt x="228221" y="431187"/>
                        <a:pt x="240001" y="413294"/>
                      </a:cubicBezTo>
                      <a:cubicBezTo>
                        <a:pt x="307498" y="310646"/>
                        <a:pt x="453510" y="95164"/>
                        <a:pt x="458158" y="89433"/>
                      </a:cubicBezTo>
                      <a:cubicBezTo>
                        <a:pt x="463061" y="74596"/>
                        <a:pt x="464462" y="62943"/>
                        <a:pt x="446314" y="53392"/>
                      </a:cubicBezTo>
                      <a:cubicBezTo>
                        <a:pt x="425109" y="42248"/>
                        <a:pt x="405179" y="27793"/>
                        <a:pt x="387222" y="11938"/>
                      </a:cubicBezTo>
                      <a:cubicBezTo>
                        <a:pt x="368374" y="-4618"/>
                        <a:pt x="352900" y="-3790"/>
                        <a:pt x="336472" y="13402"/>
                      </a:cubicBezTo>
                      <a:cubicBezTo>
                        <a:pt x="293617" y="57212"/>
                        <a:pt x="236371" y="74469"/>
                        <a:pt x="181545" y="95100"/>
                      </a:cubicBezTo>
                      <a:cubicBezTo>
                        <a:pt x="126465" y="115795"/>
                        <a:pt x="69920" y="132478"/>
                        <a:pt x="13948" y="150945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36EBB6ED-E5A3-409F-8C83-925BD86DFFF0}"/>
                </a:ext>
              </a:extLst>
            </p:cNvPr>
            <p:cNvGrpSpPr/>
            <p:nvPr/>
          </p:nvGrpSpPr>
          <p:grpSpPr>
            <a:xfrm>
              <a:off x="3710949" y="3563745"/>
              <a:ext cx="928172" cy="928172"/>
              <a:chOff x="4588720" y="1810350"/>
              <a:chExt cx="982246" cy="982246"/>
            </a:xfrm>
          </p:grpSpPr>
          <p:sp>
            <p:nvSpPr>
              <p:cNvPr id="53" name="타원 52">
                <a:extLst>
                  <a:ext uri="{FF2B5EF4-FFF2-40B4-BE49-F238E27FC236}">
                    <a16:creationId xmlns:a16="http://schemas.microsoft.com/office/drawing/2014/main" id="{F241647D-9EE1-4647-9D62-9752F8A59A5B}"/>
                  </a:ext>
                </a:extLst>
              </p:cNvPr>
              <p:cNvSpPr/>
              <p:nvPr/>
            </p:nvSpPr>
            <p:spPr>
              <a:xfrm>
                <a:off x="4588720" y="1810350"/>
                <a:ext cx="982246" cy="98224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54" name="그룹 53">
                <a:extLst>
                  <a:ext uri="{FF2B5EF4-FFF2-40B4-BE49-F238E27FC236}">
                    <a16:creationId xmlns:a16="http://schemas.microsoft.com/office/drawing/2014/main" id="{0E449E41-C1C1-4E50-886F-C8BFEC5DD497}"/>
                  </a:ext>
                </a:extLst>
              </p:cNvPr>
              <p:cNvGrpSpPr/>
              <p:nvPr/>
            </p:nvGrpSpPr>
            <p:grpSpPr>
              <a:xfrm>
                <a:off x="4734147" y="1833991"/>
                <a:ext cx="692890" cy="958603"/>
                <a:chOff x="4734147" y="1833991"/>
                <a:chExt cx="692890" cy="958603"/>
              </a:xfrm>
            </p:grpSpPr>
            <p:sp>
              <p:nvSpPr>
                <p:cNvPr id="55" name="Graphic 57">
                  <a:extLst>
                    <a:ext uri="{FF2B5EF4-FFF2-40B4-BE49-F238E27FC236}">
                      <a16:creationId xmlns:a16="http://schemas.microsoft.com/office/drawing/2014/main" id="{AD924AD1-3758-44F2-869C-8D6F37F5F5C5}"/>
                    </a:ext>
                  </a:extLst>
                </p:cNvPr>
                <p:cNvSpPr/>
                <p:nvPr/>
              </p:nvSpPr>
              <p:spPr>
                <a:xfrm>
                  <a:off x="4800707" y="1833991"/>
                  <a:ext cx="567032" cy="698841"/>
                </a:xfrm>
                <a:custGeom>
                  <a:avLst/>
                  <a:gdLst>
                    <a:gd name="connsiteX0" fmla="*/ 2086373 w 2087615"/>
                    <a:gd name="connsiteY0" fmla="*/ 1611793 h 2572889"/>
                    <a:gd name="connsiteX1" fmla="*/ 2050523 w 2087615"/>
                    <a:gd name="connsiteY1" fmla="*/ 952610 h 2572889"/>
                    <a:gd name="connsiteX2" fmla="*/ 1974938 w 2087615"/>
                    <a:gd name="connsiteY2" fmla="*/ 545141 h 2572889"/>
                    <a:gd name="connsiteX3" fmla="*/ 1235968 w 2087615"/>
                    <a:gd name="connsiteY3" fmla="*/ 768 h 2572889"/>
                    <a:gd name="connsiteX4" fmla="*/ 937642 w 2087615"/>
                    <a:gd name="connsiteY4" fmla="*/ 13376 h 2572889"/>
                    <a:gd name="connsiteX5" fmla="*/ 524124 w 2087615"/>
                    <a:gd name="connsiteY5" fmla="*/ 130605 h 2572889"/>
                    <a:gd name="connsiteX6" fmla="*/ 155881 w 2087615"/>
                    <a:gd name="connsiteY6" fmla="*/ 589142 h 2572889"/>
                    <a:gd name="connsiteX7" fmla="*/ 123852 w 2087615"/>
                    <a:gd name="connsiteY7" fmla="*/ 866264 h 2572889"/>
                    <a:gd name="connsiteX8" fmla="*/ 123151 w 2087615"/>
                    <a:gd name="connsiteY8" fmla="*/ 1272204 h 2572889"/>
                    <a:gd name="connsiteX9" fmla="*/ 194660 w 2087615"/>
                    <a:gd name="connsiteY9" fmla="*/ 1693936 h 2572889"/>
                    <a:gd name="connsiteX10" fmla="*/ 199882 w 2087615"/>
                    <a:gd name="connsiteY10" fmla="*/ 2053201 h 2572889"/>
                    <a:gd name="connsiteX11" fmla="*/ 53488 w 2087615"/>
                    <a:gd name="connsiteY11" fmla="*/ 2447615 h 2572889"/>
                    <a:gd name="connsiteX12" fmla="*/ 0 w 2087615"/>
                    <a:gd name="connsiteY12" fmla="*/ 2572104 h 2572889"/>
                    <a:gd name="connsiteX13" fmla="*/ 26299 w 2087615"/>
                    <a:gd name="connsiteY13" fmla="*/ 2564081 h 2572889"/>
                    <a:gd name="connsiteX14" fmla="*/ 1914318 w 2087615"/>
                    <a:gd name="connsiteY14" fmla="*/ 2480600 h 2572889"/>
                    <a:gd name="connsiteX15" fmla="*/ 2021741 w 2087615"/>
                    <a:gd name="connsiteY15" fmla="*/ 2158713 h 2572889"/>
                    <a:gd name="connsiteX16" fmla="*/ 2086373 w 2087615"/>
                    <a:gd name="connsiteY16" fmla="*/ 1611793 h 2572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087615" h="2572889">
                      <a:moveTo>
                        <a:pt x="2086373" y="1611793"/>
                      </a:moveTo>
                      <a:cubicBezTo>
                        <a:pt x="2077458" y="1391916"/>
                        <a:pt x="2061412" y="1172359"/>
                        <a:pt x="2050523" y="952610"/>
                      </a:cubicBezTo>
                      <a:cubicBezTo>
                        <a:pt x="2043582" y="813157"/>
                        <a:pt x="2019894" y="677462"/>
                        <a:pt x="1974938" y="545141"/>
                      </a:cubicBezTo>
                      <a:cubicBezTo>
                        <a:pt x="1857837" y="200267"/>
                        <a:pt x="1600136" y="10192"/>
                        <a:pt x="1235968" y="768"/>
                      </a:cubicBezTo>
                      <a:cubicBezTo>
                        <a:pt x="1136187" y="-1843"/>
                        <a:pt x="1036723" y="2168"/>
                        <a:pt x="937642" y="13376"/>
                      </a:cubicBezTo>
                      <a:cubicBezTo>
                        <a:pt x="793414" y="29677"/>
                        <a:pt x="653770" y="63680"/>
                        <a:pt x="524124" y="130605"/>
                      </a:cubicBezTo>
                      <a:cubicBezTo>
                        <a:pt x="333858" y="228795"/>
                        <a:pt x="199500" y="373214"/>
                        <a:pt x="155881" y="589142"/>
                      </a:cubicBezTo>
                      <a:cubicBezTo>
                        <a:pt x="137415" y="680518"/>
                        <a:pt x="131938" y="773614"/>
                        <a:pt x="123852" y="866264"/>
                      </a:cubicBezTo>
                      <a:cubicBezTo>
                        <a:pt x="112071" y="1001577"/>
                        <a:pt x="110861" y="1136954"/>
                        <a:pt x="123151" y="1272204"/>
                      </a:cubicBezTo>
                      <a:cubicBezTo>
                        <a:pt x="136077" y="1414585"/>
                        <a:pt x="168553" y="1553720"/>
                        <a:pt x="194660" y="1693936"/>
                      </a:cubicBezTo>
                      <a:cubicBezTo>
                        <a:pt x="216883" y="1813266"/>
                        <a:pt x="224143" y="1932597"/>
                        <a:pt x="199882" y="2053201"/>
                      </a:cubicBezTo>
                      <a:cubicBezTo>
                        <a:pt x="171864" y="2192717"/>
                        <a:pt x="114809" y="2320644"/>
                        <a:pt x="53488" y="2447615"/>
                      </a:cubicBezTo>
                      <a:cubicBezTo>
                        <a:pt x="33876" y="2488178"/>
                        <a:pt x="8150" y="2526511"/>
                        <a:pt x="0" y="2572104"/>
                      </a:cubicBezTo>
                      <a:cubicBezTo>
                        <a:pt x="10443" y="2574842"/>
                        <a:pt x="18912" y="2570002"/>
                        <a:pt x="26299" y="2564081"/>
                      </a:cubicBezTo>
                      <a:cubicBezTo>
                        <a:pt x="92650" y="2511038"/>
                        <a:pt x="1903620" y="2490279"/>
                        <a:pt x="1914318" y="2480600"/>
                      </a:cubicBezTo>
                      <a:cubicBezTo>
                        <a:pt x="1962076" y="2377316"/>
                        <a:pt x="1994233" y="2268811"/>
                        <a:pt x="2021741" y="2158713"/>
                      </a:cubicBezTo>
                      <a:cubicBezTo>
                        <a:pt x="2066697" y="1979017"/>
                        <a:pt x="2093887" y="1796965"/>
                        <a:pt x="2086373" y="1611793"/>
                      </a:cubicBezTo>
                      <a:close/>
                    </a:path>
                  </a:pathLst>
                </a:custGeom>
                <a:solidFill>
                  <a:srgbClr val="FBD770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Graphic 57">
                  <a:extLst>
                    <a:ext uri="{FF2B5EF4-FFF2-40B4-BE49-F238E27FC236}">
                      <a16:creationId xmlns:a16="http://schemas.microsoft.com/office/drawing/2014/main" id="{0B08631F-AFF1-4DFD-A744-D3E5CC56927D}"/>
                    </a:ext>
                  </a:extLst>
                </p:cNvPr>
                <p:cNvSpPr/>
                <p:nvPr/>
              </p:nvSpPr>
              <p:spPr>
                <a:xfrm>
                  <a:off x="5045788" y="2534989"/>
                  <a:ext cx="11415" cy="12937"/>
                </a:xfrm>
                <a:custGeom>
                  <a:avLst/>
                  <a:gdLst>
                    <a:gd name="connsiteX0" fmla="*/ 38906 w 42026"/>
                    <a:gd name="connsiteY0" fmla="*/ 47630 h 47630"/>
                    <a:gd name="connsiteX1" fmla="*/ 0 w 42026"/>
                    <a:gd name="connsiteY1" fmla="*/ 0 h 47630"/>
                    <a:gd name="connsiteX2" fmla="*/ 42027 w 42026"/>
                    <a:gd name="connsiteY2" fmla="*/ 44765 h 47630"/>
                    <a:gd name="connsiteX3" fmla="*/ 38906 w 42026"/>
                    <a:gd name="connsiteY3" fmla="*/ 47630 h 47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026" h="47630">
                      <a:moveTo>
                        <a:pt x="38906" y="47630"/>
                      </a:moveTo>
                      <a:cubicBezTo>
                        <a:pt x="25917" y="31775"/>
                        <a:pt x="12926" y="15919"/>
                        <a:pt x="0" y="0"/>
                      </a:cubicBezTo>
                      <a:cubicBezTo>
                        <a:pt x="21204" y="9042"/>
                        <a:pt x="32730" y="25917"/>
                        <a:pt x="42027" y="44765"/>
                      </a:cubicBezTo>
                      <a:cubicBezTo>
                        <a:pt x="40944" y="45720"/>
                        <a:pt x="39925" y="46675"/>
                        <a:pt x="38906" y="47630"/>
                      </a:cubicBezTo>
                      <a:close/>
                    </a:path>
                  </a:pathLst>
                </a:custGeom>
                <a:solidFill>
                  <a:srgbClr val="49122C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자유형: 도형 56">
                  <a:extLst>
                    <a:ext uri="{FF2B5EF4-FFF2-40B4-BE49-F238E27FC236}">
                      <a16:creationId xmlns:a16="http://schemas.microsoft.com/office/drawing/2014/main" id="{A73B0993-3C50-4A2D-920D-13E2B1DE50A8}"/>
                    </a:ext>
                  </a:extLst>
                </p:cNvPr>
                <p:cNvSpPr/>
                <p:nvPr/>
              </p:nvSpPr>
              <p:spPr>
                <a:xfrm>
                  <a:off x="4734147" y="2436240"/>
                  <a:ext cx="692890" cy="356354"/>
                </a:xfrm>
                <a:custGeom>
                  <a:avLst/>
                  <a:gdLst>
                    <a:gd name="connsiteX0" fmla="*/ 342539 w 692890"/>
                    <a:gd name="connsiteY0" fmla="*/ 0 h 356354"/>
                    <a:gd name="connsiteX1" fmla="*/ 418476 w 692890"/>
                    <a:gd name="connsiteY1" fmla="*/ 353 h 356354"/>
                    <a:gd name="connsiteX2" fmla="*/ 423976 w 692890"/>
                    <a:gd name="connsiteY2" fmla="*/ 5386 h 356354"/>
                    <a:gd name="connsiteX3" fmla="*/ 434336 w 692890"/>
                    <a:gd name="connsiteY3" fmla="*/ 22630 h 356354"/>
                    <a:gd name="connsiteX4" fmla="*/ 438244 w 692890"/>
                    <a:gd name="connsiteY4" fmla="*/ 24895 h 356354"/>
                    <a:gd name="connsiteX5" fmla="*/ 504798 w 692890"/>
                    <a:gd name="connsiteY5" fmla="*/ 46308 h 356354"/>
                    <a:gd name="connsiteX6" fmla="*/ 586556 w 692890"/>
                    <a:gd name="connsiteY6" fmla="*/ 71507 h 356354"/>
                    <a:gd name="connsiteX7" fmla="*/ 656811 w 692890"/>
                    <a:gd name="connsiteY7" fmla="*/ 123256 h 356354"/>
                    <a:gd name="connsiteX8" fmla="*/ 678785 w 692890"/>
                    <a:gd name="connsiteY8" fmla="*/ 168035 h 356354"/>
                    <a:gd name="connsiteX9" fmla="*/ 687276 w 692890"/>
                    <a:gd name="connsiteY9" fmla="*/ 212444 h 356354"/>
                    <a:gd name="connsiteX10" fmla="*/ 692890 w 692890"/>
                    <a:gd name="connsiteY10" fmla="*/ 212427 h 356354"/>
                    <a:gd name="connsiteX11" fmla="*/ 688033 w 692890"/>
                    <a:gd name="connsiteY11" fmla="*/ 216398 h 356354"/>
                    <a:gd name="connsiteX12" fmla="*/ 688151 w 692890"/>
                    <a:gd name="connsiteY12" fmla="*/ 217016 h 356354"/>
                    <a:gd name="connsiteX13" fmla="*/ 683066 w 692890"/>
                    <a:gd name="connsiteY13" fmla="*/ 223035 h 356354"/>
                    <a:gd name="connsiteX14" fmla="*/ 679885 w 692890"/>
                    <a:gd name="connsiteY14" fmla="*/ 223059 h 356354"/>
                    <a:gd name="connsiteX15" fmla="*/ 616134 w 692890"/>
                    <a:gd name="connsiteY15" fmla="*/ 275175 h 356354"/>
                    <a:gd name="connsiteX16" fmla="*/ 0 w 692890"/>
                    <a:gd name="connsiteY16" fmla="*/ 214469 h 356354"/>
                    <a:gd name="connsiteX17" fmla="*/ 12954 w 692890"/>
                    <a:gd name="connsiteY17" fmla="*/ 214431 h 356354"/>
                    <a:gd name="connsiteX18" fmla="*/ 13184 w 692890"/>
                    <a:gd name="connsiteY18" fmla="*/ 201415 h 356354"/>
                    <a:gd name="connsiteX19" fmla="*/ 64847 w 692890"/>
                    <a:gd name="connsiteY19" fmla="*/ 98938 h 356354"/>
                    <a:gd name="connsiteX20" fmla="*/ 66611 w 692890"/>
                    <a:gd name="connsiteY20" fmla="*/ 96344 h 356354"/>
                    <a:gd name="connsiteX21" fmla="*/ 147399 w 692890"/>
                    <a:gd name="connsiteY21" fmla="*/ 61164 h 356354"/>
                    <a:gd name="connsiteX22" fmla="*/ 250309 w 692890"/>
                    <a:gd name="connsiteY22" fmla="*/ 28320 h 356354"/>
                    <a:gd name="connsiteX23" fmla="*/ 257054 w 692890"/>
                    <a:gd name="connsiteY23" fmla="*/ 25881 h 356354"/>
                    <a:gd name="connsiteX24" fmla="*/ 274904 w 692890"/>
                    <a:gd name="connsiteY24" fmla="*/ 6493 h 356354"/>
                    <a:gd name="connsiteX25" fmla="*/ 279573 w 692890"/>
                    <a:gd name="connsiteY25" fmla="*/ 699 h 356354"/>
                    <a:gd name="connsiteX26" fmla="*/ 342539 w 692890"/>
                    <a:gd name="connsiteY26" fmla="*/ 0 h 356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92890" h="356354">
                      <a:moveTo>
                        <a:pt x="342539" y="0"/>
                      </a:moveTo>
                      <a:cubicBezTo>
                        <a:pt x="374259" y="7"/>
                        <a:pt x="408142" y="188"/>
                        <a:pt x="418476" y="353"/>
                      </a:cubicBezTo>
                      <a:cubicBezTo>
                        <a:pt x="421191" y="1044"/>
                        <a:pt x="423163" y="2843"/>
                        <a:pt x="423976" y="5386"/>
                      </a:cubicBezTo>
                      <a:cubicBezTo>
                        <a:pt x="426224" y="12408"/>
                        <a:pt x="430358" y="16697"/>
                        <a:pt x="434336" y="22630"/>
                      </a:cubicBezTo>
                      <a:cubicBezTo>
                        <a:pt x="435356" y="23909"/>
                        <a:pt x="436567" y="24134"/>
                        <a:pt x="438244" y="24895"/>
                      </a:cubicBezTo>
                      <a:cubicBezTo>
                        <a:pt x="459933" y="33543"/>
                        <a:pt x="482573" y="39303"/>
                        <a:pt x="504798" y="46308"/>
                      </a:cubicBezTo>
                      <a:cubicBezTo>
                        <a:pt x="532005" y="54869"/>
                        <a:pt x="559297" y="63119"/>
                        <a:pt x="586556" y="71507"/>
                      </a:cubicBezTo>
                      <a:cubicBezTo>
                        <a:pt x="615128" y="81764"/>
                        <a:pt x="639083" y="98246"/>
                        <a:pt x="656811" y="123256"/>
                      </a:cubicBezTo>
                      <a:cubicBezTo>
                        <a:pt x="666773" y="137317"/>
                        <a:pt x="673830" y="152326"/>
                        <a:pt x="678785" y="168035"/>
                      </a:cubicBezTo>
                      <a:lnTo>
                        <a:pt x="687276" y="212444"/>
                      </a:lnTo>
                      <a:lnTo>
                        <a:pt x="692890" y="212427"/>
                      </a:lnTo>
                      <a:lnTo>
                        <a:pt x="688033" y="216398"/>
                      </a:lnTo>
                      <a:lnTo>
                        <a:pt x="688151" y="217016"/>
                      </a:lnTo>
                      <a:cubicBezTo>
                        <a:pt x="688548" y="221271"/>
                        <a:pt x="686853" y="222879"/>
                        <a:pt x="683066" y="223035"/>
                      </a:cubicBezTo>
                      <a:lnTo>
                        <a:pt x="679885" y="223059"/>
                      </a:lnTo>
                      <a:lnTo>
                        <a:pt x="616134" y="275175"/>
                      </a:lnTo>
                      <a:cubicBezTo>
                        <a:pt x="426230" y="400777"/>
                        <a:pt x="168199" y="380697"/>
                        <a:pt x="0" y="214469"/>
                      </a:cubicBezTo>
                      <a:lnTo>
                        <a:pt x="12954" y="214431"/>
                      </a:lnTo>
                      <a:lnTo>
                        <a:pt x="13184" y="201415"/>
                      </a:lnTo>
                      <a:cubicBezTo>
                        <a:pt x="19203" y="161704"/>
                        <a:pt x="33438" y="125954"/>
                        <a:pt x="64847" y="98938"/>
                      </a:cubicBezTo>
                      <a:cubicBezTo>
                        <a:pt x="65435" y="98073"/>
                        <a:pt x="66023" y="97209"/>
                        <a:pt x="66611" y="96344"/>
                      </a:cubicBezTo>
                      <a:cubicBezTo>
                        <a:pt x="89978" y="76471"/>
                        <a:pt x="119225" y="70072"/>
                        <a:pt x="147399" y="61164"/>
                      </a:cubicBezTo>
                      <a:cubicBezTo>
                        <a:pt x="181731" y="50303"/>
                        <a:pt x="216012" y="39268"/>
                        <a:pt x="250309" y="28320"/>
                      </a:cubicBezTo>
                      <a:cubicBezTo>
                        <a:pt x="253318" y="27282"/>
                        <a:pt x="254979" y="26815"/>
                        <a:pt x="257054" y="25881"/>
                      </a:cubicBezTo>
                      <a:cubicBezTo>
                        <a:pt x="265979" y="21886"/>
                        <a:pt x="272084" y="16196"/>
                        <a:pt x="274904" y="6493"/>
                      </a:cubicBezTo>
                      <a:cubicBezTo>
                        <a:pt x="275613" y="4002"/>
                        <a:pt x="276806" y="1667"/>
                        <a:pt x="279573" y="699"/>
                      </a:cubicBezTo>
                      <a:cubicBezTo>
                        <a:pt x="281260" y="163"/>
                        <a:pt x="310818" y="-6"/>
                        <a:pt x="342539" y="0"/>
                      </a:cubicBezTo>
                      <a:close/>
                    </a:path>
                  </a:pathLst>
                </a:custGeom>
                <a:solidFill>
                  <a:srgbClr val="D6529E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" name="Graphic 57">
                  <a:extLst>
                    <a:ext uri="{FF2B5EF4-FFF2-40B4-BE49-F238E27FC236}">
                      <a16:creationId xmlns:a16="http://schemas.microsoft.com/office/drawing/2014/main" id="{EF7A46FE-9F59-41C8-BA92-DBB4C4B81ECD}"/>
                    </a:ext>
                  </a:extLst>
                </p:cNvPr>
                <p:cNvSpPr/>
                <p:nvPr/>
              </p:nvSpPr>
              <p:spPr>
                <a:xfrm>
                  <a:off x="5011040" y="2423292"/>
                  <a:ext cx="145699" cy="236075"/>
                </a:xfrm>
                <a:custGeom>
                  <a:avLst/>
                  <a:gdLst>
                    <a:gd name="connsiteX0" fmla="*/ 536414 w 536413"/>
                    <a:gd name="connsiteY0" fmla="*/ 58201 h 869146"/>
                    <a:gd name="connsiteX1" fmla="*/ 295142 w 536413"/>
                    <a:gd name="connsiteY1" fmla="*/ 62594 h 869146"/>
                    <a:gd name="connsiteX2" fmla="*/ 272028 w 536413"/>
                    <a:gd name="connsiteY2" fmla="*/ 86028 h 869146"/>
                    <a:gd name="connsiteX3" fmla="*/ 271455 w 536413"/>
                    <a:gd name="connsiteY3" fmla="*/ 869062 h 869146"/>
                    <a:gd name="connsiteX4" fmla="*/ 265278 w 536413"/>
                    <a:gd name="connsiteY4" fmla="*/ 869062 h 869146"/>
                    <a:gd name="connsiteX5" fmla="*/ 264387 w 536413"/>
                    <a:gd name="connsiteY5" fmla="*/ 90421 h 869146"/>
                    <a:gd name="connsiteX6" fmla="*/ 236369 w 536413"/>
                    <a:gd name="connsiteY6" fmla="*/ 62467 h 869146"/>
                    <a:gd name="connsiteX7" fmla="*/ 0 w 536413"/>
                    <a:gd name="connsiteY7" fmla="*/ 56991 h 869146"/>
                    <a:gd name="connsiteX8" fmla="*/ 10825 w 536413"/>
                    <a:gd name="connsiteY8" fmla="*/ 0 h 869146"/>
                    <a:gd name="connsiteX9" fmla="*/ 523297 w 536413"/>
                    <a:gd name="connsiteY9" fmla="*/ 0 h 869146"/>
                    <a:gd name="connsiteX10" fmla="*/ 536414 w 536413"/>
                    <a:gd name="connsiteY10" fmla="*/ 58201 h 8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36413" h="869146">
                      <a:moveTo>
                        <a:pt x="536414" y="58201"/>
                      </a:moveTo>
                      <a:cubicBezTo>
                        <a:pt x="458219" y="60366"/>
                        <a:pt x="373338" y="61512"/>
                        <a:pt x="295142" y="62594"/>
                      </a:cubicBezTo>
                      <a:cubicBezTo>
                        <a:pt x="277058" y="62849"/>
                        <a:pt x="271900" y="68071"/>
                        <a:pt x="272028" y="86028"/>
                      </a:cubicBezTo>
                      <a:cubicBezTo>
                        <a:pt x="272664" y="212999"/>
                        <a:pt x="271773" y="776858"/>
                        <a:pt x="271455" y="869062"/>
                      </a:cubicBezTo>
                      <a:cubicBezTo>
                        <a:pt x="269481" y="869253"/>
                        <a:pt x="266551" y="869062"/>
                        <a:pt x="265278" y="869062"/>
                      </a:cubicBezTo>
                      <a:cubicBezTo>
                        <a:pt x="265278" y="756163"/>
                        <a:pt x="263113" y="191031"/>
                        <a:pt x="264387" y="90421"/>
                      </a:cubicBezTo>
                      <a:cubicBezTo>
                        <a:pt x="264705" y="67943"/>
                        <a:pt x="258528" y="62658"/>
                        <a:pt x="236369" y="62467"/>
                      </a:cubicBezTo>
                      <a:cubicBezTo>
                        <a:pt x="159128" y="61894"/>
                        <a:pt x="77176" y="59156"/>
                        <a:pt x="0" y="56991"/>
                      </a:cubicBezTo>
                      <a:cubicBezTo>
                        <a:pt x="2038" y="38142"/>
                        <a:pt x="8787" y="18848"/>
                        <a:pt x="10825" y="0"/>
                      </a:cubicBezTo>
                      <a:cubicBezTo>
                        <a:pt x="181670" y="15283"/>
                        <a:pt x="352515" y="15346"/>
                        <a:pt x="523297" y="0"/>
                      </a:cubicBezTo>
                      <a:cubicBezTo>
                        <a:pt x="529601" y="22414"/>
                        <a:pt x="534376" y="39671"/>
                        <a:pt x="536414" y="58201"/>
                      </a:cubicBezTo>
                      <a:close/>
                    </a:path>
                  </a:pathLst>
                </a:custGeom>
                <a:solidFill>
                  <a:srgbClr val="1E1E11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Graphic 57">
                  <a:extLst>
                    <a:ext uri="{FF2B5EF4-FFF2-40B4-BE49-F238E27FC236}">
                      <a16:creationId xmlns:a16="http://schemas.microsoft.com/office/drawing/2014/main" id="{47BA3082-5770-4EAA-84A5-A29B20866E17}"/>
                    </a:ext>
                  </a:extLst>
                </p:cNvPr>
                <p:cNvSpPr/>
                <p:nvPr/>
              </p:nvSpPr>
              <p:spPr>
                <a:xfrm>
                  <a:off x="4849382" y="1985635"/>
                  <a:ext cx="468318" cy="443750"/>
                </a:xfrm>
                <a:custGeom>
                  <a:avLst/>
                  <a:gdLst>
                    <a:gd name="connsiteX0" fmla="*/ 1724095 w 1724184"/>
                    <a:gd name="connsiteY0" fmla="*/ 585914 h 1633733"/>
                    <a:gd name="connsiteX1" fmla="*/ 1631254 w 1724184"/>
                    <a:gd name="connsiteY1" fmla="*/ 461107 h 1633733"/>
                    <a:gd name="connsiteX2" fmla="*/ 1597378 w 1724184"/>
                    <a:gd name="connsiteY2" fmla="*/ 420481 h 1633733"/>
                    <a:gd name="connsiteX3" fmla="*/ 1587381 w 1724184"/>
                    <a:gd name="connsiteY3" fmla="*/ 364382 h 1633733"/>
                    <a:gd name="connsiteX4" fmla="*/ 1268232 w 1724184"/>
                    <a:gd name="connsiteY4" fmla="*/ 71086 h 1633733"/>
                    <a:gd name="connsiteX5" fmla="*/ 787726 w 1724184"/>
                    <a:gd name="connsiteY5" fmla="*/ 3716 h 1633733"/>
                    <a:gd name="connsiteX6" fmla="*/ 384015 w 1724184"/>
                    <a:gd name="connsiteY6" fmla="*/ 117952 h 1633733"/>
                    <a:gd name="connsiteX7" fmla="*/ 129944 w 1724184"/>
                    <a:gd name="connsiteY7" fmla="*/ 407300 h 1633733"/>
                    <a:gd name="connsiteX8" fmla="*/ 125933 w 1724184"/>
                    <a:gd name="connsiteY8" fmla="*/ 453084 h 1633733"/>
                    <a:gd name="connsiteX9" fmla="*/ 50794 w 1724184"/>
                    <a:gd name="connsiteY9" fmla="*/ 480656 h 1633733"/>
                    <a:gd name="connsiteX10" fmla="*/ 1635 w 1724184"/>
                    <a:gd name="connsiteY10" fmla="*/ 624884 h 1633733"/>
                    <a:gd name="connsiteX11" fmla="*/ 215717 w 1724184"/>
                    <a:gd name="connsiteY11" fmla="*/ 917925 h 1633733"/>
                    <a:gd name="connsiteX12" fmla="*/ 479785 w 1724184"/>
                    <a:gd name="connsiteY12" fmla="*/ 1300496 h 1633733"/>
                    <a:gd name="connsiteX13" fmla="*/ 592939 w 1724184"/>
                    <a:gd name="connsiteY13" fmla="*/ 1357677 h 1633733"/>
                    <a:gd name="connsiteX14" fmla="*/ 610641 w 1724184"/>
                    <a:gd name="connsiteY14" fmla="*/ 1380410 h 1633733"/>
                    <a:gd name="connsiteX15" fmla="*/ 611214 w 1724184"/>
                    <a:gd name="connsiteY15" fmla="*/ 1617479 h 1633733"/>
                    <a:gd name="connsiteX16" fmla="*/ 654451 w 1724184"/>
                    <a:gd name="connsiteY16" fmla="*/ 1626458 h 1633733"/>
                    <a:gd name="connsiteX17" fmla="*/ 1068924 w 1724184"/>
                    <a:gd name="connsiteY17" fmla="*/ 1626585 h 1633733"/>
                    <a:gd name="connsiteX18" fmla="*/ 1113052 w 1724184"/>
                    <a:gd name="connsiteY18" fmla="*/ 1617607 h 1633733"/>
                    <a:gd name="connsiteX19" fmla="*/ 1118719 w 1724184"/>
                    <a:gd name="connsiteY19" fmla="*/ 1611303 h 1633733"/>
                    <a:gd name="connsiteX20" fmla="*/ 1111014 w 1724184"/>
                    <a:gd name="connsiteY20" fmla="*/ 1376908 h 1633733"/>
                    <a:gd name="connsiteX21" fmla="*/ 1128971 w 1724184"/>
                    <a:gd name="connsiteY21" fmla="*/ 1353348 h 1633733"/>
                    <a:gd name="connsiteX22" fmla="*/ 1318218 w 1724184"/>
                    <a:gd name="connsiteY22" fmla="*/ 1244142 h 1633733"/>
                    <a:gd name="connsiteX23" fmla="*/ 1501162 w 1724184"/>
                    <a:gd name="connsiteY23" fmla="*/ 996439 h 1633733"/>
                    <a:gd name="connsiteX24" fmla="*/ 1514598 w 1724184"/>
                    <a:gd name="connsiteY24" fmla="*/ 889716 h 1633733"/>
                    <a:gd name="connsiteX25" fmla="*/ 1514598 w 1724184"/>
                    <a:gd name="connsiteY25" fmla="*/ 889716 h 1633733"/>
                    <a:gd name="connsiteX26" fmla="*/ 1519246 w 1724184"/>
                    <a:gd name="connsiteY26" fmla="*/ 889334 h 1633733"/>
                    <a:gd name="connsiteX27" fmla="*/ 1521030 w 1724184"/>
                    <a:gd name="connsiteY27" fmla="*/ 892900 h 1633733"/>
                    <a:gd name="connsiteX28" fmla="*/ 1571334 w 1724184"/>
                    <a:gd name="connsiteY28" fmla="*/ 875771 h 1633733"/>
                    <a:gd name="connsiteX29" fmla="*/ 1724095 w 1724184"/>
                    <a:gd name="connsiteY29" fmla="*/ 585914 h 1633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724184" h="1633733">
                      <a:moveTo>
                        <a:pt x="1724095" y="585914"/>
                      </a:moveTo>
                      <a:cubicBezTo>
                        <a:pt x="1722758" y="524975"/>
                        <a:pt x="1678884" y="464227"/>
                        <a:pt x="1631254" y="461107"/>
                      </a:cubicBezTo>
                      <a:cubicBezTo>
                        <a:pt x="1599607" y="459006"/>
                        <a:pt x="1593175" y="446971"/>
                        <a:pt x="1597378" y="420481"/>
                      </a:cubicBezTo>
                      <a:cubicBezTo>
                        <a:pt x="1610559" y="398958"/>
                        <a:pt x="1594895" y="381575"/>
                        <a:pt x="1587381" y="364382"/>
                      </a:cubicBezTo>
                      <a:cubicBezTo>
                        <a:pt x="1524150" y="220090"/>
                        <a:pt x="1411696" y="127249"/>
                        <a:pt x="1268232" y="71086"/>
                      </a:cubicBezTo>
                      <a:cubicBezTo>
                        <a:pt x="1113943" y="10657"/>
                        <a:pt x="953286" y="-9083"/>
                        <a:pt x="787726" y="3716"/>
                      </a:cubicBezTo>
                      <a:cubicBezTo>
                        <a:pt x="645027" y="14732"/>
                        <a:pt x="509586" y="48608"/>
                        <a:pt x="384015" y="117952"/>
                      </a:cubicBezTo>
                      <a:cubicBezTo>
                        <a:pt x="264812" y="183794"/>
                        <a:pt x="175728" y="276826"/>
                        <a:pt x="129944" y="407300"/>
                      </a:cubicBezTo>
                      <a:cubicBezTo>
                        <a:pt x="124786" y="422009"/>
                        <a:pt x="116763" y="436910"/>
                        <a:pt x="125933" y="453084"/>
                      </a:cubicBezTo>
                      <a:cubicBezTo>
                        <a:pt x="101290" y="463145"/>
                        <a:pt x="72699" y="460407"/>
                        <a:pt x="50794" y="480656"/>
                      </a:cubicBezTo>
                      <a:cubicBezTo>
                        <a:pt x="7940" y="520326"/>
                        <a:pt x="-4987" y="571141"/>
                        <a:pt x="1635" y="624884"/>
                      </a:cubicBezTo>
                      <a:cubicBezTo>
                        <a:pt x="13734" y="722946"/>
                        <a:pt x="152422" y="939448"/>
                        <a:pt x="215717" y="917925"/>
                      </a:cubicBezTo>
                      <a:cubicBezTo>
                        <a:pt x="253923" y="1134044"/>
                        <a:pt x="345300" y="1226503"/>
                        <a:pt x="479785" y="1300496"/>
                      </a:cubicBezTo>
                      <a:cubicBezTo>
                        <a:pt x="516845" y="1320872"/>
                        <a:pt x="553459" y="1342140"/>
                        <a:pt x="592939" y="1357677"/>
                      </a:cubicBezTo>
                      <a:cubicBezTo>
                        <a:pt x="603318" y="1361753"/>
                        <a:pt x="610705" y="1366974"/>
                        <a:pt x="610641" y="1380410"/>
                      </a:cubicBezTo>
                      <a:cubicBezTo>
                        <a:pt x="610195" y="1450073"/>
                        <a:pt x="598224" y="1611112"/>
                        <a:pt x="611214" y="1617479"/>
                      </a:cubicBezTo>
                      <a:cubicBezTo>
                        <a:pt x="625032" y="1623146"/>
                        <a:pt x="639678" y="1625439"/>
                        <a:pt x="654451" y="1626458"/>
                      </a:cubicBezTo>
                      <a:cubicBezTo>
                        <a:pt x="792630" y="1636009"/>
                        <a:pt x="930809" y="1636264"/>
                        <a:pt x="1068924" y="1626585"/>
                      </a:cubicBezTo>
                      <a:cubicBezTo>
                        <a:pt x="1083951" y="1625502"/>
                        <a:pt x="1098915" y="1623338"/>
                        <a:pt x="1113052" y="1617607"/>
                      </a:cubicBezTo>
                      <a:cubicBezTo>
                        <a:pt x="1112797" y="1615505"/>
                        <a:pt x="1118974" y="1613404"/>
                        <a:pt x="1118719" y="1611303"/>
                      </a:cubicBezTo>
                      <a:cubicBezTo>
                        <a:pt x="1108658" y="1533426"/>
                        <a:pt x="1117700" y="1454848"/>
                        <a:pt x="1111014" y="1376908"/>
                      </a:cubicBezTo>
                      <a:cubicBezTo>
                        <a:pt x="1109358" y="1357487"/>
                        <a:pt x="1118974" y="1357550"/>
                        <a:pt x="1128971" y="1353348"/>
                      </a:cubicBezTo>
                      <a:cubicBezTo>
                        <a:pt x="1196660" y="1324820"/>
                        <a:pt x="1258744" y="1286996"/>
                        <a:pt x="1318218" y="1244142"/>
                      </a:cubicBezTo>
                      <a:cubicBezTo>
                        <a:pt x="1415071" y="1174288"/>
                        <a:pt x="1454296" y="1137738"/>
                        <a:pt x="1501162" y="996439"/>
                      </a:cubicBezTo>
                      <a:cubicBezTo>
                        <a:pt x="1513516" y="968039"/>
                        <a:pt x="1514916" y="919135"/>
                        <a:pt x="1514598" y="889716"/>
                      </a:cubicBezTo>
                      <a:cubicBezTo>
                        <a:pt x="1514598" y="889716"/>
                        <a:pt x="1514598" y="889716"/>
                        <a:pt x="1514598" y="889716"/>
                      </a:cubicBezTo>
                      <a:cubicBezTo>
                        <a:pt x="1516190" y="889716"/>
                        <a:pt x="1517718" y="889525"/>
                        <a:pt x="1519246" y="889334"/>
                      </a:cubicBezTo>
                      <a:cubicBezTo>
                        <a:pt x="1519820" y="890544"/>
                        <a:pt x="1520393" y="891690"/>
                        <a:pt x="1521030" y="892900"/>
                      </a:cubicBezTo>
                      <a:cubicBezTo>
                        <a:pt x="1539241" y="891308"/>
                        <a:pt x="1557070" y="886660"/>
                        <a:pt x="1571334" y="875771"/>
                      </a:cubicBezTo>
                      <a:cubicBezTo>
                        <a:pt x="1666849" y="802670"/>
                        <a:pt x="1726833" y="710084"/>
                        <a:pt x="1724095" y="585914"/>
                      </a:cubicBezTo>
                      <a:close/>
                    </a:path>
                  </a:pathLst>
                </a:custGeom>
                <a:solidFill>
                  <a:srgbClr val="FCD4B4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Graphic 57">
                  <a:extLst>
                    <a:ext uri="{FF2B5EF4-FFF2-40B4-BE49-F238E27FC236}">
                      <a16:creationId xmlns:a16="http://schemas.microsoft.com/office/drawing/2014/main" id="{5B70676E-1A2A-4768-AC25-CCFADFEF810B}"/>
                    </a:ext>
                  </a:extLst>
                </p:cNvPr>
                <p:cNvSpPr/>
                <p:nvPr/>
              </p:nvSpPr>
              <p:spPr>
                <a:xfrm>
                  <a:off x="4875295" y="1875198"/>
                  <a:ext cx="419038" cy="233485"/>
                </a:xfrm>
                <a:custGeom>
                  <a:avLst/>
                  <a:gdLst>
                    <a:gd name="connsiteX0" fmla="*/ 1502040 w 1542752"/>
                    <a:gd name="connsiteY0" fmla="*/ 827072 h 859610"/>
                    <a:gd name="connsiteX1" fmla="*/ 1281654 w 1542752"/>
                    <a:gd name="connsiteY1" fmla="*/ 542373 h 859610"/>
                    <a:gd name="connsiteX2" fmla="*/ 913475 w 1542752"/>
                    <a:gd name="connsiteY2" fmla="*/ 422978 h 859610"/>
                    <a:gd name="connsiteX3" fmla="*/ 374322 w 1542752"/>
                    <a:gd name="connsiteY3" fmla="*/ 492259 h 859610"/>
                    <a:gd name="connsiteX4" fmla="*/ 41229 w 1542752"/>
                    <a:gd name="connsiteY4" fmla="*/ 820004 h 859610"/>
                    <a:gd name="connsiteX5" fmla="*/ 30658 w 1542752"/>
                    <a:gd name="connsiteY5" fmla="*/ 859611 h 859610"/>
                    <a:gd name="connsiteX6" fmla="*/ 30 w 1542752"/>
                    <a:gd name="connsiteY6" fmla="*/ 747985 h 859610"/>
                    <a:gd name="connsiteX7" fmla="*/ 325864 w 1542752"/>
                    <a:gd name="connsiteY7" fmla="*/ 138215 h 859610"/>
                    <a:gd name="connsiteX8" fmla="*/ 1460141 w 1542752"/>
                    <a:gd name="connsiteY8" fmla="*/ 411262 h 859610"/>
                    <a:gd name="connsiteX9" fmla="*/ 1542729 w 1542752"/>
                    <a:gd name="connsiteY9" fmla="*/ 737478 h 859610"/>
                    <a:gd name="connsiteX10" fmla="*/ 1518596 w 1542752"/>
                    <a:gd name="connsiteY10" fmla="*/ 858910 h 859610"/>
                    <a:gd name="connsiteX11" fmla="*/ 1502040 w 1542752"/>
                    <a:gd name="connsiteY11" fmla="*/ 827072 h 859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42752" h="859610">
                      <a:moveTo>
                        <a:pt x="1502040" y="827072"/>
                      </a:moveTo>
                      <a:cubicBezTo>
                        <a:pt x="1466381" y="702966"/>
                        <a:pt x="1388695" y="610952"/>
                        <a:pt x="1281654" y="542373"/>
                      </a:cubicBezTo>
                      <a:cubicBezTo>
                        <a:pt x="1169519" y="470609"/>
                        <a:pt x="1043757" y="438133"/>
                        <a:pt x="913475" y="422978"/>
                      </a:cubicBezTo>
                      <a:cubicBezTo>
                        <a:pt x="728366" y="401392"/>
                        <a:pt x="547333" y="420941"/>
                        <a:pt x="374322" y="492259"/>
                      </a:cubicBezTo>
                      <a:cubicBezTo>
                        <a:pt x="219588" y="556063"/>
                        <a:pt x="98601" y="656418"/>
                        <a:pt x="41229" y="820004"/>
                      </a:cubicBezTo>
                      <a:cubicBezTo>
                        <a:pt x="36708" y="832867"/>
                        <a:pt x="34160" y="846366"/>
                        <a:pt x="30658" y="859611"/>
                      </a:cubicBezTo>
                      <a:cubicBezTo>
                        <a:pt x="2577" y="827327"/>
                        <a:pt x="-352" y="786382"/>
                        <a:pt x="30" y="747985"/>
                      </a:cubicBezTo>
                      <a:cubicBezTo>
                        <a:pt x="2832" y="488884"/>
                        <a:pt x="114839" y="285500"/>
                        <a:pt x="325864" y="138215"/>
                      </a:cubicBezTo>
                      <a:cubicBezTo>
                        <a:pt x="705760" y="-126935"/>
                        <a:pt x="1242238" y="3093"/>
                        <a:pt x="1460141" y="411262"/>
                      </a:cubicBezTo>
                      <a:cubicBezTo>
                        <a:pt x="1514457" y="513017"/>
                        <a:pt x="1541074" y="622223"/>
                        <a:pt x="1542729" y="737478"/>
                      </a:cubicBezTo>
                      <a:cubicBezTo>
                        <a:pt x="1543303" y="779378"/>
                        <a:pt x="1533114" y="819176"/>
                        <a:pt x="1518596" y="858910"/>
                      </a:cubicBezTo>
                      <a:cubicBezTo>
                        <a:pt x="1503313" y="852797"/>
                        <a:pt x="1503313" y="852797"/>
                        <a:pt x="1502040" y="827072"/>
                      </a:cubicBezTo>
                      <a:close/>
                    </a:path>
                  </a:pathLst>
                </a:custGeom>
                <a:solidFill>
                  <a:srgbClr val="17110C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4" name="그룹 83">
            <a:extLst>
              <a:ext uri="{FF2B5EF4-FFF2-40B4-BE49-F238E27FC236}">
                <a16:creationId xmlns:a16="http://schemas.microsoft.com/office/drawing/2014/main" id="{4E67C35D-6EC5-4820-B406-97CB28E18EC5}"/>
              </a:ext>
            </a:extLst>
          </p:cNvPr>
          <p:cNvGrpSpPr/>
          <p:nvPr/>
        </p:nvGrpSpPr>
        <p:grpSpPr>
          <a:xfrm>
            <a:off x="7546524" y="1574198"/>
            <a:ext cx="4468721" cy="5290868"/>
            <a:chOff x="551883" y="1534867"/>
            <a:chExt cx="4468721" cy="5290868"/>
          </a:xfrm>
        </p:grpSpPr>
        <p:sp>
          <p:nvSpPr>
            <p:cNvPr id="85" name="Freeform: Shape 3">
              <a:extLst>
                <a:ext uri="{FF2B5EF4-FFF2-40B4-BE49-F238E27FC236}">
                  <a16:creationId xmlns:a16="http://schemas.microsoft.com/office/drawing/2014/main" id="{70A73E44-1C15-4095-A1A3-BA8D86A2923B}"/>
                </a:ext>
              </a:extLst>
            </p:cNvPr>
            <p:cNvSpPr/>
            <p:nvPr/>
          </p:nvSpPr>
          <p:spPr>
            <a:xfrm>
              <a:off x="1593724" y="3015465"/>
              <a:ext cx="3426880" cy="3810270"/>
            </a:xfrm>
            <a:custGeom>
              <a:avLst/>
              <a:gdLst>
                <a:gd name="connsiteX0" fmla="*/ 2065790 w 2683933"/>
                <a:gd name="connsiteY0" fmla="*/ 2983668 h 2984204"/>
                <a:gd name="connsiteX1" fmla="*/ 2040080 w 2683933"/>
                <a:gd name="connsiteY1" fmla="*/ 2984204 h 2984204"/>
                <a:gd name="connsiteX2" fmla="*/ 393554 w 2683933"/>
                <a:gd name="connsiteY2" fmla="*/ 2984204 h 2984204"/>
                <a:gd name="connsiteX3" fmla="*/ 369986 w 2683933"/>
                <a:gd name="connsiteY3" fmla="*/ 2983668 h 2984204"/>
                <a:gd name="connsiteX4" fmla="*/ 397839 w 2683933"/>
                <a:gd name="connsiteY4" fmla="*/ 2854582 h 2984204"/>
                <a:gd name="connsiteX5" fmla="*/ 512464 w 2683933"/>
                <a:gd name="connsiteY5" fmla="*/ 2421793 h 2984204"/>
                <a:gd name="connsiteX6" fmla="*/ 512999 w 2683933"/>
                <a:gd name="connsiteY6" fmla="*/ 2419650 h 2984204"/>
                <a:gd name="connsiteX7" fmla="*/ 488360 w 2683933"/>
                <a:gd name="connsiteY7" fmla="*/ 2305561 h 2984204"/>
                <a:gd name="connsiteX8" fmla="*/ 386591 w 2683933"/>
                <a:gd name="connsiteY8" fmla="*/ 2187723 h 2984204"/>
                <a:gd name="connsiteX9" fmla="*/ 387662 w 2683933"/>
                <a:gd name="connsiteY9" fmla="*/ 2163620 h 2984204"/>
                <a:gd name="connsiteX10" fmla="*/ 562813 w 2683933"/>
                <a:gd name="connsiteY10" fmla="*/ 1921515 h 2984204"/>
                <a:gd name="connsiteX11" fmla="*/ 592808 w 2683933"/>
                <a:gd name="connsiteY11" fmla="*/ 1843848 h 2984204"/>
                <a:gd name="connsiteX12" fmla="*/ 465328 w 2683933"/>
                <a:gd name="connsiteY12" fmla="*/ 1881343 h 2984204"/>
                <a:gd name="connsiteX13" fmla="*/ 290177 w 2683933"/>
                <a:gd name="connsiteY13" fmla="*/ 1893126 h 2984204"/>
                <a:gd name="connsiteX14" fmla="*/ 66820 w 2683933"/>
                <a:gd name="connsiteY14" fmla="*/ 1879736 h 2984204"/>
                <a:gd name="connsiteX15" fmla="*/ 12186 w 2683933"/>
                <a:gd name="connsiteY15" fmla="*/ 1873308 h 2984204"/>
                <a:gd name="connsiteX16" fmla="*/ 6294 w 2683933"/>
                <a:gd name="connsiteY16" fmla="*/ 1844920 h 2984204"/>
                <a:gd name="connsiteX17" fmla="*/ 13792 w 2683933"/>
                <a:gd name="connsiteY17" fmla="*/ 1844384 h 2984204"/>
                <a:gd name="connsiteX18" fmla="*/ 125203 w 2683933"/>
                <a:gd name="connsiteY18" fmla="*/ 1866880 h 2984204"/>
                <a:gd name="connsiteX19" fmla="*/ 195371 w 2683933"/>
                <a:gd name="connsiteY19" fmla="*/ 1834743 h 2984204"/>
                <a:gd name="connsiteX20" fmla="*/ 241971 w 2683933"/>
                <a:gd name="connsiteY20" fmla="*/ 1792428 h 2984204"/>
                <a:gd name="connsiteX21" fmla="*/ 503894 w 2683933"/>
                <a:gd name="connsiteY21" fmla="*/ 1768860 h 2984204"/>
                <a:gd name="connsiteX22" fmla="*/ 775458 w 2683933"/>
                <a:gd name="connsiteY22" fmla="*/ 1743150 h 2984204"/>
                <a:gd name="connsiteX23" fmla="*/ 852589 w 2683933"/>
                <a:gd name="connsiteY23" fmla="*/ 1738865 h 2984204"/>
                <a:gd name="connsiteX24" fmla="*/ 909365 w 2683933"/>
                <a:gd name="connsiteY24" fmla="*/ 1749042 h 2984204"/>
                <a:gd name="connsiteX25" fmla="*/ 903473 w 2683933"/>
                <a:gd name="connsiteY25" fmla="*/ 1769396 h 2984204"/>
                <a:gd name="connsiteX26" fmla="*/ 792062 w 2683933"/>
                <a:gd name="connsiteY26" fmla="*/ 2165762 h 2984204"/>
                <a:gd name="connsiteX27" fmla="*/ 1152006 w 2683933"/>
                <a:gd name="connsiteY27" fmla="*/ 2213969 h 2984204"/>
                <a:gd name="connsiteX28" fmla="*/ 1186821 w 2683933"/>
                <a:gd name="connsiteY28" fmla="*/ 2182367 h 2984204"/>
                <a:gd name="connsiteX29" fmla="*/ 1201284 w 2683933"/>
                <a:gd name="connsiteY29" fmla="*/ 2035068 h 2984204"/>
                <a:gd name="connsiteX30" fmla="*/ 1221637 w 2683933"/>
                <a:gd name="connsiteY30" fmla="*/ 1830458 h 2984204"/>
                <a:gd name="connsiteX31" fmla="*/ 1230743 w 2683933"/>
                <a:gd name="connsiteY31" fmla="*/ 1737794 h 2984204"/>
                <a:gd name="connsiteX32" fmla="*/ 1213603 w 2683933"/>
                <a:gd name="connsiteY32" fmla="*/ 1717975 h 2984204"/>
                <a:gd name="connsiteX33" fmla="*/ 1055592 w 2683933"/>
                <a:gd name="connsiteY33" fmla="*/ 1724403 h 2984204"/>
                <a:gd name="connsiteX34" fmla="*/ 1016491 w 2683933"/>
                <a:gd name="connsiteY34" fmla="*/ 1722796 h 2984204"/>
                <a:gd name="connsiteX35" fmla="*/ 1011135 w 2683933"/>
                <a:gd name="connsiteY35" fmla="*/ 1665484 h 2984204"/>
                <a:gd name="connsiteX36" fmla="*/ 991852 w 2683933"/>
                <a:gd name="connsiteY36" fmla="*/ 1631203 h 2984204"/>
                <a:gd name="connsiteX37" fmla="*/ 884726 w 2683933"/>
                <a:gd name="connsiteY37" fmla="*/ 1577641 h 2984204"/>
                <a:gd name="connsiteX38" fmla="*/ 863301 w 2683933"/>
                <a:gd name="connsiteY38" fmla="*/ 1544431 h 2984204"/>
                <a:gd name="connsiteX39" fmla="*/ 895975 w 2683933"/>
                <a:gd name="connsiteY39" fmla="*/ 1343570 h 2984204"/>
                <a:gd name="connsiteX40" fmla="*/ 860623 w 2683933"/>
                <a:gd name="connsiteY40" fmla="*/ 1304469 h 2984204"/>
                <a:gd name="connsiteX41" fmla="*/ 813488 w 2683933"/>
                <a:gd name="connsiteY41" fmla="*/ 1309826 h 2984204"/>
                <a:gd name="connsiteX42" fmla="*/ 791527 w 2683933"/>
                <a:gd name="connsiteY42" fmla="*/ 1317860 h 2984204"/>
                <a:gd name="connsiteX43" fmla="*/ 769566 w 2683933"/>
                <a:gd name="connsiteY43" fmla="*/ 1329108 h 2984204"/>
                <a:gd name="connsiteX44" fmla="*/ 646371 w 2683933"/>
                <a:gd name="connsiteY44" fmla="*/ 1328037 h 2984204"/>
                <a:gd name="connsiteX45" fmla="*/ 634587 w 2683933"/>
                <a:gd name="connsiteY45" fmla="*/ 1311968 h 2984204"/>
                <a:gd name="connsiteX46" fmla="*/ 659762 w 2683933"/>
                <a:gd name="connsiteY46" fmla="*/ 1158242 h 2984204"/>
                <a:gd name="connsiteX47" fmla="*/ 721895 w 2683933"/>
                <a:gd name="connsiteY47" fmla="*/ 955239 h 2984204"/>
                <a:gd name="connsiteX48" fmla="*/ 797954 w 2683933"/>
                <a:gd name="connsiteY48" fmla="*/ 752235 h 2984204"/>
                <a:gd name="connsiteX49" fmla="*/ 825271 w 2683933"/>
                <a:gd name="connsiteY49" fmla="*/ 649394 h 2984204"/>
                <a:gd name="connsiteX50" fmla="*/ 875085 w 2683933"/>
                <a:gd name="connsiteY50" fmla="*/ 450676 h 2984204"/>
                <a:gd name="connsiteX51" fmla="*/ 929184 w 2683933"/>
                <a:gd name="connsiteY51" fmla="*/ 303377 h 2984204"/>
                <a:gd name="connsiteX52" fmla="*/ 1118797 w 2683933"/>
                <a:gd name="connsiteY52" fmla="*/ 155544 h 2984204"/>
                <a:gd name="connsiteX53" fmla="*/ 1240920 w 2683933"/>
                <a:gd name="connsiteY53" fmla="*/ 138403 h 2984204"/>
                <a:gd name="connsiteX54" fmla="*/ 1234492 w 2683933"/>
                <a:gd name="connsiteY54" fmla="*/ 153937 h 2984204"/>
                <a:gd name="connsiteX55" fmla="*/ 1186286 w 2683933"/>
                <a:gd name="connsiteY55" fmla="*/ 310341 h 2984204"/>
                <a:gd name="connsiteX56" fmla="*/ 1196463 w 2683933"/>
                <a:gd name="connsiteY56" fmla="*/ 368724 h 2984204"/>
                <a:gd name="connsiteX57" fmla="*/ 1211996 w 2683933"/>
                <a:gd name="connsiteY57" fmla="*/ 374616 h 2984204"/>
                <a:gd name="connsiteX58" fmla="*/ 1246812 w 2683933"/>
                <a:gd name="connsiteY58" fmla="*/ 348370 h 2984204"/>
                <a:gd name="connsiteX59" fmla="*/ 1262881 w 2683933"/>
                <a:gd name="connsiteY59" fmla="*/ 345157 h 2984204"/>
                <a:gd name="connsiteX60" fmla="*/ 1263952 w 2683933"/>
                <a:gd name="connsiteY60" fmla="*/ 359619 h 2984204"/>
                <a:gd name="connsiteX61" fmla="*/ 1275200 w 2683933"/>
                <a:gd name="connsiteY61" fmla="*/ 436749 h 2984204"/>
                <a:gd name="connsiteX62" fmla="*/ 1289127 w 2683933"/>
                <a:gd name="connsiteY62" fmla="*/ 462995 h 2984204"/>
                <a:gd name="connsiteX63" fmla="*/ 1296090 w 2683933"/>
                <a:gd name="connsiteY63" fmla="*/ 575477 h 2984204"/>
                <a:gd name="connsiteX64" fmla="*/ 1281628 w 2683933"/>
                <a:gd name="connsiteY64" fmla="*/ 719562 h 2984204"/>
                <a:gd name="connsiteX65" fmla="*/ 1278414 w 2683933"/>
                <a:gd name="connsiteY65" fmla="*/ 818118 h 2984204"/>
                <a:gd name="connsiteX66" fmla="*/ 1263952 w 2683933"/>
                <a:gd name="connsiteY66" fmla="*/ 985770 h 2984204"/>
                <a:gd name="connsiteX67" fmla="*/ 1246276 w 2683933"/>
                <a:gd name="connsiteY67" fmla="*/ 1190380 h 2984204"/>
                <a:gd name="connsiteX68" fmla="*/ 1240920 w 2683933"/>
                <a:gd name="connsiteY68" fmla="*/ 1259477 h 2984204"/>
                <a:gd name="connsiteX69" fmla="*/ 1236635 w 2683933"/>
                <a:gd name="connsiteY69" fmla="*/ 1277688 h 2984204"/>
                <a:gd name="connsiteX70" fmla="*/ 1347510 w 2683933"/>
                <a:gd name="connsiteY70" fmla="*/ 995947 h 2984204"/>
                <a:gd name="connsiteX71" fmla="*/ 1401073 w 2683933"/>
                <a:gd name="connsiteY71" fmla="*/ 898998 h 2984204"/>
                <a:gd name="connsiteX72" fmla="*/ 1548907 w 2683933"/>
                <a:gd name="connsiteY72" fmla="*/ 653144 h 2984204"/>
                <a:gd name="connsiteX73" fmla="*/ 1608362 w 2683933"/>
                <a:gd name="connsiteY73" fmla="*/ 576549 h 2984204"/>
                <a:gd name="connsiteX74" fmla="*/ 1780835 w 2683933"/>
                <a:gd name="connsiteY74" fmla="*/ 404611 h 2984204"/>
                <a:gd name="connsiteX75" fmla="*/ 1850467 w 2683933"/>
                <a:gd name="connsiteY75" fmla="*/ 339800 h 2984204"/>
                <a:gd name="connsiteX76" fmla="*/ 1886354 w 2683933"/>
                <a:gd name="connsiteY76" fmla="*/ 343550 h 2984204"/>
                <a:gd name="connsiteX77" fmla="*/ 1929740 w 2683933"/>
                <a:gd name="connsiteY77" fmla="*/ 456567 h 2984204"/>
                <a:gd name="connsiteX78" fmla="*/ 1932954 w 2683933"/>
                <a:gd name="connsiteY78" fmla="*/ 493526 h 2984204"/>
                <a:gd name="connsiteX79" fmla="*/ 2105427 w 2683933"/>
                <a:gd name="connsiteY79" fmla="*/ 55916 h 2984204"/>
                <a:gd name="connsiteX80" fmla="*/ 2127923 w 2683933"/>
                <a:gd name="connsiteY80" fmla="*/ 1282 h 2984204"/>
                <a:gd name="connsiteX81" fmla="*/ 2133815 w 2683933"/>
                <a:gd name="connsiteY81" fmla="*/ 747 h 2984204"/>
                <a:gd name="connsiteX82" fmla="*/ 2221122 w 2683933"/>
                <a:gd name="connsiteY82" fmla="*/ 168399 h 2984204"/>
                <a:gd name="connsiteX83" fmla="*/ 2289683 w 2683933"/>
                <a:gd name="connsiteY83" fmla="*/ 218748 h 2984204"/>
                <a:gd name="connsiteX84" fmla="*/ 2562319 w 2683933"/>
                <a:gd name="connsiteY84" fmla="*/ 302842 h 2984204"/>
                <a:gd name="connsiteX85" fmla="*/ 2683371 w 2683933"/>
                <a:gd name="connsiteY85" fmla="*/ 498882 h 2984204"/>
                <a:gd name="connsiteX86" fmla="*/ 2653376 w 2683933"/>
                <a:gd name="connsiteY86" fmla="*/ 745272 h 2984204"/>
                <a:gd name="connsiteX87" fmla="*/ 2609454 w 2683933"/>
                <a:gd name="connsiteY87" fmla="*/ 935956 h 2984204"/>
                <a:gd name="connsiteX88" fmla="*/ 2504471 w 2683933"/>
                <a:gd name="connsiteY88" fmla="*/ 1251978 h 2984204"/>
                <a:gd name="connsiteX89" fmla="*/ 2298253 w 2683933"/>
                <a:gd name="connsiteY89" fmla="*/ 1599066 h 2984204"/>
                <a:gd name="connsiteX90" fmla="*/ 2098463 w 2683933"/>
                <a:gd name="connsiteY90" fmla="*/ 1863667 h 2984204"/>
                <a:gd name="connsiteX91" fmla="*/ 2088822 w 2683933"/>
                <a:gd name="connsiteY91" fmla="*/ 1892591 h 2984204"/>
                <a:gd name="connsiteX92" fmla="*/ 2110783 w 2683933"/>
                <a:gd name="connsiteY92" fmla="*/ 2220396 h 2984204"/>
                <a:gd name="connsiteX93" fmla="*/ 2128459 w 2683933"/>
                <a:gd name="connsiteY93" fmla="*/ 2514457 h 2984204"/>
                <a:gd name="connsiteX94" fmla="*/ 2138635 w 2683933"/>
                <a:gd name="connsiteY94" fmla="*/ 2658542 h 2984204"/>
                <a:gd name="connsiteX95" fmla="*/ 2112390 w 2683933"/>
                <a:gd name="connsiteY95" fmla="*/ 2683180 h 2984204"/>
                <a:gd name="connsiteX96" fmla="*/ 2087215 w 2683933"/>
                <a:gd name="connsiteY96" fmla="*/ 2678360 h 2984204"/>
                <a:gd name="connsiteX97" fmla="*/ 2063647 w 2683933"/>
                <a:gd name="connsiteY97" fmla="*/ 2697642 h 2984204"/>
                <a:gd name="connsiteX98" fmla="*/ 2065790 w 2683933"/>
                <a:gd name="connsiteY98" fmla="*/ 2983668 h 298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683933" h="2984204">
                  <a:moveTo>
                    <a:pt x="2065790" y="2983668"/>
                  </a:moveTo>
                  <a:cubicBezTo>
                    <a:pt x="2057220" y="2983668"/>
                    <a:pt x="2048650" y="2984204"/>
                    <a:pt x="2040080" y="2984204"/>
                  </a:cubicBezTo>
                  <a:cubicBezTo>
                    <a:pt x="1491059" y="2984204"/>
                    <a:pt x="942039" y="2984204"/>
                    <a:pt x="393554" y="2984204"/>
                  </a:cubicBezTo>
                  <a:cubicBezTo>
                    <a:pt x="385519" y="2984204"/>
                    <a:pt x="377485" y="2983668"/>
                    <a:pt x="369986" y="2983668"/>
                  </a:cubicBezTo>
                  <a:cubicBezTo>
                    <a:pt x="376949" y="2940283"/>
                    <a:pt x="387662" y="2897432"/>
                    <a:pt x="397839" y="2854582"/>
                  </a:cubicBezTo>
                  <a:cubicBezTo>
                    <a:pt x="431048" y="2708891"/>
                    <a:pt x="470149" y="2564806"/>
                    <a:pt x="512464" y="2421793"/>
                  </a:cubicBezTo>
                  <a:cubicBezTo>
                    <a:pt x="512464" y="2421257"/>
                    <a:pt x="512464" y="2420722"/>
                    <a:pt x="512999" y="2419650"/>
                  </a:cubicBezTo>
                  <a:cubicBezTo>
                    <a:pt x="538174" y="2374658"/>
                    <a:pt x="523176" y="2340377"/>
                    <a:pt x="488360" y="2305561"/>
                  </a:cubicBezTo>
                  <a:cubicBezTo>
                    <a:pt x="451402" y="2269139"/>
                    <a:pt x="420871" y="2226288"/>
                    <a:pt x="386591" y="2187723"/>
                  </a:cubicBezTo>
                  <a:cubicBezTo>
                    <a:pt x="377485" y="2177546"/>
                    <a:pt x="379092" y="2172725"/>
                    <a:pt x="387662" y="2163620"/>
                  </a:cubicBezTo>
                  <a:cubicBezTo>
                    <a:pt x="456758" y="2090238"/>
                    <a:pt x="518356" y="2012036"/>
                    <a:pt x="562813" y="1921515"/>
                  </a:cubicBezTo>
                  <a:cubicBezTo>
                    <a:pt x="574597" y="1897411"/>
                    <a:pt x="585845" y="1873308"/>
                    <a:pt x="592808" y="1843848"/>
                  </a:cubicBezTo>
                  <a:cubicBezTo>
                    <a:pt x="549422" y="1861524"/>
                    <a:pt x="508179" y="1874379"/>
                    <a:pt x="465328" y="1881343"/>
                  </a:cubicBezTo>
                  <a:cubicBezTo>
                    <a:pt x="407480" y="1890448"/>
                    <a:pt x="349097" y="1893662"/>
                    <a:pt x="290177" y="1893126"/>
                  </a:cubicBezTo>
                  <a:cubicBezTo>
                    <a:pt x="215725" y="1892591"/>
                    <a:pt x="141272" y="1887770"/>
                    <a:pt x="66820" y="1879736"/>
                  </a:cubicBezTo>
                  <a:cubicBezTo>
                    <a:pt x="48608" y="1877593"/>
                    <a:pt x="29861" y="1875986"/>
                    <a:pt x="12186" y="1873308"/>
                  </a:cubicBezTo>
                  <a:cubicBezTo>
                    <a:pt x="-6026" y="1870630"/>
                    <a:pt x="-134" y="1856168"/>
                    <a:pt x="6294" y="1844920"/>
                  </a:cubicBezTo>
                  <a:cubicBezTo>
                    <a:pt x="8972" y="1843313"/>
                    <a:pt x="11650" y="1843313"/>
                    <a:pt x="13792" y="1844384"/>
                  </a:cubicBezTo>
                  <a:cubicBezTo>
                    <a:pt x="49144" y="1862060"/>
                    <a:pt x="87174" y="1865809"/>
                    <a:pt x="125203" y="1866880"/>
                  </a:cubicBezTo>
                  <a:cubicBezTo>
                    <a:pt x="153056" y="1867416"/>
                    <a:pt x="181445" y="1866345"/>
                    <a:pt x="195371" y="1834743"/>
                  </a:cubicBezTo>
                  <a:cubicBezTo>
                    <a:pt x="202870" y="1797249"/>
                    <a:pt x="202334" y="1796713"/>
                    <a:pt x="241971" y="1792428"/>
                  </a:cubicBezTo>
                  <a:cubicBezTo>
                    <a:pt x="329278" y="1783322"/>
                    <a:pt x="416586" y="1777431"/>
                    <a:pt x="503894" y="1768860"/>
                  </a:cubicBezTo>
                  <a:cubicBezTo>
                    <a:pt x="594415" y="1760290"/>
                    <a:pt x="684937" y="1751720"/>
                    <a:pt x="775458" y="1743150"/>
                  </a:cubicBezTo>
                  <a:cubicBezTo>
                    <a:pt x="801168" y="1740472"/>
                    <a:pt x="826878" y="1742615"/>
                    <a:pt x="852589" y="1738865"/>
                  </a:cubicBezTo>
                  <a:cubicBezTo>
                    <a:pt x="860623" y="1737794"/>
                    <a:pt x="906152" y="1739401"/>
                    <a:pt x="909365" y="1749042"/>
                  </a:cubicBezTo>
                  <a:cubicBezTo>
                    <a:pt x="910436" y="1756541"/>
                    <a:pt x="907223" y="1763504"/>
                    <a:pt x="903473" y="1769396"/>
                  </a:cubicBezTo>
                  <a:cubicBezTo>
                    <a:pt x="875085" y="1817603"/>
                    <a:pt x="718145" y="2156121"/>
                    <a:pt x="792062" y="2165762"/>
                  </a:cubicBezTo>
                  <a:cubicBezTo>
                    <a:pt x="867051" y="2175403"/>
                    <a:pt x="1076482" y="2213433"/>
                    <a:pt x="1152006" y="2213969"/>
                  </a:cubicBezTo>
                  <a:cubicBezTo>
                    <a:pt x="1183072" y="2213969"/>
                    <a:pt x="1184143" y="2213969"/>
                    <a:pt x="1186821" y="2182367"/>
                  </a:cubicBezTo>
                  <a:cubicBezTo>
                    <a:pt x="1191107" y="2133089"/>
                    <a:pt x="1196463" y="2083810"/>
                    <a:pt x="1201284" y="2035068"/>
                  </a:cubicBezTo>
                  <a:cubicBezTo>
                    <a:pt x="1208247" y="1967043"/>
                    <a:pt x="1213603" y="1898483"/>
                    <a:pt x="1221637" y="1830458"/>
                  </a:cubicBezTo>
                  <a:cubicBezTo>
                    <a:pt x="1225387" y="1799927"/>
                    <a:pt x="1226458" y="1768860"/>
                    <a:pt x="1230743" y="1737794"/>
                  </a:cubicBezTo>
                  <a:cubicBezTo>
                    <a:pt x="1232350" y="1724939"/>
                    <a:pt x="1227529" y="1718511"/>
                    <a:pt x="1213603" y="1717975"/>
                  </a:cubicBezTo>
                  <a:cubicBezTo>
                    <a:pt x="1160576" y="1716904"/>
                    <a:pt x="1108084" y="1721725"/>
                    <a:pt x="1055592" y="1724403"/>
                  </a:cubicBezTo>
                  <a:cubicBezTo>
                    <a:pt x="1042201" y="1724939"/>
                    <a:pt x="1029346" y="1728153"/>
                    <a:pt x="1016491" y="1722796"/>
                  </a:cubicBezTo>
                  <a:cubicBezTo>
                    <a:pt x="1004707" y="1704585"/>
                    <a:pt x="1009528" y="1684766"/>
                    <a:pt x="1011135" y="1665484"/>
                  </a:cubicBezTo>
                  <a:cubicBezTo>
                    <a:pt x="1012742" y="1647808"/>
                    <a:pt x="1006314" y="1638702"/>
                    <a:pt x="991852" y="1631203"/>
                  </a:cubicBezTo>
                  <a:cubicBezTo>
                    <a:pt x="955965" y="1612992"/>
                    <a:pt x="920614" y="1595316"/>
                    <a:pt x="884726" y="1577641"/>
                  </a:cubicBezTo>
                  <a:cubicBezTo>
                    <a:pt x="870264" y="1570677"/>
                    <a:pt x="861694" y="1561036"/>
                    <a:pt x="863301" y="1544431"/>
                  </a:cubicBezTo>
                  <a:cubicBezTo>
                    <a:pt x="872407" y="1476942"/>
                    <a:pt x="884191" y="1410524"/>
                    <a:pt x="895975" y="1343570"/>
                  </a:cubicBezTo>
                  <a:cubicBezTo>
                    <a:pt x="904009" y="1298577"/>
                    <a:pt x="905616" y="1299113"/>
                    <a:pt x="860623" y="1304469"/>
                  </a:cubicBezTo>
                  <a:cubicBezTo>
                    <a:pt x="845090" y="1306612"/>
                    <a:pt x="829021" y="1308219"/>
                    <a:pt x="813488" y="1309826"/>
                  </a:cubicBezTo>
                  <a:cubicBezTo>
                    <a:pt x="805453" y="1310361"/>
                    <a:pt x="797954" y="1312504"/>
                    <a:pt x="791527" y="1317860"/>
                  </a:cubicBezTo>
                  <a:cubicBezTo>
                    <a:pt x="785635" y="1324288"/>
                    <a:pt x="778672" y="1329108"/>
                    <a:pt x="769566" y="1329108"/>
                  </a:cubicBezTo>
                  <a:cubicBezTo>
                    <a:pt x="728322" y="1329644"/>
                    <a:pt x="687615" y="1331787"/>
                    <a:pt x="646371" y="1328037"/>
                  </a:cubicBezTo>
                  <a:cubicBezTo>
                    <a:pt x="639408" y="1324823"/>
                    <a:pt x="632980" y="1321074"/>
                    <a:pt x="634587" y="1311968"/>
                  </a:cubicBezTo>
                  <a:cubicBezTo>
                    <a:pt x="642622" y="1260548"/>
                    <a:pt x="652263" y="1209663"/>
                    <a:pt x="659762" y="1158242"/>
                  </a:cubicBezTo>
                  <a:cubicBezTo>
                    <a:pt x="670474" y="1087004"/>
                    <a:pt x="696720" y="1021657"/>
                    <a:pt x="721895" y="955239"/>
                  </a:cubicBezTo>
                  <a:cubicBezTo>
                    <a:pt x="747605" y="887749"/>
                    <a:pt x="773851" y="820260"/>
                    <a:pt x="797954" y="752235"/>
                  </a:cubicBezTo>
                  <a:cubicBezTo>
                    <a:pt x="809738" y="719026"/>
                    <a:pt x="816701" y="683675"/>
                    <a:pt x="825271" y="649394"/>
                  </a:cubicBezTo>
                  <a:cubicBezTo>
                    <a:pt x="841876" y="583512"/>
                    <a:pt x="859552" y="517094"/>
                    <a:pt x="875085" y="450676"/>
                  </a:cubicBezTo>
                  <a:cubicBezTo>
                    <a:pt x="887404" y="399255"/>
                    <a:pt x="905616" y="350513"/>
                    <a:pt x="929184" y="303377"/>
                  </a:cubicBezTo>
                  <a:cubicBezTo>
                    <a:pt x="968820" y="222497"/>
                    <a:pt x="1035238" y="178576"/>
                    <a:pt x="1118797" y="155544"/>
                  </a:cubicBezTo>
                  <a:cubicBezTo>
                    <a:pt x="1158433" y="144831"/>
                    <a:pt x="1199141" y="136261"/>
                    <a:pt x="1240920" y="138403"/>
                  </a:cubicBezTo>
                  <a:cubicBezTo>
                    <a:pt x="1243063" y="145367"/>
                    <a:pt x="1238778" y="150187"/>
                    <a:pt x="1234492" y="153937"/>
                  </a:cubicBezTo>
                  <a:cubicBezTo>
                    <a:pt x="1186286" y="196251"/>
                    <a:pt x="1175038" y="249814"/>
                    <a:pt x="1186286" y="310341"/>
                  </a:cubicBezTo>
                  <a:cubicBezTo>
                    <a:pt x="1190035" y="329623"/>
                    <a:pt x="1193249" y="349441"/>
                    <a:pt x="1196463" y="368724"/>
                  </a:cubicBezTo>
                  <a:cubicBezTo>
                    <a:pt x="1198605" y="380508"/>
                    <a:pt x="1203426" y="381044"/>
                    <a:pt x="1211996" y="374616"/>
                  </a:cubicBezTo>
                  <a:cubicBezTo>
                    <a:pt x="1223244" y="365510"/>
                    <a:pt x="1235028" y="356940"/>
                    <a:pt x="1246812" y="348370"/>
                  </a:cubicBezTo>
                  <a:cubicBezTo>
                    <a:pt x="1251633" y="345157"/>
                    <a:pt x="1256989" y="340336"/>
                    <a:pt x="1262881" y="345157"/>
                  </a:cubicBezTo>
                  <a:cubicBezTo>
                    <a:pt x="1267702" y="348906"/>
                    <a:pt x="1265559" y="355333"/>
                    <a:pt x="1263952" y="359619"/>
                  </a:cubicBezTo>
                  <a:cubicBezTo>
                    <a:pt x="1252168" y="387471"/>
                    <a:pt x="1260203" y="412646"/>
                    <a:pt x="1275200" y="436749"/>
                  </a:cubicBezTo>
                  <a:cubicBezTo>
                    <a:pt x="1280557" y="445319"/>
                    <a:pt x="1283770" y="454425"/>
                    <a:pt x="1289127" y="462995"/>
                  </a:cubicBezTo>
                  <a:cubicBezTo>
                    <a:pt x="1312694" y="499418"/>
                    <a:pt x="1314837" y="535305"/>
                    <a:pt x="1296090" y="575477"/>
                  </a:cubicBezTo>
                  <a:cubicBezTo>
                    <a:pt x="1274665" y="621006"/>
                    <a:pt x="1275736" y="670819"/>
                    <a:pt x="1281628" y="719562"/>
                  </a:cubicBezTo>
                  <a:cubicBezTo>
                    <a:pt x="1285913" y="752771"/>
                    <a:pt x="1281092" y="785444"/>
                    <a:pt x="1278414" y="818118"/>
                  </a:cubicBezTo>
                  <a:cubicBezTo>
                    <a:pt x="1274129" y="873823"/>
                    <a:pt x="1269844" y="930064"/>
                    <a:pt x="1263952" y="985770"/>
                  </a:cubicBezTo>
                  <a:cubicBezTo>
                    <a:pt x="1256989" y="1053795"/>
                    <a:pt x="1254846" y="1122355"/>
                    <a:pt x="1246276" y="1190380"/>
                  </a:cubicBezTo>
                  <a:cubicBezTo>
                    <a:pt x="1243598" y="1213412"/>
                    <a:pt x="1244670" y="1236444"/>
                    <a:pt x="1240920" y="1259477"/>
                  </a:cubicBezTo>
                  <a:cubicBezTo>
                    <a:pt x="1239849" y="1265368"/>
                    <a:pt x="1240920" y="1271796"/>
                    <a:pt x="1236635" y="1277688"/>
                  </a:cubicBezTo>
                  <a:cubicBezTo>
                    <a:pt x="1272522" y="1182881"/>
                    <a:pt x="1308945" y="1089146"/>
                    <a:pt x="1347510" y="995947"/>
                  </a:cubicBezTo>
                  <a:cubicBezTo>
                    <a:pt x="1361437" y="961666"/>
                    <a:pt x="1382862" y="931135"/>
                    <a:pt x="1401073" y="898998"/>
                  </a:cubicBezTo>
                  <a:cubicBezTo>
                    <a:pt x="1449280" y="816511"/>
                    <a:pt x="1496951" y="732952"/>
                    <a:pt x="1548907" y="653144"/>
                  </a:cubicBezTo>
                  <a:cubicBezTo>
                    <a:pt x="1566583" y="625826"/>
                    <a:pt x="1586401" y="600652"/>
                    <a:pt x="1608362" y="576549"/>
                  </a:cubicBezTo>
                  <a:cubicBezTo>
                    <a:pt x="1662996" y="516558"/>
                    <a:pt x="1722987" y="461924"/>
                    <a:pt x="1780835" y="404611"/>
                  </a:cubicBezTo>
                  <a:cubicBezTo>
                    <a:pt x="1803331" y="382115"/>
                    <a:pt x="1827970" y="362297"/>
                    <a:pt x="1850467" y="339800"/>
                  </a:cubicBezTo>
                  <a:cubicBezTo>
                    <a:pt x="1864393" y="325874"/>
                    <a:pt x="1874034" y="327481"/>
                    <a:pt x="1886354" y="343550"/>
                  </a:cubicBezTo>
                  <a:cubicBezTo>
                    <a:pt x="1911528" y="377294"/>
                    <a:pt x="1925455" y="415324"/>
                    <a:pt x="1929740" y="456567"/>
                  </a:cubicBezTo>
                  <a:cubicBezTo>
                    <a:pt x="1930811" y="468887"/>
                    <a:pt x="1934560" y="481206"/>
                    <a:pt x="1932954" y="493526"/>
                  </a:cubicBezTo>
                  <a:cubicBezTo>
                    <a:pt x="1990266" y="347835"/>
                    <a:pt x="2047578" y="201608"/>
                    <a:pt x="2105427" y="55916"/>
                  </a:cubicBezTo>
                  <a:cubicBezTo>
                    <a:pt x="2112390" y="37705"/>
                    <a:pt x="2115068" y="17351"/>
                    <a:pt x="2127923" y="1282"/>
                  </a:cubicBezTo>
                  <a:cubicBezTo>
                    <a:pt x="2129530" y="-325"/>
                    <a:pt x="2131672" y="-325"/>
                    <a:pt x="2133815" y="747"/>
                  </a:cubicBezTo>
                  <a:cubicBezTo>
                    <a:pt x="2165953" y="54845"/>
                    <a:pt x="2194341" y="111086"/>
                    <a:pt x="2221122" y="168399"/>
                  </a:cubicBezTo>
                  <a:cubicBezTo>
                    <a:pt x="2236120" y="200001"/>
                    <a:pt x="2256474" y="212320"/>
                    <a:pt x="2289683" y="218748"/>
                  </a:cubicBezTo>
                  <a:cubicBezTo>
                    <a:pt x="2383418" y="236959"/>
                    <a:pt x="2476618" y="258384"/>
                    <a:pt x="2562319" y="302842"/>
                  </a:cubicBezTo>
                  <a:cubicBezTo>
                    <a:pt x="2642127" y="344085"/>
                    <a:pt x="2679086" y="411039"/>
                    <a:pt x="2683371" y="498882"/>
                  </a:cubicBezTo>
                  <a:cubicBezTo>
                    <a:pt x="2687120" y="582976"/>
                    <a:pt x="2671587" y="664392"/>
                    <a:pt x="2653376" y="745272"/>
                  </a:cubicBezTo>
                  <a:cubicBezTo>
                    <a:pt x="2638914" y="809012"/>
                    <a:pt x="2626058" y="872752"/>
                    <a:pt x="2609454" y="935956"/>
                  </a:cubicBezTo>
                  <a:cubicBezTo>
                    <a:pt x="2581601" y="1043618"/>
                    <a:pt x="2548392" y="1149137"/>
                    <a:pt x="2504471" y="1251978"/>
                  </a:cubicBezTo>
                  <a:cubicBezTo>
                    <a:pt x="2450908" y="1376779"/>
                    <a:pt x="2375920" y="1488726"/>
                    <a:pt x="2298253" y="1599066"/>
                  </a:cubicBezTo>
                  <a:cubicBezTo>
                    <a:pt x="2234513" y="1689587"/>
                    <a:pt x="2167559" y="1777431"/>
                    <a:pt x="2098463" y="1863667"/>
                  </a:cubicBezTo>
                  <a:cubicBezTo>
                    <a:pt x="2091500" y="1872237"/>
                    <a:pt x="2088286" y="1881343"/>
                    <a:pt x="2088822" y="1892591"/>
                  </a:cubicBezTo>
                  <a:cubicBezTo>
                    <a:pt x="2096321" y="2001859"/>
                    <a:pt x="2103819" y="2111128"/>
                    <a:pt x="2110783" y="2220396"/>
                  </a:cubicBezTo>
                  <a:cubicBezTo>
                    <a:pt x="2117210" y="2318417"/>
                    <a:pt x="2122566" y="2416437"/>
                    <a:pt x="2128459" y="2514457"/>
                  </a:cubicBezTo>
                  <a:cubicBezTo>
                    <a:pt x="2131672" y="2562664"/>
                    <a:pt x="2134886" y="2610335"/>
                    <a:pt x="2138635" y="2658542"/>
                  </a:cubicBezTo>
                  <a:cubicBezTo>
                    <a:pt x="2140778" y="2684787"/>
                    <a:pt x="2139707" y="2686930"/>
                    <a:pt x="2112390" y="2683180"/>
                  </a:cubicBezTo>
                  <a:cubicBezTo>
                    <a:pt x="2103819" y="2682109"/>
                    <a:pt x="2095785" y="2679431"/>
                    <a:pt x="2087215" y="2678360"/>
                  </a:cubicBezTo>
                  <a:cubicBezTo>
                    <a:pt x="2064183" y="2674610"/>
                    <a:pt x="2063112" y="2675146"/>
                    <a:pt x="2063647" y="2697642"/>
                  </a:cubicBezTo>
                  <a:cubicBezTo>
                    <a:pt x="2068468" y="2792449"/>
                    <a:pt x="2067932" y="2887791"/>
                    <a:pt x="2065790" y="2983668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4">
              <a:extLst>
                <a:ext uri="{FF2B5EF4-FFF2-40B4-BE49-F238E27FC236}">
                  <a16:creationId xmlns:a16="http://schemas.microsoft.com/office/drawing/2014/main" id="{19FBB7AB-2D44-45BD-9C25-2568E3F248B1}"/>
                </a:ext>
              </a:extLst>
            </p:cNvPr>
            <p:cNvSpPr/>
            <p:nvPr/>
          </p:nvSpPr>
          <p:spPr>
            <a:xfrm>
              <a:off x="551883" y="3099494"/>
              <a:ext cx="2342217" cy="2235341"/>
            </a:xfrm>
            <a:custGeom>
              <a:avLst/>
              <a:gdLst>
                <a:gd name="connsiteX0" fmla="*/ 609 w 1834425"/>
                <a:gd name="connsiteY0" fmla="*/ 19564 h 1750719"/>
                <a:gd name="connsiteX1" fmla="*/ 15071 w 1834425"/>
                <a:gd name="connsiteY1" fmla="*/ 282 h 1750719"/>
                <a:gd name="connsiteX2" fmla="*/ 699605 w 1834425"/>
                <a:gd name="connsiteY2" fmla="*/ 238637 h 1750719"/>
                <a:gd name="connsiteX3" fmla="*/ 710318 w 1834425"/>
                <a:gd name="connsiteY3" fmla="*/ 252563 h 1750719"/>
                <a:gd name="connsiteX4" fmla="*/ 881184 w 1834425"/>
                <a:gd name="connsiteY4" fmla="*/ 1203306 h 1750719"/>
                <a:gd name="connsiteX5" fmla="*/ 1344504 w 1834425"/>
                <a:gd name="connsiteY5" fmla="*/ 1181345 h 1750719"/>
                <a:gd name="connsiteX6" fmla="*/ 1388425 w 1834425"/>
                <a:gd name="connsiteY6" fmla="*/ 1197950 h 1750719"/>
                <a:gd name="connsiteX7" fmla="*/ 1821214 w 1834425"/>
                <a:gd name="connsiteY7" fmla="*/ 1565927 h 1750719"/>
                <a:gd name="connsiteX8" fmla="*/ 1834069 w 1834425"/>
                <a:gd name="connsiteY8" fmla="*/ 1590566 h 1750719"/>
                <a:gd name="connsiteX9" fmla="*/ 1831927 w 1834425"/>
                <a:gd name="connsiteY9" fmla="*/ 1653771 h 1750719"/>
                <a:gd name="connsiteX10" fmla="*/ 913857 w 1834425"/>
                <a:gd name="connsiteY10" fmla="*/ 1750720 h 1750719"/>
                <a:gd name="connsiteX11" fmla="*/ 861901 w 1834425"/>
                <a:gd name="connsiteY11" fmla="*/ 1735186 h 1750719"/>
                <a:gd name="connsiteX12" fmla="*/ 268959 w 1834425"/>
                <a:gd name="connsiteY12" fmla="*/ 1358639 h 1750719"/>
                <a:gd name="connsiteX13" fmla="*/ 252355 w 1834425"/>
                <a:gd name="connsiteY13" fmla="*/ 1334535 h 1750719"/>
                <a:gd name="connsiteX14" fmla="*/ 609 w 1834425"/>
                <a:gd name="connsiteY14" fmla="*/ 19564 h 175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34425" h="1750719">
                  <a:moveTo>
                    <a:pt x="609" y="19564"/>
                  </a:moveTo>
                  <a:cubicBezTo>
                    <a:pt x="-1534" y="8316"/>
                    <a:pt x="1680" y="3495"/>
                    <a:pt x="15071" y="282"/>
                  </a:cubicBezTo>
                  <a:cubicBezTo>
                    <a:pt x="54172" y="-9360"/>
                    <a:pt x="666396" y="231674"/>
                    <a:pt x="699605" y="238637"/>
                  </a:cubicBezTo>
                  <a:cubicBezTo>
                    <a:pt x="708175" y="240244"/>
                    <a:pt x="709247" y="245600"/>
                    <a:pt x="710318" y="252563"/>
                  </a:cubicBezTo>
                  <a:cubicBezTo>
                    <a:pt x="713532" y="269168"/>
                    <a:pt x="871007" y="1198485"/>
                    <a:pt x="881184" y="1203306"/>
                  </a:cubicBezTo>
                  <a:cubicBezTo>
                    <a:pt x="890825" y="1208127"/>
                    <a:pt x="1298439" y="1184023"/>
                    <a:pt x="1344504" y="1181345"/>
                  </a:cubicBezTo>
                  <a:cubicBezTo>
                    <a:pt x="1362179" y="1180274"/>
                    <a:pt x="1375570" y="1185095"/>
                    <a:pt x="1388425" y="1197950"/>
                  </a:cubicBezTo>
                  <a:cubicBezTo>
                    <a:pt x="1406637" y="1216697"/>
                    <a:pt x="1781577" y="1546645"/>
                    <a:pt x="1821214" y="1565927"/>
                  </a:cubicBezTo>
                  <a:cubicBezTo>
                    <a:pt x="1831927" y="1571284"/>
                    <a:pt x="1835676" y="1578247"/>
                    <a:pt x="1834069" y="1590566"/>
                  </a:cubicBezTo>
                  <a:cubicBezTo>
                    <a:pt x="1831391" y="1611456"/>
                    <a:pt x="1832462" y="1632345"/>
                    <a:pt x="1831927" y="1653771"/>
                  </a:cubicBezTo>
                  <a:cubicBezTo>
                    <a:pt x="1835140" y="1670911"/>
                    <a:pt x="933676" y="1750720"/>
                    <a:pt x="913857" y="1750720"/>
                  </a:cubicBezTo>
                  <a:cubicBezTo>
                    <a:pt x="894575" y="1750720"/>
                    <a:pt x="877434" y="1746970"/>
                    <a:pt x="861901" y="1735186"/>
                  </a:cubicBezTo>
                  <a:cubicBezTo>
                    <a:pt x="846368" y="1723938"/>
                    <a:pt x="303239" y="1382742"/>
                    <a:pt x="268959" y="1358639"/>
                  </a:cubicBezTo>
                  <a:cubicBezTo>
                    <a:pt x="259318" y="1351676"/>
                    <a:pt x="252890" y="1342570"/>
                    <a:pt x="252355" y="1334535"/>
                  </a:cubicBezTo>
                  <a:cubicBezTo>
                    <a:pt x="248605" y="1301326"/>
                    <a:pt x="3822" y="37776"/>
                    <a:pt x="609" y="1956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5">
              <a:extLst>
                <a:ext uri="{FF2B5EF4-FFF2-40B4-BE49-F238E27FC236}">
                  <a16:creationId xmlns:a16="http://schemas.microsoft.com/office/drawing/2014/main" id="{9D8EE30F-48C2-450E-B730-76AD966D652C}"/>
                </a:ext>
              </a:extLst>
            </p:cNvPr>
            <p:cNvSpPr/>
            <p:nvPr/>
          </p:nvSpPr>
          <p:spPr>
            <a:xfrm>
              <a:off x="3423864" y="1845811"/>
              <a:ext cx="1163475" cy="1802612"/>
            </a:xfrm>
            <a:custGeom>
              <a:avLst/>
              <a:gdLst>
                <a:gd name="connsiteX0" fmla="*/ 702056 w 911234"/>
                <a:gd name="connsiteY0" fmla="*/ 916284 h 1411806"/>
                <a:gd name="connsiteX1" fmla="*/ 700984 w 911234"/>
                <a:gd name="connsiteY1" fmla="*/ 916284 h 1411806"/>
                <a:gd name="connsiteX2" fmla="*/ 35732 w 911234"/>
                <a:gd name="connsiteY2" fmla="*/ 1402636 h 1411806"/>
                <a:gd name="connsiteX3" fmla="*/ 3594 w 911234"/>
                <a:gd name="connsiteY3" fmla="*/ 1389245 h 1411806"/>
                <a:gd name="connsiteX4" fmla="*/ 18592 w 911234"/>
                <a:gd name="connsiteY4" fmla="*/ 1299260 h 1411806"/>
                <a:gd name="connsiteX5" fmla="*/ 55015 w 911234"/>
                <a:gd name="connsiteY5" fmla="*/ 1181957 h 1411806"/>
                <a:gd name="connsiteX6" fmla="*/ 106435 w 911234"/>
                <a:gd name="connsiteY6" fmla="*/ 1054477 h 1411806"/>
                <a:gd name="connsiteX7" fmla="*/ 187851 w 911234"/>
                <a:gd name="connsiteY7" fmla="*/ 890574 h 1411806"/>
                <a:gd name="connsiteX8" fmla="*/ 223738 w 911234"/>
                <a:gd name="connsiteY8" fmla="*/ 785591 h 1411806"/>
                <a:gd name="connsiteX9" fmla="*/ 210883 w 911234"/>
                <a:gd name="connsiteY9" fmla="*/ 741669 h 1411806"/>
                <a:gd name="connsiteX10" fmla="*/ 187851 w 911234"/>
                <a:gd name="connsiteY10" fmla="*/ 576160 h 1411806"/>
                <a:gd name="connsiteX11" fmla="*/ 160534 w 911234"/>
                <a:gd name="connsiteY11" fmla="*/ 547771 h 1411806"/>
                <a:gd name="connsiteX12" fmla="*/ 101079 w 911234"/>
                <a:gd name="connsiteY12" fmla="*/ 493673 h 1411806"/>
                <a:gd name="connsiteX13" fmla="*/ 93580 w 911234"/>
                <a:gd name="connsiteY13" fmla="*/ 305131 h 1411806"/>
                <a:gd name="connsiteX14" fmla="*/ 120362 w 911234"/>
                <a:gd name="connsiteY14" fmla="*/ 250497 h 1411806"/>
                <a:gd name="connsiteX15" fmla="*/ 133752 w 911234"/>
                <a:gd name="connsiteY15" fmla="*/ 248354 h 1411806"/>
                <a:gd name="connsiteX16" fmla="*/ 147143 w 911234"/>
                <a:gd name="connsiteY16" fmla="*/ 264959 h 1411806"/>
                <a:gd name="connsiteX17" fmla="*/ 191065 w 911234"/>
                <a:gd name="connsiteY17" fmla="*/ 375298 h 1411806"/>
                <a:gd name="connsiteX18" fmla="*/ 211954 w 911234"/>
                <a:gd name="connsiteY18" fmla="*/ 289062 h 1411806"/>
                <a:gd name="connsiteX19" fmla="*/ 328722 w 911234"/>
                <a:gd name="connsiteY19" fmla="*/ 84987 h 1411806"/>
                <a:gd name="connsiteX20" fmla="*/ 395675 w 911234"/>
                <a:gd name="connsiteY20" fmla="*/ 9999 h 1411806"/>
                <a:gd name="connsiteX21" fmla="*/ 427278 w 911234"/>
                <a:gd name="connsiteY21" fmla="*/ 12141 h 1411806"/>
                <a:gd name="connsiteX22" fmla="*/ 517263 w 911234"/>
                <a:gd name="connsiteY22" fmla="*/ 125159 h 1411806"/>
                <a:gd name="connsiteX23" fmla="*/ 700984 w 911234"/>
                <a:gd name="connsiteY23" fmla="*/ 294954 h 1411806"/>
                <a:gd name="connsiteX24" fmla="*/ 855781 w 911234"/>
                <a:gd name="connsiteY24" fmla="*/ 360301 h 1411806"/>
                <a:gd name="connsiteX25" fmla="*/ 890061 w 911234"/>
                <a:gd name="connsiteY25" fmla="*/ 392439 h 1411806"/>
                <a:gd name="connsiteX26" fmla="*/ 910416 w 911234"/>
                <a:gd name="connsiteY26" fmla="*/ 477604 h 1411806"/>
                <a:gd name="connsiteX27" fmla="*/ 902917 w 911234"/>
                <a:gd name="connsiteY27" fmla="*/ 503850 h 1411806"/>
                <a:gd name="connsiteX28" fmla="*/ 851496 w 911234"/>
                <a:gd name="connsiteY28" fmla="*/ 688106 h 1411806"/>
                <a:gd name="connsiteX29" fmla="*/ 758297 w 911234"/>
                <a:gd name="connsiteY29" fmla="*/ 850938 h 1411806"/>
                <a:gd name="connsiteX30" fmla="*/ 713839 w 911234"/>
                <a:gd name="connsiteY30" fmla="*/ 898073 h 1411806"/>
                <a:gd name="connsiteX31" fmla="*/ 702056 w 911234"/>
                <a:gd name="connsiteY31" fmla="*/ 916284 h 141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1234" h="1411806">
                  <a:moveTo>
                    <a:pt x="702056" y="916284"/>
                  </a:moveTo>
                  <a:lnTo>
                    <a:pt x="700984" y="916284"/>
                  </a:lnTo>
                  <a:cubicBezTo>
                    <a:pt x="700984" y="916284"/>
                    <a:pt x="83939" y="1368892"/>
                    <a:pt x="35732" y="1402636"/>
                  </a:cubicBezTo>
                  <a:cubicBezTo>
                    <a:pt x="14307" y="1417634"/>
                    <a:pt x="7344" y="1414956"/>
                    <a:pt x="3594" y="1389245"/>
                  </a:cubicBezTo>
                  <a:cubicBezTo>
                    <a:pt x="-1226" y="1358179"/>
                    <a:pt x="-4976" y="1326577"/>
                    <a:pt x="18592" y="1299260"/>
                  </a:cubicBezTo>
                  <a:cubicBezTo>
                    <a:pt x="46981" y="1266051"/>
                    <a:pt x="52872" y="1223736"/>
                    <a:pt x="55015" y="1181957"/>
                  </a:cubicBezTo>
                  <a:cubicBezTo>
                    <a:pt x="57157" y="1132679"/>
                    <a:pt x="74298" y="1090900"/>
                    <a:pt x="106435" y="1054477"/>
                  </a:cubicBezTo>
                  <a:cubicBezTo>
                    <a:pt x="141251" y="1014840"/>
                    <a:pt x="181959" y="898609"/>
                    <a:pt x="187851" y="890574"/>
                  </a:cubicBezTo>
                  <a:cubicBezTo>
                    <a:pt x="204456" y="857365"/>
                    <a:pt x="215704" y="821478"/>
                    <a:pt x="223738" y="785591"/>
                  </a:cubicBezTo>
                  <a:cubicBezTo>
                    <a:pt x="226416" y="772736"/>
                    <a:pt x="216239" y="756131"/>
                    <a:pt x="210883" y="741669"/>
                  </a:cubicBezTo>
                  <a:cubicBezTo>
                    <a:pt x="192136" y="688106"/>
                    <a:pt x="188387" y="632401"/>
                    <a:pt x="187851" y="576160"/>
                  </a:cubicBezTo>
                  <a:cubicBezTo>
                    <a:pt x="187851" y="547771"/>
                    <a:pt x="187851" y="547771"/>
                    <a:pt x="160534" y="547771"/>
                  </a:cubicBezTo>
                  <a:cubicBezTo>
                    <a:pt x="130003" y="547771"/>
                    <a:pt x="107507" y="526882"/>
                    <a:pt x="101079" y="493673"/>
                  </a:cubicBezTo>
                  <a:cubicBezTo>
                    <a:pt x="88224" y="431004"/>
                    <a:pt x="87688" y="367800"/>
                    <a:pt x="93580" y="305131"/>
                  </a:cubicBezTo>
                  <a:cubicBezTo>
                    <a:pt x="95723" y="285313"/>
                    <a:pt x="95723" y="260674"/>
                    <a:pt x="120362" y="250497"/>
                  </a:cubicBezTo>
                  <a:cubicBezTo>
                    <a:pt x="124647" y="248890"/>
                    <a:pt x="129467" y="249425"/>
                    <a:pt x="133752" y="248354"/>
                  </a:cubicBezTo>
                  <a:cubicBezTo>
                    <a:pt x="141251" y="251568"/>
                    <a:pt x="144465" y="258531"/>
                    <a:pt x="147143" y="264959"/>
                  </a:cubicBezTo>
                  <a:cubicBezTo>
                    <a:pt x="161605" y="302988"/>
                    <a:pt x="178210" y="339947"/>
                    <a:pt x="191065" y="375298"/>
                  </a:cubicBezTo>
                  <a:cubicBezTo>
                    <a:pt x="189458" y="346374"/>
                    <a:pt x="200170" y="316915"/>
                    <a:pt x="211954" y="289062"/>
                  </a:cubicBezTo>
                  <a:cubicBezTo>
                    <a:pt x="242485" y="216216"/>
                    <a:pt x="282658" y="148727"/>
                    <a:pt x="328722" y="84987"/>
                  </a:cubicBezTo>
                  <a:cubicBezTo>
                    <a:pt x="348540" y="57670"/>
                    <a:pt x="371036" y="33031"/>
                    <a:pt x="395675" y="9999"/>
                  </a:cubicBezTo>
                  <a:cubicBezTo>
                    <a:pt x="410673" y="-3927"/>
                    <a:pt x="414422" y="-3392"/>
                    <a:pt x="427278" y="12141"/>
                  </a:cubicBezTo>
                  <a:cubicBezTo>
                    <a:pt x="458344" y="49100"/>
                    <a:pt x="486197" y="88736"/>
                    <a:pt x="517263" y="125159"/>
                  </a:cubicBezTo>
                  <a:cubicBezTo>
                    <a:pt x="571362" y="188899"/>
                    <a:pt x="626532" y="252104"/>
                    <a:pt x="700984" y="294954"/>
                  </a:cubicBezTo>
                  <a:cubicBezTo>
                    <a:pt x="749727" y="322807"/>
                    <a:pt x="802218" y="343161"/>
                    <a:pt x="855781" y="360301"/>
                  </a:cubicBezTo>
                  <a:cubicBezTo>
                    <a:pt x="872922" y="365657"/>
                    <a:pt x="883634" y="375834"/>
                    <a:pt x="890061" y="392439"/>
                  </a:cubicBezTo>
                  <a:cubicBezTo>
                    <a:pt x="901310" y="419756"/>
                    <a:pt x="914701" y="446537"/>
                    <a:pt x="910416" y="477604"/>
                  </a:cubicBezTo>
                  <a:cubicBezTo>
                    <a:pt x="909344" y="486709"/>
                    <a:pt x="909344" y="496351"/>
                    <a:pt x="902917" y="503850"/>
                  </a:cubicBezTo>
                  <a:cubicBezTo>
                    <a:pt x="894882" y="567589"/>
                    <a:pt x="876135" y="628651"/>
                    <a:pt x="851496" y="688106"/>
                  </a:cubicBezTo>
                  <a:cubicBezTo>
                    <a:pt x="827393" y="745954"/>
                    <a:pt x="798469" y="801660"/>
                    <a:pt x="758297" y="850938"/>
                  </a:cubicBezTo>
                  <a:cubicBezTo>
                    <a:pt x="744370" y="867542"/>
                    <a:pt x="729373" y="882540"/>
                    <a:pt x="713839" y="898073"/>
                  </a:cubicBezTo>
                  <a:cubicBezTo>
                    <a:pt x="709019" y="902358"/>
                    <a:pt x="702591" y="907179"/>
                    <a:pt x="702056" y="916284"/>
                  </a:cubicBezTo>
                  <a:close/>
                </a:path>
              </a:pathLst>
            </a:custGeom>
            <a:solidFill>
              <a:srgbClr val="FDC3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6">
              <a:extLst>
                <a:ext uri="{FF2B5EF4-FFF2-40B4-BE49-F238E27FC236}">
                  <a16:creationId xmlns:a16="http://schemas.microsoft.com/office/drawing/2014/main" id="{8ECC2780-5156-4A48-8E0E-FE0A354F8EA6}"/>
                </a:ext>
              </a:extLst>
            </p:cNvPr>
            <p:cNvSpPr/>
            <p:nvPr/>
          </p:nvSpPr>
          <p:spPr>
            <a:xfrm>
              <a:off x="3098785" y="2982224"/>
              <a:ext cx="1220789" cy="1673500"/>
            </a:xfrm>
            <a:custGeom>
              <a:avLst/>
              <a:gdLst>
                <a:gd name="connsiteX0" fmla="*/ 442990 w 956122"/>
                <a:gd name="connsiteY0" fmla="*/ 0 h 1310685"/>
                <a:gd name="connsiteX1" fmla="*/ 416744 w 956122"/>
                <a:gd name="connsiteY1" fmla="*/ 77666 h 1310685"/>
                <a:gd name="connsiteX2" fmla="*/ 349790 w 956122"/>
                <a:gd name="connsiteY2" fmla="*/ 188542 h 1310685"/>
                <a:gd name="connsiteX3" fmla="*/ 316581 w 956122"/>
                <a:gd name="connsiteY3" fmla="*/ 277456 h 1310685"/>
                <a:gd name="connsiteX4" fmla="*/ 302119 w 956122"/>
                <a:gd name="connsiteY4" fmla="*/ 366371 h 1310685"/>
                <a:gd name="connsiteX5" fmla="*/ 274266 w 956122"/>
                <a:gd name="connsiteY5" fmla="*/ 417791 h 1310685"/>
                <a:gd name="connsiteX6" fmla="*/ 267303 w 956122"/>
                <a:gd name="connsiteY6" fmla="*/ 512598 h 1310685"/>
                <a:gd name="connsiteX7" fmla="*/ 281765 w 956122"/>
                <a:gd name="connsiteY7" fmla="*/ 513133 h 1310685"/>
                <a:gd name="connsiteX8" fmla="*/ 372286 w 956122"/>
                <a:gd name="connsiteY8" fmla="*/ 447251 h 1310685"/>
                <a:gd name="connsiteX9" fmla="*/ 588681 w 956122"/>
                <a:gd name="connsiteY9" fmla="*/ 289776 h 1310685"/>
                <a:gd name="connsiteX10" fmla="*/ 783650 w 956122"/>
                <a:gd name="connsiteY10" fmla="*/ 146763 h 1310685"/>
                <a:gd name="connsiteX11" fmla="*/ 945946 w 956122"/>
                <a:gd name="connsiteY11" fmla="*/ 25710 h 1310685"/>
                <a:gd name="connsiteX12" fmla="*/ 956123 w 956122"/>
                <a:gd name="connsiteY12" fmla="*/ 25710 h 1310685"/>
                <a:gd name="connsiteX13" fmla="*/ 907380 w 956122"/>
                <a:gd name="connsiteY13" fmla="*/ 149976 h 1310685"/>
                <a:gd name="connsiteX14" fmla="*/ 761689 w 956122"/>
                <a:gd name="connsiteY14" fmla="*/ 521168 h 1310685"/>
                <a:gd name="connsiteX15" fmla="*/ 753655 w 956122"/>
                <a:gd name="connsiteY15" fmla="*/ 539379 h 1310685"/>
                <a:gd name="connsiteX16" fmla="*/ 737586 w 956122"/>
                <a:gd name="connsiteY16" fmla="*/ 433325 h 1310685"/>
                <a:gd name="connsiteX17" fmla="*/ 702234 w 956122"/>
                <a:gd name="connsiteY17" fmla="*/ 367442 h 1310685"/>
                <a:gd name="connsiteX18" fmla="*/ 680809 w 956122"/>
                <a:gd name="connsiteY18" fmla="*/ 365835 h 1310685"/>
                <a:gd name="connsiteX19" fmla="*/ 455309 w 956122"/>
                <a:gd name="connsiteY19" fmla="*/ 585443 h 1310685"/>
                <a:gd name="connsiteX20" fmla="*/ 275873 w 956122"/>
                <a:gd name="connsiteY20" fmla="*/ 847366 h 1310685"/>
                <a:gd name="connsiteX21" fmla="*/ 188566 w 956122"/>
                <a:gd name="connsiteY21" fmla="*/ 998414 h 1310685"/>
                <a:gd name="connsiteX22" fmla="*/ 113577 w 956122"/>
                <a:gd name="connsiteY22" fmla="*/ 1178921 h 1310685"/>
                <a:gd name="connsiteX23" fmla="*/ 57336 w 956122"/>
                <a:gd name="connsiteY23" fmla="*/ 1310686 h 1310685"/>
                <a:gd name="connsiteX24" fmla="*/ 64835 w 956122"/>
                <a:gd name="connsiteY24" fmla="*/ 1212666 h 1310685"/>
                <a:gd name="connsiteX25" fmla="*/ 97508 w 956122"/>
                <a:gd name="connsiteY25" fmla="*/ 839867 h 1310685"/>
                <a:gd name="connsiteX26" fmla="*/ 98044 w 956122"/>
                <a:gd name="connsiteY26" fmla="*/ 709709 h 1310685"/>
                <a:gd name="connsiteX27" fmla="*/ 116255 w 956122"/>
                <a:gd name="connsiteY27" fmla="*/ 596156 h 1310685"/>
                <a:gd name="connsiteX28" fmla="*/ 109828 w 956122"/>
                <a:gd name="connsiteY28" fmla="*/ 495458 h 1310685"/>
                <a:gd name="connsiteX29" fmla="*/ 93759 w 956122"/>
                <a:gd name="connsiteY29" fmla="*/ 465998 h 1310685"/>
                <a:gd name="connsiteX30" fmla="*/ 85189 w 956122"/>
                <a:gd name="connsiteY30" fmla="*/ 370120 h 1310685"/>
                <a:gd name="connsiteX31" fmla="*/ 19842 w 956122"/>
                <a:gd name="connsiteY31" fmla="*/ 418327 h 1310685"/>
                <a:gd name="connsiteX32" fmla="*/ 24 w 956122"/>
                <a:gd name="connsiteY32" fmla="*/ 281206 h 1310685"/>
                <a:gd name="connsiteX33" fmla="*/ 63764 w 956122"/>
                <a:gd name="connsiteY33" fmla="*/ 164974 h 1310685"/>
                <a:gd name="connsiteX34" fmla="*/ 192850 w 956122"/>
                <a:gd name="connsiteY34" fmla="*/ 107126 h 1310685"/>
                <a:gd name="connsiteX35" fmla="*/ 442990 w 956122"/>
                <a:gd name="connsiteY35" fmla="*/ 0 h 131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56122" h="1310685">
                  <a:moveTo>
                    <a:pt x="442990" y="0"/>
                  </a:moveTo>
                  <a:cubicBezTo>
                    <a:pt x="440847" y="28388"/>
                    <a:pt x="425849" y="51956"/>
                    <a:pt x="416744" y="77666"/>
                  </a:cubicBezTo>
                  <a:cubicBezTo>
                    <a:pt x="401746" y="118374"/>
                    <a:pt x="378714" y="155333"/>
                    <a:pt x="349790" y="188542"/>
                  </a:cubicBezTo>
                  <a:cubicBezTo>
                    <a:pt x="327294" y="214252"/>
                    <a:pt x="320330" y="244783"/>
                    <a:pt x="316581" y="277456"/>
                  </a:cubicBezTo>
                  <a:cubicBezTo>
                    <a:pt x="313367" y="307452"/>
                    <a:pt x="311225" y="337447"/>
                    <a:pt x="302119" y="366371"/>
                  </a:cubicBezTo>
                  <a:cubicBezTo>
                    <a:pt x="296227" y="385653"/>
                    <a:pt x="285515" y="402258"/>
                    <a:pt x="274266" y="417791"/>
                  </a:cubicBezTo>
                  <a:cubicBezTo>
                    <a:pt x="251234" y="448322"/>
                    <a:pt x="260876" y="480460"/>
                    <a:pt x="267303" y="512598"/>
                  </a:cubicBezTo>
                  <a:cubicBezTo>
                    <a:pt x="269981" y="524917"/>
                    <a:pt x="278016" y="515811"/>
                    <a:pt x="281765" y="513133"/>
                  </a:cubicBezTo>
                  <a:cubicBezTo>
                    <a:pt x="312296" y="491708"/>
                    <a:pt x="342291" y="469212"/>
                    <a:pt x="372286" y="447251"/>
                  </a:cubicBezTo>
                  <a:cubicBezTo>
                    <a:pt x="444596" y="394759"/>
                    <a:pt x="516906" y="342267"/>
                    <a:pt x="588681" y="289776"/>
                  </a:cubicBezTo>
                  <a:cubicBezTo>
                    <a:pt x="653492" y="242105"/>
                    <a:pt x="718839" y="194969"/>
                    <a:pt x="783650" y="146763"/>
                  </a:cubicBezTo>
                  <a:cubicBezTo>
                    <a:pt x="837749" y="106055"/>
                    <a:pt x="894526" y="69632"/>
                    <a:pt x="945946" y="25710"/>
                  </a:cubicBezTo>
                  <a:cubicBezTo>
                    <a:pt x="949159" y="23032"/>
                    <a:pt x="952373" y="17676"/>
                    <a:pt x="956123" y="25710"/>
                  </a:cubicBezTo>
                  <a:cubicBezTo>
                    <a:pt x="940054" y="66954"/>
                    <a:pt x="923449" y="108733"/>
                    <a:pt x="907380" y="149976"/>
                  </a:cubicBezTo>
                  <a:cubicBezTo>
                    <a:pt x="858638" y="273707"/>
                    <a:pt x="810432" y="397437"/>
                    <a:pt x="761689" y="521168"/>
                  </a:cubicBezTo>
                  <a:cubicBezTo>
                    <a:pt x="760082" y="525988"/>
                    <a:pt x="757940" y="530274"/>
                    <a:pt x="753655" y="539379"/>
                  </a:cubicBezTo>
                  <a:cubicBezTo>
                    <a:pt x="750441" y="500278"/>
                    <a:pt x="748834" y="465998"/>
                    <a:pt x="737586" y="433325"/>
                  </a:cubicBezTo>
                  <a:cubicBezTo>
                    <a:pt x="729016" y="409221"/>
                    <a:pt x="717232" y="387796"/>
                    <a:pt x="702234" y="367442"/>
                  </a:cubicBezTo>
                  <a:cubicBezTo>
                    <a:pt x="694736" y="357265"/>
                    <a:pt x="689915" y="357265"/>
                    <a:pt x="680809" y="365835"/>
                  </a:cubicBezTo>
                  <a:cubicBezTo>
                    <a:pt x="604750" y="438145"/>
                    <a:pt x="529762" y="511526"/>
                    <a:pt x="455309" y="585443"/>
                  </a:cubicBezTo>
                  <a:cubicBezTo>
                    <a:pt x="378714" y="662038"/>
                    <a:pt x="331579" y="757380"/>
                    <a:pt x="275873" y="847366"/>
                  </a:cubicBezTo>
                  <a:cubicBezTo>
                    <a:pt x="245342" y="896644"/>
                    <a:pt x="216418" y="947529"/>
                    <a:pt x="188566" y="998414"/>
                  </a:cubicBezTo>
                  <a:cubicBezTo>
                    <a:pt x="157499" y="1055726"/>
                    <a:pt x="138752" y="1118395"/>
                    <a:pt x="113577" y="1178921"/>
                  </a:cubicBezTo>
                  <a:cubicBezTo>
                    <a:pt x="95366" y="1222843"/>
                    <a:pt x="78226" y="1267300"/>
                    <a:pt x="57336" y="1310686"/>
                  </a:cubicBezTo>
                  <a:cubicBezTo>
                    <a:pt x="60014" y="1278013"/>
                    <a:pt x="61621" y="1245339"/>
                    <a:pt x="64835" y="1212666"/>
                  </a:cubicBezTo>
                  <a:cubicBezTo>
                    <a:pt x="75548" y="1088400"/>
                    <a:pt x="86796" y="964134"/>
                    <a:pt x="97508" y="839867"/>
                  </a:cubicBezTo>
                  <a:cubicBezTo>
                    <a:pt x="101258" y="796481"/>
                    <a:pt x="102865" y="753095"/>
                    <a:pt x="98044" y="709709"/>
                  </a:cubicBezTo>
                  <a:cubicBezTo>
                    <a:pt x="93223" y="670073"/>
                    <a:pt x="99651" y="632043"/>
                    <a:pt x="116255" y="596156"/>
                  </a:cubicBezTo>
                  <a:cubicBezTo>
                    <a:pt x="132860" y="560804"/>
                    <a:pt x="132324" y="528131"/>
                    <a:pt x="109828" y="495458"/>
                  </a:cubicBezTo>
                  <a:cubicBezTo>
                    <a:pt x="103400" y="486352"/>
                    <a:pt x="99651" y="475639"/>
                    <a:pt x="93759" y="465998"/>
                  </a:cubicBezTo>
                  <a:cubicBezTo>
                    <a:pt x="75548" y="436003"/>
                    <a:pt x="68584" y="405472"/>
                    <a:pt x="85189" y="370120"/>
                  </a:cubicBezTo>
                  <a:cubicBezTo>
                    <a:pt x="64299" y="385653"/>
                    <a:pt x="42874" y="401187"/>
                    <a:pt x="19842" y="418327"/>
                  </a:cubicBezTo>
                  <a:cubicBezTo>
                    <a:pt x="8058" y="372263"/>
                    <a:pt x="-512" y="327270"/>
                    <a:pt x="24" y="281206"/>
                  </a:cubicBezTo>
                  <a:cubicBezTo>
                    <a:pt x="559" y="231392"/>
                    <a:pt x="30019" y="197112"/>
                    <a:pt x="63764" y="164974"/>
                  </a:cubicBezTo>
                  <a:cubicBezTo>
                    <a:pt x="105007" y="141406"/>
                    <a:pt x="149464" y="125873"/>
                    <a:pt x="192850" y="107126"/>
                  </a:cubicBezTo>
                  <a:cubicBezTo>
                    <a:pt x="275337" y="70168"/>
                    <a:pt x="359431" y="35352"/>
                    <a:pt x="442990" y="0"/>
                  </a:cubicBezTo>
                  <a:close/>
                </a:path>
              </a:pathLst>
            </a:custGeom>
            <a:solidFill>
              <a:schemeClr val="accent2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7">
              <a:extLst>
                <a:ext uri="{FF2B5EF4-FFF2-40B4-BE49-F238E27FC236}">
                  <a16:creationId xmlns:a16="http://schemas.microsoft.com/office/drawing/2014/main" id="{37F239D7-F63F-443B-8E5E-03C4933C4AF7}"/>
                </a:ext>
              </a:extLst>
            </p:cNvPr>
            <p:cNvSpPr/>
            <p:nvPr/>
          </p:nvSpPr>
          <p:spPr>
            <a:xfrm>
              <a:off x="3596009" y="1534867"/>
              <a:ext cx="1101548" cy="1095831"/>
            </a:xfrm>
            <a:custGeom>
              <a:avLst/>
              <a:gdLst>
                <a:gd name="connsiteX0" fmla="*/ 768628 w 862733"/>
                <a:gd name="connsiteY0" fmla="*/ 746309 h 858255"/>
                <a:gd name="connsiteX1" fmla="*/ 752560 w 862733"/>
                <a:gd name="connsiteY1" fmla="*/ 639183 h 858255"/>
                <a:gd name="connsiteX2" fmla="*/ 713459 w 862733"/>
                <a:gd name="connsiteY2" fmla="*/ 604903 h 858255"/>
                <a:gd name="connsiteX3" fmla="*/ 538308 w 862733"/>
                <a:gd name="connsiteY3" fmla="*/ 525094 h 858255"/>
                <a:gd name="connsiteX4" fmla="*/ 380297 w 862733"/>
                <a:gd name="connsiteY4" fmla="*/ 371368 h 858255"/>
                <a:gd name="connsiteX5" fmla="*/ 290847 w 862733"/>
                <a:gd name="connsiteY5" fmla="*/ 258350 h 858255"/>
                <a:gd name="connsiteX6" fmla="*/ 264601 w 862733"/>
                <a:gd name="connsiteY6" fmla="*/ 256208 h 858255"/>
                <a:gd name="connsiteX7" fmla="*/ 86236 w 862733"/>
                <a:gd name="connsiteY7" fmla="*/ 525094 h 858255"/>
                <a:gd name="connsiteX8" fmla="*/ 58384 w 862733"/>
                <a:gd name="connsiteY8" fmla="*/ 632220 h 858255"/>
                <a:gd name="connsiteX9" fmla="*/ 0 w 862733"/>
                <a:gd name="connsiteY9" fmla="*/ 491349 h 858255"/>
                <a:gd name="connsiteX10" fmla="*/ 5892 w 862733"/>
                <a:gd name="connsiteY10" fmla="*/ 481708 h 858255"/>
                <a:gd name="connsiteX11" fmla="*/ 15533 w 862733"/>
                <a:gd name="connsiteY11" fmla="*/ 387973 h 858255"/>
                <a:gd name="connsiteX12" fmla="*/ 64276 w 862733"/>
                <a:gd name="connsiteY12" fmla="*/ 243888 h 858255"/>
                <a:gd name="connsiteX13" fmla="*/ 136050 w 862733"/>
                <a:gd name="connsiteY13" fmla="*/ 145868 h 858255"/>
                <a:gd name="connsiteX14" fmla="*/ 298881 w 862733"/>
                <a:gd name="connsiteY14" fmla="*/ 44634 h 858255"/>
                <a:gd name="connsiteX15" fmla="*/ 361550 w 862733"/>
                <a:gd name="connsiteY15" fmla="*/ 19459 h 858255"/>
                <a:gd name="connsiteX16" fmla="*/ 492244 w 862733"/>
                <a:gd name="connsiteY16" fmla="*/ 4462 h 858255"/>
                <a:gd name="connsiteX17" fmla="*/ 675429 w 862733"/>
                <a:gd name="connsiteY17" fmla="*/ 91770 h 858255"/>
                <a:gd name="connsiteX18" fmla="*/ 817371 w 862733"/>
                <a:gd name="connsiteY18" fmla="*/ 261028 h 858255"/>
                <a:gd name="connsiteX19" fmla="*/ 848437 w 862733"/>
                <a:gd name="connsiteY19" fmla="*/ 356371 h 858255"/>
                <a:gd name="connsiteX20" fmla="*/ 861293 w 862733"/>
                <a:gd name="connsiteY20" fmla="*/ 514917 h 858255"/>
                <a:gd name="connsiteX21" fmla="*/ 845759 w 862733"/>
                <a:gd name="connsiteY21" fmla="*/ 669714 h 858255"/>
                <a:gd name="connsiteX22" fmla="*/ 822191 w 862733"/>
                <a:gd name="connsiteY22" fmla="*/ 754879 h 858255"/>
                <a:gd name="connsiteX23" fmla="*/ 765950 w 862733"/>
                <a:gd name="connsiteY23" fmla="*/ 842722 h 858255"/>
                <a:gd name="connsiteX24" fmla="*/ 744525 w 862733"/>
                <a:gd name="connsiteY24" fmla="*/ 858256 h 858255"/>
                <a:gd name="connsiteX25" fmla="*/ 768628 w 862733"/>
                <a:gd name="connsiteY25" fmla="*/ 746309 h 85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62733" h="858255">
                  <a:moveTo>
                    <a:pt x="768628" y="746309"/>
                  </a:moveTo>
                  <a:cubicBezTo>
                    <a:pt x="777199" y="703994"/>
                    <a:pt x="771842" y="676677"/>
                    <a:pt x="752560" y="639183"/>
                  </a:cubicBezTo>
                  <a:cubicBezTo>
                    <a:pt x="747203" y="629006"/>
                    <a:pt x="724171" y="608652"/>
                    <a:pt x="713459" y="604903"/>
                  </a:cubicBezTo>
                  <a:cubicBezTo>
                    <a:pt x="648112" y="584549"/>
                    <a:pt x="596156" y="563659"/>
                    <a:pt x="538308" y="525094"/>
                  </a:cubicBezTo>
                  <a:cubicBezTo>
                    <a:pt x="476175" y="483315"/>
                    <a:pt x="427433" y="427609"/>
                    <a:pt x="380297" y="371368"/>
                  </a:cubicBezTo>
                  <a:cubicBezTo>
                    <a:pt x="349230" y="334410"/>
                    <a:pt x="319771" y="296380"/>
                    <a:pt x="290847" y="258350"/>
                  </a:cubicBezTo>
                  <a:cubicBezTo>
                    <a:pt x="281206" y="245495"/>
                    <a:pt x="275849" y="244960"/>
                    <a:pt x="264601" y="256208"/>
                  </a:cubicBezTo>
                  <a:cubicBezTo>
                    <a:pt x="186935" y="333339"/>
                    <a:pt x="131229" y="425467"/>
                    <a:pt x="86236" y="525094"/>
                  </a:cubicBezTo>
                  <a:cubicBezTo>
                    <a:pt x="71239" y="558839"/>
                    <a:pt x="59455" y="593655"/>
                    <a:pt x="58384" y="632220"/>
                  </a:cubicBezTo>
                  <a:cubicBezTo>
                    <a:pt x="39101" y="585085"/>
                    <a:pt x="19283" y="537949"/>
                    <a:pt x="0" y="491349"/>
                  </a:cubicBezTo>
                  <a:cubicBezTo>
                    <a:pt x="3749" y="489207"/>
                    <a:pt x="6427" y="486529"/>
                    <a:pt x="5892" y="481708"/>
                  </a:cubicBezTo>
                  <a:cubicBezTo>
                    <a:pt x="2678" y="449570"/>
                    <a:pt x="10177" y="418504"/>
                    <a:pt x="15533" y="387973"/>
                  </a:cubicBezTo>
                  <a:cubicBezTo>
                    <a:pt x="24103" y="337624"/>
                    <a:pt x="39637" y="289417"/>
                    <a:pt x="64276" y="243888"/>
                  </a:cubicBezTo>
                  <a:cubicBezTo>
                    <a:pt x="83558" y="207466"/>
                    <a:pt x="107126" y="173721"/>
                    <a:pt x="136050" y="145868"/>
                  </a:cubicBezTo>
                  <a:cubicBezTo>
                    <a:pt x="182114" y="100875"/>
                    <a:pt x="228714" y="53740"/>
                    <a:pt x="298881" y="44634"/>
                  </a:cubicBezTo>
                  <a:cubicBezTo>
                    <a:pt x="320306" y="41956"/>
                    <a:pt x="340661" y="28030"/>
                    <a:pt x="361550" y="19459"/>
                  </a:cubicBezTo>
                  <a:cubicBezTo>
                    <a:pt x="403865" y="1248"/>
                    <a:pt x="445644" y="-5179"/>
                    <a:pt x="492244" y="4462"/>
                  </a:cubicBezTo>
                  <a:cubicBezTo>
                    <a:pt x="561340" y="18388"/>
                    <a:pt x="619723" y="51597"/>
                    <a:pt x="675429" y="91770"/>
                  </a:cubicBezTo>
                  <a:cubicBezTo>
                    <a:pt x="737026" y="136227"/>
                    <a:pt x="785233" y="191932"/>
                    <a:pt x="817371" y="261028"/>
                  </a:cubicBezTo>
                  <a:cubicBezTo>
                    <a:pt x="831297" y="291559"/>
                    <a:pt x="842010" y="323162"/>
                    <a:pt x="848437" y="356371"/>
                  </a:cubicBezTo>
                  <a:cubicBezTo>
                    <a:pt x="858079" y="408862"/>
                    <a:pt x="866113" y="461890"/>
                    <a:pt x="861293" y="514917"/>
                  </a:cubicBezTo>
                  <a:cubicBezTo>
                    <a:pt x="856472" y="566337"/>
                    <a:pt x="857007" y="618829"/>
                    <a:pt x="845759" y="669714"/>
                  </a:cubicBezTo>
                  <a:cubicBezTo>
                    <a:pt x="839332" y="698102"/>
                    <a:pt x="833440" y="728098"/>
                    <a:pt x="822191" y="754879"/>
                  </a:cubicBezTo>
                  <a:cubicBezTo>
                    <a:pt x="808265" y="788088"/>
                    <a:pt x="794874" y="809513"/>
                    <a:pt x="765950" y="842722"/>
                  </a:cubicBezTo>
                  <a:cubicBezTo>
                    <a:pt x="763808" y="845936"/>
                    <a:pt x="747739" y="858256"/>
                    <a:pt x="744525" y="858256"/>
                  </a:cubicBezTo>
                  <a:cubicBezTo>
                    <a:pt x="752560" y="823975"/>
                    <a:pt x="764343" y="778447"/>
                    <a:pt x="768628" y="746309"/>
                  </a:cubicBezTo>
                  <a:close/>
                </a:path>
              </a:pathLst>
            </a:custGeom>
            <a:solidFill>
              <a:srgbClr val="8D4E2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">
              <a:extLst>
                <a:ext uri="{FF2B5EF4-FFF2-40B4-BE49-F238E27FC236}">
                  <a16:creationId xmlns:a16="http://schemas.microsoft.com/office/drawing/2014/main" id="{5BFF99CB-F46B-4DE0-ACBC-C62135BB5E6C}"/>
                </a:ext>
              </a:extLst>
            </p:cNvPr>
            <p:cNvSpPr/>
            <p:nvPr/>
          </p:nvSpPr>
          <p:spPr>
            <a:xfrm>
              <a:off x="1012829" y="4710840"/>
              <a:ext cx="577988" cy="570525"/>
            </a:xfrm>
            <a:custGeom>
              <a:avLst/>
              <a:gdLst>
                <a:gd name="connsiteX0" fmla="*/ 68098 w 452680"/>
                <a:gd name="connsiteY0" fmla="*/ 153945 h 446835"/>
                <a:gd name="connsiteX1" fmla="*/ 148443 w 452680"/>
                <a:gd name="connsiteY1" fmla="*/ 9860 h 446835"/>
                <a:gd name="connsiteX2" fmla="*/ 167190 w 452680"/>
                <a:gd name="connsiteY2" fmla="*/ 5575 h 446835"/>
                <a:gd name="connsiteX3" fmla="*/ 168261 w 452680"/>
                <a:gd name="connsiteY3" fmla="*/ 7182 h 446835"/>
                <a:gd name="connsiteX4" fmla="*/ 208969 w 452680"/>
                <a:gd name="connsiteY4" fmla="*/ 68780 h 446835"/>
                <a:gd name="connsiteX5" fmla="*/ 214325 w 452680"/>
                <a:gd name="connsiteY5" fmla="*/ 76814 h 446835"/>
                <a:gd name="connsiteX6" fmla="*/ 233608 w 452680"/>
                <a:gd name="connsiteY6" fmla="*/ 127163 h 446835"/>
                <a:gd name="connsiteX7" fmla="*/ 220217 w 452680"/>
                <a:gd name="connsiteY7" fmla="*/ 200545 h 446835"/>
                <a:gd name="connsiteX8" fmla="*/ 230394 w 452680"/>
                <a:gd name="connsiteY8" fmla="*/ 221434 h 446835"/>
                <a:gd name="connsiteX9" fmla="*/ 261996 w 452680"/>
                <a:gd name="connsiteY9" fmla="*/ 264285 h 446835"/>
                <a:gd name="connsiteX10" fmla="*/ 263603 w 452680"/>
                <a:gd name="connsiteY10" fmla="*/ 289995 h 446835"/>
                <a:gd name="connsiteX11" fmla="*/ 297348 w 452680"/>
                <a:gd name="connsiteY11" fmla="*/ 340880 h 446835"/>
                <a:gd name="connsiteX12" fmla="*/ 440361 w 452680"/>
                <a:gd name="connsiteY12" fmla="*/ 429258 h 446835"/>
                <a:gd name="connsiteX13" fmla="*/ 452680 w 452680"/>
                <a:gd name="connsiteY13" fmla="*/ 438900 h 446835"/>
                <a:gd name="connsiteX14" fmla="*/ 182188 w 452680"/>
                <a:gd name="connsiteY14" fmla="*/ 434615 h 446835"/>
                <a:gd name="connsiteX15" fmla="*/ 144158 w 452680"/>
                <a:gd name="connsiteY15" fmla="*/ 405691 h 446835"/>
                <a:gd name="connsiteX16" fmla="*/ 20963 w 452680"/>
                <a:gd name="connsiteY16" fmla="*/ 277675 h 446835"/>
                <a:gd name="connsiteX17" fmla="*/ 13464 w 452680"/>
                <a:gd name="connsiteY17" fmla="*/ 233218 h 446835"/>
                <a:gd name="connsiteX18" fmla="*/ 68098 w 452680"/>
                <a:gd name="connsiteY18" fmla="*/ 153945 h 44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2680" h="446835">
                  <a:moveTo>
                    <a:pt x="68098" y="153945"/>
                  </a:moveTo>
                  <a:cubicBezTo>
                    <a:pt x="99701" y="108416"/>
                    <a:pt x="133981" y="64495"/>
                    <a:pt x="148443" y="9860"/>
                  </a:cubicBezTo>
                  <a:cubicBezTo>
                    <a:pt x="151657" y="-2459"/>
                    <a:pt x="158620" y="-2459"/>
                    <a:pt x="167190" y="5575"/>
                  </a:cubicBezTo>
                  <a:cubicBezTo>
                    <a:pt x="167726" y="6111"/>
                    <a:pt x="168261" y="6647"/>
                    <a:pt x="168261" y="7182"/>
                  </a:cubicBezTo>
                  <a:cubicBezTo>
                    <a:pt x="172546" y="33964"/>
                    <a:pt x="199863" y="45212"/>
                    <a:pt x="208969" y="68780"/>
                  </a:cubicBezTo>
                  <a:cubicBezTo>
                    <a:pt x="210040" y="71993"/>
                    <a:pt x="211647" y="75743"/>
                    <a:pt x="214325" y="76814"/>
                  </a:cubicBezTo>
                  <a:cubicBezTo>
                    <a:pt x="238964" y="86456"/>
                    <a:pt x="236822" y="107881"/>
                    <a:pt x="233608" y="127163"/>
                  </a:cubicBezTo>
                  <a:cubicBezTo>
                    <a:pt x="229323" y="151802"/>
                    <a:pt x="228787" y="176977"/>
                    <a:pt x="220217" y="200545"/>
                  </a:cubicBezTo>
                  <a:cubicBezTo>
                    <a:pt x="217003" y="209650"/>
                    <a:pt x="217539" y="217685"/>
                    <a:pt x="230394" y="221434"/>
                  </a:cubicBezTo>
                  <a:cubicBezTo>
                    <a:pt x="251819" y="226790"/>
                    <a:pt x="259854" y="243931"/>
                    <a:pt x="261996" y="264285"/>
                  </a:cubicBezTo>
                  <a:cubicBezTo>
                    <a:pt x="263068" y="272855"/>
                    <a:pt x="265210" y="281425"/>
                    <a:pt x="263603" y="289995"/>
                  </a:cubicBezTo>
                  <a:cubicBezTo>
                    <a:pt x="259318" y="317847"/>
                    <a:pt x="277530" y="329096"/>
                    <a:pt x="297348" y="340880"/>
                  </a:cubicBezTo>
                  <a:cubicBezTo>
                    <a:pt x="345555" y="369804"/>
                    <a:pt x="392690" y="399799"/>
                    <a:pt x="440361" y="429258"/>
                  </a:cubicBezTo>
                  <a:cubicBezTo>
                    <a:pt x="444646" y="431937"/>
                    <a:pt x="450002" y="433544"/>
                    <a:pt x="452680" y="438900"/>
                  </a:cubicBezTo>
                  <a:cubicBezTo>
                    <a:pt x="441432" y="456576"/>
                    <a:pt x="197721" y="439971"/>
                    <a:pt x="182188" y="434615"/>
                  </a:cubicBezTo>
                  <a:cubicBezTo>
                    <a:pt x="166654" y="429258"/>
                    <a:pt x="152192" y="421224"/>
                    <a:pt x="144158" y="405691"/>
                  </a:cubicBezTo>
                  <a:cubicBezTo>
                    <a:pt x="115769" y="350521"/>
                    <a:pt x="71312" y="311420"/>
                    <a:pt x="20963" y="277675"/>
                  </a:cubicBezTo>
                  <a:cubicBezTo>
                    <a:pt x="-2605" y="261606"/>
                    <a:pt x="-7961" y="260535"/>
                    <a:pt x="13464" y="233218"/>
                  </a:cubicBezTo>
                  <a:cubicBezTo>
                    <a:pt x="32211" y="208043"/>
                    <a:pt x="49351" y="180191"/>
                    <a:pt x="68098" y="153945"/>
                  </a:cubicBezTo>
                  <a:close/>
                </a:path>
              </a:pathLst>
            </a:custGeom>
            <a:solidFill>
              <a:srgbClr val="FDC383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">
              <a:extLst>
                <a:ext uri="{FF2B5EF4-FFF2-40B4-BE49-F238E27FC236}">
                  <a16:creationId xmlns:a16="http://schemas.microsoft.com/office/drawing/2014/main" id="{FF9E807A-78EF-4FFA-9C70-758E160BCAE9}"/>
                </a:ext>
              </a:extLst>
            </p:cNvPr>
            <p:cNvSpPr/>
            <p:nvPr/>
          </p:nvSpPr>
          <p:spPr>
            <a:xfrm>
              <a:off x="1537474" y="5271233"/>
              <a:ext cx="312054" cy="134659"/>
            </a:xfrm>
            <a:custGeom>
              <a:avLst/>
              <a:gdLst>
                <a:gd name="connsiteX0" fmla="*/ 0 w 244401"/>
                <a:gd name="connsiteY0" fmla="*/ 8034 h 105465"/>
                <a:gd name="connsiteX1" fmla="*/ 41243 w 244401"/>
                <a:gd name="connsiteY1" fmla="*/ 0 h 105465"/>
                <a:gd name="connsiteX2" fmla="*/ 82487 w 244401"/>
                <a:gd name="connsiteY2" fmla="*/ 28924 h 105465"/>
                <a:gd name="connsiteX3" fmla="*/ 148905 w 244401"/>
                <a:gd name="connsiteY3" fmla="*/ 50349 h 105465"/>
                <a:gd name="connsiteX4" fmla="*/ 244247 w 244401"/>
                <a:gd name="connsiteY4" fmla="*/ 41779 h 105465"/>
                <a:gd name="connsiteX5" fmla="*/ 244247 w 244401"/>
                <a:gd name="connsiteY5" fmla="*/ 60526 h 105465"/>
                <a:gd name="connsiteX6" fmla="*/ 243712 w 244401"/>
                <a:gd name="connsiteY6" fmla="*/ 72310 h 105465"/>
                <a:gd name="connsiteX7" fmla="*/ 183185 w 244401"/>
                <a:gd name="connsiteY7" fmla="*/ 104983 h 105465"/>
                <a:gd name="connsiteX8" fmla="*/ 50349 w 244401"/>
                <a:gd name="connsiteY8" fmla="*/ 77666 h 105465"/>
                <a:gd name="connsiteX9" fmla="*/ 0 w 244401"/>
                <a:gd name="connsiteY9" fmla="*/ 8034 h 10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401" h="105465">
                  <a:moveTo>
                    <a:pt x="0" y="8034"/>
                  </a:moveTo>
                  <a:cubicBezTo>
                    <a:pt x="13391" y="4285"/>
                    <a:pt x="25175" y="5356"/>
                    <a:pt x="41243" y="0"/>
                  </a:cubicBezTo>
                  <a:cubicBezTo>
                    <a:pt x="55705" y="5892"/>
                    <a:pt x="70703" y="18211"/>
                    <a:pt x="82487" y="28924"/>
                  </a:cubicBezTo>
                  <a:cubicBezTo>
                    <a:pt x="103376" y="47135"/>
                    <a:pt x="115696" y="53027"/>
                    <a:pt x="148905" y="50349"/>
                  </a:cubicBezTo>
                  <a:cubicBezTo>
                    <a:pt x="172473" y="47671"/>
                    <a:pt x="220679" y="44457"/>
                    <a:pt x="244247" y="41779"/>
                  </a:cubicBezTo>
                  <a:cubicBezTo>
                    <a:pt x="243712" y="64811"/>
                    <a:pt x="244783" y="46064"/>
                    <a:pt x="244247" y="60526"/>
                  </a:cubicBezTo>
                  <a:cubicBezTo>
                    <a:pt x="244247" y="64276"/>
                    <a:pt x="243712" y="68561"/>
                    <a:pt x="243712" y="72310"/>
                  </a:cubicBezTo>
                  <a:cubicBezTo>
                    <a:pt x="232999" y="100162"/>
                    <a:pt x="207289" y="103912"/>
                    <a:pt x="183185" y="104983"/>
                  </a:cubicBezTo>
                  <a:cubicBezTo>
                    <a:pt x="137121" y="107126"/>
                    <a:pt x="91057" y="102841"/>
                    <a:pt x="50349" y="77666"/>
                  </a:cubicBezTo>
                  <a:cubicBezTo>
                    <a:pt x="22496" y="61597"/>
                    <a:pt x="9641" y="36958"/>
                    <a:pt x="0" y="8034"/>
                  </a:cubicBezTo>
                  <a:close/>
                </a:path>
              </a:pathLst>
            </a:custGeom>
            <a:solidFill>
              <a:schemeClr val="accent2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10">
              <a:extLst>
                <a:ext uri="{FF2B5EF4-FFF2-40B4-BE49-F238E27FC236}">
                  <a16:creationId xmlns:a16="http://schemas.microsoft.com/office/drawing/2014/main" id="{42B696F9-3722-45B7-AA1A-3927AE4CDEF2}"/>
                </a:ext>
              </a:extLst>
            </p:cNvPr>
            <p:cNvSpPr/>
            <p:nvPr/>
          </p:nvSpPr>
          <p:spPr>
            <a:xfrm>
              <a:off x="2540273" y="5199226"/>
              <a:ext cx="634247" cy="650204"/>
            </a:xfrm>
            <a:custGeom>
              <a:avLst/>
              <a:gdLst>
                <a:gd name="connsiteX0" fmla="*/ 166956 w 496742"/>
                <a:gd name="connsiteY0" fmla="*/ 28008 h 509240"/>
                <a:gd name="connsiteX1" fmla="*/ 274082 w 496742"/>
                <a:gd name="connsiteY1" fmla="*/ 9797 h 509240"/>
                <a:gd name="connsiteX2" fmla="*/ 479764 w 496742"/>
                <a:gd name="connsiteY2" fmla="*/ 155 h 509240"/>
                <a:gd name="connsiteX3" fmla="*/ 496368 w 496742"/>
                <a:gd name="connsiteY3" fmla="*/ 18902 h 509240"/>
                <a:gd name="connsiteX4" fmla="*/ 464231 w 496742"/>
                <a:gd name="connsiteY4" fmla="*/ 347779 h 509240"/>
                <a:gd name="connsiteX5" fmla="*/ 448697 w 496742"/>
                <a:gd name="connsiteY5" fmla="*/ 495077 h 509240"/>
                <a:gd name="connsiteX6" fmla="*/ 436378 w 496742"/>
                <a:gd name="connsiteY6" fmla="*/ 507932 h 509240"/>
                <a:gd name="connsiteX7" fmla="*/ 222662 w 496742"/>
                <a:gd name="connsiteY7" fmla="*/ 504183 h 509240"/>
                <a:gd name="connsiteX8" fmla="*/ 105359 w 496742"/>
                <a:gd name="connsiteY8" fmla="*/ 485971 h 509240"/>
                <a:gd name="connsiteX9" fmla="*/ 7874 w 496742"/>
                <a:gd name="connsiteY9" fmla="*/ 431873 h 509240"/>
                <a:gd name="connsiteX10" fmla="*/ 375 w 496742"/>
                <a:gd name="connsiteY10" fmla="*/ 410448 h 509240"/>
                <a:gd name="connsiteX11" fmla="*/ 166956 w 496742"/>
                <a:gd name="connsiteY11" fmla="*/ 28008 h 50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6742" h="509240">
                  <a:moveTo>
                    <a:pt x="166956" y="28008"/>
                  </a:moveTo>
                  <a:cubicBezTo>
                    <a:pt x="172848" y="18902"/>
                    <a:pt x="272475" y="22651"/>
                    <a:pt x="274082" y="9797"/>
                  </a:cubicBezTo>
                  <a:cubicBezTo>
                    <a:pt x="342643" y="6583"/>
                    <a:pt x="411203" y="3904"/>
                    <a:pt x="479764" y="155"/>
                  </a:cubicBezTo>
                  <a:cubicBezTo>
                    <a:pt x="494762" y="-916"/>
                    <a:pt x="497975" y="3369"/>
                    <a:pt x="496368" y="18902"/>
                  </a:cubicBezTo>
                  <a:cubicBezTo>
                    <a:pt x="485120" y="128706"/>
                    <a:pt x="474943" y="237975"/>
                    <a:pt x="464231" y="347779"/>
                  </a:cubicBezTo>
                  <a:cubicBezTo>
                    <a:pt x="459410" y="397057"/>
                    <a:pt x="453518" y="445799"/>
                    <a:pt x="448697" y="495077"/>
                  </a:cubicBezTo>
                  <a:cubicBezTo>
                    <a:pt x="447626" y="504183"/>
                    <a:pt x="446019" y="507932"/>
                    <a:pt x="436378" y="507932"/>
                  </a:cubicBezTo>
                  <a:cubicBezTo>
                    <a:pt x="365139" y="510074"/>
                    <a:pt x="293900" y="510074"/>
                    <a:pt x="222662" y="504183"/>
                  </a:cubicBezTo>
                  <a:cubicBezTo>
                    <a:pt x="183025" y="500433"/>
                    <a:pt x="143924" y="496684"/>
                    <a:pt x="105359" y="485971"/>
                  </a:cubicBezTo>
                  <a:cubicBezTo>
                    <a:pt x="55545" y="472045"/>
                    <a:pt x="41619" y="470974"/>
                    <a:pt x="7874" y="431873"/>
                  </a:cubicBezTo>
                  <a:cubicBezTo>
                    <a:pt x="2518" y="425445"/>
                    <a:pt x="-1232" y="419553"/>
                    <a:pt x="375" y="410448"/>
                  </a:cubicBezTo>
                  <a:cubicBezTo>
                    <a:pt x="8945" y="362241"/>
                    <a:pt x="135890" y="85320"/>
                    <a:pt x="166956" y="28008"/>
                  </a:cubicBezTo>
                  <a:close/>
                </a:path>
              </a:pathLst>
            </a:custGeom>
            <a:solidFill>
              <a:schemeClr val="accent2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11">
              <a:extLst>
                <a:ext uri="{FF2B5EF4-FFF2-40B4-BE49-F238E27FC236}">
                  <a16:creationId xmlns:a16="http://schemas.microsoft.com/office/drawing/2014/main" id="{882D0F52-7AD5-498A-88B2-F8D68D695825}"/>
                </a:ext>
              </a:extLst>
            </p:cNvPr>
            <p:cNvSpPr/>
            <p:nvPr/>
          </p:nvSpPr>
          <p:spPr>
            <a:xfrm>
              <a:off x="2539947" y="4667027"/>
              <a:ext cx="213542" cy="339729"/>
            </a:xfrm>
            <a:custGeom>
              <a:avLst/>
              <a:gdLst>
                <a:gd name="connsiteX0" fmla="*/ 631 w 167246"/>
                <a:gd name="connsiteY0" fmla="*/ 235394 h 266076"/>
                <a:gd name="connsiteX1" fmla="*/ 20449 w 167246"/>
                <a:gd name="connsiteY1" fmla="*/ 149158 h 266076"/>
                <a:gd name="connsiteX2" fmla="*/ 47767 w 167246"/>
                <a:gd name="connsiteY2" fmla="*/ 19000 h 266076"/>
                <a:gd name="connsiteX3" fmla="*/ 97044 w 167246"/>
                <a:gd name="connsiteY3" fmla="*/ 7752 h 266076"/>
                <a:gd name="connsiteX4" fmla="*/ 153285 w 167246"/>
                <a:gd name="connsiteY4" fmla="*/ 789 h 266076"/>
                <a:gd name="connsiteX5" fmla="*/ 166141 w 167246"/>
                <a:gd name="connsiteY5" fmla="*/ 15250 h 266076"/>
                <a:gd name="connsiteX6" fmla="*/ 127040 w 167246"/>
                <a:gd name="connsiteY6" fmla="*/ 251463 h 266076"/>
                <a:gd name="connsiteX7" fmla="*/ 104543 w 167246"/>
                <a:gd name="connsiteY7" fmla="*/ 264318 h 266076"/>
                <a:gd name="connsiteX8" fmla="*/ 631 w 167246"/>
                <a:gd name="connsiteY8" fmla="*/ 235394 h 26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46" h="266076">
                  <a:moveTo>
                    <a:pt x="631" y="235394"/>
                  </a:moveTo>
                  <a:cubicBezTo>
                    <a:pt x="-3654" y="203792"/>
                    <a:pt x="15093" y="178082"/>
                    <a:pt x="20449" y="149158"/>
                  </a:cubicBezTo>
                  <a:cubicBezTo>
                    <a:pt x="28484" y="105772"/>
                    <a:pt x="48302" y="64528"/>
                    <a:pt x="47767" y="19000"/>
                  </a:cubicBezTo>
                  <a:cubicBezTo>
                    <a:pt x="61157" y="2931"/>
                    <a:pt x="80975" y="12037"/>
                    <a:pt x="97044" y="7752"/>
                  </a:cubicBezTo>
                  <a:cubicBezTo>
                    <a:pt x="115256" y="2931"/>
                    <a:pt x="135074" y="4538"/>
                    <a:pt x="153285" y="789"/>
                  </a:cubicBezTo>
                  <a:cubicBezTo>
                    <a:pt x="168819" y="-2425"/>
                    <a:pt x="168283" y="4538"/>
                    <a:pt x="166141" y="15250"/>
                  </a:cubicBezTo>
                  <a:cubicBezTo>
                    <a:pt x="152750" y="93988"/>
                    <a:pt x="139895" y="172726"/>
                    <a:pt x="127040" y="251463"/>
                  </a:cubicBezTo>
                  <a:cubicBezTo>
                    <a:pt x="124362" y="263783"/>
                    <a:pt x="120077" y="269139"/>
                    <a:pt x="104543" y="264318"/>
                  </a:cubicBezTo>
                  <a:cubicBezTo>
                    <a:pt x="70799" y="253070"/>
                    <a:pt x="35447" y="245036"/>
                    <a:pt x="631" y="235394"/>
                  </a:cubicBezTo>
                  <a:close/>
                </a:path>
              </a:pathLst>
            </a:custGeom>
            <a:solidFill>
              <a:schemeClr val="accent2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12">
              <a:extLst>
                <a:ext uri="{FF2B5EF4-FFF2-40B4-BE49-F238E27FC236}">
                  <a16:creationId xmlns:a16="http://schemas.microsoft.com/office/drawing/2014/main" id="{6CF6B1BD-D092-4EBD-9F6E-A25C5802DDDC}"/>
                </a:ext>
              </a:extLst>
            </p:cNvPr>
            <p:cNvSpPr/>
            <p:nvPr/>
          </p:nvSpPr>
          <p:spPr>
            <a:xfrm>
              <a:off x="1817474" y="4697442"/>
              <a:ext cx="787221" cy="313836"/>
            </a:xfrm>
            <a:custGeom>
              <a:avLst/>
              <a:gdLst>
                <a:gd name="connsiteX0" fmla="*/ 616287 w 616552"/>
                <a:gd name="connsiteY0" fmla="*/ 0 h 245796"/>
                <a:gd name="connsiteX1" fmla="*/ 467381 w 616552"/>
                <a:gd name="connsiteY1" fmla="*/ 5356 h 245796"/>
                <a:gd name="connsiteX2" fmla="*/ 301336 w 616552"/>
                <a:gd name="connsiteY2" fmla="*/ 8570 h 245796"/>
                <a:gd name="connsiteX3" fmla="*/ 8347 w 616552"/>
                <a:gd name="connsiteY3" fmla="*/ 158546 h 245796"/>
                <a:gd name="connsiteX4" fmla="*/ 1919 w 616552"/>
                <a:gd name="connsiteY4" fmla="*/ 185864 h 245796"/>
                <a:gd name="connsiteX5" fmla="*/ 89227 w 616552"/>
                <a:gd name="connsiteY5" fmla="*/ 219073 h 245796"/>
                <a:gd name="connsiteX6" fmla="*/ 222599 w 616552"/>
                <a:gd name="connsiteY6" fmla="*/ 165510 h 245796"/>
                <a:gd name="connsiteX7" fmla="*/ 299194 w 616552"/>
                <a:gd name="connsiteY7" fmla="*/ 156939 h 245796"/>
                <a:gd name="connsiteX8" fmla="*/ 223134 w 616552"/>
                <a:gd name="connsiteY8" fmla="*/ 191755 h 245796"/>
                <a:gd name="connsiteX9" fmla="*/ 178141 w 616552"/>
                <a:gd name="connsiteY9" fmla="*/ 206217 h 245796"/>
                <a:gd name="connsiteX10" fmla="*/ 160466 w 616552"/>
                <a:gd name="connsiteY10" fmla="*/ 224964 h 245796"/>
                <a:gd name="connsiteX11" fmla="*/ 181891 w 616552"/>
                <a:gd name="connsiteY11" fmla="*/ 244783 h 245796"/>
                <a:gd name="connsiteX12" fmla="*/ 199567 w 616552"/>
                <a:gd name="connsiteY12" fmla="*/ 244783 h 245796"/>
                <a:gd name="connsiteX13" fmla="*/ 285267 w 616552"/>
                <a:gd name="connsiteY13" fmla="*/ 230856 h 245796"/>
                <a:gd name="connsiteX14" fmla="*/ 572365 w 616552"/>
                <a:gd name="connsiteY14" fmla="*/ 202468 h 245796"/>
                <a:gd name="connsiteX15" fmla="*/ 572365 w 616552"/>
                <a:gd name="connsiteY15" fmla="*/ 202468 h 245796"/>
                <a:gd name="connsiteX16" fmla="*/ 616287 w 616552"/>
                <a:gd name="connsiteY16" fmla="*/ 0 h 24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6552" h="245796">
                  <a:moveTo>
                    <a:pt x="616287" y="0"/>
                  </a:moveTo>
                  <a:cubicBezTo>
                    <a:pt x="572901" y="0"/>
                    <a:pt x="511303" y="4821"/>
                    <a:pt x="467381" y="5356"/>
                  </a:cubicBezTo>
                  <a:cubicBezTo>
                    <a:pt x="412212" y="7499"/>
                    <a:pt x="356506" y="7499"/>
                    <a:pt x="301336" y="8570"/>
                  </a:cubicBezTo>
                  <a:cubicBezTo>
                    <a:pt x="178677" y="11784"/>
                    <a:pt x="90834" y="78738"/>
                    <a:pt x="8347" y="158546"/>
                  </a:cubicBezTo>
                  <a:cubicBezTo>
                    <a:pt x="848" y="166045"/>
                    <a:pt x="-2366" y="175151"/>
                    <a:pt x="1919" y="185864"/>
                  </a:cubicBezTo>
                  <a:cubicBezTo>
                    <a:pt x="16381" y="222822"/>
                    <a:pt x="53340" y="236748"/>
                    <a:pt x="89227" y="219073"/>
                  </a:cubicBezTo>
                  <a:cubicBezTo>
                    <a:pt x="132613" y="198183"/>
                    <a:pt x="173856" y="172473"/>
                    <a:pt x="222599" y="165510"/>
                  </a:cubicBezTo>
                  <a:cubicBezTo>
                    <a:pt x="246166" y="162296"/>
                    <a:pt x="268663" y="153190"/>
                    <a:pt x="299194" y="156939"/>
                  </a:cubicBezTo>
                  <a:cubicBezTo>
                    <a:pt x="271877" y="174080"/>
                    <a:pt x="247238" y="182650"/>
                    <a:pt x="223134" y="191755"/>
                  </a:cubicBezTo>
                  <a:cubicBezTo>
                    <a:pt x="208137" y="197112"/>
                    <a:pt x="192603" y="200861"/>
                    <a:pt x="178141" y="206217"/>
                  </a:cubicBezTo>
                  <a:cubicBezTo>
                    <a:pt x="169571" y="209431"/>
                    <a:pt x="159930" y="214252"/>
                    <a:pt x="160466" y="224964"/>
                  </a:cubicBezTo>
                  <a:cubicBezTo>
                    <a:pt x="161001" y="237820"/>
                    <a:pt x="171178" y="242105"/>
                    <a:pt x="181891" y="244783"/>
                  </a:cubicBezTo>
                  <a:cubicBezTo>
                    <a:pt x="187783" y="246390"/>
                    <a:pt x="193675" y="245854"/>
                    <a:pt x="199567" y="244783"/>
                  </a:cubicBezTo>
                  <a:cubicBezTo>
                    <a:pt x="227955" y="239962"/>
                    <a:pt x="256343" y="234070"/>
                    <a:pt x="285267" y="230856"/>
                  </a:cubicBezTo>
                  <a:cubicBezTo>
                    <a:pt x="376860" y="221751"/>
                    <a:pt x="561117" y="189613"/>
                    <a:pt x="572365" y="202468"/>
                  </a:cubicBezTo>
                  <a:cubicBezTo>
                    <a:pt x="572365" y="202468"/>
                    <a:pt x="572365" y="202468"/>
                    <a:pt x="572365" y="202468"/>
                  </a:cubicBezTo>
                  <a:cubicBezTo>
                    <a:pt x="583077" y="136586"/>
                    <a:pt x="620036" y="57312"/>
                    <a:pt x="616287" y="0"/>
                  </a:cubicBezTo>
                  <a:close/>
                </a:path>
              </a:pathLst>
            </a:custGeom>
            <a:solidFill>
              <a:srgbClr val="FDC4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5" name="그룹 94">
            <a:extLst>
              <a:ext uri="{FF2B5EF4-FFF2-40B4-BE49-F238E27FC236}">
                <a16:creationId xmlns:a16="http://schemas.microsoft.com/office/drawing/2014/main" id="{B337D180-12E9-4C03-95A4-2D7248EE734C}"/>
              </a:ext>
            </a:extLst>
          </p:cNvPr>
          <p:cNvGrpSpPr/>
          <p:nvPr/>
        </p:nvGrpSpPr>
        <p:grpSpPr>
          <a:xfrm>
            <a:off x="194017" y="1106859"/>
            <a:ext cx="2365231" cy="5639551"/>
            <a:chOff x="997619" y="1063756"/>
            <a:chExt cx="2365231" cy="5639551"/>
          </a:xfrm>
        </p:grpSpPr>
        <p:grpSp>
          <p:nvGrpSpPr>
            <p:cNvPr id="96" name="그룹 95">
              <a:extLst>
                <a:ext uri="{FF2B5EF4-FFF2-40B4-BE49-F238E27FC236}">
                  <a16:creationId xmlns:a16="http://schemas.microsoft.com/office/drawing/2014/main" id="{8534CC6A-0138-437F-A035-66AE99567BDA}"/>
                </a:ext>
              </a:extLst>
            </p:cNvPr>
            <p:cNvGrpSpPr/>
            <p:nvPr/>
          </p:nvGrpSpPr>
          <p:grpSpPr>
            <a:xfrm>
              <a:off x="997619" y="1063756"/>
              <a:ext cx="2365231" cy="5639551"/>
              <a:chOff x="997619" y="701632"/>
              <a:chExt cx="2517106" cy="6001675"/>
            </a:xfrm>
          </p:grpSpPr>
          <p:grpSp>
            <p:nvGrpSpPr>
              <p:cNvPr id="98" name="Group 56">
                <a:extLst>
                  <a:ext uri="{FF2B5EF4-FFF2-40B4-BE49-F238E27FC236}">
                    <a16:creationId xmlns:a16="http://schemas.microsoft.com/office/drawing/2014/main" id="{06F20808-BC03-402D-89BB-41FC6DFCBC3E}"/>
                  </a:ext>
                </a:extLst>
              </p:cNvPr>
              <p:cNvGrpSpPr/>
              <p:nvPr/>
            </p:nvGrpSpPr>
            <p:grpSpPr>
              <a:xfrm>
                <a:off x="1210577" y="701632"/>
                <a:ext cx="2304148" cy="2034052"/>
                <a:chOff x="1267727" y="1171576"/>
                <a:chExt cx="2304148" cy="2034052"/>
              </a:xfrm>
            </p:grpSpPr>
            <p:sp>
              <p:nvSpPr>
                <p:cNvPr id="119" name="Freeform: Shape 45">
                  <a:extLst>
                    <a:ext uri="{FF2B5EF4-FFF2-40B4-BE49-F238E27FC236}">
                      <a16:creationId xmlns:a16="http://schemas.microsoft.com/office/drawing/2014/main" id="{75AAD893-1ECE-48FE-BB1C-EBE667694344}"/>
                    </a:ext>
                  </a:extLst>
                </p:cNvPr>
                <p:cNvSpPr/>
                <p:nvPr/>
              </p:nvSpPr>
              <p:spPr>
                <a:xfrm>
                  <a:off x="1351362" y="1171576"/>
                  <a:ext cx="2220513" cy="1975921"/>
                </a:xfrm>
                <a:custGeom>
                  <a:avLst/>
                  <a:gdLst>
                    <a:gd name="connsiteX0" fmla="*/ 398526 w 3266274"/>
                    <a:gd name="connsiteY0" fmla="*/ 219938 h 2551854"/>
                    <a:gd name="connsiteX1" fmla="*/ 473392 w 3266274"/>
                    <a:gd name="connsiteY1" fmla="*/ 223164 h 2551854"/>
                    <a:gd name="connsiteX2" fmla="*/ 617982 w 3266274"/>
                    <a:gd name="connsiteY2" fmla="*/ 275373 h 2551854"/>
                    <a:gd name="connsiteX3" fmla="*/ 668186 w 3266274"/>
                    <a:gd name="connsiteY3" fmla="*/ 307376 h 2551854"/>
                    <a:gd name="connsiteX4" fmla="*/ 602145 w 3266274"/>
                    <a:gd name="connsiteY4" fmla="*/ 363774 h 2551854"/>
                    <a:gd name="connsiteX5" fmla="*/ 461731 w 3266274"/>
                    <a:gd name="connsiteY5" fmla="*/ 559370 h 2551854"/>
                    <a:gd name="connsiteX6" fmla="*/ 449665 w 3266274"/>
                    <a:gd name="connsiteY6" fmla="*/ 587589 h 2551854"/>
                    <a:gd name="connsiteX7" fmla="*/ 416945 w 3266274"/>
                    <a:gd name="connsiteY7" fmla="*/ 557242 h 2551854"/>
                    <a:gd name="connsiteX8" fmla="*/ 296418 w 3266274"/>
                    <a:gd name="connsiteY8" fmla="*/ 469195 h 2551854"/>
                    <a:gd name="connsiteX9" fmla="*/ 54007 w 3266274"/>
                    <a:gd name="connsiteY9" fmla="*/ 401377 h 2551854"/>
                    <a:gd name="connsiteX10" fmla="*/ 0 w 3266274"/>
                    <a:gd name="connsiteY10" fmla="*/ 413950 h 2551854"/>
                    <a:gd name="connsiteX11" fmla="*/ 28956 w 3266274"/>
                    <a:gd name="connsiteY11" fmla="*/ 396138 h 2551854"/>
                    <a:gd name="connsiteX12" fmla="*/ 284798 w 3266274"/>
                    <a:gd name="connsiteY12" fmla="*/ 247929 h 2551854"/>
                    <a:gd name="connsiteX13" fmla="*/ 398526 w 3266274"/>
                    <a:gd name="connsiteY13" fmla="*/ 219938 h 2551854"/>
                    <a:gd name="connsiteX14" fmla="*/ 1012375 w 3266274"/>
                    <a:gd name="connsiteY14" fmla="*/ 595 h 2551854"/>
                    <a:gd name="connsiteX15" fmla="*/ 1087241 w 3266274"/>
                    <a:gd name="connsiteY15" fmla="*/ 3821 h 2551854"/>
                    <a:gd name="connsiteX16" fmla="*/ 1356418 w 3266274"/>
                    <a:gd name="connsiteY16" fmla="*/ 145458 h 2551854"/>
                    <a:gd name="connsiteX17" fmla="*/ 1431570 w 3266274"/>
                    <a:gd name="connsiteY17" fmla="*/ 152411 h 2551854"/>
                    <a:gd name="connsiteX18" fmla="*/ 1605690 w 3266274"/>
                    <a:gd name="connsiteY18" fmla="*/ 54491 h 2551854"/>
                    <a:gd name="connsiteX19" fmla="*/ 1786377 w 3266274"/>
                    <a:gd name="connsiteY19" fmla="*/ 9917 h 2551854"/>
                    <a:gd name="connsiteX20" fmla="*/ 2000022 w 3266274"/>
                    <a:gd name="connsiteY20" fmla="*/ 83736 h 2551854"/>
                    <a:gd name="connsiteX21" fmla="*/ 2385785 w 3266274"/>
                    <a:gd name="connsiteY21" fmla="*/ 512932 h 2551854"/>
                    <a:gd name="connsiteX22" fmla="*/ 2508562 w 3266274"/>
                    <a:gd name="connsiteY22" fmla="*/ 886598 h 2551854"/>
                    <a:gd name="connsiteX23" fmla="*/ 2529136 w 3266274"/>
                    <a:gd name="connsiteY23" fmla="*/ 915745 h 2551854"/>
                    <a:gd name="connsiteX24" fmla="*/ 2958040 w 3266274"/>
                    <a:gd name="connsiteY24" fmla="*/ 1204542 h 2551854"/>
                    <a:gd name="connsiteX25" fmla="*/ 3249320 w 3266274"/>
                    <a:gd name="connsiteY25" fmla="*/ 1781287 h 2551854"/>
                    <a:gd name="connsiteX26" fmla="*/ 3264466 w 3266274"/>
                    <a:gd name="connsiteY26" fmla="*/ 2076080 h 2551854"/>
                    <a:gd name="connsiteX27" fmla="*/ 3060060 w 3266274"/>
                    <a:gd name="connsiteY27" fmla="*/ 2415742 h 2551854"/>
                    <a:gd name="connsiteX28" fmla="*/ 2875560 w 3266274"/>
                    <a:gd name="connsiteY28" fmla="*/ 2521374 h 2551854"/>
                    <a:gd name="connsiteX29" fmla="*/ 2816696 w 3266274"/>
                    <a:gd name="connsiteY29" fmla="*/ 2551854 h 2551854"/>
                    <a:gd name="connsiteX30" fmla="*/ 2858701 w 3266274"/>
                    <a:gd name="connsiteY30" fmla="*/ 2504134 h 2551854"/>
                    <a:gd name="connsiteX31" fmla="*/ 2936901 w 3266274"/>
                    <a:gd name="connsiteY31" fmla="*/ 2304680 h 2551854"/>
                    <a:gd name="connsiteX32" fmla="*/ 2939283 w 3266274"/>
                    <a:gd name="connsiteY32" fmla="*/ 2088082 h 2551854"/>
                    <a:gd name="connsiteX33" fmla="*/ 2899278 w 3266274"/>
                    <a:gd name="connsiteY33" fmla="*/ 1919013 h 2551854"/>
                    <a:gd name="connsiteX34" fmla="*/ 2601621 w 3266274"/>
                    <a:gd name="connsiteY34" fmla="*/ 1382946 h 2551854"/>
                    <a:gd name="connsiteX35" fmla="*/ 2507705 w 3266274"/>
                    <a:gd name="connsiteY35" fmla="*/ 1285029 h 2551854"/>
                    <a:gd name="connsiteX36" fmla="*/ 2335398 w 3266274"/>
                    <a:gd name="connsiteY36" fmla="*/ 1161966 h 2551854"/>
                    <a:gd name="connsiteX37" fmla="*/ 2205953 w 3266274"/>
                    <a:gd name="connsiteY37" fmla="*/ 1105673 h 2551854"/>
                    <a:gd name="connsiteX38" fmla="*/ 2183855 w 3266274"/>
                    <a:gd name="connsiteY38" fmla="*/ 1085861 h 2551854"/>
                    <a:gd name="connsiteX39" fmla="*/ 2138992 w 3266274"/>
                    <a:gd name="connsiteY39" fmla="*/ 889646 h 2551854"/>
                    <a:gd name="connsiteX40" fmla="*/ 1739799 w 3266274"/>
                    <a:gd name="connsiteY40" fmla="*/ 318241 h 2551854"/>
                    <a:gd name="connsiteX41" fmla="*/ 1502722 w 3266274"/>
                    <a:gd name="connsiteY41" fmla="*/ 200131 h 2551854"/>
                    <a:gd name="connsiteX42" fmla="*/ 1398995 w 3266274"/>
                    <a:gd name="connsiteY42" fmla="*/ 196226 h 2551854"/>
                    <a:gd name="connsiteX43" fmla="*/ 1234498 w 3266274"/>
                    <a:gd name="connsiteY43" fmla="*/ 278236 h 2551854"/>
                    <a:gd name="connsiteX44" fmla="*/ 1175824 w 3266274"/>
                    <a:gd name="connsiteY44" fmla="*/ 364247 h 2551854"/>
                    <a:gd name="connsiteX45" fmla="*/ 1139820 w 3266274"/>
                    <a:gd name="connsiteY45" fmla="*/ 439018 h 2551854"/>
                    <a:gd name="connsiteX46" fmla="*/ 910267 w 3266274"/>
                    <a:gd name="connsiteY46" fmla="*/ 249852 h 2551854"/>
                    <a:gd name="connsiteX47" fmla="*/ 667856 w 3266274"/>
                    <a:gd name="connsiteY47" fmla="*/ 182034 h 2551854"/>
                    <a:gd name="connsiteX48" fmla="*/ 613849 w 3266274"/>
                    <a:gd name="connsiteY48" fmla="*/ 194607 h 2551854"/>
                    <a:gd name="connsiteX49" fmla="*/ 642805 w 3266274"/>
                    <a:gd name="connsiteY49" fmla="*/ 176795 h 2551854"/>
                    <a:gd name="connsiteX50" fmla="*/ 898647 w 3266274"/>
                    <a:gd name="connsiteY50" fmla="*/ 28586 h 2551854"/>
                    <a:gd name="connsiteX51" fmla="*/ 1012375 w 3266274"/>
                    <a:gd name="connsiteY51" fmla="*/ 595 h 2551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3266274" h="2551854">
                      <a:moveTo>
                        <a:pt x="398526" y="219938"/>
                      </a:moveTo>
                      <a:cubicBezTo>
                        <a:pt x="431911" y="217997"/>
                        <a:pt x="458819" y="221259"/>
                        <a:pt x="473392" y="223164"/>
                      </a:cubicBezTo>
                      <a:cubicBezTo>
                        <a:pt x="525685" y="232642"/>
                        <a:pt x="573500" y="250906"/>
                        <a:pt x="617982" y="275373"/>
                      </a:cubicBezTo>
                      <a:lnTo>
                        <a:pt x="668186" y="307376"/>
                      </a:lnTo>
                      <a:lnTo>
                        <a:pt x="602145" y="363774"/>
                      </a:lnTo>
                      <a:cubicBezTo>
                        <a:pt x="546008" y="420392"/>
                        <a:pt x="499242" y="486093"/>
                        <a:pt x="461731" y="559370"/>
                      </a:cubicBezTo>
                      <a:lnTo>
                        <a:pt x="449665" y="587589"/>
                      </a:lnTo>
                      <a:lnTo>
                        <a:pt x="416945" y="557242"/>
                      </a:lnTo>
                      <a:cubicBezTo>
                        <a:pt x="378833" y="523845"/>
                        <a:pt x="338804" y="492627"/>
                        <a:pt x="296418" y="469195"/>
                      </a:cubicBezTo>
                      <a:cubicBezTo>
                        <a:pt x="219646" y="426713"/>
                        <a:pt x="143732" y="391280"/>
                        <a:pt x="54007" y="401377"/>
                      </a:cubicBezTo>
                      <a:cubicBezTo>
                        <a:pt x="42863" y="402615"/>
                        <a:pt x="19050" y="408140"/>
                        <a:pt x="0" y="413950"/>
                      </a:cubicBezTo>
                      <a:cubicBezTo>
                        <a:pt x="12192" y="405758"/>
                        <a:pt x="22193" y="400043"/>
                        <a:pt x="28956" y="396138"/>
                      </a:cubicBezTo>
                      <a:cubicBezTo>
                        <a:pt x="114237" y="346735"/>
                        <a:pt x="164953" y="297332"/>
                        <a:pt x="284798" y="247929"/>
                      </a:cubicBezTo>
                      <a:cubicBezTo>
                        <a:pt x="325279" y="229022"/>
                        <a:pt x="365141" y="221878"/>
                        <a:pt x="398526" y="219938"/>
                      </a:cubicBezTo>
                      <a:close/>
                      <a:moveTo>
                        <a:pt x="1012375" y="595"/>
                      </a:moveTo>
                      <a:cubicBezTo>
                        <a:pt x="1045760" y="-1346"/>
                        <a:pt x="1072668" y="1916"/>
                        <a:pt x="1087241" y="3821"/>
                      </a:cubicBezTo>
                      <a:cubicBezTo>
                        <a:pt x="1191826" y="22776"/>
                        <a:pt x="1278504" y="76878"/>
                        <a:pt x="1356418" y="145458"/>
                      </a:cubicBezTo>
                      <a:cubicBezTo>
                        <a:pt x="1382898" y="168794"/>
                        <a:pt x="1390025" y="167572"/>
                        <a:pt x="1431570" y="152411"/>
                      </a:cubicBezTo>
                      <a:cubicBezTo>
                        <a:pt x="1473115" y="137250"/>
                        <a:pt x="1544063" y="89543"/>
                        <a:pt x="1605690" y="54491"/>
                      </a:cubicBezTo>
                      <a:cubicBezTo>
                        <a:pt x="1676461" y="18773"/>
                        <a:pt x="1742657" y="6679"/>
                        <a:pt x="1786377" y="9917"/>
                      </a:cubicBezTo>
                      <a:cubicBezTo>
                        <a:pt x="1864863" y="13346"/>
                        <a:pt x="1934586" y="43826"/>
                        <a:pt x="2000022" y="83736"/>
                      </a:cubicBezTo>
                      <a:cubicBezTo>
                        <a:pt x="2171091" y="188225"/>
                        <a:pt x="2292821" y="337958"/>
                        <a:pt x="2385785" y="512932"/>
                      </a:cubicBezTo>
                      <a:cubicBezTo>
                        <a:pt x="2448174" y="630376"/>
                        <a:pt x="2490941" y="754391"/>
                        <a:pt x="2508562" y="886598"/>
                      </a:cubicBezTo>
                      <a:cubicBezTo>
                        <a:pt x="2510467" y="900409"/>
                        <a:pt x="2511864" y="909915"/>
                        <a:pt x="2529136" y="915745"/>
                      </a:cubicBezTo>
                      <a:cubicBezTo>
                        <a:pt x="2616077" y="945091"/>
                        <a:pt x="2781448" y="1000582"/>
                        <a:pt x="2958040" y="1204542"/>
                      </a:cubicBezTo>
                      <a:cubicBezTo>
                        <a:pt x="3080878" y="1346417"/>
                        <a:pt x="3196742" y="1557068"/>
                        <a:pt x="3249320" y="1781287"/>
                      </a:cubicBezTo>
                      <a:cubicBezTo>
                        <a:pt x="3269223" y="1865756"/>
                        <a:pt x="3267417" y="1939807"/>
                        <a:pt x="3264466" y="2076080"/>
                      </a:cubicBezTo>
                      <a:cubicBezTo>
                        <a:pt x="3251607" y="2222575"/>
                        <a:pt x="3201409" y="2331354"/>
                        <a:pt x="3060060" y="2415742"/>
                      </a:cubicBezTo>
                      <a:cubicBezTo>
                        <a:pt x="2997194" y="2460981"/>
                        <a:pt x="2936997" y="2486036"/>
                        <a:pt x="2875560" y="2521374"/>
                      </a:cubicBezTo>
                      <a:cubicBezTo>
                        <a:pt x="2857844" y="2531566"/>
                        <a:pt x="2834317" y="2541662"/>
                        <a:pt x="2816696" y="2551854"/>
                      </a:cubicBezTo>
                      <a:cubicBezTo>
                        <a:pt x="2833460" y="2532804"/>
                        <a:pt x="2847557" y="2520707"/>
                        <a:pt x="2858701" y="2504134"/>
                      </a:cubicBezTo>
                      <a:cubicBezTo>
                        <a:pt x="2901373" y="2444221"/>
                        <a:pt x="2921090" y="2375165"/>
                        <a:pt x="2936901" y="2304680"/>
                      </a:cubicBezTo>
                      <a:cubicBezTo>
                        <a:pt x="2948522" y="2244863"/>
                        <a:pt x="2939854" y="2088844"/>
                        <a:pt x="2939283" y="2088082"/>
                      </a:cubicBezTo>
                      <a:cubicBezTo>
                        <a:pt x="2938521" y="2088844"/>
                        <a:pt x="2916232" y="1975210"/>
                        <a:pt x="2899278" y="1919013"/>
                      </a:cubicBezTo>
                      <a:cubicBezTo>
                        <a:pt x="2838889" y="1718702"/>
                        <a:pt x="2740210" y="1539727"/>
                        <a:pt x="2601621" y="1382946"/>
                      </a:cubicBezTo>
                      <a:cubicBezTo>
                        <a:pt x="2598192" y="1379041"/>
                        <a:pt x="2541328" y="1308270"/>
                        <a:pt x="2507705" y="1285029"/>
                      </a:cubicBezTo>
                      <a:cubicBezTo>
                        <a:pt x="2452650" y="1240738"/>
                        <a:pt x="2397691" y="1196256"/>
                        <a:pt x="2335398" y="1161966"/>
                      </a:cubicBezTo>
                      <a:cubicBezTo>
                        <a:pt x="2293964" y="1139201"/>
                        <a:pt x="2250911" y="1120342"/>
                        <a:pt x="2205953" y="1105673"/>
                      </a:cubicBezTo>
                      <a:cubicBezTo>
                        <a:pt x="2195856" y="1102435"/>
                        <a:pt x="2182140" y="1102625"/>
                        <a:pt x="2183855" y="1085861"/>
                      </a:cubicBezTo>
                      <a:cubicBezTo>
                        <a:pt x="2179948" y="1049134"/>
                        <a:pt x="2158518" y="946034"/>
                        <a:pt x="2138992" y="889646"/>
                      </a:cubicBezTo>
                      <a:cubicBezTo>
                        <a:pt x="2059934" y="661427"/>
                        <a:pt x="1932776" y="466736"/>
                        <a:pt x="1739799" y="318241"/>
                      </a:cubicBezTo>
                      <a:cubicBezTo>
                        <a:pt x="1659504" y="256519"/>
                        <a:pt x="1602734" y="218419"/>
                        <a:pt x="1502722" y="200131"/>
                      </a:cubicBezTo>
                      <a:cubicBezTo>
                        <a:pt x="1479671" y="193940"/>
                        <a:pt x="1423283" y="190225"/>
                        <a:pt x="1398995" y="196226"/>
                      </a:cubicBezTo>
                      <a:cubicBezTo>
                        <a:pt x="1336320" y="207751"/>
                        <a:pt x="1279266" y="229945"/>
                        <a:pt x="1234498" y="278236"/>
                      </a:cubicBezTo>
                      <a:cubicBezTo>
                        <a:pt x="1210495" y="304144"/>
                        <a:pt x="1193445" y="334243"/>
                        <a:pt x="1175824" y="364247"/>
                      </a:cubicBezTo>
                      <a:cubicBezTo>
                        <a:pt x="1165442" y="385678"/>
                        <a:pt x="1150583" y="413968"/>
                        <a:pt x="1139820" y="439018"/>
                      </a:cubicBezTo>
                      <a:cubicBezTo>
                        <a:pt x="1070382" y="374725"/>
                        <a:pt x="995039" y="296715"/>
                        <a:pt x="910267" y="249852"/>
                      </a:cubicBezTo>
                      <a:cubicBezTo>
                        <a:pt x="833495" y="207370"/>
                        <a:pt x="757581" y="171937"/>
                        <a:pt x="667856" y="182034"/>
                      </a:cubicBezTo>
                      <a:cubicBezTo>
                        <a:pt x="656712" y="183272"/>
                        <a:pt x="632899" y="188797"/>
                        <a:pt x="613849" y="194607"/>
                      </a:cubicBezTo>
                      <a:cubicBezTo>
                        <a:pt x="626041" y="186415"/>
                        <a:pt x="636042" y="180700"/>
                        <a:pt x="642805" y="176795"/>
                      </a:cubicBezTo>
                      <a:cubicBezTo>
                        <a:pt x="728086" y="127392"/>
                        <a:pt x="778802" y="77989"/>
                        <a:pt x="898647" y="28586"/>
                      </a:cubicBezTo>
                      <a:cubicBezTo>
                        <a:pt x="939128" y="9679"/>
                        <a:pt x="978990" y="2535"/>
                        <a:pt x="1012375" y="5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0" name="Graphic 2">
                  <a:extLst>
                    <a:ext uri="{FF2B5EF4-FFF2-40B4-BE49-F238E27FC236}">
                      <a16:creationId xmlns:a16="http://schemas.microsoft.com/office/drawing/2014/main" id="{5B8631B0-11F3-4C77-975D-7D7D04F55B81}"/>
                    </a:ext>
                  </a:extLst>
                </p:cNvPr>
                <p:cNvSpPr/>
                <p:nvPr/>
              </p:nvSpPr>
              <p:spPr>
                <a:xfrm>
                  <a:off x="1267727" y="1310327"/>
                  <a:ext cx="2091190" cy="1895301"/>
                </a:xfrm>
                <a:custGeom>
                  <a:avLst/>
                  <a:gdLst>
                    <a:gd name="connsiteX0" fmla="*/ 2914192 w 3071421"/>
                    <a:gd name="connsiteY0" fmla="*/ 2393235 h 2446942"/>
                    <a:gd name="connsiteX1" fmla="*/ 2683211 w 3071421"/>
                    <a:gd name="connsiteY1" fmla="*/ 2444003 h 2446942"/>
                    <a:gd name="connsiteX2" fmla="*/ 2413558 w 3071421"/>
                    <a:gd name="connsiteY2" fmla="*/ 2336656 h 2446942"/>
                    <a:gd name="connsiteX3" fmla="*/ 331297 w 3071421"/>
                    <a:gd name="connsiteY3" fmla="*/ 1126315 h 2446942"/>
                    <a:gd name="connsiteX4" fmla="*/ 108984 w 3071421"/>
                    <a:gd name="connsiteY4" fmla="*/ 862091 h 2446942"/>
                    <a:gd name="connsiteX5" fmla="*/ 6590 w 3071421"/>
                    <a:gd name="connsiteY5" fmla="*/ 569578 h 2446942"/>
                    <a:gd name="connsiteX6" fmla="*/ 24688 w 3071421"/>
                    <a:gd name="connsiteY6" fmla="*/ 342217 h 2446942"/>
                    <a:gd name="connsiteX7" fmla="*/ 319105 w 3071421"/>
                    <a:gd name="connsiteY7" fmla="*/ 219249 h 2446942"/>
                    <a:gd name="connsiteX8" fmla="*/ 526465 w 3071421"/>
                    <a:gd name="connsiteY8" fmla="*/ 354980 h 2446942"/>
                    <a:gd name="connsiteX9" fmla="*/ 548848 w 3071421"/>
                    <a:gd name="connsiteY9" fmla="*/ 369458 h 2446942"/>
                    <a:gd name="connsiteX10" fmla="*/ 568089 w 3071421"/>
                    <a:gd name="connsiteY10" fmla="*/ 212391 h 2446942"/>
                    <a:gd name="connsiteX11" fmla="*/ 752588 w 3071421"/>
                    <a:gd name="connsiteY11" fmla="*/ 9032 h 2446942"/>
                    <a:gd name="connsiteX12" fmla="*/ 1078248 w 3071421"/>
                    <a:gd name="connsiteY12" fmla="*/ 97996 h 2446942"/>
                    <a:gd name="connsiteX13" fmla="*/ 1262842 w 3071421"/>
                    <a:gd name="connsiteY13" fmla="*/ 259635 h 2446942"/>
                    <a:gd name="connsiteX14" fmla="*/ 1539639 w 3071421"/>
                    <a:gd name="connsiteY14" fmla="*/ 12080 h 2446942"/>
                    <a:gd name="connsiteX15" fmla="*/ 1625650 w 3071421"/>
                    <a:gd name="connsiteY15" fmla="*/ 20653 h 2446942"/>
                    <a:gd name="connsiteX16" fmla="*/ 2054275 w 3071421"/>
                    <a:gd name="connsiteY16" fmla="*/ 326215 h 2446942"/>
                    <a:gd name="connsiteX17" fmla="*/ 2296114 w 3071421"/>
                    <a:gd name="connsiteY17" fmla="*/ 843422 h 2446942"/>
                    <a:gd name="connsiteX18" fmla="*/ 2306782 w 3071421"/>
                    <a:gd name="connsiteY18" fmla="*/ 906478 h 2446942"/>
                    <a:gd name="connsiteX19" fmla="*/ 2328880 w 3071421"/>
                    <a:gd name="connsiteY19" fmla="*/ 926290 h 2446942"/>
                    <a:gd name="connsiteX20" fmla="*/ 2635871 w 3071421"/>
                    <a:gd name="connsiteY20" fmla="*/ 1105645 h 2446942"/>
                    <a:gd name="connsiteX21" fmla="*/ 2730836 w 3071421"/>
                    <a:gd name="connsiteY21" fmla="*/ 1206229 h 2446942"/>
                    <a:gd name="connsiteX22" fmla="*/ 3045351 w 3071421"/>
                    <a:gd name="connsiteY22" fmla="*/ 1818782 h 2446942"/>
                    <a:gd name="connsiteX23" fmla="*/ 3010585 w 3071421"/>
                    <a:gd name="connsiteY23" fmla="*/ 2276173 h 2446942"/>
                    <a:gd name="connsiteX24" fmla="*/ 2914192 w 3071421"/>
                    <a:gd name="connsiteY24" fmla="*/ 2393235 h 2446942"/>
                    <a:gd name="connsiteX0" fmla="*/ 2914192 w 3071421"/>
                    <a:gd name="connsiteY0" fmla="*/ 2393235 h 2446942"/>
                    <a:gd name="connsiteX1" fmla="*/ 2683211 w 3071421"/>
                    <a:gd name="connsiteY1" fmla="*/ 2444003 h 2446942"/>
                    <a:gd name="connsiteX2" fmla="*/ 2413558 w 3071421"/>
                    <a:gd name="connsiteY2" fmla="*/ 2336656 h 2446942"/>
                    <a:gd name="connsiteX3" fmla="*/ 331297 w 3071421"/>
                    <a:gd name="connsiteY3" fmla="*/ 1126315 h 2446942"/>
                    <a:gd name="connsiteX4" fmla="*/ 108984 w 3071421"/>
                    <a:gd name="connsiteY4" fmla="*/ 862091 h 2446942"/>
                    <a:gd name="connsiteX5" fmla="*/ 6590 w 3071421"/>
                    <a:gd name="connsiteY5" fmla="*/ 569578 h 2446942"/>
                    <a:gd name="connsiteX6" fmla="*/ 24688 w 3071421"/>
                    <a:gd name="connsiteY6" fmla="*/ 342217 h 2446942"/>
                    <a:gd name="connsiteX7" fmla="*/ 319105 w 3071421"/>
                    <a:gd name="connsiteY7" fmla="*/ 219249 h 2446942"/>
                    <a:gd name="connsiteX8" fmla="*/ 526465 w 3071421"/>
                    <a:gd name="connsiteY8" fmla="*/ 354980 h 2446942"/>
                    <a:gd name="connsiteX9" fmla="*/ 548848 w 3071421"/>
                    <a:gd name="connsiteY9" fmla="*/ 369458 h 2446942"/>
                    <a:gd name="connsiteX10" fmla="*/ 568089 w 3071421"/>
                    <a:gd name="connsiteY10" fmla="*/ 212391 h 2446942"/>
                    <a:gd name="connsiteX11" fmla="*/ 752588 w 3071421"/>
                    <a:gd name="connsiteY11" fmla="*/ 9032 h 2446942"/>
                    <a:gd name="connsiteX12" fmla="*/ 1078248 w 3071421"/>
                    <a:gd name="connsiteY12" fmla="*/ 97996 h 2446942"/>
                    <a:gd name="connsiteX13" fmla="*/ 1262842 w 3071421"/>
                    <a:gd name="connsiteY13" fmla="*/ 259635 h 2446942"/>
                    <a:gd name="connsiteX14" fmla="*/ 1539639 w 3071421"/>
                    <a:gd name="connsiteY14" fmla="*/ 12080 h 2446942"/>
                    <a:gd name="connsiteX15" fmla="*/ 1625650 w 3071421"/>
                    <a:gd name="connsiteY15" fmla="*/ 20653 h 2446942"/>
                    <a:gd name="connsiteX16" fmla="*/ 2054275 w 3071421"/>
                    <a:gd name="connsiteY16" fmla="*/ 326215 h 2446942"/>
                    <a:gd name="connsiteX17" fmla="*/ 2306782 w 3071421"/>
                    <a:gd name="connsiteY17" fmla="*/ 906478 h 2446942"/>
                    <a:gd name="connsiteX18" fmla="*/ 2328880 w 3071421"/>
                    <a:gd name="connsiteY18" fmla="*/ 926290 h 2446942"/>
                    <a:gd name="connsiteX19" fmla="*/ 2635871 w 3071421"/>
                    <a:gd name="connsiteY19" fmla="*/ 1105645 h 2446942"/>
                    <a:gd name="connsiteX20" fmla="*/ 2730836 w 3071421"/>
                    <a:gd name="connsiteY20" fmla="*/ 1206229 h 2446942"/>
                    <a:gd name="connsiteX21" fmla="*/ 3045351 w 3071421"/>
                    <a:gd name="connsiteY21" fmla="*/ 1818782 h 2446942"/>
                    <a:gd name="connsiteX22" fmla="*/ 3010585 w 3071421"/>
                    <a:gd name="connsiteY22" fmla="*/ 2276173 h 2446942"/>
                    <a:gd name="connsiteX23" fmla="*/ 2914192 w 3071421"/>
                    <a:gd name="connsiteY23" fmla="*/ 2393235 h 2446942"/>
                    <a:gd name="connsiteX0" fmla="*/ 2914192 w 3071421"/>
                    <a:gd name="connsiteY0" fmla="*/ 2393235 h 2446942"/>
                    <a:gd name="connsiteX1" fmla="*/ 2683211 w 3071421"/>
                    <a:gd name="connsiteY1" fmla="*/ 2444003 h 2446942"/>
                    <a:gd name="connsiteX2" fmla="*/ 2413558 w 3071421"/>
                    <a:gd name="connsiteY2" fmla="*/ 2336656 h 2446942"/>
                    <a:gd name="connsiteX3" fmla="*/ 331297 w 3071421"/>
                    <a:gd name="connsiteY3" fmla="*/ 1126315 h 2446942"/>
                    <a:gd name="connsiteX4" fmla="*/ 108984 w 3071421"/>
                    <a:gd name="connsiteY4" fmla="*/ 862091 h 2446942"/>
                    <a:gd name="connsiteX5" fmla="*/ 6590 w 3071421"/>
                    <a:gd name="connsiteY5" fmla="*/ 569578 h 2446942"/>
                    <a:gd name="connsiteX6" fmla="*/ 24688 w 3071421"/>
                    <a:gd name="connsiteY6" fmla="*/ 342217 h 2446942"/>
                    <a:gd name="connsiteX7" fmla="*/ 319105 w 3071421"/>
                    <a:gd name="connsiteY7" fmla="*/ 219249 h 2446942"/>
                    <a:gd name="connsiteX8" fmla="*/ 526465 w 3071421"/>
                    <a:gd name="connsiteY8" fmla="*/ 354980 h 2446942"/>
                    <a:gd name="connsiteX9" fmla="*/ 548848 w 3071421"/>
                    <a:gd name="connsiteY9" fmla="*/ 369458 h 2446942"/>
                    <a:gd name="connsiteX10" fmla="*/ 568089 w 3071421"/>
                    <a:gd name="connsiteY10" fmla="*/ 212391 h 2446942"/>
                    <a:gd name="connsiteX11" fmla="*/ 752588 w 3071421"/>
                    <a:gd name="connsiteY11" fmla="*/ 9032 h 2446942"/>
                    <a:gd name="connsiteX12" fmla="*/ 1078248 w 3071421"/>
                    <a:gd name="connsiteY12" fmla="*/ 97996 h 2446942"/>
                    <a:gd name="connsiteX13" fmla="*/ 1262842 w 3071421"/>
                    <a:gd name="connsiteY13" fmla="*/ 259635 h 2446942"/>
                    <a:gd name="connsiteX14" fmla="*/ 1539639 w 3071421"/>
                    <a:gd name="connsiteY14" fmla="*/ 12080 h 2446942"/>
                    <a:gd name="connsiteX15" fmla="*/ 1625650 w 3071421"/>
                    <a:gd name="connsiteY15" fmla="*/ 20653 h 2446942"/>
                    <a:gd name="connsiteX16" fmla="*/ 2054275 w 3071421"/>
                    <a:gd name="connsiteY16" fmla="*/ 326215 h 2446942"/>
                    <a:gd name="connsiteX17" fmla="*/ 2306782 w 3071421"/>
                    <a:gd name="connsiteY17" fmla="*/ 906478 h 2446942"/>
                    <a:gd name="connsiteX18" fmla="*/ 2328880 w 3071421"/>
                    <a:gd name="connsiteY18" fmla="*/ 926290 h 2446942"/>
                    <a:gd name="connsiteX19" fmla="*/ 2635871 w 3071421"/>
                    <a:gd name="connsiteY19" fmla="*/ 1105645 h 2446942"/>
                    <a:gd name="connsiteX20" fmla="*/ 2730836 w 3071421"/>
                    <a:gd name="connsiteY20" fmla="*/ 1206229 h 2446942"/>
                    <a:gd name="connsiteX21" fmla="*/ 3045351 w 3071421"/>
                    <a:gd name="connsiteY21" fmla="*/ 1818782 h 2446942"/>
                    <a:gd name="connsiteX22" fmla="*/ 3010585 w 3071421"/>
                    <a:gd name="connsiteY22" fmla="*/ 2276173 h 2446942"/>
                    <a:gd name="connsiteX23" fmla="*/ 2914192 w 3071421"/>
                    <a:gd name="connsiteY23" fmla="*/ 2393235 h 2446942"/>
                    <a:gd name="connsiteX0" fmla="*/ 2914192 w 3071421"/>
                    <a:gd name="connsiteY0" fmla="*/ 2393235 h 2446942"/>
                    <a:gd name="connsiteX1" fmla="*/ 2683211 w 3071421"/>
                    <a:gd name="connsiteY1" fmla="*/ 2444003 h 2446942"/>
                    <a:gd name="connsiteX2" fmla="*/ 2413558 w 3071421"/>
                    <a:gd name="connsiteY2" fmla="*/ 2336656 h 2446942"/>
                    <a:gd name="connsiteX3" fmla="*/ 331297 w 3071421"/>
                    <a:gd name="connsiteY3" fmla="*/ 1126315 h 2446942"/>
                    <a:gd name="connsiteX4" fmla="*/ 108984 w 3071421"/>
                    <a:gd name="connsiteY4" fmla="*/ 862091 h 2446942"/>
                    <a:gd name="connsiteX5" fmla="*/ 6590 w 3071421"/>
                    <a:gd name="connsiteY5" fmla="*/ 569578 h 2446942"/>
                    <a:gd name="connsiteX6" fmla="*/ 24688 w 3071421"/>
                    <a:gd name="connsiteY6" fmla="*/ 342217 h 2446942"/>
                    <a:gd name="connsiteX7" fmla="*/ 319105 w 3071421"/>
                    <a:gd name="connsiteY7" fmla="*/ 219249 h 2446942"/>
                    <a:gd name="connsiteX8" fmla="*/ 526465 w 3071421"/>
                    <a:gd name="connsiteY8" fmla="*/ 354980 h 2446942"/>
                    <a:gd name="connsiteX9" fmla="*/ 548848 w 3071421"/>
                    <a:gd name="connsiteY9" fmla="*/ 369458 h 2446942"/>
                    <a:gd name="connsiteX10" fmla="*/ 568089 w 3071421"/>
                    <a:gd name="connsiteY10" fmla="*/ 212391 h 2446942"/>
                    <a:gd name="connsiteX11" fmla="*/ 752588 w 3071421"/>
                    <a:gd name="connsiteY11" fmla="*/ 9032 h 2446942"/>
                    <a:gd name="connsiteX12" fmla="*/ 1078248 w 3071421"/>
                    <a:gd name="connsiteY12" fmla="*/ 97996 h 2446942"/>
                    <a:gd name="connsiteX13" fmla="*/ 1262842 w 3071421"/>
                    <a:gd name="connsiteY13" fmla="*/ 259635 h 2446942"/>
                    <a:gd name="connsiteX14" fmla="*/ 1539639 w 3071421"/>
                    <a:gd name="connsiteY14" fmla="*/ 12080 h 2446942"/>
                    <a:gd name="connsiteX15" fmla="*/ 1625650 w 3071421"/>
                    <a:gd name="connsiteY15" fmla="*/ 20653 h 2446942"/>
                    <a:gd name="connsiteX16" fmla="*/ 2054275 w 3071421"/>
                    <a:gd name="connsiteY16" fmla="*/ 326215 h 2446942"/>
                    <a:gd name="connsiteX17" fmla="*/ 2306782 w 3071421"/>
                    <a:gd name="connsiteY17" fmla="*/ 906478 h 2446942"/>
                    <a:gd name="connsiteX18" fmla="*/ 2328880 w 3071421"/>
                    <a:gd name="connsiteY18" fmla="*/ 926290 h 2446942"/>
                    <a:gd name="connsiteX19" fmla="*/ 2635871 w 3071421"/>
                    <a:gd name="connsiteY19" fmla="*/ 1105645 h 2446942"/>
                    <a:gd name="connsiteX20" fmla="*/ 3045351 w 3071421"/>
                    <a:gd name="connsiteY20" fmla="*/ 1818782 h 2446942"/>
                    <a:gd name="connsiteX21" fmla="*/ 3010585 w 3071421"/>
                    <a:gd name="connsiteY21" fmla="*/ 2276173 h 2446942"/>
                    <a:gd name="connsiteX22" fmla="*/ 2914192 w 3071421"/>
                    <a:gd name="connsiteY22" fmla="*/ 2393235 h 2446942"/>
                    <a:gd name="connsiteX0" fmla="*/ 2914192 w 3071421"/>
                    <a:gd name="connsiteY0" fmla="*/ 2393235 h 2446942"/>
                    <a:gd name="connsiteX1" fmla="*/ 2683211 w 3071421"/>
                    <a:gd name="connsiteY1" fmla="*/ 2444003 h 2446942"/>
                    <a:gd name="connsiteX2" fmla="*/ 2413558 w 3071421"/>
                    <a:gd name="connsiteY2" fmla="*/ 2336656 h 2446942"/>
                    <a:gd name="connsiteX3" fmla="*/ 331297 w 3071421"/>
                    <a:gd name="connsiteY3" fmla="*/ 1126315 h 2446942"/>
                    <a:gd name="connsiteX4" fmla="*/ 108984 w 3071421"/>
                    <a:gd name="connsiteY4" fmla="*/ 862091 h 2446942"/>
                    <a:gd name="connsiteX5" fmla="*/ 6590 w 3071421"/>
                    <a:gd name="connsiteY5" fmla="*/ 569578 h 2446942"/>
                    <a:gd name="connsiteX6" fmla="*/ 24688 w 3071421"/>
                    <a:gd name="connsiteY6" fmla="*/ 342217 h 2446942"/>
                    <a:gd name="connsiteX7" fmla="*/ 319105 w 3071421"/>
                    <a:gd name="connsiteY7" fmla="*/ 219249 h 2446942"/>
                    <a:gd name="connsiteX8" fmla="*/ 526465 w 3071421"/>
                    <a:gd name="connsiteY8" fmla="*/ 354980 h 2446942"/>
                    <a:gd name="connsiteX9" fmla="*/ 548848 w 3071421"/>
                    <a:gd name="connsiteY9" fmla="*/ 369458 h 2446942"/>
                    <a:gd name="connsiteX10" fmla="*/ 568089 w 3071421"/>
                    <a:gd name="connsiteY10" fmla="*/ 212391 h 2446942"/>
                    <a:gd name="connsiteX11" fmla="*/ 752588 w 3071421"/>
                    <a:gd name="connsiteY11" fmla="*/ 9032 h 2446942"/>
                    <a:gd name="connsiteX12" fmla="*/ 1078248 w 3071421"/>
                    <a:gd name="connsiteY12" fmla="*/ 97996 h 2446942"/>
                    <a:gd name="connsiteX13" fmla="*/ 1262842 w 3071421"/>
                    <a:gd name="connsiteY13" fmla="*/ 259635 h 2446942"/>
                    <a:gd name="connsiteX14" fmla="*/ 1539639 w 3071421"/>
                    <a:gd name="connsiteY14" fmla="*/ 12080 h 2446942"/>
                    <a:gd name="connsiteX15" fmla="*/ 1625650 w 3071421"/>
                    <a:gd name="connsiteY15" fmla="*/ 20653 h 2446942"/>
                    <a:gd name="connsiteX16" fmla="*/ 2054275 w 3071421"/>
                    <a:gd name="connsiteY16" fmla="*/ 326215 h 2446942"/>
                    <a:gd name="connsiteX17" fmla="*/ 2306782 w 3071421"/>
                    <a:gd name="connsiteY17" fmla="*/ 906478 h 2446942"/>
                    <a:gd name="connsiteX18" fmla="*/ 2328880 w 3071421"/>
                    <a:gd name="connsiteY18" fmla="*/ 926290 h 2446942"/>
                    <a:gd name="connsiteX19" fmla="*/ 2635871 w 3071421"/>
                    <a:gd name="connsiteY19" fmla="*/ 1105645 h 2446942"/>
                    <a:gd name="connsiteX20" fmla="*/ 3045351 w 3071421"/>
                    <a:gd name="connsiteY20" fmla="*/ 1818782 h 2446942"/>
                    <a:gd name="connsiteX21" fmla="*/ 3010585 w 3071421"/>
                    <a:gd name="connsiteY21" fmla="*/ 2276173 h 2446942"/>
                    <a:gd name="connsiteX22" fmla="*/ 2914192 w 3071421"/>
                    <a:gd name="connsiteY22" fmla="*/ 2393235 h 2446942"/>
                    <a:gd name="connsiteX0" fmla="*/ 2914192 w 3071421"/>
                    <a:gd name="connsiteY0" fmla="*/ 2393235 h 2446942"/>
                    <a:gd name="connsiteX1" fmla="*/ 2683211 w 3071421"/>
                    <a:gd name="connsiteY1" fmla="*/ 2444003 h 2446942"/>
                    <a:gd name="connsiteX2" fmla="*/ 2413558 w 3071421"/>
                    <a:gd name="connsiteY2" fmla="*/ 2336656 h 2446942"/>
                    <a:gd name="connsiteX3" fmla="*/ 331297 w 3071421"/>
                    <a:gd name="connsiteY3" fmla="*/ 1126315 h 2446942"/>
                    <a:gd name="connsiteX4" fmla="*/ 108984 w 3071421"/>
                    <a:gd name="connsiteY4" fmla="*/ 862091 h 2446942"/>
                    <a:gd name="connsiteX5" fmla="*/ 6590 w 3071421"/>
                    <a:gd name="connsiteY5" fmla="*/ 569578 h 2446942"/>
                    <a:gd name="connsiteX6" fmla="*/ 24688 w 3071421"/>
                    <a:gd name="connsiteY6" fmla="*/ 342217 h 2446942"/>
                    <a:gd name="connsiteX7" fmla="*/ 319105 w 3071421"/>
                    <a:gd name="connsiteY7" fmla="*/ 219249 h 2446942"/>
                    <a:gd name="connsiteX8" fmla="*/ 526465 w 3071421"/>
                    <a:gd name="connsiteY8" fmla="*/ 354980 h 2446942"/>
                    <a:gd name="connsiteX9" fmla="*/ 548848 w 3071421"/>
                    <a:gd name="connsiteY9" fmla="*/ 369458 h 2446942"/>
                    <a:gd name="connsiteX10" fmla="*/ 568089 w 3071421"/>
                    <a:gd name="connsiteY10" fmla="*/ 212391 h 2446942"/>
                    <a:gd name="connsiteX11" fmla="*/ 752588 w 3071421"/>
                    <a:gd name="connsiteY11" fmla="*/ 9032 h 2446942"/>
                    <a:gd name="connsiteX12" fmla="*/ 1078248 w 3071421"/>
                    <a:gd name="connsiteY12" fmla="*/ 97996 h 2446942"/>
                    <a:gd name="connsiteX13" fmla="*/ 1262842 w 3071421"/>
                    <a:gd name="connsiteY13" fmla="*/ 259635 h 2446942"/>
                    <a:gd name="connsiteX14" fmla="*/ 1539639 w 3071421"/>
                    <a:gd name="connsiteY14" fmla="*/ 12080 h 2446942"/>
                    <a:gd name="connsiteX15" fmla="*/ 1625650 w 3071421"/>
                    <a:gd name="connsiteY15" fmla="*/ 20653 h 2446942"/>
                    <a:gd name="connsiteX16" fmla="*/ 2054275 w 3071421"/>
                    <a:gd name="connsiteY16" fmla="*/ 326215 h 2446942"/>
                    <a:gd name="connsiteX17" fmla="*/ 2306782 w 3071421"/>
                    <a:gd name="connsiteY17" fmla="*/ 906478 h 2446942"/>
                    <a:gd name="connsiteX18" fmla="*/ 2328880 w 3071421"/>
                    <a:gd name="connsiteY18" fmla="*/ 926290 h 2446942"/>
                    <a:gd name="connsiteX19" fmla="*/ 2635871 w 3071421"/>
                    <a:gd name="connsiteY19" fmla="*/ 1105645 h 2446942"/>
                    <a:gd name="connsiteX20" fmla="*/ 3045351 w 3071421"/>
                    <a:gd name="connsiteY20" fmla="*/ 1818782 h 2446942"/>
                    <a:gd name="connsiteX21" fmla="*/ 3010585 w 3071421"/>
                    <a:gd name="connsiteY21" fmla="*/ 2276173 h 2446942"/>
                    <a:gd name="connsiteX22" fmla="*/ 2914192 w 3071421"/>
                    <a:gd name="connsiteY22" fmla="*/ 2393235 h 2446942"/>
                    <a:gd name="connsiteX0" fmla="*/ 2914192 w 3071421"/>
                    <a:gd name="connsiteY0" fmla="*/ 2393235 h 2446942"/>
                    <a:gd name="connsiteX1" fmla="*/ 2683211 w 3071421"/>
                    <a:gd name="connsiteY1" fmla="*/ 2444003 h 2446942"/>
                    <a:gd name="connsiteX2" fmla="*/ 2413558 w 3071421"/>
                    <a:gd name="connsiteY2" fmla="*/ 2336656 h 2446942"/>
                    <a:gd name="connsiteX3" fmla="*/ 331297 w 3071421"/>
                    <a:gd name="connsiteY3" fmla="*/ 1126315 h 2446942"/>
                    <a:gd name="connsiteX4" fmla="*/ 108984 w 3071421"/>
                    <a:gd name="connsiteY4" fmla="*/ 862091 h 2446942"/>
                    <a:gd name="connsiteX5" fmla="*/ 6590 w 3071421"/>
                    <a:gd name="connsiteY5" fmla="*/ 569578 h 2446942"/>
                    <a:gd name="connsiteX6" fmla="*/ 24688 w 3071421"/>
                    <a:gd name="connsiteY6" fmla="*/ 342217 h 2446942"/>
                    <a:gd name="connsiteX7" fmla="*/ 319105 w 3071421"/>
                    <a:gd name="connsiteY7" fmla="*/ 219249 h 2446942"/>
                    <a:gd name="connsiteX8" fmla="*/ 526465 w 3071421"/>
                    <a:gd name="connsiteY8" fmla="*/ 354980 h 2446942"/>
                    <a:gd name="connsiteX9" fmla="*/ 548848 w 3071421"/>
                    <a:gd name="connsiteY9" fmla="*/ 369458 h 2446942"/>
                    <a:gd name="connsiteX10" fmla="*/ 568089 w 3071421"/>
                    <a:gd name="connsiteY10" fmla="*/ 212391 h 2446942"/>
                    <a:gd name="connsiteX11" fmla="*/ 752588 w 3071421"/>
                    <a:gd name="connsiteY11" fmla="*/ 9032 h 2446942"/>
                    <a:gd name="connsiteX12" fmla="*/ 1078248 w 3071421"/>
                    <a:gd name="connsiteY12" fmla="*/ 97996 h 2446942"/>
                    <a:gd name="connsiteX13" fmla="*/ 1262842 w 3071421"/>
                    <a:gd name="connsiteY13" fmla="*/ 259635 h 2446942"/>
                    <a:gd name="connsiteX14" fmla="*/ 1539639 w 3071421"/>
                    <a:gd name="connsiteY14" fmla="*/ 12080 h 2446942"/>
                    <a:gd name="connsiteX15" fmla="*/ 1625650 w 3071421"/>
                    <a:gd name="connsiteY15" fmla="*/ 20653 h 2446942"/>
                    <a:gd name="connsiteX16" fmla="*/ 2054275 w 3071421"/>
                    <a:gd name="connsiteY16" fmla="*/ 326215 h 2446942"/>
                    <a:gd name="connsiteX17" fmla="*/ 2306782 w 3071421"/>
                    <a:gd name="connsiteY17" fmla="*/ 906478 h 2446942"/>
                    <a:gd name="connsiteX18" fmla="*/ 2328880 w 3071421"/>
                    <a:gd name="connsiteY18" fmla="*/ 926290 h 2446942"/>
                    <a:gd name="connsiteX19" fmla="*/ 2635871 w 3071421"/>
                    <a:gd name="connsiteY19" fmla="*/ 1105645 h 2446942"/>
                    <a:gd name="connsiteX20" fmla="*/ 3045351 w 3071421"/>
                    <a:gd name="connsiteY20" fmla="*/ 1818782 h 2446942"/>
                    <a:gd name="connsiteX21" fmla="*/ 3010585 w 3071421"/>
                    <a:gd name="connsiteY21" fmla="*/ 2276173 h 2446942"/>
                    <a:gd name="connsiteX22" fmla="*/ 2914192 w 3071421"/>
                    <a:gd name="connsiteY22" fmla="*/ 2393235 h 2446942"/>
                    <a:gd name="connsiteX0" fmla="*/ 2914192 w 3078939"/>
                    <a:gd name="connsiteY0" fmla="*/ 2393235 h 2446942"/>
                    <a:gd name="connsiteX1" fmla="*/ 2683211 w 3078939"/>
                    <a:gd name="connsiteY1" fmla="*/ 2444003 h 2446942"/>
                    <a:gd name="connsiteX2" fmla="*/ 2413558 w 3078939"/>
                    <a:gd name="connsiteY2" fmla="*/ 2336656 h 2446942"/>
                    <a:gd name="connsiteX3" fmla="*/ 331297 w 3078939"/>
                    <a:gd name="connsiteY3" fmla="*/ 1126315 h 2446942"/>
                    <a:gd name="connsiteX4" fmla="*/ 108984 w 3078939"/>
                    <a:gd name="connsiteY4" fmla="*/ 862091 h 2446942"/>
                    <a:gd name="connsiteX5" fmla="*/ 6590 w 3078939"/>
                    <a:gd name="connsiteY5" fmla="*/ 569578 h 2446942"/>
                    <a:gd name="connsiteX6" fmla="*/ 24688 w 3078939"/>
                    <a:gd name="connsiteY6" fmla="*/ 342217 h 2446942"/>
                    <a:gd name="connsiteX7" fmla="*/ 319105 w 3078939"/>
                    <a:gd name="connsiteY7" fmla="*/ 219249 h 2446942"/>
                    <a:gd name="connsiteX8" fmla="*/ 526465 w 3078939"/>
                    <a:gd name="connsiteY8" fmla="*/ 354980 h 2446942"/>
                    <a:gd name="connsiteX9" fmla="*/ 548848 w 3078939"/>
                    <a:gd name="connsiteY9" fmla="*/ 369458 h 2446942"/>
                    <a:gd name="connsiteX10" fmla="*/ 568089 w 3078939"/>
                    <a:gd name="connsiteY10" fmla="*/ 212391 h 2446942"/>
                    <a:gd name="connsiteX11" fmla="*/ 752588 w 3078939"/>
                    <a:gd name="connsiteY11" fmla="*/ 9032 h 2446942"/>
                    <a:gd name="connsiteX12" fmla="*/ 1078248 w 3078939"/>
                    <a:gd name="connsiteY12" fmla="*/ 97996 h 2446942"/>
                    <a:gd name="connsiteX13" fmla="*/ 1262842 w 3078939"/>
                    <a:gd name="connsiteY13" fmla="*/ 259635 h 2446942"/>
                    <a:gd name="connsiteX14" fmla="*/ 1539639 w 3078939"/>
                    <a:gd name="connsiteY14" fmla="*/ 12080 h 2446942"/>
                    <a:gd name="connsiteX15" fmla="*/ 1625650 w 3078939"/>
                    <a:gd name="connsiteY15" fmla="*/ 20653 h 2446942"/>
                    <a:gd name="connsiteX16" fmla="*/ 2054275 w 3078939"/>
                    <a:gd name="connsiteY16" fmla="*/ 326215 h 2446942"/>
                    <a:gd name="connsiteX17" fmla="*/ 2306782 w 3078939"/>
                    <a:gd name="connsiteY17" fmla="*/ 906478 h 2446942"/>
                    <a:gd name="connsiteX18" fmla="*/ 2328880 w 3078939"/>
                    <a:gd name="connsiteY18" fmla="*/ 926290 h 2446942"/>
                    <a:gd name="connsiteX19" fmla="*/ 2635871 w 3078939"/>
                    <a:gd name="connsiteY19" fmla="*/ 1105645 h 2446942"/>
                    <a:gd name="connsiteX20" fmla="*/ 3054778 w 3078939"/>
                    <a:gd name="connsiteY20" fmla="*/ 1818782 h 2446942"/>
                    <a:gd name="connsiteX21" fmla="*/ 3010585 w 3078939"/>
                    <a:gd name="connsiteY21" fmla="*/ 2276173 h 2446942"/>
                    <a:gd name="connsiteX22" fmla="*/ 2914192 w 3078939"/>
                    <a:gd name="connsiteY22" fmla="*/ 2393235 h 2446942"/>
                    <a:gd name="connsiteX0" fmla="*/ 2914192 w 3074855"/>
                    <a:gd name="connsiteY0" fmla="*/ 2393235 h 2446942"/>
                    <a:gd name="connsiteX1" fmla="*/ 2683211 w 3074855"/>
                    <a:gd name="connsiteY1" fmla="*/ 2444003 h 2446942"/>
                    <a:gd name="connsiteX2" fmla="*/ 2413558 w 3074855"/>
                    <a:gd name="connsiteY2" fmla="*/ 2336656 h 2446942"/>
                    <a:gd name="connsiteX3" fmla="*/ 331297 w 3074855"/>
                    <a:gd name="connsiteY3" fmla="*/ 1126315 h 2446942"/>
                    <a:gd name="connsiteX4" fmla="*/ 108984 w 3074855"/>
                    <a:gd name="connsiteY4" fmla="*/ 862091 h 2446942"/>
                    <a:gd name="connsiteX5" fmla="*/ 6590 w 3074855"/>
                    <a:gd name="connsiteY5" fmla="*/ 569578 h 2446942"/>
                    <a:gd name="connsiteX6" fmla="*/ 24688 w 3074855"/>
                    <a:gd name="connsiteY6" fmla="*/ 342217 h 2446942"/>
                    <a:gd name="connsiteX7" fmla="*/ 319105 w 3074855"/>
                    <a:gd name="connsiteY7" fmla="*/ 219249 h 2446942"/>
                    <a:gd name="connsiteX8" fmla="*/ 526465 w 3074855"/>
                    <a:gd name="connsiteY8" fmla="*/ 354980 h 2446942"/>
                    <a:gd name="connsiteX9" fmla="*/ 548848 w 3074855"/>
                    <a:gd name="connsiteY9" fmla="*/ 369458 h 2446942"/>
                    <a:gd name="connsiteX10" fmla="*/ 568089 w 3074855"/>
                    <a:gd name="connsiteY10" fmla="*/ 212391 h 2446942"/>
                    <a:gd name="connsiteX11" fmla="*/ 752588 w 3074855"/>
                    <a:gd name="connsiteY11" fmla="*/ 9032 h 2446942"/>
                    <a:gd name="connsiteX12" fmla="*/ 1078248 w 3074855"/>
                    <a:gd name="connsiteY12" fmla="*/ 97996 h 2446942"/>
                    <a:gd name="connsiteX13" fmla="*/ 1262842 w 3074855"/>
                    <a:gd name="connsiteY13" fmla="*/ 259635 h 2446942"/>
                    <a:gd name="connsiteX14" fmla="*/ 1539639 w 3074855"/>
                    <a:gd name="connsiteY14" fmla="*/ 12080 h 2446942"/>
                    <a:gd name="connsiteX15" fmla="*/ 1625650 w 3074855"/>
                    <a:gd name="connsiteY15" fmla="*/ 20653 h 2446942"/>
                    <a:gd name="connsiteX16" fmla="*/ 2054275 w 3074855"/>
                    <a:gd name="connsiteY16" fmla="*/ 326215 h 2446942"/>
                    <a:gd name="connsiteX17" fmla="*/ 2306782 w 3074855"/>
                    <a:gd name="connsiteY17" fmla="*/ 906478 h 2446942"/>
                    <a:gd name="connsiteX18" fmla="*/ 2328880 w 3074855"/>
                    <a:gd name="connsiteY18" fmla="*/ 926290 h 2446942"/>
                    <a:gd name="connsiteX19" fmla="*/ 2635871 w 3074855"/>
                    <a:gd name="connsiteY19" fmla="*/ 1105645 h 2446942"/>
                    <a:gd name="connsiteX20" fmla="*/ 3054778 w 3074855"/>
                    <a:gd name="connsiteY20" fmla="*/ 1818782 h 2446942"/>
                    <a:gd name="connsiteX21" fmla="*/ 3010585 w 3074855"/>
                    <a:gd name="connsiteY21" fmla="*/ 2276173 h 2446942"/>
                    <a:gd name="connsiteX22" fmla="*/ 2914192 w 3074855"/>
                    <a:gd name="connsiteY22" fmla="*/ 2393235 h 2446942"/>
                    <a:gd name="connsiteX0" fmla="*/ 2917334 w 3074855"/>
                    <a:gd name="connsiteY0" fmla="*/ 2399519 h 2447736"/>
                    <a:gd name="connsiteX1" fmla="*/ 2683211 w 3074855"/>
                    <a:gd name="connsiteY1" fmla="*/ 2444003 h 2447736"/>
                    <a:gd name="connsiteX2" fmla="*/ 2413558 w 3074855"/>
                    <a:gd name="connsiteY2" fmla="*/ 2336656 h 2447736"/>
                    <a:gd name="connsiteX3" fmla="*/ 331297 w 3074855"/>
                    <a:gd name="connsiteY3" fmla="*/ 1126315 h 2447736"/>
                    <a:gd name="connsiteX4" fmla="*/ 108984 w 3074855"/>
                    <a:gd name="connsiteY4" fmla="*/ 862091 h 2447736"/>
                    <a:gd name="connsiteX5" fmla="*/ 6590 w 3074855"/>
                    <a:gd name="connsiteY5" fmla="*/ 569578 h 2447736"/>
                    <a:gd name="connsiteX6" fmla="*/ 24688 w 3074855"/>
                    <a:gd name="connsiteY6" fmla="*/ 342217 h 2447736"/>
                    <a:gd name="connsiteX7" fmla="*/ 319105 w 3074855"/>
                    <a:gd name="connsiteY7" fmla="*/ 219249 h 2447736"/>
                    <a:gd name="connsiteX8" fmla="*/ 526465 w 3074855"/>
                    <a:gd name="connsiteY8" fmla="*/ 354980 h 2447736"/>
                    <a:gd name="connsiteX9" fmla="*/ 548848 w 3074855"/>
                    <a:gd name="connsiteY9" fmla="*/ 369458 h 2447736"/>
                    <a:gd name="connsiteX10" fmla="*/ 568089 w 3074855"/>
                    <a:gd name="connsiteY10" fmla="*/ 212391 h 2447736"/>
                    <a:gd name="connsiteX11" fmla="*/ 752588 w 3074855"/>
                    <a:gd name="connsiteY11" fmla="*/ 9032 h 2447736"/>
                    <a:gd name="connsiteX12" fmla="*/ 1078248 w 3074855"/>
                    <a:gd name="connsiteY12" fmla="*/ 97996 h 2447736"/>
                    <a:gd name="connsiteX13" fmla="*/ 1262842 w 3074855"/>
                    <a:gd name="connsiteY13" fmla="*/ 259635 h 2447736"/>
                    <a:gd name="connsiteX14" fmla="*/ 1539639 w 3074855"/>
                    <a:gd name="connsiteY14" fmla="*/ 12080 h 2447736"/>
                    <a:gd name="connsiteX15" fmla="*/ 1625650 w 3074855"/>
                    <a:gd name="connsiteY15" fmla="*/ 20653 h 2447736"/>
                    <a:gd name="connsiteX16" fmla="*/ 2054275 w 3074855"/>
                    <a:gd name="connsiteY16" fmla="*/ 326215 h 2447736"/>
                    <a:gd name="connsiteX17" fmla="*/ 2306782 w 3074855"/>
                    <a:gd name="connsiteY17" fmla="*/ 906478 h 2447736"/>
                    <a:gd name="connsiteX18" fmla="*/ 2328880 w 3074855"/>
                    <a:gd name="connsiteY18" fmla="*/ 926290 h 2447736"/>
                    <a:gd name="connsiteX19" fmla="*/ 2635871 w 3074855"/>
                    <a:gd name="connsiteY19" fmla="*/ 1105645 h 2447736"/>
                    <a:gd name="connsiteX20" fmla="*/ 3054778 w 3074855"/>
                    <a:gd name="connsiteY20" fmla="*/ 1818782 h 2447736"/>
                    <a:gd name="connsiteX21" fmla="*/ 3010585 w 3074855"/>
                    <a:gd name="connsiteY21" fmla="*/ 2276173 h 2447736"/>
                    <a:gd name="connsiteX22" fmla="*/ 2917334 w 3074855"/>
                    <a:gd name="connsiteY22" fmla="*/ 2399519 h 2447736"/>
                    <a:gd name="connsiteX0" fmla="*/ 2917334 w 3076047"/>
                    <a:gd name="connsiteY0" fmla="*/ 2399519 h 2447736"/>
                    <a:gd name="connsiteX1" fmla="*/ 2683211 w 3076047"/>
                    <a:gd name="connsiteY1" fmla="*/ 2444003 h 2447736"/>
                    <a:gd name="connsiteX2" fmla="*/ 2413558 w 3076047"/>
                    <a:gd name="connsiteY2" fmla="*/ 2336656 h 2447736"/>
                    <a:gd name="connsiteX3" fmla="*/ 331297 w 3076047"/>
                    <a:gd name="connsiteY3" fmla="*/ 1126315 h 2447736"/>
                    <a:gd name="connsiteX4" fmla="*/ 108984 w 3076047"/>
                    <a:gd name="connsiteY4" fmla="*/ 862091 h 2447736"/>
                    <a:gd name="connsiteX5" fmla="*/ 6590 w 3076047"/>
                    <a:gd name="connsiteY5" fmla="*/ 569578 h 2447736"/>
                    <a:gd name="connsiteX6" fmla="*/ 24688 w 3076047"/>
                    <a:gd name="connsiteY6" fmla="*/ 342217 h 2447736"/>
                    <a:gd name="connsiteX7" fmla="*/ 319105 w 3076047"/>
                    <a:gd name="connsiteY7" fmla="*/ 219249 h 2447736"/>
                    <a:gd name="connsiteX8" fmla="*/ 526465 w 3076047"/>
                    <a:gd name="connsiteY8" fmla="*/ 354980 h 2447736"/>
                    <a:gd name="connsiteX9" fmla="*/ 548848 w 3076047"/>
                    <a:gd name="connsiteY9" fmla="*/ 369458 h 2447736"/>
                    <a:gd name="connsiteX10" fmla="*/ 568089 w 3076047"/>
                    <a:gd name="connsiteY10" fmla="*/ 212391 h 2447736"/>
                    <a:gd name="connsiteX11" fmla="*/ 752588 w 3076047"/>
                    <a:gd name="connsiteY11" fmla="*/ 9032 h 2447736"/>
                    <a:gd name="connsiteX12" fmla="*/ 1078248 w 3076047"/>
                    <a:gd name="connsiteY12" fmla="*/ 97996 h 2447736"/>
                    <a:gd name="connsiteX13" fmla="*/ 1262842 w 3076047"/>
                    <a:gd name="connsiteY13" fmla="*/ 259635 h 2447736"/>
                    <a:gd name="connsiteX14" fmla="*/ 1539639 w 3076047"/>
                    <a:gd name="connsiteY14" fmla="*/ 12080 h 2447736"/>
                    <a:gd name="connsiteX15" fmla="*/ 1625650 w 3076047"/>
                    <a:gd name="connsiteY15" fmla="*/ 20653 h 2447736"/>
                    <a:gd name="connsiteX16" fmla="*/ 2054275 w 3076047"/>
                    <a:gd name="connsiteY16" fmla="*/ 326215 h 2447736"/>
                    <a:gd name="connsiteX17" fmla="*/ 2306782 w 3076047"/>
                    <a:gd name="connsiteY17" fmla="*/ 906478 h 2447736"/>
                    <a:gd name="connsiteX18" fmla="*/ 2328880 w 3076047"/>
                    <a:gd name="connsiteY18" fmla="*/ 926290 h 2447736"/>
                    <a:gd name="connsiteX19" fmla="*/ 2635871 w 3076047"/>
                    <a:gd name="connsiteY19" fmla="*/ 1105645 h 2447736"/>
                    <a:gd name="connsiteX20" fmla="*/ 3054778 w 3076047"/>
                    <a:gd name="connsiteY20" fmla="*/ 1818782 h 2447736"/>
                    <a:gd name="connsiteX21" fmla="*/ 3016870 w 3076047"/>
                    <a:gd name="connsiteY21" fmla="*/ 2285600 h 2447736"/>
                    <a:gd name="connsiteX22" fmla="*/ 2917334 w 3076047"/>
                    <a:gd name="connsiteY22" fmla="*/ 2399519 h 2447736"/>
                    <a:gd name="connsiteX0" fmla="*/ 2917334 w 3076047"/>
                    <a:gd name="connsiteY0" fmla="*/ 2399519 h 2447736"/>
                    <a:gd name="connsiteX1" fmla="*/ 2683211 w 3076047"/>
                    <a:gd name="connsiteY1" fmla="*/ 2444003 h 2447736"/>
                    <a:gd name="connsiteX2" fmla="*/ 2413558 w 3076047"/>
                    <a:gd name="connsiteY2" fmla="*/ 2336656 h 2447736"/>
                    <a:gd name="connsiteX3" fmla="*/ 331297 w 3076047"/>
                    <a:gd name="connsiteY3" fmla="*/ 1126315 h 2447736"/>
                    <a:gd name="connsiteX4" fmla="*/ 108984 w 3076047"/>
                    <a:gd name="connsiteY4" fmla="*/ 862091 h 2447736"/>
                    <a:gd name="connsiteX5" fmla="*/ 6590 w 3076047"/>
                    <a:gd name="connsiteY5" fmla="*/ 569578 h 2447736"/>
                    <a:gd name="connsiteX6" fmla="*/ 24688 w 3076047"/>
                    <a:gd name="connsiteY6" fmla="*/ 342217 h 2447736"/>
                    <a:gd name="connsiteX7" fmla="*/ 319105 w 3076047"/>
                    <a:gd name="connsiteY7" fmla="*/ 219249 h 2447736"/>
                    <a:gd name="connsiteX8" fmla="*/ 526465 w 3076047"/>
                    <a:gd name="connsiteY8" fmla="*/ 354980 h 2447736"/>
                    <a:gd name="connsiteX9" fmla="*/ 548848 w 3076047"/>
                    <a:gd name="connsiteY9" fmla="*/ 369458 h 2447736"/>
                    <a:gd name="connsiteX10" fmla="*/ 568089 w 3076047"/>
                    <a:gd name="connsiteY10" fmla="*/ 212391 h 2447736"/>
                    <a:gd name="connsiteX11" fmla="*/ 752588 w 3076047"/>
                    <a:gd name="connsiteY11" fmla="*/ 9032 h 2447736"/>
                    <a:gd name="connsiteX12" fmla="*/ 1078248 w 3076047"/>
                    <a:gd name="connsiteY12" fmla="*/ 97996 h 2447736"/>
                    <a:gd name="connsiteX13" fmla="*/ 1262842 w 3076047"/>
                    <a:gd name="connsiteY13" fmla="*/ 259635 h 2447736"/>
                    <a:gd name="connsiteX14" fmla="*/ 1539639 w 3076047"/>
                    <a:gd name="connsiteY14" fmla="*/ 12080 h 2447736"/>
                    <a:gd name="connsiteX15" fmla="*/ 1625650 w 3076047"/>
                    <a:gd name="connsiteY15" fmla="*/ 20653 h 2447736"/>
                    <a:gd name="connsiteX16" fmla="*/ 2064755 w 3076047"/>
                    <a:gd name="connsiteY16" fmla="*/ 334076 h 2447736"/>
                    <a:gd name="connsiteX17" fmla="*/ 2306782 w 3076047"/>
                    <a:gd name="connsiteY17" fmla="*/ 906478 h 2447736"/>
                    <a:gd name="connsiteX18" fmla="*/ 2328880 w 3076047"/>
                    <a:gd name="connsiteY18" fmla="*/ 926290 h 2447736"/>
                    <a:gd name="connsiteX19" fmla="*/ 2635871 w 3076047"/>
                    <a:gd name="connsiteY19" fmla="*/ 1105645 h 2447736"/>
                    <a:gd name="connsiteX20" fmla="*/ 3054778 w 3076047"/>
                    <a:gd name="connsiteY20" fmla="*/ 1818782 h 2447736"/>
                    <a:gd name="connsiteX21" fmla="*/ 3016870 w 3076047"/>
                    <a:gd name="connsiteY21" fmla="*/ 2285600 h 2447736"/>
                    <a:gd name="connsiteX22" fmla="*/ 2917334 w 3076047"/>
                    <a:gd name="connsiteY22" fmla="*/ 2399519 h 2447736"/>
                    <a:gd name="connsiteX0" fmla="*/ 2917334 w 3076047"/>
                    <a:gd name="connsiteY0" fmla="*/ 2399519 h 2447736"/>
                    <a:gd name="connsiteX1" fmla="*/ 2683211 w 3076047"/>
                    <a:gd name="connsiteY1" fmla="*/ 2444003 h 2447736"/>
                    <a:gd name="connsiteX2" fmla="*/ 2413558 w 3076047"/>
                    <a:gd name="connsiteY2" fmla="*/ 2336656 h 2447736"/>
                    <a:gd name="connsiteX3" fmla="*/ 331297 w 3076047"/>
                    <a:gd name="connsiteY3" fmla="*/ 1126315 h 2447736"/>
                    <a:gd name="connsiteX4" fmla="*/ 108984 w 3076047"/>
                    <a:gd name="connsiteY4" fmla="*/ 862091 h 2447736"/>
                    <a:gd name="connsiteX5" fmla="*/ 6590 w 3076047"/>
                    <a:gd name="connsiteY5" fmla="*/ 569578 h 2447736"/>
                    <a:gd name="connsiteX6" fmla="*/ 24688 w 3076047"/>
                    <a:gd name="connsiteY6" fmla="*/ 342217 h 2447736"/>
                    <a:gd name="connsiteX7" fmla="*/ 319105 w 3076047"/>
                    <a:gd name="connsiteY7" fmla="*/ 219249 h 2447736"/>
                    <a:gd name="connsiteX8" fmla="*/ 526465 w 3076047"/>
                    <a:gd name="connsiteY8" fmla="*/ 354980 h 2447736"/>
                    <a:gd name="connsiteX9" fmla="*/ 548848 w 3076047"/>
                    <a:gd name="connsiteY9" fmla="*/ 369458 h 2447736"/>
                    <a:gd name="connsiteX10" fmla="*/ 568089 w 3076047"/>
                    <a:gd name="connsiteY10" fmla="*/ 212391 h 2447736"/>
                    <a:gd name="connsiteX11" fmla="*/ 752588 w 3076047"/>
                    <a:gd name="connsiteY11" fmla="*/ 9032 h 2447736"/>
                    <a:gd name="connsiteX12" fmla="*/ 1078248 w 3076047"/>
                    <a:gd name="connsiteY12" fmla="*/ 97996 h 2447736"/>
                    <a:gd name="connsiteX13" fmla="*/ 1262842 w 3076047"/>
                    <a:gd name="connsiteY13" fmla="*/ 259635 h 2447736"/>
                    <a:gd name="connsiteX14" fmla="*/ 1539639 w 3076047"/>
                    <a:gd name="connsiteY14" fmla="*/ 12080 h 2447736"/>
                    <a:gd name="connsiteX15" fmla="*/ 1625650 w 3076047"/>
                    <a:gd name="connsiteY15" fmla="*/ 20653 h 2447736"/>
                    <a:gd name="connsiteX16" fmla="*/ 2064755 w 3076047"/>
                    <a:gd name="connsiteY16" fmla="*/ 334076 h 2447736"/>
                    <a:gd name="connsiteX17" fmla="*/ 2306782 w 3076047"/>
                    <a:gd name="connsiteY17" fmla="*/ 906478 h 2447736"/>
                    <a:gd name="connsiteX18" fmla="*/ 2328880 w 3076047"/>
                    <a:gd name="connsiteY18" fmla="*/ 923670 h 2447736"/>
                    <a:gd name="connsiteX19" fmla="*/ 2635871 w 3076047"/>
                    <a:gd name="connsiteY19" fmla="*/ 1105645 h 2447736"/>
                    <a:gd name="connsiteX20" fmla="*/ 3054778 w 3076047"/>
                    <a:gd name="connsiteY20" fmla="*/ 1818782 h 2447736"/>
                    <a:gd name="connsiteX21" fmla="*/ 3016870 w 3076047"/>
                    <a:gd name="connsiteY21" fmla="*/ 2285600 h 2447736"/>
                    <a:gd name="connsiteX22" fmla="*/ 2917334 w 3076047"/>
                    <a:gd name="connsiteY22" fmla="*/ 2399519 h 2447736"/>
                    <a:gd name="connsiteX0" fmla="*/ 2917334 w 3076047"/>
                    <a:gd name="connsiteY0" fmla="*/ 2399519 h 2447736"/>
                    <a:gd name="connsiteX1" fmla="*/ 2683211 w 3076047"/>
                    <a:gd name="connsiteY1" fmla="*/ 2444003 h 2447736"/>
                    <a:gd name="connsiteX2" fmla="*/ 2413558 w 3076047"/>
                    <a:gd name="connsiteY2" fmla="*/ 2336656 h 2447736"/>
                    <a:gd name="connsiteX3" fmla="*/ 331297 w 3076047"/>
                    <a:gd name="connsiteY3" fmla="*/ 1126315 h 2447736"/>
                    <a:gd name="connsiteX4" fmla="*/ 108984 w 3076047"/>
                    <a:gd name="connsiteY4" fmla="*/ 862091 h 2447736"/>
                    <a:gd name="connsiteX5" fmla="*/ 6590 w 3076047"/>
                    <a:gd name="connsiteY5" fmla="*/ 569578 h 2447736"/>
                    <a:gd name="connsiteX6" fmla="*/ 24688 w 3076047"/>
                    <a:gd name="connsiteY6" fmla="*/ 342217 h 2447736"/>
                    <a:gd name="connsiteX7" fmla="*/ 319105 w 3076047"/>
                    <a:gd name="connsiteY7" fmla="*/ 219249 h 2447736"/>
                    <a:gd name="connsiteX8" fmla="*/ 526465 w 3076047"/>
                    <a:gd name="connsiteY8" fmla="*/ 354980 h 2447736"/>
                    <a:gd name="connsiteX9" fmla="*/ 548848 w 3076047"/>
                    <a:gd name="connsiteY9" fmla="*/ 369458 h 2447736"/>
                    <a:gd name="connsiteX10" fmla="*/ 568089 w 3076047"/>
                    <a:gd name="connsiteY10" fmla="*/ 212391 h 2447736"/>
                    <a:gd name="connsiteX11" fmla="*/ 752588 w 3076047"/>
                    <a:gd name="connsiteY11" fmla="*/ 9032 h 2447736"/>
                    <a:gd name="connsiteX12" fmla="*/ 1078248 w 3076047"/>
                    <a:gd name="connsiteY12" fmla="*/ 97996 h 2447736"/>
                    <a:gd name="connsiteX13" fmla="*/ 1262842 w 3076047"/>
                    <a:gd name="connsiteY13" fmla="*/ 259635 h 2447736"/>
                    <a:gd name="connsiteX14" fmla="*/ 1539639 w 3076047"/>
                    <a:gd name="connsiteY14" fmla="*/ 12080 h 2447736"/>
                    <a:gd name="connsiteX15" fmla="*/ 1625650 w 3076047"/>
                    <a:gd name="connsiteY15" fmla="*/ 20653 h 2447736"/>
                    <a:gd name="connsiteX16" fmla="*/ 2064755 w 3076047"/>
                    <a:gd name="connsiteY16" fmla="*/ 334076 h 2447736"/>
                    <a:gd name="connsiteX17" fmla="*/ 2309402 w 3076047"/>
                    <a:gd name="connsiteY17" fmla="*/ 903858 h 2447736"/>
                    <a:gd name="connsiteX18" fmla="*/ 2328880 w 3076047"/>
                    <a:gd name="connsiteY18" fmla="*/ 923670 h 2447736"/>
                    <a:gd name="connsiteX19" fmla="*/ 2635871 w 3076047"/>
                    <a:gd name="connsiteY19" fmla="*/ 1105645 h 2447736"/>
                    <a:gd name="connsiteX20" fmla="*/ 3054778 w 3076047"/>
                    <a:gd name="connsiteY20" fmla="*/ 1818782 h 2447736"/>
                    <a:gd name="connsiteX21" fmla="*/ 3016870 w 3076047"/>
                    <a:gd name="connsiteY21" fmla="*/ 2285600 h 2447736"/>
                    <a:gd name="connsiteX22" fmla="*/ 2917334 w 3076047"/>
                    <a:gd name="connsiteY22" fmla="*/ 2399519 h 2447736"/>
                    <a:gd name="connsiteX0" fmla="*/ 2917334 w 3076047"/>
                    <a:gd name="connsiteY0" fmla="*/ 2399519 h 2447736"/>
                    <a:gd name="connsiteX1" fmla="*/ 2683211 w 3076047"/>
                    <a:gd name="connsiteY1" fmla="*/ 2444003 h 2447736"/>
                    <a:gd name="connsiteX2" fmla="*/ 2413558 w 3076047"/>
                    <a:gd name="connsiteY2" fmla="*/ 2336656 h 2447736"/>
                    <a:gd name="connsiteX3" fmla="*/ 331297 w 3076047"/>
                    <a:gd name="connsiteY3" fmla="*/ 1126315 h 2447736"/>
                    <a:gd name="connsiteX4" fmla="*/ 108984 w 3076047"/>
                    <a:gd name="connsiteY4" fmla="*/ 862091 h 2447736"/>
                    <a:gd name="connsiteX5" fmla="*/ 6590 w 3076047"/>
                    <a:gd name="connsiteY5" fmla="*/ 569578 h 2447736"/>
                    <a:gd name="connsiteX6" fmla="*/ 24688 w 3076047"/>
                    <a:gd name="connsiteY6" fmla="*/ 342217 h 2447736"/>
                    <a:gd name="connsiteX7" fmla="*/ 319105 w 3076047"/>
                    <a:gd name="connsiteY7" fmla="*/ 219249 h 2447736"/>
                    <a:gd name="connsiteX8" fmla="*/ 526465 w 3076047"/>
                    <a:gd name="connsiteY8" fmla="*/ 354980 h 2447736"/>
                    <a:gd name="connsiteX9" fmla="*/ 548848 w 3076047"/>
                    <a:gd name="connsiteY9" fmla="*/ 369458 h 2447736"/>
                    <a:gd name="connsiteX10" fmla="*/ 568089 w 3076047"/>
                    <a:gd name="connsiteY10" fmla="*/ 212391 h 2447736"/>
                    <a:gd name="connsiteX11" fmla="*/ 752588 w 3076047"/>
                    <a:gd name="connsiteY11" fmla="*/ 9032 h 2447736"/>
                    <a:gd name="connsiteX12" fmla="*/ 1078248 w 3076047"/>
                    <a:gd name="connsiteY12" fmla="*/ 97996 h 2447736"/>
                    <a:gd name="connsiteX13" fmla="*/ 1262842 w 3076047"/>
                    <a:gd name="connsiteY13" fmla="*/ 259635 h 2447736"/>
                    <a:gd name="connsiteX14" fmla="*/ 1539639 w 3076047"/>
                    <a:gd name="connsiteY14" fmla="*/ 12080 h 2447736"/>
                    <a:gd name="connsiteX15" fmla="*/ 1625650 w 3076047"/>
                    <a:gd name="connsiteY15" fmla="*/ 20653 h 2447736"/>
                    <a:gd name="connsiteX16" fmla="*/ 2064755 w 3076047"/>
                    <a:gd name="connsiteY16" fmla="*/ 334076 h 2447736"/>
                    <a:gd name="connsiteX17" fmla="*/ 2309402 w 3076047"/>
                    <a:gd name="connsiteY17" fmla="*/ 903858 h 2447736"/>
                    <a:gd name="connsiteX18" fmla="*/ 2336740 w 3076047"/>
                    <a:gd name="connsiteY18" fmla="*/ 918430 h 2447736"/>
                    <a:gd name="connsiteX19" fmla="*/ 2635871 w 3076047"/>
                    <a:gd name="connsiteY19" fmla="*/ 1105645 h 2447736"/>
                    <a:gd name="connsiteX20" fmla="*/ 3054778 w 3076047"/>
                    <a:gd name="connsiteY20" fmla="*/ 1818782 h 2447736"/>
                    <a:gd name="connsiteX21" fmla="*/ 3016870 w 3076047"/>
                    <a:gd name="connsiteY21" fmla="*/ 2285600 h 2447736"/>
                    <a:gd name="connsiteX22" fmla="*/ 2917334 w 3076047"/>
                    <a:gd name="connsiteY22" fmla="*/ 2399519 h 2447736"/>
                    <a:gd name="connsiteX0" fmla="*/ 2917334 w 3076047"/>
                    <a:gd name="connsiteY0" fmla="*/ 2399519 h 2447736"/>
                    <a:gd name="connsiteX1" fmla="*/ 2683211 w 3076047"/>
                    <a:gd name="connsiteY1" fmla="*/ 2444003 h 2447736"/>
                    <a:gd name="connsiteX2" fmla="*/ 2413558 w 3076047"/>
                    <a:gd name="connsiteY2" fmla="*/ 2336656 h 2447736"/>
                    <a:gd name="connsiteX3" fmla="*/ 331297 w 3076047"/>
                    <a:gd name="connsiteY3" fmla="*/ 1126315 h 2447736"/>
                    <a:gd name="connsiteX4" fmla="*/ 108984 w 3076047"/>
                    <a:gd name="connsiteY4" fmla="*/ 862091 h 2447736"/>
                    <a:gd name="connsiteX5" fmla="*/ 6590 w 3076047"/>
                    <a:gd name="connsiteY5" fmla="*/ 569578 h 2447736"/>
                    <a:gd name="connsiteX6" fmla="*/ 24688 w 3076047"/>
                    <a:gd name="connsiteY6" fmla="*/ 342217 h 2447736"/>
                    <a:gd name="connsiteX7" fmla="*/ 319105 w 3076047"/>
                    <a:gd name="connsiteY7" fmla="*/ 219249 h 2447736"/>
                    <a:gd name="connsiteX8" fmla="*/ 526465 w 3076047"/>
                    <a:gd name="connsiteY8" fmla="*/ 354980 h 2447736"/>
                    <a:gd name="connsiteX9" fmla="*/ 548848 w 3076047"/>
                    <a:gd name="connsiteY9" fmla="*/ 369458 h 2447736"/>
                    <a:gd name="connsiteX10" fmla="*/ 568089 w 3076047"/>
                    <a:gd name="connsiteY10" fmla="*/ 212391 h 2447736"/>
                    <a:gd name="connsiteX11" fmla="*/ 752588 w 3076047"/>
                    <a:gd name="connsiteY11" fmla="*/ 9032 h 2447736"/>
                    <a:gd name="connsiteX12" fmla="*/ 1078248 w 3076047"/>
                    <a:gd name="connsiteY12" fmla="*/ 97996 h 2447736"/>
                    <a:gd name="connsiteX13" fmla="*/ 1262842 w 3076047"/>
                    <a:gd name="connsiteY13" fmla="*/ 259635 h 2447736"/>
                    <a:gd name="connsiteX14" fmla="*/ 1539639 w 3076047"/>
                    <a:gd name="connsiteY14" fmla="*/ 12080 h 2447736"/>
                    <a:gd name="connsiteX15" fmla="*/ 1625650 w 3076047"/>
                    <a:gd name="connsiteY15" fmla="*/ 20653 h 2447736"/>
                    <a:gd name="connsiteX16" fmla="*/ 2064755 w 3076047"/>
                    <a:gd name="connsiteY16" fmla="*/ 334076 h 2447736"/>
                    <a:gd name="connsiteX17" fmla="*/ 2309402 w 3076047"/>
                    <a:gd name="connsiteY17" fmla="*/ 903858 h 2447736"/>
                    <a:gd name="connsiteX18" fmla="*/ 2336740 w 3076047"/>
                    <a:gd name="connsiteY18" fmla="*/ 918430 h 2447736"/>
                    <a:gd name="connsiteX19" fmla="*/ 2635871 w 3076047"/>
                    <a:gd name="connsiteY19" fmla="*/ 1105645 h 2447736"/>
                    <a:gd name="connsiteX20" fmla="*/ 3054778 w 3076047"/>
                    <a:gd name="connsiteY20" fmla="*/ 1818782 h 2447736"/>
                    <a:gd name="connsiteX21" fmla="*/ 3016870 w 3076047"/>
                    <a:gd name="connsiteY21" fmla="*/ 2285600 h 2447736"/>
                    <a:gd name="connsiteX22" fmla="*/ 2917334 w 3076047"/>
                    <a:gd name="connsiteY22" fmla="*/ 2399519 h 2447736"/>
                    <a:gd name="connsiteX0" fmla="*/ 2917334 w 3076047"/>
                    <a:gd name="connsiteY0" fmla="*/ 2399519 h 2447736"/>
                    <a:gd name="connsiteX1" fmla="*/ 2683211 w 3076047"/>
                    <a:gd name="connsiteY1" fmla="*/ 2444003 h 2447736"/>
                    <a:gd name="connsiteX2" fmla="*/ 2413558 w 3076047"/>
                    <a:gd name="connsiteY2" fmla="*/ 2336656 h 2447736"/>
                    <a:gd name="connsiteX3" fmla="*/ 331297 w 3076047"/>
                    <a:gd name="connsiteY3" fmla="*/ 1126315 h 2447736"/>
                    <a:gd name="connsiteX4" fmla="*/ 108984 w 3076047"/>
                    <a:gd name="connsiteY4" fmla="*/ 862091 h 2447736"/>
                    <a:gd name="connsiteX5" fmla="*/ 6590 w 3076047"/>
                    <a:gd name="connsiteY5" fmla="*/ 569578 h 2447736"/>
                    <a:gd name="connsiteX6" fmla="*/ 24688 w 3076047"/>
                    <a:gd name="connsiteY6" fmla="*/ 342217 h 2447736"/>
                    <a:gd name="connsiteX7" fmla="*/ 319105 w 3076047"/>
                    <a:gd name="connsiteY7" fmla="*/ 219249 h 2447736"/>
                    <a:gd name="connsiteX8" fmla="*/ 526465 w 3076047"/>
                    <a:gd name="connsiteY8" fmla="*/ 354980 h 2447736"/>
                    <a:gd name="connsiteX9" fmla="*/ 548848 w 3076047"/>
                    <a:gd name="connsiteY9" fmla="*/ 369458 h 2447736"/>
                    <a:gd name="connsiteX10" fmla="*/ 568089 w 3076047"/>
                    <a:gd name="connsiteY10" fmla="*/ 212391 h 2447736"/>
                    <a:gd name="connsiteX11" fmla="*/ 752588 w 3076047"/>
                    <a:gd name="connsiteY11" fmla="*/ 9032 h 2447736"/>
                    <a:gd name="connsiteX12" fmla="*/ 1078248 w 3076047"/>
                    <a:gd name="connsiteY12" fmla="*/ 97996 h 2447736"/>
                    <a:gd name="connsiteX13" fmla="*/ 1262842 w 3076047"/>
                    <a:gd name="connsiteY13" fmla="*/ 259635 h 2447736"/>
                    <a:gd name="connsiteX14" fmla="*/ 1539639 w 3076047"/>
                    <a:gd name="connsiteY14" fmla="*/ 12080 h 2447736"/>
                    <a:gd name="connsiteX15" fmla="*/ 1625650 w 3076047"/>
                    <a:gd name="connsiteY15" fmla="*/ 20653 h 2447736"/>
                    <a:gd name="connsiteX16" fmla="*/ 2064755 w 3076047"/>
                    <a:gd name="connsiteY16" fmla="*/ 334076 h 2447736"/>
                    <a:gd name="connsiteX17" fmla="*/ 2309402 w 3076047"/>
                    <a:gd name="connsiteY17" fmla="*/ 903858 h 2447736"/>
                    <a:gd name="connsiteX18" fmla="*/ 2336740 w 3076047"/>
                    <a:gd name="connsiteY18" fmla="*/ 918430 h 2447736"/>
                    <a:gd name="connsiteX19" fmla="*/ 2635871 w 3076047"/>
                    <a:gd name="connsiteY19" fmla="*/ 1105645 h 2447736"/>
                    <a:gd name="connsiteX20" fmla="*/ 3054778 w 3076047"/>
                    <a:gd name="connsiteY20" fmla="*/ 1818782 h 2447736"/>
                    <a:gd name="connsiteX21" fmla="*/ 3016870 w 3076047"/>
                    <a:gd name="connsiteY21" fmla="*/ 2285600 h 2447736"/>
                    <a:gd name="connsiteX22" fmla="*/ 2917334 w 3076047"/>
                    <a:gd name="connsiteY22" fmla="*/ 2399519 h 24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076047" h="2447736">
                      <a:moveTo>
                        <a:pt x="2917334" y="2399519"/>
                      </a:moveTo>
                      <a:cubicBezTo>
                        <a:pt x="2851325" y="2443905"/>
                        <a:pt x="2767174" y="2454480"/>
                        <a:pt x="2683211" y="2444003"/>
                      </a:cubicBezTo>
                      <a:cubicBezTo>
                        <a:pt x="2599248" y="2433526"/>
                        <a:pt x="2498140" y="2385901"/>
                        <a:pt x="2413558" y="2336656"/>
                      </a:cubicBezTo>
                      <a:lnTo>
                        <a:pt x="331297" y="1126315"/>
                      </a:lnTo>
                      <a:cubicBezTo>
                        <a:pt x="235952" y="1056687"/>
                        <a:pt x="166039" y="964485"/>
                        <a:pt x="108984" y="862091"/>
                      </a:cubicBezTo>
                      <a:cubicBezTo>
                        <a:pt x="57930" y="770556"/>
                        <a:pt x="22402" y="673496"/>
                        <a:pt x="6590" y="569578"/>
                      </a:cubicBezTo>
                      <a:cubicBezTo>
                        <a:pt x="-5126" y="492521"/>
                        <a:pt x="-2459" y="415940"/>
                        <a:pt x="24688" y="342217"/>
                      </a:cubicBezTo>
                      <a:cubicBezTo>
                        <a:pt x="68884" y="222106"/>
                        <a:pt x="195566" y="170576"/>
                        <a:pt x="319105" y="219249"/>
                      </a:cubicBezTo>
                      <a:cubicBezTo>
                        <a:pt x="397782" y="250205"/>
                        <a:pt x="467695" y="293830"/>
                        <a:pt x="526465" y="354980"/>
                      </a:cubicBezTo>
                      <a:cubicBezTo>
                        <a:pt x="531799" y="360600"/>
                        <a:pt x="535990" y="368601"/>
                        <a:pt x="548848" y="369458"/>
                      </a:cubicBezTo>
                      <a:cubicBezTo>
                        <a:pt x="547039" y="315928"/>
                        <a:pt x="551992" y="263064"/>
                        <a:pt x="568089" y="212391"/>
                      </a:cubicBezTo>
                      <a:cubicBezTo>
                        <a:pt x="592854" y="133619"/>
                        <a:pt x="664768" y="39988"/>
                        <a:pt x="752588" y="9032"/>
                      </a:cubicBezTo>
                      <a:cubicBezTo>
                        <a:pt x="909560" y="-26115"/>
                        <a:pt x="1002524" y="49323"/>
                        <a:pt x="1078248" y="97996"/>
                      </a:cubicBezTo>
                      <a:cubicBezTo>
                        <a:pt x="1145685" y="141430"/>
                        <a:pt x="1246936" y="243823"/>
                        <a:pt x="1262842" y="259635"/>
                      </a:cubicBezTo>
                      <a:cubicBezTo>
                        <a:pt x="1328946" y="99805"/>
                        <a:pt x="1390668" y="36845"/>
                        <a:pt x="1539639" y="12080"/>
                      </a:cubicBezTo>
                      <a:cubicBezTo>
                        <a:pt x="1561261" y="9794"/>
                        <a:pt x="1592503" y="13604"/>
                        <a:pt x="1625650" y="20653"/>
                      </a:cubicBezTo>
                      <a:cubicBezTo>
                        <a:pt x="1740426" y="33797"/>
                        <a:pt x="1911783" y="143290"/>
                        <a:pt x="2064755" y="334076"/>
                      </a:cubicBezTo>
                      <a:cubicBezTo>
                        <a:pt x="2178277" y="481713"/>
                        <a:pt x="2285630" y="659302"/>
                        <a:pt x="2309402" y="903858"/>
                      </a:cubicBezTo>
                      <a:cubicBezTo>
                        <a:pt x="2311784" y="915288"/>
                        <a:pt x="2323181" y="914037"/>
                        <a:pt x="2336740" y="918430"/>
                      </a:cubicBezTo>
                      <a:cubicBezTo>
                        <a:pt x="2446409" y="953962"/>
                        <a:pt x="2546241" y="1027064"/>
                        <a:pt x="2635871" y="1105645"/>
                      </a:cubicBezTo>
                      <a:cubicBezTo>
                        <a:pt x="2912397" y="1380084"/>
                        <a:pt x="2992326" y="1589129"/>
                        <a:pt x="3054778" y="1818782"/>
                      </a:cubicBezTo>
                      <a:cubicBezTo>
                        <a:pt x="3108026" y="2018234"/>
                        <a:pt x="3048302" y="2237689"/>
                        <a:pt x="3016870" y="2285600"/>
                      </a:cubicBezTo>
                      <a:cubicBezTo>
                        <a:pt x="3005440" y="2304269"/>
                        <a:pt x="2986580" y="2348370"/>
                        <a:pt x="2917334" y="2399519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9" name="Group 57">
                <a:extLst>
                  <a:ext uri="{FF2B5EF4-FFF2-40B4-BE49-F238E27FC236}">
                    <a16:creationId xmlns:a16="http://schemas.microsoft.com/office/drawing/2014/main" id="{5EE82B0B-6EB8-421C-B869-EB806EEF9253}"/>
                  </a:ext>
                </a:extLst>
              </p:cNvPr>
              <p:cNvGrpSpPr/>
              <p:nvPr/>
            </p:nvGrpSpPr>
            <p:grpSpPr>
              <a:xfrm>
                <a:off x="997619" y="1925004"/>
                <a:ext cx="1561198" cy="4778303"/>
                <a:chOff x="1458926" y="2548476"/>
                <a:chExt cx="1197231" cy="3664322"/>
              </a:xfrm>
            </p:grpSpPr>
            <p:grpSp>
              <p:nvGrpSpPr>
                <p:cNvPr id="100" name="Group 54">
                  <a:extLst>
                    <a:ext uri="{FF2B5EF4-FFF2-40B4-BE49-F238E27FC236}">
                      <a16:creationId xmlns:a16="http://schemas.microsoft.com/office/drawing/2014/main" id="{930EB706-6BB9-4995-A0E7-116ADAD0A72F}"/>
                    </a:ext>
                  </a:extLst>
                </p:cNvPr>
                <p:cNvGrpSpPr/>
                <p:nvPr/>
              </p:nvGrpSpPr>
              <p:grpSpPr>
                <a:xfrm>
                  <a:off x="1458926" y="4098584"/>
                  <a:ext cx="1197231" cy="2114214"/>
                  <a:chOff x="1044497" y="4026539"/>
                  <a:chExt cx="1761073" cy="2730457"/>
                </a:xfrm>
              </p:grpSpPr>
              <p:sp>
                <p:nvSpPr>
                  <p:cNvPr id="109" name="Graphic 116">
                    <a:extLst>
                      <a:ext uri="{FF2B5EF4-FFF2-40B4-BE49-F238E27FC236}">
                        <a16:creationId xmlns:a16="http://schemas.microsoft.com/office/drawing/2014/main" id="{02B2A2F6-CED3-46B9-8020-24B5D54EEC60}"/>
                      </a:ext>
                    </a:extLst>
                  </p:cNvPr>
                  <p:cNvSpPr/>
                  <p:nvPr/>
                </p:nvSpPr>
                <p:spPr>
                  <a:xfrm>
                    <a:off x="1044497" y="4229090"/>
                    <a:ext cx="1362086" cy="2527906"/>
                  </a:xfrm>
                  <a:custGeom>
                    <a:avLst/>
                    <a:gdLst>
                      <a:gd name="connsiteX0" fmla="*/ 125375 w 3419482"/>
                      <a:gd name="connsiteY0" fmla="*/ 4462418 h 6346242"/>
                      <a:gd name="connsiteX1" fmla="*/ 117865 w 3419482"/>
                      <a:gd name="connsiteY1" fmla="*/ 4460009 h 6346242"/>
                      <a:gd name="connsiteX2" fmla="*/ 27323 w 3419482"/>
                      <a:gd name="connsiteY2" fmla="*/ 4208573 h 6346242"/>
                      <a:gd name="connsiteX3" fmla="*/ 1196654 w 3419482"/>
                      <a:gd name="connsiteY3" fmla="*/ 4647 h 6346242"/>
                      <a:gd name="connsiteX4" fmla="*/ 1261196 w 3419482"/>
                      <a:gd name="connsiteY4" fmla="*/ 30860 h 6346242"/>
                      <a:gd name="connsiteX5" fmla="*/ 2194607 w 3419482"/>
                      <a:gd name="connsiteY5" fmla="*/ 572061 h 6346242"/>
                      <a:gd name="connsiteX6" fmla="*/ 2245829 w 3419482"/>
                      <a:gd name="connsiteY6" fmla="*/ 612090 h 6346242"/>
                      <a:gd name="connsiteX7" fmla="*/ 2287063 w 3419482"/>
                      <a:gd name="connsiteY7" fmla="*/ 751305 h 6346242"/>
                      <a:gd name="connsiteX8" fmla="*/ 2521496 w 3419482"/>
                      <a:gd name="connsiteY8" fmla="*/ 1902783 h 6346242"/>
                      <a:gd name="connsiteX9" fmla="*/ 2807647 w 3419482"/>
                      <a:gd name="connsiteY9" fmla="*/ 3314695 h 6346242"/>
                      <a:gd name="connsiteX10" fmla="*/ 3025360 w 3419482"/>
                      <a:gd name="connsiteY10" fmla="*/ 4389091 h 6346242"/>
                      <a:gd name="connsiteX11" fmla="*/ 3350832 w 3419482"/>
                      <a:gd name="connsiteY11" fmla="*/ 6016803 h 6346242"/>
                      <a:gd name="connsiteX12" fmla="*/ 3419483 w 3419482"/>
                      <a:gd name="connsiteY12" fmla="*/ 6338591 h 6346242"/>
                      <a:gd name="connsiteX13" fmla="*/ 3244986 w 3419482"/>
                      <a:gd name="connsiteY13" fmla="*/ 6245710 h 6346242"/>
                      <a:gd name="connsiteX14" fmla="*/ 3014875 w 3419482"/>
                      <a:gd name="connsiteY14" fmla="*/ 5117541 h 6346242"/>
                      <a:gd name="connsiteX15" fmla="*/ 2550614 w 3419482"/>
                      <a:gd name="connsiteY15" fmla="*/ 2806296 h 6346242"/>
                      <a:gd name="connsiteX16" fmla="*/ 2131978 w 3419482"/>
                      <a:gd name="connsiteY16" fmla="*/ 749463 h 6346242"/>
                      <a:gd name="connsiteX17" fmla="*/ 2075159 w 3419482"/>
                      <a:gd name="connsiteY17" fmla="*/ 668697 h 6346242"/>
                      <a:gd name="connsiteX18" fmla="*/ 1320637 w 3419482"/>
                      <a:gd name="connsiteY18" fmla="*/ 237380 h 6346242"/>
                      <a:gd name="connsiteX19" fmla="*/ 125375 w 3419482"/>
                      <a:gd name="connsiteY19" fmla="*/ 4462418 h 6346242"/>
                      <a:gd name="connsiteX20" fmla="*/ 125375 w 3419482"/>
                      <a:gd name="connsiteY20" fmla="*/ 4462418 h 6346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419482" h="6346242">
                        <a:moveTo>
                          <a:pt x="125375" y="4462418"/>
                        </a:moveTo>
                        <a:cubicBezTo>
                          <a:pt x="122966" y="4461709"/>
                          <a:pt x="120062" y="4461213"/>
                          <a:pt x="117865" y="4460009"/>
                        </a:cubicBezTo>
                        <a:cubicBezTo>
                          <a:pt x="-20003" y="4368121"/>
                          <a:pt x="-17311" y="4367412"/>
                          <a:pt x="27323" y="4208573"/>
                        </a:cubicBezTo>
                        <a:cubicBezTo>
                          <a:pt x="181415" y="3662058"/>
                          <a:pt x="1112205" y="312336"/>
                          <a:pt x="1196654" y="4647"/>
                        </a:cubicBezTo>
                        <a:cubicBezTo>
                          <a:pt x="1219680" y="-11577"/>
                          <a:pt x="1240792" y="18958"/>
                          <a:pt x="1261196" y="30860"/>
                        </a:cubicBezTo>
                        <a:cubicBezTo>
                          <a:pt x="1576253" y="212937"/>
                          <a:pt x="1885147" y="380491"/>
                          <a:pt x="2194607" y="572061"/>
                        </a:cubicBezTo>
                        <a:cubicBezTo>
                          <a:pt x="2205801" y="578863"/>
                          <a:pt x="2237328" y="601888"/>
                          <a:pt x="2245829" y="612090"/>
                        </a:cubicBezTo>
                        <a:cubicBezTo>
                          <a:pt x="2279340" y="662746"/>
                          <a:pt x="2263754" y="697177"/>
                          <a:pt x="2287063" y="751305"/>
                        </a:cubicBezTo>
                        <a:cubicBezTo>
                          <a:pt x="2370095" y="1134162"/>
                          <a:pt x="2442643" y="1518933"/>
                          <a:pt x="2521496" y="1902783"/>
                        </a:cubicBezTo>
                        <a:cubicBezTo>
                          <a:pt x="2618060" y="2373207"/>
                          <a:pt x="2712003" y="2844057"/>
                          <a:pt x="2807647" y="3314695"/>
                        </a:cubicBezTo>
                        <a:cubicBezTo>
                          <a:pt x="2880478" y="3672827"/>
                          <a:pt x="2954726" y="4030676"/>
                          <a:pt x="3025360" y="4389091"/>
                        </a:cubicBezTo>
                        <a:cubicBezTo>
                          <a:pt x="3132127" y="4931992"/>
                          <a:pt x="3249379" y="5472698"/>
                          <a:pt x="3350832" y="6016803"/>
                        </a:cubicBezTo>
                        <a:cubicBezTo>
                          <a:pt x="3370952" y="6124491"/>
                          <a:pt x="3392844" y="6232108"/>
                          <a:pt x="3419483" y="6338591"/>
                        </a:cubicBezTo>
                        <a:cubicBezTo>
                          <a:pt x="3334041" y="6364025"/>
                          <a:pt x="3260998" y="6324280"/>
                          <a:pt x="3244986" y="6245710"/>
                        </a:cubicBezTo>
                        <a:cubicBezTo>
                          <a:pt x="3168542" y="5869654"/>
                          <a:pt x="3090894" y="5493810"/>
                          <a:pt x="3014875" y="5117541"/>
                        </a:cubicBezTo>
                        <a:cubicBezTo>
                          <a:pt x="2859791" y="4347221"/>
                          <a:pt x="2706407" y="3576404"/>
                          <a:pt x="2550614" y="2806296"/>
                        </a:cubicBezTo>
                        <a:cubicBezTo>
                          <a:pt x="2411824" y="2120567"/>
                          <a:pt x="2269776" y="1435404"/>
                          <a:pt x="2131978" y="749463"/>
                        </a:cubicBezTo>
                        <a:cubicBezTo>
                          <a:pt x="2125177" y="716235"/>
                          <a:pt x="2107678" y="687400"/>
                          <a:pt x="2075159" y="668697"/>
                        </a:cubicBezTo>
                        <a:cubicBezTo>
                          <a:pt x="2033146" y="645176"/>
                          <a:pt x="1354360" y="224769"/>
                          <a:pt x="1320637" y="237380"/>
                        </a:cubicBezTo>
                        <a:cubicBezTo>
                          <a:pt x="1279900" y="254595"/>
                          <a:pt x="150384" y="4389162"/>
                          <a:pt x="125375" y="4462418"/>
                        </a:cubicBezTo>
                        <a:lnTo>
                          <a:pt x="125375" y="4462418"/>
                        </a:lnTo>
                        <a:close/>
                      </a:path>
                    </a:pathLst>
                  </a:custGeom>
                  <a:solidFill>
                    <a:srgbClr val="C8C6C5"/>
                  </a:solidFill>
                  <a:ln w="70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0" name="Graphic 116">
                    <a:extLst>
                      <a:ext uri="{FF2B5EF4-FFF2-40B4-BE49-F238E27FC236}">
                        <a16:creationId xmlns:a16="http://schemas.microsoft.com/office/drawing/2014/main" id="{56A2F9AB-7D32-4EF7-8155-081FB50D20D7}"/>
                      </a:ext>
                    </a:extLst>
                  </p:cNvPr>
                  <p:cNvSpPr/>
                  <p:nvPr/>
                </p:nvSpPr>
                <p:spPr>
                  <a:xfrm>
                    <a:off x="1431682" y="4443978"/>
                    <a:ext cx="417459" cy="1335824"/>
                  </a:xfrm>
                  <a:custGeom>
                    <a:avLst/>
                    <a:gdLst>
                      <a:gd name="connsiteX0" fmla="*/ 895344 w 1048020"/>
                      <a:gd name="connsiteY0" fmla="*/ 0 h 3353552"/>
                      <a:gd name="connsiteX1" fmla="*/ 1048020 w 1048020"/>
                      <a:gd name="connsiteY1" fmla="*/ 90401 h 3353552"/>
                      <a:gd name="connsiteX2" fmla="*/ 163139 w 1048020"/>
                      <a:gd name="connsiteY2" fmla="*/ 3297508 h 3353552"/>
                      <a:gd name="connsiteX3" fmla="*/ 134801 w 1048020"/>
                      <a:gd name="connsiteY3" fmla="*/ 3353477 h 3353552"/>
                      <a:gd name="connsiteX4" fmla="*/ 12589 w 1048020"/>
                      <a:gd name="connsiteY4" fmla="*/ 3253157 h 3353552"/>
                      <a:gd name="connsiteX5" fmla="*/ 4371 w 1048020"/>
                      <a:gd name="connsiteY5" fmla="*/ 3180964 h 3353552"/>
                      <a:gd name="connsiteX6" fmla="*/ 895344 w 1048020"/>
                      <a:gd name="connsiteY6" fmla="*/ 0 h 3353552"/>
                      <a:gd name="connsiteX7" fmla="*/ 895344 w 1048020"/>
                      <a:gd name="connsiteY7" fmla="*/ 0 h 3353552"/>
                      <a:gd name="connsiteX8" fmla="*/ 895344 w 1048020"/>
                      <a:gd name="connsiteY8" fmla="*/ 0 h 3353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8020" h="3353552">
                        <a:moveTo>
                          <a:pt x="895344" y="0"/>
                        </a:moveTo>
                        <a:lnTo>
                          <a:pt x="1048020" y="90401"/>
                        </a:lnTo>
                        <a:lnTo>
                          <a:pt x="163139" y="3297508"/>
                        </a:lnTo>
                        <a:cubicBezTo>
                          <a:pt x="157543" y="3317629"/>
                          <a:pt x="155630" y="3355461"/>
                          <a:pt x="134801" y="3353477"/>
                        </a:cubicBezTo>
                        <a:lnTo>
                          <a:pt x="12589" y="3253157"/>
                        </a:lnTo>
                        <a:cubicBezTo>
                          <a:pt x="-2430" y="3234029"/>
                          <a:pt x="-2430" y="3204202"/>
                          <a:pt x="4371" y="3180964"/>
                        </a:cubicBezTo>
                        <a:lnTo>
                          <a:pt x="895344" y="0"/>
                        </a:lnTo>
                        <a:lnTo>
                          <a:pt x="895344" y="0"/>
                        </a:lnTo>
                        <a:lnTo>
                          <a:pt x="895344" y="0"/>
                        </a:lnTo>
                        <a:close/>
                      </a:path>
                    </a:pathLst>
                  </a:custGeom>
                  <a:solidFill>
                    <a:srgbClr val="B4B4B5"/>
                  </a:solidFill>
                  <a:ln w="70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Graphic 116">
                    <a:extLst>
                      <a:ext uri="{FF2B5EF4-FFF2-40B4-BE49-F238E27FC236}">
                        <a16:creationId xmlns:a16="http://schemas.microsoft.com/office/drawing/2014/main" id="{7692464B-A870-46D1-AAC2-B5D96A7DEDCB}"/>
                      </a:ext>
                    </a:extLst>
                  </p:cNvPr>
                  <p:cNvSpPr/>
                  <p:nvPr/>
                </p:nvSpPr>
                <p:spPr>
                  <a:xfrm>
                    <a:off x="2291330" y="4289358"/>
                    <a:ext cx="500916" cy="2241789"/>
                  </a:xfrm>
                  <a:custGeom>
                    <a:avLst/>
                    <a:gdLst>
                      <a:gd name="connsiteX0" fmla="*/ 1170890 w 1257536"/>
                      <a:gd name="connsiteY0" fmla="*/ 5227313 h 5627952"/>
                      <a:gd name="connsiteX1" fmla="*/ 1170182 w 1257536"/>
                      <a:gd name="connsiteY1" fmla="*/ 5227809 h 5627952"/>
                      <a:gd name="connsiteX2" fmla="*/ 172087 w 1257536"/>
                      <a:gd name="connsiteY2" fmla="*/ 235071 h 5627952"/>
                      <a:gd name="connsiteX3" fmla="*/ 120794 w 1257536"/>
                      <a:gd name="connsiteY3" fmla="*/ 0 h 5627952"/>
                      <a:gd name="connsiteX4" fmla="*/ 0 w 1257536"/>
                      <a:gd name="connsiteY4" fmla="*/ 76657 h 5627952"/>
                      <a:gd name="connsiteX5" fmla="*/ 32164 w 1257536"/>
                      <a:gd name="connsiteY5" fmla="*/ 204961 h 5627952"/>
                      <a:gd name="connsiteX6" fmla="*/ 1053497 w 1257536"/>
                      <a:gd name="connsiteY6" fmla="*/ 5294688 h 5627952"/>
                      <a:gd name="connsiteX7" fmla="*/ 1053001 w 1257536"/>
                      <a:gd name="connsiteY7" fmla="*/ 5294901 h 5627952"/>
                      <a:gd name="connsiteX8" fmla="*/ 1117401 w 1257536"/>
                      <a:gd name="connsiteY8" fmla="*/ 5611729 h 5627952"/>
                      <a:gd name="connsiteX9" fmla="*/ 1257536 w 1257536"/>
                      <a:gd name="connsiteY9" fmla="*/ 5627953 h 5627952"/>
                      <a:gd name="connsiteX10" fmla="*/ 1170890 w 1257536"/>
                      <a:gd name="connsiteY10" fmla="*/ 5227313 h 5627952"/>
                      <a:gd name="connsiteX11" fmla="*/ 1170890 w 1257536"/>
                      <a:gd name="connsiteY11" fmla="*/ 5227313 h 56279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57536" h="5627952">
                        <a:moveTo>
                          <a:pt x="1170890" y="5227313"/>
                        </a:moveTo>
                        <a:cubicBezTo>
                          <a:pt x="1170678" y="5227525"/>
                          <a:pt x="1170394" y="5227525"/>
                          <a:pt x="1170182" y="5227809"/>
                        </a:cubicBezTo>
                        <a:lnTo>
                          <a:pt x="172087" y="235071"/>
                        </a:lnTo>
                        <a:cubicBezTo>
                          <a:pt x="157068" y="155509"/>
                          <a:pt x="134114" y="66455"/>
                          <a:pt x="120794" y="0"/>
                        </a:cubicBezTo>
                        <a:cubicBezTo>
                          <a:pt x="76019" y="24726"/>
                          <a:pt x="25222" y="60433"/>
                          <a:pt x="0" y="76657"/>
                        </a:cubicBezTo>
                        <a:cubicBezTo>
                          <a:pt x="19129" y="135105"/>
                          <a:pt x="18137" y="155226"/>
                          <a:pt x="32164" y="204961"/>
                        </a:cubicBezTo>
                        <a:lnTo>
                          <a:pt x="1053497" y="5294688"/>
                        </a:lnTo>
                        <a:cubicBezTo>
                          <a:pt x="1053284" y="5294688"/>
                          <a:pt x="1053284" y="5294901"/>
                          <a:pt x="1053001" y="5294901"/>
                        </a:cubicBezTo>
                        <a:cubicBezTo>
                          <a:pt x="1088070" y="5463233"/>
                          <a:pt x="1105286" y="5551296"/>
                          <a:pt x="1117401" y="5611729"/>
                        </a:cubicBezTo>
                        <a:cubicBezTo>
                          <a:pt x="1168481" y="5619239"/>
                          <a:pt x="1193632" y="5618034"/>
                          <a:pt x="1257536" y="5627953"/>
                        </a:cubicBezTo>
                        <a:cubicBezTo>
                          <a:pt x="1236991" y="5538331"/>
                          <a:pt x="1192215" y="5320193"/>
                          <a:pt x="1170890" y="5227313"/>
                        </a:cubicBezTo>
                        <a:lnTo>
                          <a:pt x="1170890" y="5227313"/>
                        </a:lnTo>
                        <a:close/>
                      </a:path>
                    </a:pathLst>
                  </a:custGeom>
                  <a:solidFill>
                    <a:srgbClr val="C8C6C5"/>
                  </a:solidFill>
                  <a:ln w="70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2" name="Graphic 116">
                    <a:extLst>
                      <a:ext uri="{FF2B5EF4-FFF2-40B4-BE49-F238E27FC236}">
                        <a16:creationId xmlns:a16="http://schemas.microsoft.com/office/drawing/2014/main" id="{965CFB2E-F46A-40D5-8BE4-4A284F9B87C5}"/>
                      </a:ext>
                    </a:extLst>
                  </p:cNvPr>
                  <p:cNvSpPr/>
                  <p:nvPr/>
                </p:nvSpPr>
                <p:spPr>
                  <a:xfrm>
                    <a:off x="2291133" y="4290261"/>
                    <a:ext cx="499307" cy="2242128"/>
                  </a:xfrm>
                  <a:custGeom>
                    <a:avLst/>
                    <a:gdLst>
                      <a:gd name="connsiteX0" fmla="*/ 1170961 w 1253497"/>
                      <a:gd name="connsiteY0" fmla="*/ 5227242 h 5628802"/>
                      <a:gd name="connsiteX1" fmla="*/ 1170253 w 1253497"/>
                      <a:gd name="connsiteY1" fmla="*/ 5227738 h 5628802"/>
                      <a:gd name="connsiteX2" fmla="*/ 172088 w 1253497"/>
                      <a:gd name="connsiteY2" fmla="*/ 235071 h 5628802"/>
                      <a:gd name="connsiteX3" fmla="*/ 120794 w 1253497"/>
                      <a:gd name="connsiteY3" fmla="*/ 0 h 5628802"/>
                      <a:gd name="connsiteX4" fmla="*/ 0 w 1253497"/>
                      <a:gd name="connsiteY4" fmla="*/ 76657 h 5628802"/>
                      <a:gd name="connsiteX5" fmla="*/ 32165 w 1253497"/>
                      <a:gd name="connsiteY5" fmla="*/ 204961 h 5628802"/>
                      <a:gd name="connsiteX6" fmla="*/ 1053497 w 1253497"/>
                      <a:gd name="connsiteY6" fmla="*/ 5294688 h 5628802"/>
                      <a:gd name="connsiteX7" fmla="*/ 1053001 w 1253497"/>
                      <a:gd name="connsiteY7" fmla="*/ 5294901 h 5628802"/>
                      <a:gd name="connsiteX8" fmla="*/ 1117401 w 1253497"/>
                      <a:gd name="connsiteY8" fmla="*/ 5611729 h 5628802"/>
                      <a:gd name="connsiteX9" fmla="*/ 1253498 w 1253497"/>
                      <a:gd name="connsiteY9" fmla="*/ 5628803 h 5628802"/>
                      <a:gd name="connsiteX10" fmla="*/ 1170961 w 1253497"/>
                      <a:gd name="connsiteY10" fmla="*/ 5227242 h 5628802"/>
                      <a:gd name="connsiteX11" fmla="*/ 1170961 w 1253497"/>
                      <a:gd name="connsiteY11" fmla="*/ 5227242 h 56288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53497" h="5628802">
                        <a:moveTo>
                          <a:pt x="1170961" y="5227242"/>
                        </a:moveTo>
                        <a:cubicBezTo>
                          <a:pt x="1170749" y="5227454"/>
                          <a:pt x="1170465" y="5227454"/>
                          <a:pt x="1170253" y="5227738"/>
                        </a:cubicBezTo>
                        <a:lnTo>
                          <a:pt x="172088" y="235071"/>
                        </a:lnTo>
                        <a:cubicBezTo>
                          <a:pt x="157068" y="155509"/>
                          <a:pt x="134114" y="66455"/>
                          <a:pt x="120794" y="0"/>
                        </a:cubicBezTo>
                        <a:cubicBezTo>
                          <a:pt x="76019" y="24726"/>
                          <a:pt x="25222" y="60433"/>
                          <a:pt x="0" y="76657"/>
                        </a:cubicBezTo>
                        <a:cubicBezTo>
                          <a:pt x="19129" y="135105"/>
                          <a:pt x="18137" y="155226"/>
                          <a:pt x="32165" y="204961"/>
                        </a:cubicBezTo>
                        <a:lnTo>
                          <a:pt x="1053497" y="5294688"/>
                        </a:lnTo>
                        <a:cubicBezTo>
                          <a:pt x="1053284" y="5294688"/>
                          <a:pt x="1053284" y="5294901"/>
                          <a:pt x="1053001" y="5294901"/>
                        </a:cubicBezTo>
                        <a:cubicBezTo>
                          <a:pt x="1088070" y="5463233"/>
                          <a:pt x="1105286" y="5551296"/>
                          <a:pt x="1117401" y="5611729"/>
                        </a:cubicBezTo>
                        <a:cubicBezTo>
                          <a:pt x="1168481" y="5619238"/>
                          <a:pt x="1188035" y="5620655"/>
                          <a:pt x="1253498" y="5628803"/>
                        </a:cubicBezTo>
                        <a:cubicBezTo>
                          <a:pt x="1233023" y="5539110"/>
                          <a:pt x="1192286" y="5320193"/>
                          <a:pt x="1170961" y="5227242"/>
                        </a:cubicBezTo>
                        <a:lnTo>
                          <a:pt x="1170961" y="5227242"/>
                        </a:lnTo>
                        <a:close/>
                      </a:path>
                    </a:pathLst>
                  </a:custGeom>
                  <a:solidFill>
                    <a:srgbClr val="C8C6C5"/>
                  </a:solidFill>
                  <a:ln w="70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: Shape 51">
                    <a:extLst>
                      <a:ext uri="{FF2B5EF4-FFF2-40B4-BE49-F238E27FC236}">
                        <a16:creationId xmlns:a16="http://schemas.microsoft.com/office/drawing/2014/main" id="{2583448F-9939-4F9D-8981-4AC48C96E749}"/>
                      </a:ext>
                    </a:extLst>
                  </p:cNvPr>
                  <p:cNvSpPr/>
                  <p:nvPr/>
                </p:nvSpPr>
                <p:spPr>
                  <a:xfrm>
                    <a:off x="1980564" y="4380594"/>
                    <a:ext cx="769944" cy="2176862"/>
                  </a:xfrm>
                  <a:custGeom>
                    <a:avLst/>
                    <a:gdLst>
                      <a:gd name="connsiteX0" fmla="*/ 717425 w 769944"/>
                      <a:gd name="connsiteY0" fmla="*/ 1954814 h 2176862"/>
                      <a:gd name="connsiteX1" fmla="*/ 769944 w 769944"/>
                      <a:gd name="connsiteY1" fmla="*/ 1968275 h 2176862"/>
                      <a:gd name="connsiteX2" fmla="*/ 424184 w 769944"/>
                      <a:gd name="connsiteY2" fmla="*/ 2171662 h 2176862"/>
                      <a:gd name="connsiteX3" fmla="*/ 404091 w 769944"/>
                      <a:gd name="connsiteY3" fmla="*/ 2163816 h 2176862"/>
                      <a:gd name="connsiteX4" fmla="*/ 398870 w 769944"/>
                      <a:gd name="connsiteY4" fmla="*/ 2136245 h 2176862"/>
                      <a:gd name="connsiteX5" fmla="*/ 513841 w 769944"/>
                      <a:gd name="connsiteY5" fmla="*/ 2069983 h 2176862"/>
                      <a:gd name="connsiteX6" fmla="*/ 717425 w 769944"/>
                      <a:gd name="connsiteY6" fmla="*/ 1954814 h 2176862"/>
                      <a:gd name="connsiteX7" fmla="*/ 672610 w 769944"/>
                      <a:gd name="connsiteY7" fmla="*/ 1733140 h 2176862"/>
                      <a:gd name="connsiteX8" fmla="*/ 725637 w 769944"/>
                      <a:gd name="connsiteY8" fmla="*/ 1753177 h 2176862"/>
                      <a:gd name="connsiteX9" fmla="*/ 401411 w 769944"/>
                      <a:gd name="connsiteY9" fmla="*/ 1938925 h 2176862"/>
                      <a:gd name="connsiteX10" fmla="*/ 355580 w 769944"/>
                      <a:gd name="connsiteY10" fmla="*/ 1919453 h 2176862"/>
                      <a:gd name="connsiteX11" fmla="*/ 672610 w 769944"/>
                      <a:gd name="connsiteY11" fmla="*/ 1733140 h 2176862"/>
                      <a:gd name="connsiteX12" fmla="*/ 630223 w 769944"/>
                      <a:gd name="connsiteY12" fmla="*/ 1518241 h 2176862"/>
                      <a:gd name="connsiteX13" fmla="*/ 682516 w 769944"/>
                      <a:gd name="connsiteY13" fmla="*/ 1530574 h 2176862"/>
                      <a:gd name="connsiteX14" fmla="*/ 320699 w 769944"/>
                      <a:gd name="connsiteY14" fmla="*/ 1745502 h 2176862"/>
                      <a:gd name="connsiteX15" fmla="*/ 310822 w 769944"/>
                      <a:gd name="connsiteY15" fmla="*/ 1702268 h 2176862"/>
                      <a:gd name="connsiteX16" fmla="*/ 630223 w 769944"/>
                      <a:gd name="connsiteY16" fmla="*/ 1518241 h 2176862"/>
                      <a:gd name="connsiteX17" fmla="*/ 587920 w 769944"/>
                      <a:gd name="connsiteY17" fmla="*/ 1300265 h 2176862"/>
                      <a:gd name="connsiteX18" fmla="*/ 638520 w 769944"/>
                      <a:gd name="connsiteY18" fmla="*/ 1311130 h 2176862"/>
                      <a:gd name="connsiteX19" fmla="*/ 524000 w 769944"/>
                      <a:gd name="connsiteY19" fmla="*/ 1383798 h 2176862"/>
                      <a:gd name="connsiteX20" fmla="*/ 313362 w 769944"/>
                      <a:gd name="connsiteY20" fmla="*/ 1508702 h 2176862"/>
                      <a:gd name="connsiteX21" fmla="*/ 267475 w 769944"/>
                      <a:gd name="connsiteY21" fmla="*/ 1488835 h 2176862"/>
                      <a:gd name="connsiteX22" fmla="*/ 540791 w 769944"/>
                      <a:gd name="connsiteY22" fmla="*/ 1328655 h 2176862"/>
                      <a:gd name="connsiteX23" fmla="*/ 587920 w 769944"/>
                      <a:gd name="connsiteY23" fmla="*/ 1300265 h 2176862"/>
                      <a:gd name="connsiteX24" fmla="*/ 541638 w 769944"/>
                      <a:gd name="connsiteY24" fmla="*/ 1083304 h 2176862"/>
                      <a:gd name="connsiteX25" fmla="*/ 597204 w 769944"/>
                      <a:gd name="connsiteY25" fmla="*/ 1099700 h 2176862"/>
                      <a:gd name="connsiteX26" fmla="*/ 228333 w 769944"/>
                      <a:gd name="connsiteY26" fmla="*/ 1311044 h 2176862"/>
                      <a:gd name="connsiteX27" fmla="*/ 219528 w 769944"/>
                      <a:gd name="connsiteY27" fmla="*/ 1267415 h 2176862"/>
                      <a:gd name="connsiteX28" fmla="*/ 541638 w 769944"/>
                      <a:gd name="connsiteY28" fmla="*/ 1083304 h 2176862"/>
                      <a:gd name="connsiteX29" fmla="*/ 498772 w 769944"/>
                      <a:gd name="connsiteY29" fmla="*/ 864256 h 2176862"/>
                      <a:gd name="connsiteX30" fmla="*/ 550783 w 769944"/>
                      <a:gd name="connsiteY30" fmla="*/ 882769 h 2176862"/>
                      <a:gd name="connsiteX31" fmla="*/ 218992 w 769944"/>
                      <a:gd name="connsiteY31" fmla="*/ 1074810 h 2176862"/>
                      <a:gd name="connsiteX32" fmla="*/ 174714 w 769944"/>
                      <a:gd name="connsiteY32" fmla="*/ 1049637 h 2176862"/>
                      <a:gd name="connsiteX33" fmla="*/ 498772 w 769944"/>
                      <a:gd name="connsiteY33" fmla="*/ 864256 h 2176862"/>
                      <a:gd name="connsiteX34" fmla="*/ 454352 w 769944"/>
                      <a:gd name="connsiteY34" fmla="*/ 648340 h 2176862"/>
                      <a:gd name="connsiteX35" fmla="*/ 507125 w 769944"/>
                      <a:gd name="connsiteY35" fmla="*/ 664567 h 2176862"/>
                      <a:gd name="connsiteX36" fmla="*/ 177366 w 769944"/>
                      <a:gd name="connsiteY36" fmla="*/ 859261 h 2176862"/>
                      <a:gd name="connsiteX37" fmla="*/ 131423 w 769944"/>
                      <a:gd name="connsiteY37" fmla="*/ 837701 h 2176862"/>
                      <a:gd name="connsiteX38" fmla="*/ 454352 w 769944"/>
                      <a:gd name="connsiteY38" fmla="*/ 648340 h 2176862"/>
                      <a:gd name="connsiteX39" fmla="*/ 412106 w 769944"/>
                      <a:gd name="connsiteY39" fmla="*/ 428276 h 2176862"/>
                      <a:gd name="connsiteX40" fmla="*/ 463778 w 769944"/>
                      <a:gd name="connsiteY40" fmla="*/ 443882 h 2176862"/>
                      <a:gd name="connsiteX41" fmla="*/ 342542 w 769944"/>
                      <a:gd name="connsiteY41" fmla="*/ 519711 h 2176862"/>
                      <a:gd name="connsiteX42" fmla="*/ 128573 w 769944"/>
                      <a:gd name="connsiteY42" fmla="*/ 643572 h 2176862"/>
                      <a:gd name="connsiteX43" fmla="*/ 91209 w 769944"/>
                      <a:gd name="connsiteY43" fmla="*/ 615859 h 2176862"/>
                      <a:gd name="connsiteX44" fmla="*/ 243064 w 769944"/>
                      <a:gd name="connsiteY44" fmla="*/ 531705 h 2176862"/>
                      <a:gd name="connsiteX45" fmla="*/ 388739 w 769944"/>
                      <a:gd name="connsiteY45" fmla="*/ 446874 h 2176862"/>
                      <a:gd name="connsiteX46" fmla="*/ 412106 w 769944"/>
                      <a:gd name="connsiteY46" fmla="*/ 428276 h 2176862"/>
                      <a:gd name="connsiteX47" fmla="*/ 368251 w 769944"/>
                      <a:gd name="connsiteY47" fmla="*/ 214900 h 2176862"/>
                      <a:gd name="connsiteX48" fmla="*/ 415774 w 769944"/>
                      <a:gd name="connsiteY48" fmla="*/ 234909 h 2176862"/>
                      <a:gd name="connsiteX49" fmla="*/ 80993 w 769944"/>
                      <a:gd name="connsiteY49" fmla="*/ 429349 h 2176862"/>
                      <a:gd name="connsiteX50" fmla="*/ 44842 w 769944"/>
                      <a:gd name="connsiteY50" fmla="*/ 402624 h 2176862"/>
                      <a:gd name="connsiteX51" fmla="*/ 353661 w 769944"/>
                      <a:gd name="connsiteY51" fmla="*/ 225681 h 2176862"/>
                      <a:gd name="connsiteX52" fmla="*/ 368251 w 769944"/>
                      <a:gd name="connsiteY52" fmla="*/ 214900 h 2176862"/>
                      <a:gd name="connsiteX53" fmla="*/ 324876 w 769944"/>
                      <a:gd name="connsiteY53" fmla="*/ 0 h 2176862"/>
                      <a:gd name="connsiteX54" fmla="*/ 369521 w 769944"/>
                      <a:gd name="connsiteY54" fmla="*/ 16143 h 2176862"/>
                      <a:gd name="connsiteX55" fmla="*/ 259320 w 769944"/>
                      <a:gd name="connsiteY55" fmla="*/ 83420 h 2176862"/>
                      <a:gd name="connsiteX56" fmla="*/ 28672 w 769944"/>
                      <a:gd name="connsiteY56" fmla="*/ 216114 h 2176862"/>
                      <a:gd name="connsiteX57" fmla="*/ 7083 w 769944"/>
                      <a:gd name="connsiteY57" fmla="*/ 214562 h 2176862"/>
                      <a:gd name="connsiteX58" fmla="*/ 0 w 769944"/>
                      <a:gd name="connsiteY58" fmla="*/ 181882 h 2176862"/>
                      <a:gd name="connsiteX59" fmla="*/ 145647 w 769944"/>
                      <a:gd name="connsiteY59" fmla="*/ 102639 h 2176862"/>
                      <a:gd name="connsiteX60" fmla="*/ 300098 w 769944"/>
                      <a:gd name="connsiteY60" fmla="*/ 13913 h 2176862"/>
                      <a:gd name="connsiteX61" fmla="*/ 324876 w 769944"/>
                      <a:gd name="connsiteY61" fmla="*/ 0 h 2176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</a:cxnLst>
                    <a:rect l="l" t="t" r="r" b="b"/>
                    <a:pathLst>
                      <a:path w="769944" h="2176862">
                        <a:moveTo>
                          <a:pt x="717425" y="1954814"/>
                        </a:moveTo>
                        <a:cubicBezTo>
                          <a:pt x="740820" y="1960317"/>
                          <a:pt x="753152" y="1961277"/>
                          <a:pt x="769944" y="1968275"/>
                        </a:cubicBezTo>
                        <a:cubicBezTo>
                          <a:pt x="652856" y="2036569"/>
                          <a:pt x="541074" y="2103001"/>
                          <a:pt x="424184" y="2171662"/>
                        </a:cubicBezTo>
                        <a:cubicBezTo>
                          <a:pt x="412021" y="2178830"/>
                          <a:pt x="405728" y="2180579"/>
                          <a:pt x="404091" y="2163816"/>
                        </a:cubicBezTo>
                        <a:cubicBezTo>
                          <a:pt x="402651" y="2154644"/>
                          <a:pt x="400620" y="2145332"/>
                          <a:pt x="398870" y="2136245"/>
                        </a:cubicBezTo>
                        <a:cubicBezTo>
                          <a:pt x="443797" y="2118917"/>
                          <a:pt x="472385" y="2093632"/>
                          <a:pt x="513841" y="2069983"/>
                        </a:cubicBezTo>
                        <a:cubicBezTo>
                          <a:pt x="581571" y="2031348"/>
                          <a:pt x="645180" y="1996609"/>
                          <a:pt x="717425" y="1954814"/>
                        </a:cubicBezTo>
                        <a:close/>
                        <a:moveTo>
                          <a:pt x="672610" y="1733140"/>
                        </a:moveTo>
                        <a:cubicBezTo>
                          <a:pt x="690644" y="1739151"/>
                          <a:pt x="705121" y="1746319"/>
                          <a:pt x="725637" y="1753177"/>
                        </a:cubicBezTo>
                        <a:cubicBezTo>
                          <a:pt x="615944" y="1816109"/>
                          <a:pt x="511301" y="1876388"/>
                          <a:pt x="401411" y="1938925"/>
                        </a:cubicBezTo>
                        <a:cubicBezTo>
                          <a:pt x="359164" y="1963082"/>
                          <a:pt x="365062" y="1965113"/>
                          <a:pt x="355580" y="1919453"/>
                        </a:cubicBezTo>
                        <a:cubicBezTo>
                          <a:pt x="455425" y="1862024"/>
                          <a:pt x="661887" y="1744147"/>
                          <a:pt x="672610" y="1733140"/>
                        </a:cubicBezTo>
                        <a:close/>
                        <a:moveTo>
                          <a:pt x="630223" y="1518241"/>
                        </a:moveTo>
                        <a:cubicBezTo>
                          <a:pt x="650711" y="1523349"/>
                          <a:pt x="658415" y="1525127"/>
                          <a:pt x="682516" y="1530574"/>
                        </a:cubicBezTo>
                        <a:cubicBezTo>
                          <a:pt x="614843" y="1570280"/>
                          <a:pt x="383518" y="1709407"/>
                          <a:pt x="320699" y="1745502"/>
                        </a:cubicBezTo>
                        <a:cubicBezTo>
                          <a:pt x="316127" y="1729303"/>
                          <a:pt x="310145" y="1716858"/>
                          <a:pt x="310822" y="1702268"/>
                        </a:cubicBezTo>
                        <a:cubicBezTo>
                          <a:pt x="387469" y="1665383"/>
                          <a:pt x="619019" y="1525099"/>
                          <a:pt x="630223" y="1518241"/>
                        </a:cubicBezTo>
                        <a:close/>
                        <a:moveTo>
                          <a:pt x="587920" y="1300265"/>
                        </a:moveTo>
                        <a:cubicBezTo>
                          <a:pt x="610101" y="1305401"/>
                          <a:pt x="619922" y="1306756"/>
                          <a:pt x="638520" y="1311130"/>
                        </a:cubicBezTo>
                        <a:cubicBezTo>
                          <a:pt x="591955" y="1342907"/>
                          <a:pt x="562549" y="1360262"/>
                          <a:pt x="524000" y="1383798"/>
                        </a:cubicBezTo>
                        <a:cubicBezTo>
                          <a:pt x="451417" y="1428076"/>
                          <a:pt x="386623" y="1465497"/>
                          <a:pt x="313362" y="1508702"/>
                        </a:cubicBezTo>
                        <a:cubicBezTo>
                          <a:pt x="275772" y="1530997"/>
                          <a:pt x="274220" y="1533903"/>
                          <a:pt x="267475" y="1488835"/>
                        </a:cubicBezTo>
                        <a:cubicBezTo>
                          <a:pt x="361760" y="1434172"/>
                          <a:pt x="446507" y="1383403"/>
                          <a:pt x="540791" y="1328655"/>
                        </a:cubicBezTo>
                        <a:cubicBezTo>
                          <a:pt x="555918" y="1319850"/>
                          <a:pt x="570593" y="1314601"/>
                          <a:pt x="587920" y="1300265"/>
                        </a:cubicBezTo>
                        <a:close/>
                        <a:moveTo>
                          <a:pt x="541638" y="1083304"/>
                        </a:moveTo>
                        <a:cubicBezTo>
                          <a:pt x="563340" y="1088525"/>
                          <a:pt x="585775" y="1092758"/>
                          <a:pt x="597204" y="1099700"/>
                        </a:cubicBezTo>
                        <a:cubicBezTo>
                          <a:pt x="475291" y="1170308"/>
                          <a:pt x="352109" y="1239393"/>
                          <a:pt x="228333" y="1311044"/>
                        </a:cubicBezTo>
                        <a:cubicBezTo>
                          <a:pt x="224862" y="1293604"/>
                          <a:pt x="222153" y="1280566"/>
                          <a:pt x="219528" y="1267415"/>
                        </a:cubicBezTo>
                        <a:cubicBezTo>
                          <a:pt x="291180" y="1232252"/>
                          <a:pt x="525213" y="1093887"/>
                          <a:pt x="541638" y="1083304"/>
                        </a:cubicBezTo>
                        <a:close/>
                        <a:moveTo>
                          <a:pt x="498772" y="864256"/>
                        </a:moveTo>
                        <a:cubicBezTo>
                          <a:pt x="518780" y="869562"/>
                          <a:pt x="536644" y="878141"/>
                          <a:pt x="550783" y="882769"/>
                        </a:cubicBezTo>
                        <a:cubicBezTo>
                          <a:pt x="509411" y="911526"/>
                          <a:pt x="295950" y="1030927"/>
                          <a:pt x="218992" y="1074810"/>
                        </a:cubicBezTo>
                        <a:cubicBezTo>
                          <a:pt x="181854" y="1095947"/>
                          <a:pt x="181854" y="1096032"/>
                          <a:pt x="174714" y="1049637"/>
                        </a:cubicBezTo>
                        <a:cubicBezTo>
                          <a:pt x="233893" y="1022348"/>
                          <a:pt x="490278" y="873231"/>
                          <a:pt x="498772" y="864256"/>
                        </a:cubicBezTo>
                        <a:close/>
                        <a:moveTo>
                          <a:pt x="454352" y="648340"/>
                        </a:moveTo>
                        <a:cubicBezTo>
                          <a:pt x="474981" y="653138"/>
                          <a:pt x="488217" y="657879"/>
                          <a:pt x="507125" y="664567"/>
                        </a:cubicBezTo>
                        <a:cubicBezTo>
                          <a:pt x="411569" y="720839"/>
                          <a:pt x="193509" y="849695"/>
                          <a:pt x="177366" y="859261"/>
                        </a:cubicBezTo>
                        <a:cubicBezTo>
                          <a:pt x="140764" y="880935"/>
                          <a:pt x="140877" y="881019"/>
                          <a:pt x="131423" y="837701"/>
                        </a:cubicBezTo>
                        <a:cubicBezTo>
                          <a:pt x="200648" y="798446"/>
                          <a:pt x="435360" y="663805"/>
                          <a:pt x="454352" y="648340"/>
                        </a:cubicBezTo>
                        <a:close/>
                        <a:moveTo>
                          <a:pt x="412106" y="428276"/>
                        </a:moveTo>
                        <a:cubicBezTo>
                          <a:pt x="428614" y="432735"/>
                          <a:pt x="447748" y="437561"/>
                          <a:pt x="463778" y="443882"/>
                        </a:cubicBezTo>
                        <a:cubicBezTo>
                          <a:pt x="427655" y="476025"/>
                          <a:pt x="383405" y="495215"/>
                          <a:pt x="342542" y="519711"/>
                        </a:cubicBezTo>
                        <a:cubicBezTo>
                          <a:pt x="271821" y="562127"/>
                          <a:pt x="199943" y="602426"/>
                          <a:pt x="128573" y="643572"/>
                        </a:cubicBezTo>
                        <a:cubicBezTo>
                          <a:pt x="97192" y="663411"/>
                          <a:pt x="97192" y="648199"/>
                          <a:pt x="91209" y="615859"/>
                        </a:cubicBezTo>
                        <a:cubicBezTo>
                          <a:pt x="148892" y="593790"/>
                          <a:pt x="188965" y="560462"/>
                          <a:pt x="243064" y="531705"/>
                        </a:cubicBezTo>
                        <a:cubicBezTo>
                          <a:pt x="292620" y="505262"/>
                          <a:pt x="340143" y="475151"/>
                          <a:pt x="388739" y="446874"/>
                        </a:cubicBezTo>
                        <a:cubicBezTo>
                          <a:pt x="397911" y="441540"/>
                          <a:pt x="399547" y="439424"/>
                          <a:pt x="412106" y="428276"/>
                        </a:cubicBezTo>
                        <a:close/>
                        <a:moveTo>
                          <a:pt x="368251" y="214900"/>
                        </a:moveTo>
                        <a:cubicBezTo>
                          <a:pt x="387864" y="221024"/>
                          <a:pt x="431126" y="224326"/>
                          <a:pt x="415774" y="234909"/>
                        </a:cubicBezTo>
                        <a:cubicBezTo>
                          <a:pt x="304895" y="299139"/>
                          <a:pt x="192069" y="365401"/>
                          <a:pt x="80993" y="429349"/>
                        </a:cubicBezTo>
                        <a:cubicBezTo>
                          <a:pt x="58839" y="442274"/>
                          <a:pt x="50035" y="444221"/>
                          <a:pt x="44842" y="402624"/>
                        </a:cubicBezTo>
                        <a:cubicBezTo>
                          <a:pt x="150020" y="342288"/>
                          <a:pt x="248369" y="285819"/>
                          <a:pt x="353661" y="225681"/>
                        </a:cubicBezTo>
                        <a:cubicBezTo>
                          <a:pt x="359559" y="222266"/>
                          <a:pt x="359559" y="222266"/>
                          <a:pt x="368251" y="214900"/>
                        </a:cubicBezTo>
                        <a:close/>
                        <a:moveTo>
                          <a:pt x="324876" y="0"/>
                        </a:moveTo>
                        <a:cubicBezTo>
                          <a:pt x="345308" y="1157"/>
                          <a:pt x="352081" y="8607"/>
                          <a:pt x="369521" y="16143"/>
                        </a:cubicBezTo>
                        <a:cubicBezTo>
                          <a:pt x="327501" y="41851"/>
                          <a:pt x="298546" y="60223"/>
                          <a:pt x="259320" y="83420"/>
                        </a:cubicBezTo>
                        <a:cubicBezTo>
                          <a:pt x="183011" y="128658"/>
                          <a:pt x="104981" y="170989"/>
                          <a:pt x="28672" y="216114"/>
                        </a:cubicBezTo>
                        <a:cubicBezTo>
                          <a:pt x="17243" y="222294"/>
                          <a:pt x="10667" y="223762"/>
                          <a:pt x="7083" y="214562"/>
                        </a:cubicBezTo>
                        <a:cubicBezTo>
                          <a:pt x="4939" y="204995"/>
                          <a:pt x="1157" y="187018"/>
                          <a:pt x="0" y="181882"/>
                        </a:cubicBezTo>
                        <a:cubicBezTo>
                          <a:pt x="58304" y="154339"/>
                          <a:pt x="94031" y="129787"/>
                          <a:pt x="145647" y="102639"/>
                        </a:cubicBezTo>
                        <a:cubicBezTo>
                          <a:pt x="198137" y="75011"/>
                          <a:pt x="248567" y="43404"/>
                          <a:pt x="300098" y="13913"/>
                        </a:cubicBezTo>
                        <a:cubicBezTo>
                          <a:pt x="309383" y="8607"/>
                          <a:pt x="314519" y="5419"/>
                          <a:pt x="324876" y="0"/>
                        </a:cubicBezTo>
                        <a:close/>
                      </a:path>
                    </a:pathLst>
                  </a:custGeom>
                  <a:solidFill>
                    <a:srgbClr val="DCDAD9"/>
                  </a:solidFill>
                  <a:ln w="7083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: Shape 50">
                    <a:extLst>
                      <a:ext uri="{FF2B5EF4-FFF2-40B4-BE49-F238E27FC236}">
                        <a16:creationId xmlns:a16="http://schemas.microsoft.com/office/drawing/2014/main" id="{4FBD11CA-3E14-4B6C-ADBA-7FAEDB084CC3}"/>
                      </a:ext>
                    </a:extLst>
                  </p:cNvPr>
                  <p:cNvSpPr/>
                  <p:nvPr/>
                </p:nvSpPr>
                <p:spPr>
                  <a:xfrm>
                    <a:off x="1150286" y="4372890"/>
                    <a:ext cx="692704" cy="1485759"/>
                  </a:xfrm>
                  <a:custGeom>
                    <a:avLst/>
                    <a:gdLst>
                      <a:gd name="connsiteX0" fmla="*/ 315112 w 692704"/>
                      <a:gd name="connsiteY0" fmla="*/ 1230645 h 1485759"/>
                      <a:gd name="connsiteX1" fmla="*/ 371073 w 692704"/>
                      <a:gd name="connsiteY1" fmla="*/ 1274133 h 1485759"/>
                      <a:gd name="connsiteX2" fmla="*/ 0 w 692704"/>
                      <a:gd name="connsiteY2" fmla="*/ 1485759 h 1485759"/>
                      <a:gd name="connsiteX3" fmla="*/ 26104 w 692704"/>
                      <a:gd name="connsiteY3" fmla="*/ 1396413 h 1485759"/>
                      <a:gd name="connsiteX4" fmla="*/ 315112 w 692704"/>
                      <a:gd name="connsiteY4" fmla="*/ 1230645 h 1485759"/>
                      <a:gd name="connsiteX5" fmla="*/ 359955 w 692704"/>
                      <a:gd name="connsiteY5" fmla="*/ 1066768 h 1485759"/>
                      <a:gd name="connsiteX6" fmla="*/ 415916 w 692704"/>
                      <a:gd name="connsiteY6" fmla="*/ 1110256 h 1485759"/>
                      <a:gd name="connsiteX7" fmla="*/ 44843 w 692704"/>
                      <a:gd name="connsiteY7" fmla="*/ 1321882 h 1485759"/>
                      <a:gd name="connsiteX8" fmla="*/ 70947 w 692704"/>
                      <a:gd name="connsiteY8" fmla="*/ 1232536 h 1485759"/>
                      <a:gd name="connsiteX9" fmla="*/ 359955 w 692704"/>
                      <a:gd name="connsiteY9" fmla="*/ 1066768 h 1485759"/>
                      <a:gd name="connsiteX10" fmla="*/ 405023 w 692704"/>
                      <a:gd name="connsiteY10" fmla="*/ 902891 h 1485759"/>
                      <a:gd name="connsiteX11" fmla="*/ 460758 w 692704"/>
                      <a:gd name="connsiteY11" fmla="*/ 946407 h 1485759"/>
                      <a:gd name="connsiteX12" fmla="*/ 97418 w 692704"/>
                      <a:gd name="connsiteY12" fmla="*/ 1153350 h 1485759"/>
                      <a:gd name="connsiteX13" fmla="*/ 117257 w 692704"/>
                      <a:gd name="connsiteY13" fmla="*/ 1069224 h 1485759"/>
                      <a:gd name="connsiteX14" fmla="*/ 405023 w 692704"/>
                      <a:gd name="connsiteY14" fmla="*/ 902891 h 1485759"/>
                      <a:gd name="connsiteX15" fmla="*/ 453364 w 692704"/>
                      <a:gd name="connsiteY15" fmla="*/ 734357 h 1485759"/>
                      <a:gd name="connsiteX16" fmla="*/ 510229 w 692704"/>
                      <a:gd name="connsiteY16" fmla="*/ 778353 h 1485759"/>
                      <a:gd name="connsiteX17" fmla="*/ 137152 w 692704"/>
                      <a:gd name="connsiteY17" fmla="*/ 995652 h 1485759"/>
                      <a:gd name="connsiteX18" fmla="*/ 136080 w 692704"/>
                      <a:gd name="connsiteY18" fmla="*/ 994580 h 1485759"/>
                      <a:gd name="connsiteX19" fmla="*/ 164667 w 692704"/>
                      <a:gd name="connsiteY19" fmla="*/ 897332 h 1485759"/>
                      <a:gd name="connsiteX20" fmla="*/ 453364 w 692704"/>
                      <a:gd name="connsiteY20" fmla="*/ 734357 h 1485759"/>
                      <a:gd name="connsiteX21" fmla="*/ 502610 w 692704"/>
                      <a:gd name="connsiteY21" fmla="*/ 564300 h 1485759"/>
                      <a:gd name="connsiteX22" fmla="*/ 553520 w 692704"/>
                      <a:gd name="connsiteY22" fmla="*/ 615295 h 1485759"/>
                      <a:gd name="connsiteX23" fmla="*/ 180923 w 692704"/>
                      <a:gd name="connsiteY23" fmla="*/ 833327 h 1485759"/>
                      <a:gd name="connsiteX24" fmla="*/ 208353 w 692704"/>
                      <a:gd name="connsiteY24" fmla="*/ 737180 h 1485759"/>
                      <a:gd name="connsiteX25" fmla="*/ 225342 w 692704"/>
                      <a:gd name="connsiteY25" fmla="*/ 726710 h 1485759"/>
                      <a:gd name="connsiteX26" fmla="*/ 502610 w 692704"/>
                      <a:gd name="connsiteY26" fmla="*/ 564300 h 1485759"/>
                      <a:gd name="connsiteX27" fmla="*/ 545336 w 692704"/>
                      <a:gd name="connsiteY27" fmla="*/ 405051 h 1485759"/>
                      <a:gd name="connsiteX28" fmla="*/ 602990 w 692704"/>
                      <a:gd name="connsiteY28" fmla="*/ 445604 h 1485759"/>
                      <a:gd name="connsiteX29" fmla="*/ 495103 w 692704"/>
                      <a:gd name="connsiteY29" fmla="*/ 512657 h 1485759"/>
                      <a:gd name="connsiteX30" fmla="*/ 227289 w 692704"/>
                      <a:gd name="connsiteY30" fmla="*/ 667870 h 1485759"/>
                      <a:gd name="connsiteX31" fmla="*/ 255256 w 692704"/>
                      <a:gd name="connsiteY31" fmla="*/ 572456 h 1485759"/>
                      <a:gd name="connsiteX32" fmla="*/ 465697 w 692704"/>
                      <a:gd name="connsiteY32" fmla="*/ 450430 h 1485759"/>
                      <a:gd name="connsiteX33" fmla="*/ 545336 w 692704"/>
                      <a:gd name="connsiteY33" fmla="*/ 405051 h 1485759"/>
                      <a:gd name="connsiteX34" fmla="*/ 589924 w 692704"/>
                      <a:gd name="connsiteY34" fmla="*/ 241146 h 1485759"/>
                      <a:gd name="connsiteX35" fmla="*/ 646309 w 692704"/>
                      <a:gd name="connsiteY35" fmla="*/ 287682 h 1485759"/>
                      <a:gd name="connsiteX36" fmla="*/ 539776 w 692704"/>
                      <a:gd name="connsiteY36" fmla="*/ 348752 h 1485759"/>
                      <a:gd name="connsiteX37" fmla="*/ 272160 w 692704"/>
                      <a:gd name="connsiteY37" fmla="*/ 503965 h 1485759"/>
                      <a:gd name="connsiteX38" fmla="*/ 300098 w 692704"/>
                      <a:gd name="connsiteY38" fmla="*/ 408551 h 1485759"/>
                      <a:gd name="connsiteX39" fmla="*/ 510371 w 692704"/>
                      <a:gd name="connsiteY39" fmla="*/ 286525 h 1485759"/>
                      <a:gd name="connsiteX40" fmla="*/ 589924 w 692704"/>
                      <a:gd name="connsiteY40" fmla="*/ 241146 h 1485759"/>
                      <a:gd name="connsiteX41" fmla="*/ 637646 w 692704"/>
                      <a:gd name="connsiteY41" fmla="*/ 75716 h 1485759"/>
                      <a:gd name="connsiteX42" fmla="*/ 692704 w 692704"/>
                      <a:gd name="connsiteY42" fmla="*/ 120615 h 1485759"/>
                      <a:gd name="connsiteX43" fmla="*/ 589388 w 692704"/>
                      <a:gd name="connsiteY43" fmla="*/ 180302 h 1485759"/>
                      <a:gd name="connsiteX44" fmla="*/ 321631 w 692704"/>
                      <a:gd name="connsiteY44" fmla="*/ 335459 h 1485759"/>
                      <a:gd name="connsiteX45" fmla="*/ 349597 w 692704"/>
                      <a:gd name="connsiteY45" fmla="*/ 240073 h 1485759"/>
                      <a:gd name="connsiteX46" fmla="*/ 559983 w 692704"/>
                      <a:gd name="connsiteY46" fmla="*/ 118076 h 1485759"/>
                      <a:gd name="connsiteX47" fmla="*/ 637646 w 692704"/>
                      <a:gd name="connsiteY47" fmla="*/ 75716 h 1485759"/>
                      <a:gd name="connsiteX48" fmla="*/ 521574 w 692704"/>
                      <a:gd name="connsiteY48" fmla="*/ 0 h 1485759"/>
                      <a:gd name="connsiteX49" fmla="*/ 593734 w 692704"/>
                      <a:gd name="connsiteY49" fmla="*/ 42726 h 1485759"/>
                      <a:gd name="connsiteX50" fmla="*/ 366473 w 692704"/>
                      <a:gd name="connsiteY50" fmla="*/ 176238 h 1485759"/>
                      <a:gd name="connsiteX51" fmla="*/ 400282 w 692704"/>
                      <a:gd name="connsiteY51" fmla="*/ 70495 h 1485759"/>
                      <a:gd name="connsiteX52" fmla="*/ 521574 w 692704"/>
                      <a:gd name="connsiteY52" fmla="*/ 0 h 1485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692704" h="1485759">
                        <a:moveTo>
                          <a:pt x="315112" y="1230645"/>
                        </a:moveTo>
                        <a:cubicBezTo>
                          <a:pt x="331451" y="1244247"/>
                          <a:pt x="355721" y="1263522"/>
                          <a:pt x="371073" y="1274133"/>
                        </a:cubicBezTo>
                        <a:cubicBezTo>
                          <a:pt x="334528" y="1293493"/>
                          <a:pt x="93382" y="1433043"/>
                          <a:pt x="0" y="1485759"/>
                        </a:cubicBezTo>
                        <a:cubicBezTo>
                          <a:pt x="11909" y="1445376"/>
                          <a:pt x="20601" y="1415293"/>
                          <a:pt x="26104" y="1396413"/>
                        </a:cubicBezTo>
                        <a:cubicBezTo>
                          <a:pt x="61098" y="1377138"/>
                          <a:pt x="233836" y="1277012"/>
                          <a:pt x="315112" y="1230645"/>
                        </a:cubicBezTo>
                        <a:close/>
                        <a:moveTo>
                          <a:pt x="359955" y="1066768"/>
                        </a:moveTo>
                        <a:cubicBezTo>
                          <a:pt x="376294" y="1080342"/>
                          <a:pt x="400564" y="1099645"/>
                          <a:pt x="415916" y="1110256"/>
                        </a:cubicBezTo>
                        <a:cubicBezTo>
                          <a:pt x="379371" y="1129616"/>
                          <a:pt x="138225" y="1269166"/>
                          <a:pt x="44843" y="1321882"/>
                        </a:cubicBezTo>
                        <a:cubicBezTo>
                          <a:pt x="56752" y="1281499"/>
                          <a:pt x="65444" y="1251416"/>
                          <a:pt x="70947" y="1232536"/>
                        </a:cubicBezTo>
                        <a:cubicBezTo>
                          <a:pt x="105941" y="1213261"/>
                          <a:pt x="278679" y="1113135"/>
                          <a:pt x="359955" y="1066768"/>
                        </a:cubicBezTo>
                        <a:close/>
                        <a:moveTo>
                          <a:pt x="405023" y="902891"/>
                        </a:moveTo>
                        <a:cubicBezTo>
                          <a:pt x="421193" y="916522"/>
                          <a:pt x="445463" y="935853"/>
                          <a:pt x="460758" y="946407"/>
                        </a:cubicBezTo>
                        <a:cubicBezTo>
                          <a:pt x="424354" y="965936"/>
                          <a:pt x="190405" y="1100464"/>
                          <a:pt x="97418" y="1153350"/>
                        </a:cubicBezTo>
                        <a:cubicBezTo>
                          <a:pt x="105800" y="1113897"/>
                          <a:pt x="111782" y="1088188"/>
                          <a:pt x="117257" y="1069224"/>
                        </a:cubicBezTo>
                        <a:cubicBezTo>
                          <a:pt x="152081" y="1049893"/>
                          <a:pt x="324086" y="949399"/>
                          <a:pt x="405023" y="902891"/>
                        </a:cubicBezTo>
                        <a:close/>
                        <a:moveTo>
                          <a:pt x="453364" y="734357"/>
                        </a:moveTo>
                        <a:cubicBezTo>
                          <a:pt x="476139" y="748665"/>
                          <a:pt x="490955" y="763368"/>
                          <a:pt x="510229" y="778353"/>
                        </a:cubicBezTo>
                        <a:cubicBezTo>
                          <a:pt x="388852" y="849102"/>
                          <a:pt x="267447" y="919767"/>
                          <a:pt x="137152" y="995652"/>
                        </a:cubicBezTo>
                        <a:cubicBezTo>
                          <a:pt x="136842" y="995257"/>
                          <a:pt x="136475" y="994975"/>
                          <a:pt x="136080" y="994580"/>
                        </a:cubicBezTo>
                        <a:cubicBezTo>
                          <a:pt x="147227" y="956595"/>
                          <a:pt x="155947" y="926907"/>
                          <a:pt x="164667" y="897332"/>
                        </a:cubicBezTo>
                        <a:cubicBezTo>
                          <a:pt x="264343" y="843599"/>
                          <a:pt x="356681" y="793338"/>
                          <a:pt x="453364" y="734357"/>
                        </a:cubicBezTo>
                        <a:close/>
                        <a:moveTo>
                          <a:pt x="502610" y="564300"/>
                        </a:moveTo>
                        <a:cubicBezTo>
                          <a:pt x="520587" y="581261"/>
                          <a:pt x="535656" y="598701"/>
                          <a:pt x="553520" y="615295"/>
                        </a:cubicBezTo>
                        <a:cubicBezTo>
                          <a:pt x="431805" y="686496"/>
                          <a:pt x="310174" y="757724"/>
                          <a:pt x="180923" y="833327"/>
                        </a:cubicBezTo>
                        <a:cubicBezTo>
                          <a:pt x="193368" y="790489"/>
                          <a:pt x="208353" y="737180"/>
                          <a:pt x="208353" y="737180"/>
                        </a:cubicBezTo>
                        <a:cubicBezTo>
                          <a:pt x="215380" y="731931"/>
                          <a:pt x="217412" y="731366"/>
                          <a:pt x="225342" y="726710"/>
                        </a:cubicBezTo>
                        <a:cubicBezTo>
                          <a:pt x="317708" y="672357"/>
                          <a:pt x="410159" y="618371"/>
                          <a:pt x="502610" y="564300"/>
                        </a:cubicBezTo>
                        <a:close/>
                        <a:moveTo>
                          <a:pt x="545336" y="405051"/>
                        </a:moveTo>
                        <a:cubicBezTo>
                          <a:pt x="575898" y="425173"/>
                          <a:pt x="583462" y="429152"/>
                          <a:pt x="602990" y="445604"/>
                        </a:cubicBezTo>
                        <a:cubicBezTo>
                          <a:pt x="564385" y="470749"/>
                          <a:pt x="531395" y="490983"/>
                          <a:pt x="495103" y="512657"/>
                        </a:cubicBezTo>
                        <a:cubicBezTo>
                          <a:pt x="408607" y="564329"/>
                          <a:pt x="320756" y="613884"/>
                          <a:pt x="227289" y="667870"/>
                        </a:cubicBezTo>
                        <a:cubicBezTo>
                          <a:pt x="238606" y="629264"/>
                          <a:pt x="253619" y="578270"/>
                          <a:pt x="255256" y="572456"/>
                        </a:cubicBezTo>
                        <a:cubicBezTo>
                          <a:pt x="265330" y="566756"/>
                          <a:pt x="401947" y="489713"/>
                          <a:pt x="465697" y="450430"/>
                        </a:cubicBezTo>
                        <a:cubicBezTo>
                          <a:pt x="495893" y="431861"/>
                          <a:pt x="507802" y="425568"/>
                          <a:pt x="545336" y="405051"/>
                        </a:cubicBezTo>
                        <a:close/>
                        <a:moveTo>
                          <a:pt x="589924" y="241146"/>
                        </a:moveTo>
                        <a:cubicBezTo>
                          <a:pt x="621249" y="264965"/>
                          <a:pt x="626752" y="271173"/>
                          <a:pt x="646309" y="287682"/>
                        </a:cubicBezTo>
                        <a:cubicBezTo>
                          <a:pt x="646309" y="287682"/>
                          <a:pt x="576040" y="327078"/>
                          <a:pt x="539776" y="348752"/>
                        </a:cubicBezTo>
                        <a:cubicBezTo>
                          <a:pt x="453337" y="400424"/>
                          <a:pt x="365542" y="449979"/>
                          <a:pt x="272160" y="503965"/>
                        </a:cubicBezTo>
                        <a:cubicBezTo>
                          <a:pt x="283477" y="465359"/>
                          <a:pt x="298462" y="414365"/>
                          <a:pt x="300098" y="408551"/>
                        </a:cubicBezTo>
                        <a:cubicBezTo>
                          <a:pt x="310145" y="402851"/>
                          <a:pt x="446648" y="325808"/>
                          <a:pt x="510371" y="286525"/>
                        </a:cubicBezTo>
                        <a:cubicBezTo>
                          <a:pt x="540510" y="267956"/>
                          <a:pt x="552419" y="261663"/>
                          <a:pt x="589924" y="241146"/>
                        </a:cubicBezTo>
                        <a:close/>
                        <a:moveTo>
                          <a:pt x="637646" y="75716"/>
                        </a:moveTo>
                        <a:cubicBezTo>
                          <a:pt x="669253" y="100578"/>
                          <a:pt x="673148" y="104078"/>
                          <a:pt x="692704" y="120615"/>
                        </a:cubicBezTo>
                        <a:cubicBezTo>
                          <a:pt x="692704" y="120615"/>
                          <a:pt x="625652" y="158628"/>
                          <a:pt x="589388" y="180302"/>
                        </a:cubicBezTo>
                        <a:cubicBezTo>
                          <a:pt x="502892" y="231946"/>
                          <a:pt x="415070" y="281472"/>
                          <a:pt x="321631" y="335459"/>
                        </a:cubicBezTo>
                        <a:cubicBezTo>
                          <a:pt x="332948" y="296853"/>
                          <a:pt x="347961" y="245886"/>
                          <a:pt x="349597" y="240073"/>
                        </a:cubicBezTo>
                        <a:cubicBezTo>
                          <a:pt x="359644" y="234344"/>
                          <a:pt x="496232" y="157359"/>
                          <a:pt x="559983" y="118076"/>
                        </a:cubicBezTo>
                        <a:cubicBezTo>
                          <a:pt x="590150" y="99506"/>
                          <a:pt x="600112" y="96233"/>
                          <a:pt x="637646" y="75716"/>
                        </a:cubicBezTo>
                        <a:close/>
                        <a:moveTo>
                          <a:pt x="521574" y="0"/>
                        </a:moveTo>
                        <a:cubicBezTo>
                          <a:pt x="544884" y="14760"/>
                          <a:pt x="570424" y="27967"/>
                          <a:pt x="593734" y="42726"/>
                        </a:cubicBezTo>
                        <a:cubicBezTo>
                          <a:pt x="520897" y="85452"/>
                          <a:pt x="445717" y="129731"/>
                          <a:pt x="366473" y="176238"/>
                        </a:cubicBezTo>
                        <a:cubicBezTo>
                          <a:pt x="365598" y="175646"/>
                          <a:pt x="392013" y="96402"/>
                          <a:pt x="400282" y="70495"/>
                        </a:cubicBezTo>
                        <a:cubicBezTo>
                          <a:pt x="438351" y="50882"/>
                          <a:pt x="500691" y="9708"/>
                          <a:pt x="521574" y="0"/>
                        </a:cubicBezTo>
                        <a:close/>
                      </a:path>
                    </a:pathLst>
                  </a:custGeom>
                  <a:solidFill>
                    <a:srgbClr val="DCDAD9"/>
                  </a:solidFill>
                  <a:ln w="7083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5" name="Graphic 116">
                    <a:extLst>
                      <a:ext uri="{FF2B5EF4-FFF2-40B4-BE49-F238E27FC236}">
                        <a16:creationId xmlns:a16="http://schemas.microsoft.com/office/drawing/2014/main" id="{490A08D4-90FF-4885-B7F9-EB6F5E4FCFBB}"/>
                      </a:ext>
                    </a:extLst>
                  </p:cNvPr>
                  <p:cNvSpPr/>
                  <p:nvPr/>
                </p:nvSpPr>
                <p:spPr>
                  <a:xfrm>
                    <a:off x="1094664" y="4320249"/>
                    <a:ext cx="766867" cy="1685231"/>
                  </a:xfrm>
                  <a:custGeom>
                    <a:avLst/>
                    <a:gdLst>
                      <a:gd name="connsiteX0" fmla="*/ 1893106 w 1925199"/>
                      <a:gd name="connsiteY0" fmla="*/ 396838 h 4230729"/>
                      <a:gd name="connsiteX1" fmla="*/ 1879007 w 1925199"/>
                      <a:gd name="connsiteY1" fmla="*/ 434175 h 4230729"/>
                      <a:gd name="connsiteX2" fmla="*/ 949210 w 1925199"/>
                      <a:gd name="connsiteY2" fmla="*/ 972613 h 4230729"/>
                      <a:gd name="connsiteX3" fmla="*/ 1059944 w 1925199"/>
                      <a:gd name="connsiteY3" fmla="*/ 600878 h 4230729"/>
                      <a:gd name="connsiteX4" fmla="*/ 1654138 w 1925199"/>
                      <a:gd name="connsiteY4" fmla="*/ 252169 h 4230729"/>
                      <a:gd name="connsiteX5" fmla="*/ 1654138 w 1925199"/>
                      <a:gd name="connsiteY5" fmla="*/ 252169 h 4230729"/>
                      <a:gd name="connsiteX6" fmla="*/ 1623816 w 1925199"/>
                      <a:gd name="connsiteY6" fmla="*/ 236370 h 4230729"/>
                      <a:gd name="connsiteX7" fmla="*/ 1061148 w 1925199"/>
                      <a:gd name="connsiteY7" fmla="*/ 570981 h 4230729"/>
                      <a:gd name="connsiteX8" fmla="*/ 1189098 w 1925199"/>
                      <a:gd name="connsiteY8" fmla="*/ 169136 h 4230729"/>
                      <a:gd name="connsiteX9" fmla="*/ 1363949 w 1925199"/>
                      <a:gd name="connsiteY9" fmla="*/ 85182 h 4230729"/>
                      <a:gd name="connsiteX10" fmla="*/ 1313931 w 1925199"/>
                      <a:gd name="connsiteY10" fmla="*/ 56560 h 4230729"/>
                      <a:gd name="connsiteX11" fmla="*/ 1214390 w 1925199"/>
                      <a:gd name="connsiteY11" fmla="*/ 105586 h 4230729"/>
                      <a:gd name="connsiteX12" fmla="*/ 1240604 w 1925199"/>
                      <a:gd name="connsiteY12" fmla="*/ 18444 h 4230729"/>
                      <a:gd name="connsiteX13" fmla="*/ 1169473 w 1925199"/>
                      <a:gd name="connsiteY13" fmla="*/ 71579 h 4230729"/>
                      <a:gd name="connsiteX14" fmla="*/ 0 w 1925199"/>
                      <a:gd name="connsiteY14" fmla="*/ 4230730 h 4230729"/>
                      <a:gd name="connsiteX15" fmla="*/ 51931 w 1925199"/>
                      <a:gd name="connsiteY15" fmla="*/ 4171998 h 4230729"/>
                      <a:gd name="connsiteX16" fmla="*/ 132342 w 1925199"/>
                      <a:gd name="connsiteY16" fmla="*/ 3901928 h 4230729"/>
                      <a:gd name="connsiteX17" fmla="*/ 1071350 w 1925199"/>
                      <a:gd name="connsiteY17" fmla="*/ 3361861 h 4230729"/>
                      <a:gd name="connsiteX18" fmla="*/ 976415 w 1925199"/>
                      <a:gd name="connsiteY18" fmla="*/ 3663953 h 4230729"/>
                      <a:gd name="connsiteX19" fmla="*/ 976415 w 1925199"/>
                      <a:gd name="connsiteY19" fmla="*/ 3663953 h 4230729"/>
                      <a:gd name="connsiteX20" fmla="*/ 976415 w 1925199"/>
                      <a:gd name="connsiteY20" fmla="*/ 3663953 h 4230729"/>
                      <a:gd name="connsiteX21" fmla="*/ 1050025 w 1925199"/>
                      <a:gd name="connsiteY21" fmla="*/ 3554990 h 4230729"/>
                      <a:gd name="connsiteX22" fmla="*/ 1925199 w 1925199"/>
                      <a:gd name="connsiteY22" fmla="*/ 416463 h 4230729"/>
                      <a:gd name="connsiteX23" fmla="*/ 1893106 w 1925199"/>
                      <a:gd name="connsiteY23" fmla="*/ 396838 h 4230729"/>
                      <a:gd name="connsiteX24" fmla="*/ 1893106 w 1925199"/>
                      <a:gd name="connsiteY24" fmla="*/ 396838 h 4230729"/>
                      <a:gd name="connsiteX25" fmla="*/ 1069933 w 1925199"/>
                      <a:gd name="connsiteY25" fmla="*/ 3331822 h 4230729"/>
                      <a:gd name="connsiteX26" fmla="*/ 1069933 w 1925199"/>
                      <a:gd name="connsiteY26" fmla="*/ 3331822 h 4230729"/>
                      <a:gd name="connsiteX27" fmla="*/ 1069933 w 1925199"/>
                      <a:gd name="connsiteY27" fmla="*/ 3331822 h 4230729"/>
                      <a:gd name="connsiteX28" fmla="*/ 137727 w 1925199"/>
                      <a:gd name="connsiteY28" fmla="*/ 3864663 h 4230729"/>
                      <a:gd name="connsiteX29" fmla="*/ 248461 w 1925199"/>
                      <a:gd name="connsiteY29" fmla="*/ 3489031 h 4230729"/>
                      <a:gd name="connsiteX30" fmla="*/ 1189948 w 1925199"/>
                      <a:gd name="connsiteY30" fmla="*/ 2947901 h 4230729"/>
                      <a:gd name="connsiteX31" fmla="*/ 1069933 w 1925199"/>
                      <a:gd name="connsiteY31" fmla="*/ 3331822 h 4230729"/>
                      <a:gd name="connsiteX32" fmla="*/ 1069933 w 1925199"/>
                      <a:gd name="connsiteY32" fmla="*/ 3331822 h 4230729"/>
                      <a:gd name="connsiteX33" fmla="*/ 1186973 w 1925199"/>
                      <a:gd name="connsiteY33" fmla="*/ 2911273 h 4230729"/>
                      <a:gd name="connsiteX34" fmla="*/ 1181163 w 1925199"/>
                      <a:gd name="connsiteY34" fmla="*/ 2921475 h 4230729"/>
                      <a:gd name="connsiteX35" fmla="*/ 1180667 w 1925199"/>
                      <a:gd name="connsiteY35" fmla="*/ 2922184 h 4230729"/>
                      <a:gd name="connsiteX36" fmla="*/ 1180667 w 1925199"/>
                      <a:gd name="connsiteY36" fmla="*/ 2922184 h 4230729"/>
                      <a:gd name="connsiteX37" fmla="*/ 1180667 w 1925199"/>
                      <a:gd name="connsiteY37" fmla="*/ 2922184 h 4230729"/>
                      <a:gd name="connsiteX38" fmla="*/ 252287 w 1925199"/>
                      <a:gd name="connsiteY38" fmla="*/ 3452899 h 4230729"/>
                      <a:gd name="connsiteX39" fmla="*/ 367909 w 1925199"/>
                      <a:gd name="connsiteY39" fmla="*/ 3065862 h 4230729"/>
                      <a:gd name="connsiteX40" fmla="*/ 1071633 w 1925199"/>
                      <a:gd name="connsiteY40" fmla="*/ 2670606 h 4230729"/>
                      <a:gd name="connsiteX41" fmla="*/ 1071633 w 1925199"/>
                      <a:gd name="connsiteY41" fmla="*/ 2670606 h 4230729"/>
                      <a:gd name="connsiteX42" fmla="*/ 1305500 w 1925199"/>
                      <a:gd name="connsiteY42" fmla="*/ 2537413 h 4230729"/>
                      <a:gd name="connsiteX43" fmla="*/ 1186973 w 1925199"/>
                      <a:gd name="connsiteY43" fmla="*/ 2911273 h 4230729"/>
                      <a:gd name="connsiteX44" fmla="*/ 1186973 w 1925199"/>
                      <a:gd name="connsiteY44" fmla="*/ 2911273 h 4230729"/>
                      <a:gd name="connsiteX45" fmla="*/ 1305216 w 1925199"/>
                      <a:gd name="connsiteY45" fmla="*/ 2509216 h 4230729"/>
                      <a:gd name="connsiteX46" fmla="*/ 381724 w 1925199"/>
                      <a:gd name="connsiteY46" fmla="*/ 3022220 h 4230729"/>
                      <a:gd name="connsiteX47" fmla="*/ 466953 w 1925199"/>
                      <a:gd name="connsiteY47" fmla="*/ 2678115 h 4230729"/>
                      <a:gd name="connsiteX48" fmla="*/ 1181872 w 1925199"/>
                      <a:gd name="connsiteY48" fmla="*/ 2260968 h 4230729"/>
                      <a:gd name="connsiteX49" fmla="*/ 1181872 w 1925199"/>
                      <a:gd name="connsiteY49" fmla="*/ 2260968 h 4230729"/>
                      <a:gd name="connsiteX50" fmla="*/ 1181872 w 1925199"/>
                      <a:gd name="connsiteY50" fmla="*/ 2260968 h 4230729"/>
                      <a:gd name="connsiteX51" fmla="*/ 1414959 w 1925199"/>
                      <a:gd name="connsiteY51" fmla="*/ 2127279 h 4230729"/>
                      <a:gd name="connsiteX52" fmla="*/ 1305216 w 1925199"/>
                      <a:gd name="connsiteY52" fmla="*/ 2509216 h 4230729"/>
                      <a:gd name="connsiteX53" fmla="*/ 1305216 w 1925199"/>
                      <a:gd name="connsiteY53" fmla="*/ 2509216 h 4230729"/>
                      <a:gd name="connsiteX54" fmla="*/ 1419351 w 1925199"/>
                      <a:gd name="connsiteY54" fmla="*/ 2087463 h 4230729"/>
                      <a:gd name="connsiteX55" fmla="*/ 1419351 w 1925199"/>
                      <a:gd name="connsiteY55" fmla="*/ 2087463 h 4230729"/>
                      <a:gd name="connsiteX56" fmla="*/ 483957 w 1925199"/>
                      <a:gd name="connsiteY56" fmla="*/ 2632986 h 4230729"/>
                      <a:gd name="connsiteX57" fmla="*/ 479848 w 1925199"/>
                      <a:gd name="connsiteY57" fmla="*/ 2635395 h 4230729"/>
                      <a:gd name="connsiteX58" fmla="*/ 481335 w 1925199"/>
                      <a:gd name="connsiteY58" fmla="*/ 2630294 h 4230729"/>
                      <a:gd name="connsiteX59" fmla="*/ 552962 w 1925199"/>
                      <a:gd name="connsiteY59" fmla="*/ 2386154 h 4230729"/>
                      <a:gd name="connsiteX60" fmla="*/ 552962 w 1925199"/>
                      <a:gd name="connsiteY60" fmla="*/ 2386154 h 4230729"/>
                      <a:gd name="connsiteX61" fmla="*/ 552962 w 1925199"/>
                      <a:gd name="connsiteY61" fmla="*/ 2386154 h 4230729"/>
                      <a:gd name="connsiteX62" fmla="*/ 589165 w 1925199"/>
                      <a:gd name="connsiteY62" fmla="*/ 2259763 h 4230729"/>
                      <a:gd name="connsiteX63" fmla="*/ 1320803 w 1925199"/>
                      <a:gd name="connsiteY63" fmla="*/ 1838010 h 4230729"/>
                      <a:gd name="connsiteX64" fmla="*/ 1320803 w 1925199"/>
                      <a:gd name="connsiteY64" fmla="*/ 1838010 h 4230729"/>
                      <a:gd name="connsiteX65" fmla="*/ 1320803 w 1925199"/>
                      <a:gd name="connsiteY65" fmla="*/ 1838010 h 4230729"/>
                      <a:gd name="connsiteX66" fmla="*/ 1534265 w 1925199"/>
                      <a:gd name="connsiteY66" fmla="*/ 1712327 h 4230729"/>
                      <a:gd name="connsiteX67" fmla="*/ 1419351 w 1925199"/>
                      <a:gd name="connsiteY67" fmla="*/ 2087463 h 4230729"/>
                      <a:gd name="connsiteX68" fmla="*/ 1419351 w 1925199"/>
                      <a:gd name="connsiteY68" fmla="*/ 2087463 h 4230729"/>
                      <a:gd name="connsiteX69" fmla="*/ 1531290 w 1925199"/>
                      <a:gd name="connsiteY69" fmla="*/ 1678108 h 4230729"/>
                      <a:gd name="connsiteX70" fmla="*/ 1531290 w 1925199"/>
                      <a:gd name="connsiteY70" fmla="*/ 1678108 h 4230729"/>
                      <a:gd name="connsiteX71" fmla="*/ 594691 w 1925199"/>
                      <a:gd name="connsiteY71" fmla="*/ 2224056 h 4230729"/>
                      <a:gd name="connsiteX72" fmla="*/ 702237 w 1925199"/>
                      <a:gd name="connsiteY72" fmla="*/ 1848425 h 4230729"/>
                      <a:gd name="connsiteX73" fmla="*/ 1431962 w 1925199"/>
                      <a:gd name="connsiteY73" fmla="*/ 1427664 h 4230729"/>
                      <a:gd name="connsiteX74" fmla="*/ 1431962 w 1925199"/>
                      <a:gd name="connsiteY74" fmla="*/ 1427664 h 4230729"/>
                      <a:gd name="connsiteX75" fmla="*/ 1431962 w 1925199"/>
                      <a:gd name="connsiteY75" fmla="*/ 1427664 h 4230729"/>
                      <a:gd name="connsiteX76" fmla="*/ 1638836 w 1925199"/>
                      <a:gd name="connsiteY76" fmla="*/ 1309278 h 4230729"/>
                      <a:gd name="connsiteX77" fmla="*/ 1531290 w 1925199"/>
                      <a:gd name="connsiteY77" fmla="*/ 1678108 h 4230729"/>
                      <a:gd name="connsiteX78" fmla="*/ 1531290 w 1925199"/>
                      <a:gd name="connsiteY78" fmla="*/ 1678108 h 4230729"/>
                      <a:gd name="connsiteX79" fmla="*/ 1653643 w 1925199"/>
                      <a:gd name="connsiteY79" fmla="*/ 1252459 h 4230729"/>
                      <a:gd name="connsiteX80" fmla="*/ 1653643 w 1925199"/>
                      <a:gd name="connsiteY80" fmla="*/ 1252459 h 4230729"/>
                      <a:gd name="connsiteX81" fmla="*/ 1653643 w 1925199"/>
                      <a:gd name="connsiteY81" fmla="*/ 1252459 h 4230729"/>
                      <a:gd name="connsiteX82" fmla="*/ 1382865 w 1925199"/>
                      <a:gd name="connsiteY82" fmla="*/ 1420650 h 4230729"/>
                      <a:gd name="connsiteX83" fmla="*/ 710738 w 1925199"/>
                      <a:gd name="connsiteY83" fmla="*/ 1809884 h 4230729"/>
                      <a:gd name="connsiteX84" fmla="*/ 786757 w 1925199"/>
                      <a:gd name="connsiteY84" fmla="*/ 1550513 h 4230729"/>
                      <a:gd name="connsiteX85" fmla="*/ 786757 w 1925199"/>
                      <a:gd name="connsiteY85" fmla="*/ 1550513 h 4230729"/>
                      <a:gd name="connsiteX86" fmla="*/ 817080 w 1925199"/>
                      <a:gd name="connsiteY86" fmla="*/ 1433048 h 4230729"/>
                      <a:gd name="connsiteX87" fmla="*/ 1755166 w 1925199"/>
                      <a:gd name="connsiteY87" fmla="*/ 902333 h 4230729"/>
                      <a:gd name="connsiteX88" fmla="*/ 1653643 w 1925199"/>
                      <a:gd name="connsiteY88" fmla="*/ 1252459 h 4230729"/>
                      <a:gd name="connsiteX89" fmla="*/ 1653643 w 1925199"/>
                      <a:gd name="connsiteY89" fmla="*/ 1252459 h 4230729"/>
                      <a:gd name="connsiteX90" fmla="*/ 1763881 w 1925199"/>
                      <a:gd name="connsiteY90" fmla="*/ 856424 h 4230729"/>
                      <a:gd name="connsiteX91" fmla="*/ 1763881 w 1925199"/>
                      <a:gd name="connsiteY91" fmla="*/ 856424 h 4230729"/>
                      <a:gd name="connsiteX92" fmla="*/ 1763881 w 1925199"/>
                      <a:gd name="connsiteY92" fmla="*/ 856424 h 4230729"/>
                      <a:gd name="connsiteX93" fmla="*/ 824094 w 1925199"/>
                      <a:gd name="connsiteY93" fmla="*/ 1398758 h 4230729"/>
                      <a:gd name="connsiteX94" fmla="*/ 897704 w 1925199"/>
                      <a:gd name="connsiteY94" fmla="*/ 1157099 h 4230729"/>
                      <a:gd name="connsiteX95" fmla="*/ 897704 w 1925199"/>
                      <a:gd name="connsiteY95" fmla="*/ 1157099 h 4230729"/>
                      <a:gd name="connsiteX96" fmla="*/ 911519 w 1925199"/>
                      <a:gd name="connsiteY96" fmla="*/ 1095958 h 4230729"/>
                      <a:gd name="connsiteX97" fmla="*/ 934615 w 1925199"/>
                      <a:gd name="connsiteY97" fmla="*/ 1018097 h 4230729"/>
                      <a:gd name="connsiteX98" fmla="*/ 1872206 w 1925199"/>
                      <a:gd name="connsiteY98" fmla="*/ 477958 h 4230729"/>
                      <a:gd name="connsiteX99" fmla="*/ 1763881 w 1925199"/>
                      <a:gd name="connsiteY99" fmla="*/ 856424 h 4230729"/>
                      <a:gd name="connsiteX100" fmla="*/ 1763881 w 1925199"/>
                      <a:gd name="connsiteY100" fmla="*/ 856424 h 4230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</a:cxnLst>
                    <a:rect l="l" t="t" r="r" b="b"/>
                    <a:pathLst>
                      <a:path w="1925199" h="4230729">
                        <a:moveTo>
                          <a:pt x="1893106" y="396838"/>
                        </a:moveTo>
                        <a:cubicBezTo>
                          <a:pt x="1887509" y="409449"/>
                          <a:pt x="1885313" y="418163"/>
                          <a:pt x="1879007" y="434175"/>
                        </a:cubicBezTo>
                        <a:cubicBezTo>
                          <a:pt x="1799092" y="485397"/>
                          <a:pt x="1188602" y="837012"/>
                          <a:pt x="949210" y="972613"/>
                        </a:cubicBezTo>
                        <a:cubicBezTo>
                          <a:pt x="978611" y="873639"/>
                          <a:pt x="1051655" y="628296"/>
                          <a:pt x="1059944" y="600878"/>
                        </a:cubicBezTo>
                        <a:cubicBezTo>
                          <a:pt x="1238195" y="498221"/>
                          <a:pt x="1495370" y="349017"/>
                          <a:pt x="1654138" y="252169"/>
                        </a:cubicBezTo>
                        <a:lnTo>
                          <a:pt x="1654138" y="252169"/>
                        </a:lnTo>
                        <a:cubicBezTo>
                          <a:pt x="1644645" y="248059"/>
                          <a:pt x="1633239" y="240550"/>
                          <a:pt x="1623816" y="236370"/>
                        </a:cubicBezTo>
                        <a:cubicBezTo>
                          <a:pt x="1623816" y="236370"/>
                          <a:pt x="1063840" y="569280"/>
                          <a:pt x="1061148" y="570981"/>
                        </a:cubicBezTo>
                        <a:cubicBezTo>
                          <a:pt x="1062140" y="567793"/>
                          <a:pt x="1170678" y="234669"/>
                          <a:pt x="1189098" y="169136"/>
                        </a:cubicBezTo>
                        <a:cubicBezTo>
                          <a:pt x="1209502" y="159217"/>
                          <a:pt x="1316835" y="107995"/>
                          <a:pt x="1363949" y="85182"/>
                        </a:cubicBezTo>
                        <a:cubicBezTo>
                          <a:pt x="1353747" y="80364"/>
                          <a:pt x="1324133" y="61377"/>
                          <a:pt x="1313931" y="56560"/>
                        </a:cubicBezTo>
                        <a:cubicBezTo>
                          <a:pt x="1261716" y="79160"/>
                          <a:pt x="1255411" y="91771"/>
                          <a:pt x="1214390" y="105586"/>
                        </a:cubicBezTo>
                        <a:cubicBezTo>
                          <a:pt x="1226080" y="75263"/>
                          <a:pt x="1233590" y="51459"/>
                          <a:pt x="1240604" y="18444"/>
                        </a:cubicBezTo>
                        <a:cubicBezTo>
                          <a:pt x="1175495" y="-14783"/>
                          <a:pt x="1195899" y="-6565"/>
                          <a:pt x="1169473" y="71579"/>
                        </a:cubicBezTo>
                        <a:cubicBezTo>
                          <a:pt x="1024237" y="501550"/>
                          <a:pt x="120440" y="3800475"/>
                          <a:pt x="0" y="4230730"/>
                        </a:cubicBezTo>
                        <a:cubicBezTo>
                          <a:pt x="37407" y="4228817"/>
                          <a:pt x="44421" y="4200407"/>
                          <a:pt x="51931" y="4171998"/>
                        </a:cubicBezTo>
                        <a:cubicBezTo>
                          <a:pt x="67730" y="4113974"/>
                          <a:pt x="112151" y="3957472"/>
                          <a:pt x="132342" y="3901928"/>
                        </a:cubicBezTo>
                        <a:cubicBezTo>
                          <a:pt x="337303" y="3787014"/>
                          <a:pt x="988530" y="3409682"/>
                          <a:pt x="1071350" y="3361861"/>
                        </a:cubicBezTo>
                        <a:cubicBezTo>
                          <a:pt x="1040036" y="3474224"/>
                          <a:pt x="1024237" y="3573694"/>
                          <a:pt x="976415" y="3663953"/>
                        </a:cubicBezTo>
                        <a:lnTo>
                          <a:pt x="976415" y="3663953"/>
                        </a:lnTo>
                        <a:lnTo>
                          <a:pt x="976415" y="3663953"/>
                        </a:lnTo>
                        <a:cubicBezTo>
                          <a:pt x="1051442" y="3662253"/>
                          <a:pt x="1038548" y="3595302"/>
                          <a:pt x="1050025" y="3554990"/>
                        </a:cubicBezTo>
                        <a:cubicBezTo>
                          <a:pt x="1343332" y="2509145"/>
                          <a:pt x="1634018" y="1462804"/>
                          <a:pt x="1925199" y="416463"/>
                        </a:cubicBezTo>
                        <a:cubicBezTo>
                          <a:pt x="1914714" y="411645"/>
                          <a:pt x="1903804" y="402223"/>
                          <a:pt x="1893106" y="396838"/>
                        </a:cubicBezTo>
                        <a:lnTo>
                          <a:pt x="1893106" y="396838"/>
                        </a:lnTo>
                        <a:close/>
                        <a:moveTo>
                          <a:pt x="1069933" y="3331822"/>
                        </a:moveTo>
                        <a:lnTo>
                          <a:pt x="1069933" y="3331822"/>
                        </a:lnTo>
                        <a:lnTo>
                          <a:pt x="1069933" y="3331822"/>
                        </a:lnTo>
                        <a:cubicBezTo>
                          <a:pt x="949281" y="3397072"/>
                          <a:pt x="372302" y="3732179"/>
                          <a:pt x="137727" y="3864663"/>
                        </a:cubicBezTo>
                        <a:cubicBezTo>
                          <a:pt x="167624" y="3762997"/>
                          <a:pt x="229545" y="3548259"/>
                          <a:pt x="248461" y="3489031"/>
                        </a:cubicBezTo>
                        <a:cubicBezTo>
                          <a:pt x="390793" y="3411879"/>
                          <a:pt x="1099335" y="3000045"/>
                          <a:pt x="1189948" y="2947901"/>
                        </a:cubicBezTo>
                        <a:cubicBezTo>
                          <a:pt x="1140568" y="3088674"/>
                          <a:pt x="1127957" y="3216554"/>
                          <a:pt x="1069933" y="3331822"/>
                        </a:cubicBezTo>
                        <a:lnTo>
                          <a:pt x="1069933" y="3331822"/>
                        </a:lnTo>
                        <a:close/>
                        <a:moveTo>
                          <a:pt x="1186973" y="2911273"/>
                        </a:moveTo>
                        <a:cubicBezTo>
                          <a:pt x="1185485" y="2914674"/>
                          <a:pt x="1183784" y="2918075"/>
                          <a:pt x="1181163" y="2921475"/>
                        </a:cubicBezTo>
                        <a:cubicBezTo>
                          <a:pt x="1180951" y="2921688"/>
                          <a:pt x="1180951" y="2921971"/>
                          <a:pt x="1180667" y="2922184"/>
                        </a:cubicBezTo>
                        <a:lnTo>
                          <a:pt x="1180667" y="2922184"/>
                        </a:lnTo>
                        <a:lnTo>
                          <a:pt x="1180667" y="2922184"/>
                        </a:lnTo>
                        <a:cubicBezTo>
                          <a:pt x="1006525" y="3015348"/>
                          <a:pt x="419415" y="3359452"/>
                          <a:pt x="252287" y="3452899"/>
                        </a:cubicBezTo>
                        <a:cubicBezTo>
                          <a:pt x="281405" y="3352934"/>
                          <a:pt x="365713" y="3066854"/>
                          <a:pt x="367909" y="3065862"/>
                        </a:cubicBezTo>
                        <a:cubicBezTo>
                          <a:pt x="367909" y="3065862"/>
                          <a:pt x="850874" y="2796501"/>
                          <a:pt x="1071633" y="2670606"/>
                        </a:cubicBezTo>
                        <a:lnTo>
                          <a:pt x="1071633" y="2670606"/>
                        </a:lnTo>
                        <a:cubicBezTo>
                          <a:pt x="1143543" y="2629585"/>
                          <a:pt x="1215666" y="2588565"/>
                          <a:pt x="1305500" y="2537413"/>
                        </a:cubicBezTo>
                        <a:cubicBezTo>
                          <a:pt x="1253498" y="2669826"/>
                          <a:pt x="1238195" y="2778293"/>
                          <a:pt x="1186973" y="2911273"/>
                        </a:cubicBezTo>
                        <a:lnTo>
                          <a:pt x="1186973" y="2911273"/>
                        </a:lnTo>
                        <a:close/>
                        <a:moveTo>
                          <a:pt x="1305216" y="2509216"/>
                        </a:moveTo>
                        <a:cubicBezTo>
                          <a:pt x="1158563" y="2587573"/>
                          <a:pt x="383425" y="3023637"/>
                          <a:pt x="381724" y="3022220"/>
                        </a:cubicBezTo>
                        <a:cubicBezTo>
                          <a:pt x="396035" y="2957678"/>
                          <a:pt x="453351" y="2715027"/>
                          <a:pt x="466953" y="2678115"/>
                        </a:cubicBezTo>
                        <a:cubicBezTo>
                          <a:pt x="470141" y="2675423"/>
                          <a:pt x="955798" y="2391326"/>
                          <a:pt x="1181872" y="2260968"/>
                        </a:cubicBezTo>
                        <a:lnTo>
                          <a:pt x="1181872" y="2260968"/>
                        </a:lnTo>
                        <a:lnTo>
                          <a:pt x="1181872" y="2260968"/>
                        </a:lnTo>
                        <a:cubicBezTo>
                          <a:pt x="1253285" y="2219947"/>
                          <a:pt x="1324629" y="2179210"/>
                          <a:pt x="1414959" y="2127279"/>
                        </a:cubicBezTo>
                        <a:cubicBezTo>
                          <a:pt x="1380031" y="2257780"/>
                          <a:pt x="1331430" y="2427671"/>
                          <a:pt x="1305216" y="2509216"/>
                        </a:cubicBezTo>
                        <a:lnTo>
                          <a:pt x="1305216" y="2509216"/>
                        </a:lnTo>
                        <a:close/>
                        <a:moveTo>
                          <a:pt x="1419351" y="2087463"/>
                        </a:moveTo>
                        <a:lnTo>
                          <a:pt x="1419351" y="2087463"/>
                        </a:lnTo>
                        <a:cubicBezTo>
                          <a:pt x="1115063" y="2264864"/>
                          <a:pt x="810845" y="2442478"/>
                          <a:pt x="483957" y="2632986"/>
                        </a:cubicBezTo>
                        <a:cubicBezTo>
                          <a:pt x="482469" y="2633694"/>
                          <a:pt x="481052" y="2634686"/>
                          <a:pt x="479848" y="2635395"/>
                        </a:cubicBezTo>
                        <a:cubicBezTo>
                          <a:pt x="480343" y="2633694"/>
                          <a:pt x="480839" y="2631994"/>
                          <a:pt x="481335" y="2630294"/>
                        </a:cubicBezTo>
                        <a:cubicBezTo>
                          <a:pt x="509249" y="2534933"/>
                          <a:pt x="531141" y="2460402"/>
                          <a:pt x="552962" y="2386154"/>
                        </a:cubicBezTo>
                        <a:lnTo>
                          <a:pt x="552962" y="2386154"/>
                        </a:lnTo>
                        <a:lnTo>
                          <a:pt x="552962" y="2386154"/>
                        </a:lnTo>
                        <a:cubicBezTo>
                          <a:pt x="568477" y="2318708"/>
                          <a:pt x="576270" y="2304397"/>
                          <a:pt x="589165" y="2259763"/>
                        </a:cubicBezTo>
                        <a:cubicBezTo>
                          <a:pt x="805744" y="2142086"/>
                          <a:pt x="1107128" y="1961072"/>
                          <a:pt x="1320803" y="1838010"/>
                        </a:cubicBezTo>
                        <a:lnTo>
                          <a:pt x="1320803" y="1838010"/>
                        </a:lnTo>
                        <a:lnTo>
                          <a:pt x="1320803" y="1838010"/>
                        </a:lnTo>
                        <a:cubicBezTo>
                          <a:pt x="1384919" y="1800178"/>
                          <a:pt x="1449036" y="1762558"/>
                          <a:pt x="1534265" y="1712327"/>
                        </a:cubicBezTo>
                        <a:cubicBezTo>
                          <a:pt x="1486089" y="1851330"/>
                          <a:pt x="1470786" y="1974391"/>
                          <a:pt x="1419351" y="2087463"/>
                        </a:cubicBezTo>
                        <a:lnTo>
                          <a:pt x="1419351" y="2087463"/>
                        </a:lnTo>
                        <a:close/>
                        <a:moveTo>
                          <a:pt x="1531290" y="1678108"/>
                        </a:moveTo>
                        <a:lnTo>
                          <a:pt x="1531290" y="1678108"/>
                        </a:lnTo>
                        <a:cubicBezTo>
                          <a:pt x="1225301" y="1856430"/>
                          <a:pt x="919596" y="2034824"/>
                          <a:pt x="594691" y="2224056"/>
                        </a:cubicBezTo>
                        <a:lnTo>
                          <a:pt x="702237" y="1848425"/>
                        </a:lnTo>
                        <a:cubicBezTo>
                          <a:pt x="926114" y="1723947"/>
                          <a:pt x="1210211" y="1555756"/>
                          <a:pt x="1431962" y="1427664"/>
                        </a:cubicBezTo>
                        <a:lnTo>
                          <a:pt x="1431962" y="1427664"/>
                        </a:lnTo>
                        <a:lnTo>
                          <a:pt x="1431962" y="1427664"/>
                        </a:lnTo>
                        <a:cubicBezTo>
                          <a:pt x="1496291" y="1390753"/>
                          <a:pt x="1560904" y="1353912"/>
                          <a:pt x="1638836" y="1309278"/>
                        </a:cubicBezTo>
                        <a:cubicBezTo>
                          <a:pt x="1599515" y="1451964"/>
                          <a:pt x="1571602" y="1550442"/>
                          <a:pt x="1531290" y="1678108"/>
                        </a:cubicBezTo>
                        <a:lnTo>
                          <a:pt x="1531290" y="1678108"/>
                        </a:lnTo>
                        <a:close/>
                        <a:moveTo>
                          <a:pt x="1653643" y="1252459"/>
                        </a:moveTo>
                        <a:lnTo>
                          <a:pt x="1653643" y="1252459"/>
                        </a:lnTo>
                        <a:lnTo>
                          <a:pt x="1653643" y="1252459"/>
                        </a:lnTo>
                        <a:cubicBezTo>
                          <a:pt x="1552119" y="1317213"/>
                          <a:pt x="1474187" y="1366240"/>
                          <a:pt x="1382865" y="1420650"/>
                        </a:cubicBezTo>
                        <a:cubicBezTo>
                          <a:pt x="1165789" y="1550229"/>
                          <a:pt x="945313" y="1674495"/>
                          <a:pt x="710738" y="1809884"/>
                        </a:cubicBezTo>
                        <a:cubicBezTo>
                          <a:pt x="739148" y="1713036"/>
                          <a:pt x="762953" y="1631774"/>
                          <a:pt x="786757" y="1550513"/>
                        </a:cubicBezTo>
                        <a:lnTo>
                          <a:pt x="786757" y="1550513"/>
                        </a:lnTo>
                        <a:cubicBezTo>
                          <a:pt x="800856" y="1481366"/>
                          <a:pt x="806453" y="1464859"/>
                          <a:pt x="817080" y="1433048"/>
                        </a:cubicBezTo>
                        <a:cubicBezTo>
                          <a:pt x="1027141" y="1317284"/>
                          <a:pt x="1676951" y="944132"/>
                          <a:pt x="1755166" y="902333"/>
                        </a:cubicBezTo>
                        <a:cubicBezTo>
                          <a:pt x="1718255" y="1039634"/>
                          <a:pt x="1691333" y="1124863"/>
                          <a:pt x="1653643" y="1252459"/>
                        </a:cubicBezTo>
                        <a:lnTo>
                          <a:pt x="1653643" y="1252459"/>
                        </a:lnTo>
                        <a:close/>
                        <a:moveTo>
                          <a:pt x="1763881" y="856424"/>
                        </a:moveTo>
                        <a:lnTo>
                          <a:pt x="1763881" y="856424"/>
                        </a:lnTo>
                        <a:lnTo>
                          <a:pt x="1763881" y="856424"/>
                        </a:lnTo>
                        <a:cubicBezTo>
                          <a:pt x="1457396" y="1033329"/>
                          <a:pt x="1150982" y="1210234"/>
                          <a:pt x="824094" y="1398758"/>
                        </a:cubicBezTo>
                        <a:cubicBezTo>
                          <a:pt x="852716" y="1305098"/>
                          <a:pt x="875104" y="1231063"/>
                          <a:pt x="897704" y="1157099"/>
                        </a:cubicBezTo>
                        <a:lnTo>
                          <a:pt x="897704" y="1157099"/>
                        </a:lnTo>
                        <a:cubicBezTo>
                          <a:pt x="897208" y="1153911"/>
                          <a:pt x="913007" y="1098366"/>
                          <a:pt x="911519" y="1095958"/>
                        </a:cubicBezTo>
                        <a:cubicBezTo>
                          <a:pt x="931427" y="1024402"/>
                          <a:pt x="924626" y="1049128"/>
                          <a:pt x="934615" y="1018097"/>
                        </a:cubicBezTo>
                        <a:cubicBezTo>
                          <a:pt x="1132066" y="909417"/>
                          <a:pt x="1764589" y="544413"/>
                          <a:pt x="1872206" y="477958"/>
                        </a:cubicBezTo>
                        <a:cubicBezTo>
                          <a:pt x="1833878" y="601161"/>
                          <a:pt x="1805184" y="713525"/>
                          <a:pt x="1763881" y="856424"/>
                        </a:cubicBezTo>
                        <a:lnTo>
                          <a:pt x="1763881" y="856424"/>
                        </a:lnTo>
                        <a:close/>
                      </a:path>
                    </a:pathLst>
                  </a:custGeom>
                  <a:solidFill>
                    <a:srgbClr val="959593"/>
                  </a:solidFill>
                  <a:ln w="70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Graphic 116">
                    <a:extLst>
                      <a:ext uri="{FF2B5EF4-FFF2-40B4-BE49-F238E27FC236}">
                        <a16:creationId xmlns:a16="http://schemas.microsoft.com/office/drawing/2014/main" id="{50050D7C-FF2E-4031-930C-221F07425B3B}"/>
                      </a:ext>
                    </a:extLst>
                  </p:cNvPr>
                  <p:cNvSpPr/>
                  <p:nvPr/>
                </p:nvSpPr>
                <p:spPr>
                  <a:xfrm>
                    <a:off x="1286394" y="5367018"/>
                    <a:ext cx="1524" cy="3104"/>
                  </a:xfrm>
                  <a:custGeom>
                    <a:avLst/>
                    <a:gdLst>
                      <a:gd name="connsiteX0" fmla="*/ 3826 w 3825"/>
                      <a:gd name="connsiteY0" fmla="*/ 4038 h 7793"/>
                      <a:gd name="connsiteX1" fmla="*/ 1346 w 3825"/>
                      <a:gd name="connsiteY1" fmla="*/ 0 h 7793"/>
                      <a:gd name="connsiteX2" fmla="*/ 0 w 3825"/>
                      <a:gd name="connsiteY2" fmla="*/ 7793 h 7793"/>
                      <a:gd name="connsiteX3" fmla="*/ 3826 w 3825"/>
                      <a:gd name="connsiteY3" fmla="*/ 4038 h 7793"/>
                      <a:gd name="connsiteX4" fmla="*/ 3826 w 3825"/>
                      <a:gd name="connsiteY4" fmla="*/ 4038 h 77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25" h="7793">
                        <a:moveTo>
                          <a:pt x="3826" y="4038"/>
                        </a:moveTo>
                        <a:cubicBezTo>
                          <a:pt x="2905" y="2550"/>
                          <a:pt x="1984" y="1417"/>
                          <a:pt x="1346" y="0"/>
                        </a:cubicBezTo>
                        <a:cubicBezTo>
                          <a:pt x="921" y="2621"/>
                          <a:pt x="425" y="5172"/>
                          <a:pt x="0" y="7793"/>
                        </a:cubicBezTo>
                        <a:cubicBezTo>
                          <a:pt x="1063" y="6589"/>
                          <a:pt x="2480" y="5455"/>
                          <a:pt x="3826" y="4038"/>
                        </a:cubicBezTo>
                        <a:lnTo>
                          <a:pt x="3826" y="4038"/>
                        </a:lnTo>
                        <a:close/>
                      </a:path>
                    </a:pathLst>
                  </a:custGeom>
                  <a:solidFill>
                    <a:srgbClr val="DCDADA"/>
                  </a:solidFill>
                  <a:ln w="70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Graphic 116">
                    <a:extLst>
                      <a:ext uri="{FF2B5EF4-FFF2-40B4-BE49-F238E27FC236}">
                        <a16:creationId xmlns:a16="http://schemas.microsoft.com/office/drawing/2014/main" id="{32C6C12F-1221-4F65-BC31-6DA181D956EB}"/>
                      </a:ext>
                    </a:extLst>
                  </p:cNvPr>
                  <p:cNvSpPr/>
                  <p:nvPr/>
                </p:nvSpPr>
                <p:spPr>
                  <a:xfrm>
                    <a:off x="1929542" y="4229106"/>
                    <a:ext cx="876028" cy="2524757"/>
                  </a:xfrm>
                  <a:custGeom>
                    <a:avLst/>
                    <a:gdLst>
                      <a:gd name="connsiteX0" fmla="*/ 2192081 w 2199245"/>
                      <a:gd name="connsiteY0" fmla="*/ 5714103 h 6338336"/>
                      <a:gd name="connsiteX1" fmla="*/ 1069508 w 2199245"/>
                      <a:gd name="connsiteY1" fmla="*/ 172867 h 6338336"/>
                      <a:gd name="connsiteX2" fmla="*/ 1038690 w 2199245"/>
                      <a:gd name="connsiteY2" fmla="*/ 0 h 6338336"/>
                      <a:gd name="connsiteX3" fmla="*/ 0 w 2199245"/>
                      <a:gd name="connsiteY3" fmla="*/ 582930 h 6338336"/>
                      <a:gd name="connsiteX4" fmla="*/ 1138159 w 2199245"/>
                      <a:gd name="connsiteY4" fmla="*/ 6166887 h 6338336"/>
                      <a:gd name="connsiteX5" fmla="*/ 1180596 w 2199245"/>
                      <a:gd name="connsiteY5" fmla="*/ 6338337 h 6338336"/>
                      <a:gd name="connsiteX6" fmla="*/ 1239825 w 2199245"/>
                      <a:gd name="connsiteY6" fmla="*/ 6317224 h 6338336"/>
                      <a:gd name="connsiteX7" fmla="*/ 1158067 w 2199245"/>
                      <a:gd name="connsiteY7" fmla="*/ 5931675 h 6338336"/>
                      <a:gd name="connsiteX8" fmla="*/ 1195404 w 2199245"/>
                      <a:gd name="connsiteY8" fmla="*/ 5881940 h 6338336"/>
                      <a:gd name="connsiteX9" fmla="*/ 2071499 w 2199245"/>
                      <a:gd name="connsiteY9" fmla="*/ 5381476 h 6338336"/>
                      <a:gd name="connsiteX10" fmla="*/ 2158358 w 2199245"/>
                      <a:gd name="connsiteY10" fmla="*/ 5782329 h 6338336"/>
                      <a:gd name="connsiteX11" fmla="*/ 2192081 w 2199245"/>
                      <a:gd name="connsiteY11" fmla="*/ 5714103 h 6338336"/>
                      <a:gd name="connsiteX12" fmla="*/ 2192081 w 2199245"/>
                      <a:gd name="connsiteY12" fmla="*/ 5714103 h 6338336"/>
                      <a:gd name="connsiteX13" fmla="*/ 91251 w 2199245"/>
                      <a:gd name="connsiteY13" fmla="*/ 688351 h 6338336"/>
                      <a:gd name="connsiteX14" fmla="*/ 747083 w 2199245"/>
                      <a:gd name="connsiteY14" fmla="*/ 315199 h 6338336"/>
                      <a:gd name="connsiteX15" fmla="*/ 897491 w 2199245"/>
                      <a:gd name="connsiteY15" fmla="*/ 232520 h 6338336"/>
                      <a:gd name="connsiteX16" fmla="*/ 965930 w 2199245"/>
                      <a:gd name="connsiteY16" fmla="*/ 189587 h 6338336"/>
                      <a:gd name="connsiteX17" fmla="*/ 1013751 w 2199245"/>
                      <a:gd name="connsiteY17" fmla="*/ 220618 h 6338336"/>
                      <a:gd name="connsiteX18" fmla="*/ 1054772 w 2199245"/>
                      <a:gd name="connsiteY18" fmla="*/ 413605 h 6338336"/>
                      <a:gd name="connsiteX19" fmla="*/ 1007942 w 2199245"/>
                      <a:gd name="connsiteY19" fmla="*/ 455051 h 6338336"/>
                      <a:gd name="connsiteX20" fmla="*/ 232804 w 2199245"/>
                      <a:gd name="connsiteY20" fmla="*/ 905072 h 6338336"/>
                      <a:gd name="connsiteX21" fmla="*/ 129721 w 2199245"/>
                      <a:gd name="connsiteY21" fmla="*/ 838405 h 6338336"/>
                      <a:gd name="connsiteX22" fmla="*/ 91251 w 2199245"/>
                      <a:gd name="connsiteY22" fmla="*/ 688351 h 6338336"/>
                      <a:gd name="connsiteX23" fmla="*/ 91251 w 2199245"/>
                      <a:gd name="connsiteY23" fmla="*/ 688351 h 6338336"/>
                      <a:gd name="connsiteX24" fmla="*/ 250161 w 2199245"/>
                      <a:gd name="connsiteY24" fmla="*/ 1448044 h 6338336"/>
                      <a:gd name="connsiteX25" fmla="*/ 170600 w 2199245"/>
                      <a:gd name="connsiteY25" fmla="*/ 1063699 h 6338336"/>
                      <a:gd name="connsiteX26" fmla="*/ 192704 w 2199245"/>
                      <a:gd name="connsiteY26" fmla="*/ 989734 h 6338336"/>
                      <a:gd name="connsiteX27" fmla="*/ 960333 w 2199245"/>
                      <a:gd name="connsiteY27" fmla="*/ 549632 h 6338336"/>
                      <a:gd name="connsiteX28" fmla="*/ 960333 w 2199245"/>
                      <a:gd name="connsiteY28" fmla="*/ 549632 h 6338336"/>
                      <a:gd name="connsiteX29" fmla="*/ 971243 w 2199245"/>
                      <a:gd name="connsiteY29" fmla="*/ 538721 h 6338336"/>
                      <a:gd name="connsiteX30" fmla="*/ 1108049 w 2199245"/>
                      <a:gd name="connsiteY30" fmla="*/ 592565 h 6338336"/>
                      <a:gd name="connsiteX31" fmla="*/ 1177904 w 2199245"/>
                      <a:gd name="connsiteY31" fmla="*/ 926468 h 6338336"/>
                      <a:gd name="connsiteX32" fmla="*/ 1165293 w 2199245"/>
                      <a:gd name="connsiteY32" fmla="*/ 975706 h 6338336"/>
                      <a:gd name="connsiteX33" fmla="*/ 329439 w 2199245"/>
                      <a:gd name="connsiteY33" fmla="*/ 1456546 h 6338336"/>
                      <a:gd name="connsiteX34" fmla="*/ 250161 w 2199245"/>
                      <a:gd name="connsiteY34" fmla="*/ 1448044 h 6338336"/>
                      <a:gd name="connsiteX35" fmla="*/ 250161 w 2199245"/>
                      <a:gd name="connsiteY35" fmla="*/ 1448044 h 6338336"/>
                      <a:gd name="connsiteX36" fmla="*/ 369751 w 2199245"/>
                      <a:gd name="connsiteY36" fmla="*/ 1998951 h 6338336"/>
                      <a:gd name="connsiteX37" fmla="*/ 281405 w 2199245"/>
                      <a:gd name="connsiteY37" fmla="*/ 1614393 h 6338336"/>
                      <a:gd name="connsiteX38" fmla="*/ 308114 w 2199245"/>
                      <a:gd name="connsiteY38" fmla="*/ 1531219 h 6338336"/>
                      <a:gd name="connsiteX39" fmla="*/ 1054630 w 2199245"/>
                      <a:gd name="connsiteY39" fmla="*/ 1101318 h 6338336"/>
                      <a:gd name="connsiteX40" fmla="*/ 1054630 w 2199245"/>
                      <a:gd name="connsiteY40" fmla="*/ 1101318 h 6338336"/>
                      <a:gd name="connsiteX41" fmla="*/ 1088141 w 2199245"/>
                      <a:gd name="connsiteY41" fmla="*/ 1082898 h 6338336"/>
                      <a:gd name="connsiteX42" fmla="*/ 1223034 w 2199245"/>
                      <a:gd name="connsiteY42" fmla="*/ 1143047 h 6338336"/>
                      <a:gd name="connsiteX43" fmla="*/ 1290268 w 2199245"/>
                      <a:gd name="connsiteY43" fmla="*/ 1496362 h 6338336"/>
                      <a:gd name="connsiteX44" fmla="*/ 427279 w 2199245"/>
                      <a:gd name="connsiteY44" fmla="*/ 2005115 h 6338336"/>
                      <a:gd name="connsiteX45" fmla="*/ 369751 w 2199245"/>
                      <a:gd name="connsiteY45" fmla="*/ 1998951 h 6338336"/>
                      <a:gd name="connsiteX46" fmla="*/ 369751 w 2199245"/>
                      <a:gd name="connsiteY46" fmla="*/ 1998951 h 6338336"/>
                      <a:gd name="connsiteX47" fmla="*/ 470708 w 2199245"/>
                      <a:gd name="connsiteY47" fmla="*/ 2543128 h 6338336"/>
                      <a:gd name="connsiteX48" fmla="*/ 387250 w 2199245"/>
                      <a:gd name="connsiteY48" fmla="*/ 2150281 h 6338336"/>
                      <a:gd name="connsiteX49" fmla="*/ 406875 w 2199245"/>
                      <a:gd name="connsiteY49" fmla="*/ 2084322 h 6338336"/>
                      <a:gd name="connsiteX50" fmla="*/ 1249956 w 2199245"/>
                      <a:gd name="connsiteY50" fmla="*/ 1594981 h 6338336"/>
                      <a:gd name="connsiteX51" fmla="*/ 1320803 w 2199245"/>
                      <a:gd name="connsiteY51" fmla="*/ 1627004 h 6338336"/>
                      <a:gd name="connsiteX52" fmla="*/ 1400152 w 2199245"/>
                      <a:gd name="connsiteY52" fmla="*/ 2048190 h 6338336"/>
                      <a:gd name="connsiteX53" fmla="*/ 550765 w 2199245"/>
                      <a:gd name="connsiteY53" fmla="*/ 2544545 h 6338336"/>
                      <a:gd name="connsiteX54" fmla="*/ 470708 w 2199245"/>
                      <a:gd name="connsiteY54" fmla="*/ 2543128 h 6338336"/>
                      <a:gd name="connsiteX55" fmla="*/ 470708 w 2199245"/>
                      <a:gd name="connsiteY55" fmla="*/ 2543128 h 6338336"/>
                      <a:gd name="connsiteX56" fmla="*/ 585197 w 2199245"/>
                      <a:gd name="connsiteY56" fmla="*/ 3095735 h 6338336"/>
                      <a:gd name="connsiteX57" fmla="*/ 503227 w 2199245"/>
                      <a:gd name="connsiteY57" fmla="*/ 2702676 h 6338336"/>
                      <a:gd name="connsiteX58" fmla="*/ 523631 w 2199245"/>
                      <a:gd name="connsiteY58" fmla="*/ 2624815 h 6338336"/>
                      <a:gd name="connsiteX59" fmla="*/ 1194978 w 2199245"/>
                      <a:gd name="connsiteY59" fmla="*/ 2237068 h 6338336"/>
                      <a:gd name="connsiteX60" fmla="*/ 1275744 w 2199245"/>
                      <a:gd name="connsiteY60" fmla="*/ 2189034 h 6338336"/>
                      <a:gd name="connsiteX61" fmla="*/ 1275744 w 2199245"/>
                      <a:gd name="connsiteY61" fmla="*/ 2189034 h 6338336"/>
                      <a:gd name="connsiteX62" fmla="*/ 1450453 w 2199245"/>
                      <a:gd name="connsiteY62" fmla="*/ 2277026 h 6338336"/>
                      <a:gd name="connsiteX63" fmla="*/ 1510886 w 2199245"/>
                      <a:gd name="connsiteY63" fmla="*/ 2583794 h 6338336"/>
                      <a:gd name="connsiteX64" fmla="*/ 679211 w 2199245"/>
                      <a:gd name="connsiteY64" fmla="*/ 3078945 h 6338336"/>
                      <a:gd name="connsiteX65" fmla="*/ 585197 w 2199245"/>
                      <a:gd name="connsiteY65" fmla="*/ 3095735 h 6338336"/>
                      <a:gd name="connsiteX66" fmla="*/ 585197 w 2199245"/>
                      <a:gd name="connsiteY66" fmla="*/ 3095735 h 6338336"/>
                      <a:gd name="connsiteX67" fmla="*/ 697065 w 2199245"/>
                      <a:gd name="connsiteY67" fmla="*/ 3641542 h 6338336"/>
                      <a:gd name="connsiteX68" fmla="*/ 617999 w 2199245"/>
                      <a:gd name="connsiteY68" fmla="*/ 3271720 h 6338336"/>
                      <a:gd name="connsiteX69" fmla="*/ 660224 w 2199245"/>
                      <a:gd name="connsiteY69" fmla="*/ 3150004 h 6338336"/>
                      <a:gd name="connsiteX70" fmla="*/ 1486089 w 2199245"/>
                      <a:gd name="connsiteY70" fmla="*/ 2675966 h 6338336"/>
                      <a:gd name="connsiteX71" fmla="*/ 1541917 w 2199245"/>
                      <a:gd name="connsiteY71" fmla="*/ 2702888 h 6338336"/>
                      <a:gd name="connsiteX72" fmla="*/ 1622116 w 2199245"/>
                      <a:gd name="connsiteY72" fmla="*/ 3115289 h 6338336"/>
                      <a:gd name="connsiteX73" fmla="*/ 1605041 w 2199245"/>
                      <a:gd name="connsiteY73" fmla="*/ 3154113 h 6338336"/>
                      <a:gd name="connsiteX74" fmla="*/ 749775 w 2199245"/>
                      <a:gd name="connsiteY74" fmla="*/ 3644729 h 6338336"/>
                      <a:gd name="connsiteX75" fmla="*/ 697065 w 2199245"/>
                      <a:gd name="connsiteY75" fmla="*/ 3641542 h 6338336"/>
                      <a:gd name="connsiteX76" fmla="*/ 697065 w 2199245"/>
                      <a:gd name="connsiteY76" fmla="*/ 3641542 h 6338336"/>
                      <a:gd name="connsiteX77" fmla="*/ 815167 w 2199245"/>
                      <a:gd name="connsiteY77" fmla="*/ 4195141 h 6338336"/>
                      <a:gd name="connsiteX78" fmla="*/ 727813 w 2199245"/>
                      <a:gd name="connsiteY78" fmla="*/ 3775868 h 6338336"/>
                      <a:gd name="connsiteX79" fmla="*/ 756931 w 2199245"/>
                      <a:gd name="connsiteY79" fmla="*/ 3707500 h 6338336"/>
                      <a:gd name="connsiteX80" fmla="*/ 1642378 w 2199245"/>
                      <a:gd name="connsiteY80" fmla="*/ 3194638 h 6338336"/>
                      <a:gd name="connsiteX81" fmla="*/ 1731079 w 2199245"/>
                      <a:gd name="connsiteY81" fmla="*/ 3670872 h 6338336"/>
                      <a:gd name="connsiteX82" fmla="*/ 871490 w 2199245"/>
                      <a:gd name="connsiteY82" fmla="*/ 4182246 h 6338336"/>
                      <a:gd name="connsiteX83" fmla="*/ 815167 w 2199245"/>
                      <a:gd name="connsiteY83" fmla="*/ 4195141 h 6338336"/>
                      <a:gd name="connsiteX84" fmla="*/ 815167 w 2199245"/>
                      <a:gd name="connsiteY84" fmla="*/ 4195141 h 6338336"/>
                      <a:gd name="connsiteX85" fmla="*/ 922713 w 2199245"/>
                      <a:gd name="connsiteY85" fmla="*/ 4734217 h 6338336"/>
                      <a:gd name="connsiteX86" fmla="*/ 837342 w 2199245"/>
                      <a:gd name="connsiteY86" fmla="*/ 4310338 h 6338336"/>
                      <a:gd name="connsiteX87" fmla="*/ 852858 w 2199245"/>
                      <a:gd name="connsiteY87" fmla="*/ 4256495 h 6338336"/>
                      <a:gd name="connsiteX88" fmla="*/ 1740147 w 2199245"/>
                      <a:gd name="connsiteY88" fmla="*/ 3734634 h 6338336"/>
                      <a:gd name="connsiteX89" fmla="*/ 1841529 w 2199245"/>
                      <a:gd name="connsiteY89" fmla="*/ 4222771 h 6338336"/>
                      <a:gd name="connsiteX90" fmla="*/ 979745 w 2199245"/>
                      <a:gd name="connsiteY90" fmla="*/ 4729824 h 6338336"/>
                      <a:gd name="connsiteX91" fmla="*/ 922713 w 2199245"/>
                      <a:gd name="connsiteY91" fmla="*/ 4734217 h 6338336"/>
                      <a:gd name="connsiteX92" fmla="*/ 922713 w 2199245"/>
                      <a:gd name="connsiteY92" fmla="*/ 4734217 h 6338336"/>
                      <a:gd name="connsiteX93" fmla="*/ 1036919 w 2199245"/>
                      <a:gd name="connsiteY93" fmla="*/ 5280731 h 6338336"/>
                      <a:gd name="connsiteX94" fmla="*/ 948855 w 2199245"/>
                      <a:gd name="connsiteY94" fmla="*/ 4859545 h 6338336"/>
                      <a:gd name="connsiteX95" fmla="*/ 968055 w 2199245"/>
                      <a:gd name="connsiteY95" fmla="*/ 4798687 h 6338336"/>
                      <a:gd name="connsiteX96" fmla="*/ 1848756 w 2199245"/>
                      <a:gd name="connsiteY96" fmla="*/ 4291918 h 6338336"/>
                      <a:gd name="connsiteX97" fmla="*/ 1945320 w 2199245"/>
                      <a:gd name="connsiteY97" fmla="*/ 4755542 h 6338336"/>
                      <a:gd name="connsiteX98" fmla="*/ 1936393 w 2199245"/>
                      <a:gd name="connsiteY98" fmla="*/ 4788273 h 6338336"/>
                      <a:gd name="connsiteX99" fmla="*/ 1102735 w 2199245"/>
                      <a:gd name="connsiteY99" fmla="*/ 5267412 h 6338336"/>
                      <a:gd name="connsiteX100" fmla="*/ 1036919 w 2199245"/>
                      <a:gd name="connsiteY100" fmla="*/ 5280731 h 6338336"/>
                      <a:gd name="connsiteX101" fmla="*/ 1036919 w 2199245"/>
                      <a:gd name="connsiteY101" fmla="*/ 5280731 h 6338336"/>
                      <a:gd name="connsiteX102" fmla="*/ 2052441 w 2199245"/>
                      <a:gd name="connsiteY102" fmla="*/ 5326640 h 6338336"/>
                      <a:gd name="connsiteX103" fmla="*/ 1220838 w 2199245"/>
                      <a:gd name="connsiteY103" fmla="*/ 5805283 h 6338336"/>
                      <a:gd name="connsiteX104" fmla="*/ 1143898 w 2199245"/>
                      <a:gd name="connsiteY104" fmla="*/ 5815202 h 6338336"/>
                      <a:gd name="connsiteX105" fmla="*/ 1055126 w 2199245"/>
                      <a:gd name="connsiteY105" fmla="*/ 5399613 h 6338336"/>
                      <a:gd name="connsiteX106" fmla="*/ 1070925 w 2199245"/>
                      <a:gd name="connsiteY106" fmla="*/ 5346052 h 6338336"/>
                      <a:gd name="connsiteX107" fmla="*/ 1966503 w 2199245"/>
                      <a:gd name="connsiteY107" fmla="*/ 4841975 h 6338336"/>
                      <a:gd name="connsiteX108" fmla="*/ 2060872 w 2199245"/>
                      <a:gd name="connsiteY108" fmla="*/ 5310416 h 6338336"/>
                      <a:gd name="connsiteX109" fmla="*/ 2052441 w 2199245"/>
                      <a:gd name="connsiteY109" fmla="*/ 5326640 h 6338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</a:cxnLst>
                    <a:rect l="l" t="t" r="r" b="b"/>
                    <a:pathLst>
                      <a:path w="2199245" h="6338336">
                        <a:moveTo>
                          <a:pt x="2192081" y="5714103"/>
                        </a:moveTo>
                        <a:cubicBezTo>
                          <a:pt x="2132144" y="5422142"/>
                          <a:pt x="1069508" y="172867"/>
                          <a:pt x="1069508" y="172867"/>
                        </a:cubicBezTo>
                        <a:cubicBezTo>
                          <a:pt x="1059306" y="115127"/>
                          <a:pt x="1048892" y="57457"/>
                          <a:pt x="1038690" y="0"/>
                        </a:cubicBezTo>
                        <a:cubicBezTo>
                          <a:pt x="984066" y="11619"/>
                          <a:pt x="165286" y="490049"/>
                          <a:pt x="0" y="582930"/>
                        </a:cubicBezTo>
                        <a:cubicBezTo>
                          <a:pt x="24726" y="632381"/>
                          <a:pt x="1093950" y="5976520"/>
                          <a:pt x="1138159" y="6166887"/>
                        </a:cubicBezTo>
                        <a:cubicBezTo>
                          <a:pt x="1151266" y="6222927"/>
                          <a:pt x="1156083" y="6260972"/>
                          <a:pt x="1180596" y="6338337"/>
                        </a:cubicBezTo>
                        <a:cubicBezTo>
                          <a:pt x="1197104" y="6335928"/>
                          <a:pt x="1233023" y="6319421"/>
                          <a:pt x="1239825" y="6317224"/>
                        </a:cubicBezTo>
                        <a:cubicBezTo>
                          <a:pt x="1219704" y="6217330"/>
                          <a:pt x="1180880" y="6030860"/>
                          <a:pt x="1158067" y="5931675"/>
                        </a:cubicBezTo>
                        <a:cubicBezTo>
                          <a:pt x="1150274" y="5897455"/>
                          <a:pt x="1158279" y="5902556"/>
                          <a:pt x="1195404" y="5881940"/>
                        </a:cubicBezTo>
                        <a:cubicBezTo>
                          <a:pt x="1457467" y="5738403"/>
                          <a:pt x="2056196" y="5389198"/>
                          <a:pt x="2071499" y="5381476"/>
                        </a:cubicBezTo>
                        <a:cubicBezTo>
                          <a:pt x="2074687" y="5399400"/>
                          <a:pt x="2127043" y="5654237"/>
                          <a:pt x="2158358" y="5782329"/>
                        </a:cubicBezTo>
                        <a:cubicBezTo>
                          <a:pt x="2204692" y="5776873"/>
                          <a:pt x="2204692" y="5776873"/>
                          <a:pt x="2192081" y="5714103"/>
                        </a:cubicBezTo>
                        <a:lnTo>
                          <a:pt x="2192081" y="5714103"/>
                        </a:lnTo>
                        <a:close/>
                        <a:moveTo>
                          <a:pt x="91251" y="688351"/>
                        </a:moveTo>
                        <a:cubicBezTo>
                          <a:pt x="312507" y="562243"/>
                          <a:pt x="525544" y="441023"/>
                          <a:pt x="747083" y="315199"/>
                        </a:cubicBezTo>
                        <a:cubicBezTo>
                          <a:pt x="796818" y="287073"/>
                          <a:pt x="847261" y="260151"/>
                          <a:pt x="897491" y="232520"/>
                        </a:cubicBezTo>
                        <a:cubicBezTo>
                          <a:pt x="922217" y="216296"/>
                          <a:pt x="938016" y="205102"/>
                          <a:pt x="965930" y="189587"/>
                        </a:cubicBezTo>
                        <a:cubicBezTo>
                          <a:pt x="987255" y="177685"/>
                          <a:pt x="1003762" y="178180"/>
                          <a:pt x="1013751" y="220618"/>
                        </a:cubicBezTo>
                        <a:cubicBezTo>
                          <a:pt x="1027354" y="288773"/>
                          <a:pt x="1041878" y="331423"/>
                          <a:pt x="1054772" y="413605"/>
                        </a:cubicBezTo>
                        <a:cubicBezTo>
                          <a:pt x="1060581" y="429404"/>
                          <a:pt x="1025441" y="444424"/>
                          <a:pt x="1007942" y="455051"/>
                        </a:cubicBezTo>
                        <a:cubicBezTo>
                          <a:pt x="752467" y="609994"/>
                          <a:pt x="490191" y="753813"/>
                          <a:pt x="232804" y="905072"/>
                        </a:cubicBezTo>
                        <a:cubicBezTo>
                          <a:pt x="157139" y="949706"/>
                          <a:pt x="150763" y="927601"/>
                          <a:pt x="129721" y="838405"/>
                        </a:cubicBezTo>
                        <a:cubicBezTo>
                          <a:pt x="113993" y="789945"/>
                          <a:pt x="122495" y="785057"/>
                          <a:pt x="91251" y="688351"/>
                        </a:cubicBezTo>
                        <a:lnTo>
                          <a:pt x="91251" y="688351"/>
                        </a:lnTo>
                        <a:close/>
                        <a:moveTo>
                          <a:pt x="250161" y="1448044"/>
                        </a:moveTo>
                        <a:cubicBezTo>
                          <a:pt x="228340" y="1338231"/>
                          <a:pt x="195538" y="1172590"/>
                          <a:pt x="170600" y="1063699"/>
                        </a:cubicBezTo>
                        <a:cubicBezTo>
                          <a:pt x="161106" y="1022466"/>
                          <a:pt x="157989" y="1009359"/>
                          <a:pt x="192704" y="989734"/>
                        </a:cubicBezTo>
                        <a:cubicBezTo>
                          <a:pt x="449171" y="844002"/>
                          <a:pt x="704645" y="696569"/>
                          <a:pt x="960333" y="549632"/>
                        </a:cubicBezTo>
                        <a:lnTo>
                          <a:pt x="960333" y="549632"/>
                        </a:lnTo>
                        <a:cubicBezTo>
                          <a:pt x="963946" y="546019"/>
                          <a:pt x="966851" y="541414"/>
                          <a:pt x="971243" y="538721"/>
                        </a:cubicBezTo>
                        <a:cubicBezTo>
                          <a:pt x="1081127" y="473967"/>
                          <a:pt x="1081906" y="473755"/>
                          <a:pt x="1108049" y="592565"/>
                        </a:cubicBezTo>
                        <a:cubicBezTo>
                          <a:pt x="1132279" y="703654"/>
                          <a:pt x="1154666" y="815167"/>
                          <a:pt x="1177904" y="926468"/>
                        </a:cubicBezTo>
                        <a:cubicBezTo>
                          <a:pt x="1181801" y="944888"/>
                          <a:pt x="1183005" y="962812"/>
                          <a:pt x="1165293" y="975706"/>
                        </a:cubicBezTo>
                        <a:cubicBezTo>
                          <a:pt x="1107553" y="1007446"/>
                          <a:pt x="555087" y="1324416"/>
                          <a:pt x="329439" y="1456546"/>
                        </a:cubicBezTo>
                        <a:cubicBezTo>
                          <a:pt x="301100" y="1473266"/>
                          <a:pt x="267377" y="1500896"/>
                          <a:pt x="250161" y="1448044"/>
                        </a:cubicBezTo>
                        <a:lnTo>
                          <a:pt x="250161" y="1448044"/>
                        </a:lnTo>
                        <a:close/>
                        <a:moveTo>
                          <a:pt x="369751" y="1998951"/>
                        </a:moveTo>
                        <a:cubicBezTo>
                          <a:pt x="348426" y="1894452"/>
                          <a:pt x="309319" y="1717192"/>
                          <a:pt x="281405" y="1614393"/>
                        </a:cubicBezTo>
                        <a:cubicBezTo>
                          <a:pt x="267590" y="1563241"/>
                          <a:pt x="271911" y="1552048"/>
                          <a:pt x="308114" y="1531219"/>
                        </a:cubicBezTo>
                        <a:cubicBezTo>
                          <a:pt x="557071" y="1388178"/>
                          <a:pt x="805744" y="1244571"/>
                          <a:pt x="1054630" y="1101318"/>
                        </a:cubicBezTo>
                        <a:lnTo>
                          <a:pt x="1054630" y="1101318"/>
                        </a:lnTo>
                        <a:cubicBezTo>
                          <a:pt x="1065824" y="1095225"/>
                          <a:pt x="1076947" y="1088920"/>
                          <a:pt x="1088141" y="1082898"/>
                        </a:cubicBezTo>
                        <a:cubicBezTo>
                          <a:pt x="1198025" y="1025654"/>
                          <a:pt x="1199229" y="1025441"/>
                          <a:pt x="1223034" y="1143047"/>
                        </a:cubicBezTo>
                        <a:cubicBezTo>
                          <a:pt x="1246838" y="1260654"/>
                          <a:pt x="1267951" y="1378472"/>
                          <a:pt x="1290268" y="1496362"/>
                        </a:cubicBezTo>
                        <a:cubicBezTo>
                          <a:pt x="1210707" y="1556724"/>
                          <a:pt x="659445" y="1873198"/>
                          <a:pt x="427279" y="2005115"/>
                        </a:cubicBezTo>
                        <a:cubicBezTo>
                          <a:pt x="403262" y="2018859"/>
                          <a:pt x="384558" y="2032887"/>
                          <a:pt x="369751" y="1998951"/>
                        </a:cubicBezTo>
                        <a:lnTo>
                          <a:pt x="369751" y="1998951"/>
                        </a:lnTo>
                        <a:close/>
                        <a:moveTo>
                          <a:pt x="470708" y="2543128"/>
                        </a:moveTo>
                        <a:cubicBezTo>
                          <a:pt x="448391" y="2433315"/>
                          <a:pt x="411268" y="2259669"/>
                          <a:pt x="387250" y="2150281"/>
                        </a:cubicBezTo>
                        <a:cubicBezTo>
                          <a:pt x="381158" y="2122650"/>
                          <a:pt x="376340" y="2102034"/>
                          <a:pt x="406875" y="2084322"/>
                        </a:cubicBezTo>
                        <a:cubicBezTo>
                          <a:pt x="669647" y="1933984"/>
                          <a:pt x="1230544" y="1607592"/>
                          <a:pt x="1249956" y="1594981"/>
                        </a:cubicBezTo>
                        <a:cubicBezTo>
                          <a:pt x="1290976" y="1568555"/>
                          <a:pt x="1312585" y="1583362"/>
                          <a:pt x="1320803" y="1627004"/>
                        </a:cubicBezTo>
                        <a:cubicBezTo>
                          <a:pt x="1347512" y="1767423"/>
                          <a:pt x="1373726" y="1907771"/>
                          <a:pt x="1400152" y="2048190"/>
                        </a:cubicBezTo>
                        <a:cubicBezTo>
                          <a:pt x="1282758" y="2117053"/>
                          <a:pt x="782436" y="2410431"/>
                          <a:pt x="550765" y="2544545"/>
                        </a:cubicBezTo>
                        <a:cubicBezTo>
                          <a:pt x="527669" y="2557864"/>
                          <a:pt x="482540" y="2588470"/>
                          <a:pt x="470708" y="2543128"/>
                        </a:cubicBezTo>
                        <a:lnTo>
                          <a:pt x="470708" y="2543128"/>
                        </a:lnTo>
                        <a:close/>
                        <a:moveTo>
                          <a:pt x="585197" y="3095735"/>
                        </a:moveTo>
                        <a:cubicBezTo>
                          <a:pt x="563872" y="2991236"/>
                          <a:pt x="527457" y="2806679"/>
                          <a:pt x="503227" y="2702676"/>
                        </a:cubicBezTo>
                        <a:cubicBezTo>
                          <a:pt x="493521" y="2660734"/>
                          <a:pt x="483602" y="2647415"/>
                          <a:pt x="523631" y="2624815"/>
                        </a:cubicBezTo>
                        <a:cubicBezTo>
                          <a:pt x="748571" y="2497786"/>
                          <a:pt x="971527" y="2366789"/>
                          <a:pt x="1194978" y="2237068"/>
                        </a:cubicBezTo>
                        <a:cubicBezTo>
                          <a:pt x="1222184" y="2221340"/>
                          <a:pt x="1248822" y="2205045"/>
                          <a:pt x="1275744" y="2189034"/>
                        </a:cubicBezTo>
                        <a:lnTo>
                          <a:pt x="1275744" y="2189034"/>
                        </a:lnTo>
                        <a:cubicBezTo>
                          <a:pt x="1427357" y="2105647"/>
                          <a:pt x="1424735" y="2105859"/>
                          <a:pt x="1450453" y="2277026"/>
                        </a:cubicBezTo>
                        <a:cubicBezTo>
                          <a:pt x="1465968" y="2380109"/>
                          <a:pt x="1490482" y="2481704"/>
                          <a:pt x="1510886" y="2583794"/>
                        </a:cubicBezTo>
                        <a:cubicBezTo>
                          <a:pt x="1412621" y="2666756"/>
                          <a:pt x="906772" y="2949436"/>
                          <a:pt x="679211" y="3078945"/>
                        </a:cubicBezTo>
                        <a:cubicBezTo>
                          <a:pt x="651156" y="3095027"/>
                          <a:pt x="592707" y="3136260"/>
                          <a:pt x="585197" y="3095735"/>
                        </a:cubicBezTo>
                        <a:lnTo>
                          <a:pt x="585197" y="3095735"/>
                        </a:lnTo>
                        <a:close/>
                        <a:moveTo>
                          <a:pt x="697065" y="3641542"/>
                        </a:moveTo>
                        <a:cubicBezTo>
                          <a:pt x="676236" y="3544764"/>
                          <a:pt x="642938" y="3367292"/>
                          <a:pt x="617999" y="3271720"/>
                        </a:cubicBezTo>
                        <a:cubicBezTo>
                          <a:pt x="600996" y="3206257"/>
                          <a:pt x="599296" y="3183444"/>
                          <a:pt x="660224" y="3150004"/>
                        </a:cubicBezTo>
                        <a:cubicBezTo>
                          <a:pt x="879567" y="3028997"/>
                          <a:pt x="1461860" y="2690702"/>
                          <a:pt x="1486089" y="2675966"/>
                        </a:cubicBezTo>
                        <a:cubicBezTo>
                          <a:pt x="1516412" y="2657263"/>
                          <a:pt x="1535328" y="2669165"/>
                          <a:pt x="1541917" y="2702888"/>
                        </a:cubicBezTo>
                        <a:cubicBezTo>
                          <a:pt x="1568130" y="2837923"/>
                          <a:pt x="1593564" y="2980467"/>
                          <a:pt x="1622116" y="3115289"/>
                        </a:cubicBezTo>
                        <a:cubicBezTo>
                          <a:pt x="1628988" y="3147808"/>
                          <a:pt x="1634797" y="3136472"/>
                          <a:pt x="1605041" y="3154113"/>
                        </a:cubicBezTo>
                        <a:cubicBezTo>
                          <a:pt x="1542767" y="3191025"/>
                          <a:pt x="984846" y="3511325"/>
                          <a:pt x="749775" y="3644729"/>
                        </a:cubicBezTo>
                        <a:cubicBezTo>
                          <a:pt x="728096" y="3656632"/>
                          <a:pt x="701670" y="3675052"/>
                          <a:pt x="697065" y="3641542"/>
                        </a:cubicBezTo>
                        <a:lnTo>
                          <a:pt x="697065" y="3641542"/>
                        </a:lnTo>
                        <a:close/>
                        <a:moveTo>
                          <a:pt x="815167" y="4195141"/>
                        </a:moveTo>
                        <a:cubicBezTo>
                          <a:pt x="792638" y="4082139"/>
                          <a:pt x="753530" y="3888160"/>
                          <a:pt x="727813" y="3775868"/>
                        </a:cubicBezTo>
                        <a:cubicBezTo>
                          <a:pt x="720019" y="3741436"/>
                          <a:pt x="726325" y="3724928"/>
                          <a:pt x="756931" y="3707500"/>
                        </a:cubicBezTo>
                        <a:cubicBezTo>
                          <a:pt x="1016798" y="3559855"/>
                          <a:pt x="1585204" y="3229211"/>
                          <a:pt x="1642378" y="3194638"/>
                        </a:cubicBezTo>
                        <a:cubicBezTo>
                          <a:pt x="1658389" y="3302751"/>
                          <a:pt x="1710462" y="3563397"/>
                          <a:pt x="1731079" y="3670872"/>
                        </a:cubicBezTo>
                        <a:cubicBezTo>
                          <a:pt x="1646133" y="3740444"/>
                          <a:pt x="1100539" y="4055714"/>
                          <a:pt x="871490" y="4182246"/>
                        </a:cubicBezTo>
                        <a:cubicBezTo>
                          <a:pt x="847473" y="4195920"/>
                          <a:pt x="823456" y="4213844"/>
                          <a:pt x="815167" y="4195141"/>
                        </a:cubicBezTo>
                        <a:lnTo>
                          <a:pt x="815167" y="4195141"/>
                        </a:lnTo>
                        <a:close/>
                        <a:moveTo>
                          <a:pt x="922713" y="4734217"/>
                        </a:moveTo>
                        <a:cubicBezTo>
                          <a:pt x="899687" y="4621924"/>
                          <a:pt x="861572" y="4422347"/>
                          <a:pt x="837342" y="4310338"/>
                        </a:cubicBezTo>
                        <a:cubicBezTo>
                          <a:pt x="832525" y="4287809"/>
                          <a:pt x="829832" y="4269389"/>
                          <a:pt x="852858" y="4256495"/>
                        </a:cubicBezTo>
                        <a:cubicBezTo>
                          <a:pt x="1123352" y="4105165"/>
                          <a:pt x="1639828" y="3798043"/>
                          <a:pt x="1740147" y="3734634"/>
                        </a:cubicBezTo>
                        <a:cubicBezTo>
                          <a:pt x="1762676" y="3865064"/>
                          <a:pt x="1815812" y="4092837"/>
                          <a:pt x="1841529" y="4222771"/>
                        </a:cubicBezTo>
                        <a:cubicBezTo>
                          <a:pt x="1672205" y="4322453"/>
                          <a:pt x="1214816" y="4596419"/>
                          <a:pt x="979745" y="4729824"/>
                        </a:cubicBezTo>
                        <a:cubicBezTo>
                          <a:pt x="958066" y="4741939"/>
                          <a:pt x="929018" y="4773749"/>
                          <a:pt x="922713" y="4734217"/>
                        </a:cubicBezTo>
                        <a:lnTo>
                          <a:pt x="922713" y="4734217"/>
                        </a:lnTo>
                        <a:close/>
                        <a:moveTo>
                          <a:pt x="1036919" y="5280731"/>
                        </a:moveTo>
                        <a:cubicBezTo>
                          <a:pt x="1014814" y="5170422"/>
                          <a:pt x="975281" y="4968862"/>
                          <a:pt x="948855" y="4859545"/>
                        </a:cubicBezTo>
                        <a:cubicBezTo>
                          <a:pt x="937662" y="4813211"/>
                          <a:pt x="931640" y="4819304"/>
                          <a:pt x="968055" y="4798687"/>
                        </a:cubicBezTo>
                        <a:cubicBezTo>
                          <a:pt x="1223530" y="4654159"/>
                          <a:pt x="1771036" y="4336269"/>
                          <a:pt x="1848756" y="4291918"/>
                        </a:cubicBezTo>
                        <a:cubicBezTo>
                          <a:pt x="1864979" y="4383594"/>
                          <a:pt x="1926333" y="4664078"/>
                          <a:pt x="1945320" y="4755542"/>
                        </a:cubicBezTo>
                        <a:cubicBezTo>
                          <a:pt x="1951130" y="4783455"/>
                          <a:pt x="1954176" y="4777221"/>
                          <a:pt x="1936393" y="4788273"/>
                        </a:cubicBezTo>
                        <a:cubicBezTo>
                          <a:pt x="1840821" y="4840912"/>
                          <a:pt x="1336885" y="5132873"/>
                          <a:pt x="1102735" y="5267412"/>
                        </a:cubicBezTo>
                        <a:cubicBezTo>
                          <a:pt x="1082827" y="5279031"/>
                          <a:pt x="1062423" y="5293342"/>
                          <a:pt x="1036919" y="5280731"/>
                        </a:cubicBezTo>
                        <a:lnTo>
                          <a:pt x="1036919" y="5280731"/>
                        </a:lnTo>
                        <a:close/>
                        <a:moveTo>
                          <a:pt x="2052441" y="5326640"/>
                        </a:moveTo>
                        <a:cubicBezTo>
                          <a:pt x="1959986" y="5380484"/>
                          <a:pt x="1437984" y="5680592"/>
                          <a:pt x="1220838" y="5805283"/>
                        </a:cubicBezTo>
                        <a:cubicBezTo>
                          <a:pt x="1191224" y="5822287"/>
                          <a:pt x="1153604" y="5851334"/>
                          <a:pt x="1143898" y="5815202"/>
                        </a:cubicBezTo>
                        <a:cubicBezTo>
                          <a:pt x="1121085" y="5702909"/>
                          <a:pt x="1079356" y="5511339"/>
                          <a:pt x="1055126" y="5399613"/>
                        </a:cubicBezTo>
                        <a:cubicBezTo>
                          <a:pt x="1050309" y="5376800"/>
                          <a:pt x="1047829" y="5358663"/>
                          <a:pt x="1070925" y="5346052"/>
                        </a:cubicBezTo>
                        <a:cubicBezTo>
                          <a:pt x="1341703" y="5195502"/>
                          <a:pt x="1878441" y="4889301"/>
                          <a:pt x="1966503" y="4841975"/>
                        </a:cubicBezTo>
                        <a:cubicBezTo>
                          <a:pt x="1987829" y="4953276"/>
                          <a:pt x="2037138" y="5199328"/>
                          <a:pt x="2060872" y="5310416"/>
                        </a:cubicBezTo>
                        <a:cubicBezTo>
                          <a:pt x="2064343" y="5323240"/>
                          <a:pt x="2052441" y="5326640"/>
                          <a:pt x="2052441" y="5326640"/>
                        </a:cubicBezTo>
                        <a:close/>
                      </a:path>
                    </a:pathLst>
                  </a:custGeom>
                  <a:solidFill>
                    <a:srgbClr val="B4B4B5"/>
                  </a:solidFill>
                  <a:ln w="70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Graphic 116">
                    <a:extLst>
                      <a:ext uri="{FF2B5EF4-FFF2-40B4-BE49-F238E27FC236}">
                        <a16:creationId xmlns:a16="http://schemas.microsoft.com/office/drawing/2014/main" id="{A4999BC8-47D7-4DCE-A807-9FED1F2A5C77}"/>
                      </a:ext>
                    </a:extLst>
                  </p:cNvPr>
                  <p:cNvSpPr/>
                  <p:nvPr/>
                </p:nvSpPr>
                <p:spPr>
                  <a:xfrm>
                    <a:off x="1516207" y="4026539"/>
                    <a:ext cx="822546" cy="435990"/>
                  </a:xfrm>
                  <a:custGeom>
                    <a:avLst/>
                    <a:gdLst>
                      <a:gd name="connsiteX0" fmla="*/ 1025300 w 2064980"/>
                      <a:gd name="connsiteY0" fmla="*/ 0 h 1094541"/>
                      <a:gd name="connsiteX1" fmla="*/ 0 w 2064980"/>
                      <a:gd name="connsiteY1" fmla="*/ 506557 h 1094541"/>
                      <a:gd name="connsiteX2" fmla="*/ 64613 w 2064980"/>
                      <a:gd name="connsiteY2" fmla="*/ 532770 h 1094541"/>
                      <a:gd name="connsiteX3" fmla="*/ 1025583 w 2064980"/>
                      <a:gd name="connsiteY3" fmla="*/ 1090550 h 1094541"/>
                      <a:gd name="connsiteX4" fmla="*/ 1063699 w 2064980"/>
                      <a:gd name="connsiteY4" fmla="*/ 1090762 h 1094541"/>
                      <a:gd name="connsiteX5" fmla="*/ 2064981 w 2064980"/>
                      <a:gd name="connsiteY5" fmla="*/ 506769 h 1094541"/>
                      <a:gd name="connsiteX6" fmla="*/ 1025300 w 2064980"/>
                      <a:gd name="connsiteY6" fmla="*/ 0 h 1094541"/>
                      <a:gd name="connsiteX7" fmla="*/ 1025300 w 2064980"/>
                      <a:gd name="connsiteY7" fmla="*/ 0 h 1094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64980" h="1094541">
                        <a:moveTo>
                          <a:pt x="1025300" y="0"/>
                        </a:moveTo>
                        <a:cubicBezTo>
                          <a:pt x="1025300" y="0"/>
                          <a:pt x="45413" y="471133"/>
                          <a:pt x="0" y="506557"/>
                        </a:cubicBezTo>
                        <a:cubicBezTo>
                          <a:pt x="24796" y="507053"/>
                          <a:pt x="44209" y="520868"/>
                          <a:pt x="64613" y="532770"/>
                        </a:cubicBezTo>
                        <a:cubicBezTo>
                          <a:pt x="384842" y="718815"/>
                          <a:pt x="705071" y="904788"/>
                          <a:pt x="1025583" y="1090550"/>
                        </a:cubicBezTo>
                        <a:cubicBezTo>
                          <a:pt x="1038194" y="1094942"/>
                          <a:pt x="1051796" y="1096642"/>
                          <a:pt x="1063699" y="1090762"/>
                        </a:cubicBezTo>
                        <a:cubicBezTo>
                          <a:pt x="1212549" y="1016939"/>
                          <a:pt x="1970258" y="581513"/>
                          <a:pt x="2064981" y="506769"/>
                        </a:cubicBezTo>
                        <a:cubicBezTo>
                          <a:pt x="2054779" y="498764"/>
                          <a:pt x="1025300" y="0"/>
                          <a:pt x="1025300" y="0"/>
                        </a:cubicBezTo>
                        <a:lnTo>
                          <a:pt x="1025300" y="0"/>
                        </a:lnTo>
                        <a:close/>
                      </a:path>
                    </a:pathLst>
                  </a:custGeom>
                  <a:solidFill>
                    <a:srgbClr val="DCDADA"/>
                  </a:solidFill>
                  <a:ln w="70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1" name="Group 48">
                  <a:extLst>
                    <a:ext uri="{FF2B5EF4-FFF2-40B4-BE49-F238E27FC236}">
                      <a16:creationId xmlns:a16="http://schemas.microsoft.com/office/drawing/2014/main" id="{CA127D0A-2404-4AC8-A888-DD5E514FA117}"/>
                    </a:ext>
                  </a:extLst>
                </p:cNvPr>
                <p:cNvGrpSpPr/>
                <p:nvPr/>
              </p:nvGrpSpPr>
              <p:grpSpPr>
                <a:xfrm>
                  <a:off x="1865230" y="2548476"/>
                  <a:ext cx="617376" cy="1846375"/>
                  <a:chOff x="1642152" y="2024611"/>
                  <a:chExt cx="908132" cy="2384550"/>
                </a:xfrm>
              </p:grpSpPr>
              <p:sp>
                <p:nvSpPr>
                  <p:cNvPr id="102" name="Graphic 2">
                    <a:extLst>
                      <a:ext uri="{FF2B5EF4-FFF2-40B4-BE49-F238E27FC236}">
                        <a16:creationId xmlns:a16="http://schemas.microsoft.com/office/drawing/2014/main" id="{5462F5AC-239B-4B15-8441-80638D50BE38}"/>
                      </a:ext>
                    </a:extLst>
                  </p:cNvPr>
                  <p:cNvSpPr/>
                  <p:nvPr/>
                </p:nvSpPr>
                <p:spPr>
                  <a:xfrm>
                    <a:off x="1642152" y="2550487"/>
                    <a:ext cx="536425" cy="743574"/>
                  </a:xfrm>
                  <a:custGeom>
                    <a:avLst/>
                    <a:gdLst>
                      <a:gd name="connsiteX0" fmla="*/ 5799 w 536425"/>
                      <a:gd name="connsiteY0" fmla="*/ 257080 h 743574"/>
                      <a:gd name="connsiteX1" fmla="*/ 43042 w 536425"/>
                      <a:gd name="connsiteY1" fmla="*/ 34766 h 743574"/>
                      <a:gd name="connsiteX2" fmla="*/ 54377 w 536425"/>
                      <a:gd name="connsiteY2" fmla="*/ 0 h 743574"/>
                      <a:gd name="connsiteX3" fmla="*/ 62282 w 536425"/>
                      <a:gd name="connsiteY3" fmla="*/ 49244 h 743574"/>
                      <a:gd name="connsiteX4" fmla="*/ 125528 w 536425"/>
                      <a:gd name="connsiteY4" fmla="*/ 119063 h 743574"/>
                      <a:gd name="connsiteX5" fmla="*/ 160390 w 536425"/>
                      <a:gd name="connsiteY5" fmla="*/ 136303 h 743574"/>
                      <a:gd name="connsiteX6" fmla="*/ 160104 w 536425"/>
                      <a:gd name="connsiteY6" fmla="*/ 193072 h 743574"/>
                      <a:gd name="connsiteX7" fmla="*/ 237066 w 536425"/>
                      <a:gd name="connsiteY7" fmla="*/ 210217 h 743574"/>
                      <a:gd name="connsiteX8" fmla="*/ 261736 w 536425"/>
                      <a:gd name="connsiteY8" fmla="*/ 189928 h 743574"/>
                      <a:gd name="connsiteX9" fmla="*/ 321458 w 536425"/>
                      <a:gd name="connsiteY9" fmla="*/ 202025 h 743574"/>
                      <a:gd name="connsiteX10" fmla="*/ 441187 w 536425"/>
                      <a:gd name="connsiteY10" fmla="*/ 184404 h 743574"/>
                      <a:gd name="connsiteX11" fmla="*/ 493860 w 536425"/>
                      <a:gd name="connsiteY11" fmla="*/ 181642 h 743574"/>
                      <a:gd name="connsiteX12" fmla="*/ 536151 w 536425"/>
                      <a:gd name="connsiteY12" fmla="*/ 285941 h 743574"/>
                      <a:gd name="connsiteX13" fmla="*/ 517958 w 536425"/>
                      <a:gd name="connsiteY13" fmla="*/ 310706 h 743574"/>
                      <a:gd name="connsiteX14" fmla="*/ 430805 w 536425"/>
                      <a:gd name="connsiteY14" fmla="*/ 348615 h 743574"/>
                      <a:gd name="connsiteX15" fmla="*/ 393086 w 536425"/>
                      <a:gd name="connsiteY15" fmla="*/ 403003 h 743574"/>
                      <a:gd name="connsiteX16" fmla="*/ 410993 w 536425"/>
                      <a:gd name="connsiteY16" fmla="*/ 625126 h 743574"/>
                      <a:gd name="connsiteX17" fmla="*/ 413564 w 536425"/>
                      <a:gd name="connsiteY17" fmla="*/ 701231 h 743574"/>
                      <a:gd name="connsiteX18" fmla="*/ 55710 w 536425"/>
                      <a:gd name="connsiteY18" fmla="*/ 665702 h 743574"/>
                      <a:gd name="connsiteX19" fmla="*/ 38470 w 536425"/>
                      <a:gd name="connsiteY19" fmla="*/ 644938 h 743574"/>
                      <a:gd name="connsiteX20" fmla="*/ 35327 w 536425"/>
                      <a:gd name="connsiteY20" fmla="*/ 636842 h 743574"/>
                      <a:gd name="connsiteX21" fmla="*/ 5799 w 536425"/>
                      <a:gd name="connsiteY21" fmla="*/ 257080 h 743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36425" h="743574">
                        <a:moveTo>
                          <a:pt x="5799" y="257080"/>
                        </a:moveTo>
                        <a:cubicBezTo>
                          <a:pt x="-8488" y="180594"/>
                          <a:pt x="3513" y="104299"/>
                          <a:pt x="43042" y="34766"/>
                        </a:cubicBezTo>
                        <a:cubicBezTo>
                          <a:pt x="49233" y="23908"/>
                          <a:pt x="53900" y="12668"/>
                          <a:pt x="54377" y="0"/>
                        </a:cubicBezTo>
                        <a:cubicBezTo>
                          <a:pt x="64378" y="15050"/>
                          <a:pt x="60568" y="41529"/>
                          <a:pt x="62282" y="49244"/>
                        </a:cubicBezTo>
                        <a:cubicBezTo>
                          <a:pt x="69331" y="82010"/>
                          <a:pt x="91334" y="95917"/>
                          <a:pt x="125528" y="119063"/>
                        </a:cubicBezTo>
                        <a:cubicBezTo>
                          <a:pt x="135625" y="125921"/>
                          <a:pt x="154770" y="135636"/>
                          <a:pt x="160390" y="136303"/>
                        </a:cubicBezTo>
                        <a:cubicBezTo>
                          <a:pt x="134958" y="156115"/>
                          <a:pt x="139911" y="176879"/>
                          <a:pt x="160104" y="193072"/>
                        </a:cubicBezTo>
                        <a:cubicBezTo>
                          <a:pt x="182202" y="210788"/>
                          <a:pt x="210968" y="215075"/>
                          <a:pt x="237066" y="210217"/>
                        </a:cubicBezTo>
                        <a:cubicBezTo>
                          <a:pt x="246210" y="208502"/>
                          <a:pt x="252782" y="201930"/>
                          <a:pt x="261736" y="189928"/>
                        </a:cubicBezTo>
                        <a:cubicBezTo>
                          <a:pt x="282500" y="189548"/>
                          <a:pt x="300884" y="200692"/>
                          <a:pt x="321458" y="202025"/>
                        </a:cubicBezTo>
                        <a:cubicBezTo>
                          <a:pt x="362701" y="204692"/>
                          <a:pt x="402801" y="201073"/>
                          <a:pt x="441187" y="184404"/>
                        </a:cubicBezTo>
                        <a:cubicBezTo>
                          <a:pt x="458237" y="177070"/>
                          <a:pt x="475667" y="170783"/>
                          <a:pt x="493860" y="181642"/>
                        </a:cubicBezTo>
                        <a:cubicBezTo>
                          <a:pt x="517958" y="197834"/>
                          <a:pt x="538342" y="239268"/>
                          <a:pt x="536151" y="285941"/>
                        </a:cubicBezTo>
                        <a:cubicBezTo>
                          <a:pt x="538151" y="300133"/>
                          <a:pt x="528912" y="305943"/>
                          <a:pt x="517958" y="310706"/>
                        </a:cubicBezTo>
                        <a:cubicBezTo>
                          <a:pt x="488907" y="323374"/>
                          <a:pt x="460142" y="336709"/>
                          <a:pt x="430805" y="348615"/>
                        </a:cubicBezTo>
                        <a:cubicBezTo>
                          <a:pt x="405849" y="358711"/>
                          <a:pt x="390990" y="372237"/>
                          <a:pt x="393086" y="403003"/>
                        </a:cubicBezTo>
                        <a:cubicBezTo>
                          <a:pt x="398134" y="477107"/>
                          <a:pt x="384227" y="552259"/>
                          <a:pt x="410993" y="625126"/>
                        </a:cubicBezTo>
                        <a:cubicBezTo>
                          <a:pt x="417184" y="641985"/>
                          <a:pt x="415565" y="694753"/>
                          <a:pt x="413564" y="701231"/>
                        </a:cubicBezTo>
                        <a:cubicBezTo>
                          <a:pt x="285834" y="774478"/>
                          <a:pt x="168200" y="746284"/>
                          <a:pt x="55710" y="665702"/>
                        </a:cubicBezTo>
                        <a:cubicBezTo>
                          <a:pt x="48566" y="659892"/>
                          <a:pt x="43137" y="652748"/>
                          <a:pt x="38470" y="644938"/>
                        </a:cubicBezTo>
                        <a:cubicBezTo>
                          <a:pt x="36946" y="642461"/>
                          <a:pt x="35993" y="639699"/>
                          <a:pt x="35327" y="636842"/>
                        </a:cubicBezTo>
                        <a:cubicBezTo>
                          <a:pt x="35327" y="635508"/>
                          <a:pt x="29135" y="381667"/>
                          <a:pt x="5799" y="257080"/>
                        </a:cubicBezTo>
                        <a:close/>
                      </a:path>
                    </a:pathLst>
                  </a:custGeom>
                  <a:solidFill>
                    <a:srgbClr val="DBDAD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3" name="Graphic 2">
                    <a:extLst>
                      <a:ext uri="{FF2B5EF4-FFF2-40B4-BE49-F238E27FC236}">
                        <a16:creationId xmlns:a16="http://schemas.microsoft.com/office/drawing/2014/main" id="{7DB38415-1D09-4558-8108-7B5383F2F64B}"/>
                      </a:ext>
                    </a:extLst>
                  </p:cNvPr>
                  <p:cNvSpPr/>
                  <p:nvPr/>
                </p:nvSpPr>
                <p:spPr>
                  <a:xfrm>
                    <a:off x="1674359" y="3288103"/>
                    <a:ext cx="207019" cy="817587"/>
                  </a:xfrm>
                  <a:custGeom>
                    <a:avLst/>
                    <a:gdLst>
                      <a:gd name="connsiteX0" fmla="*/ 9216 w 207019"/>
                      <a:gd name="connsiteY0" fmla="*/ 795528 h 817587"/>
                      <a:gd name="connsiteX1" fmla="*/ 2644 w 207019"/>
                      <a:gd name="connsiteY1" fmla="*/ 767906 h 817587"/>
                      <a:gd name="connsiteX2" fmla="*/ 15788 w 207019"/>
                      <a:gd name="connsiteY2" fmla="*/ 631889 h 817587"/>
                      <a:gd name="connsiteX3" fmla="*/ 23027 w 207019"/>
                      <a:gd name="connsiteY3" fmla="*/ 498348 h 817587"/>
                      <a:gd name="connsiteX4" fmla="*/ 38172 w 207019"/>
                      <a:gd name="connsiteY4" fmla="*/ 384239 h 817587"/>
                      <a:gd name="connsiteX5" fmla="*/ 33505 w 207019"/>
                      <a:gd name="connsiteY5" fmla="*/ 173546 h 817587"/>
                      <a:gd name="connsiteX6" fmla="*/ 21408 w 207019"/>
                      <a:gd name="connsiteY6" fmla="*/ 54197 h 817587"/>
                      <a:gd name="connsiteX7" fmla="*/ 18455 w 207019"/>
                      <a:gd name="connsiteY7" fmla="*/ 0 h 817587"/>
                      <a:gd name="connsiteX8" fmla="*/ 45221 w 207019"/>
                      <a:gd name="connsiteY8" fmla="*/ 53626 h 817587"/>
                      <a:gd name="connsiteX9" fmla="*/ 148948 w 207019"/>
                      <a:gd name="connsiteY9" fmla="*/ 118682 h 817587"/>
                      <a:gd name="connsiteX10" fmla="*/ 191620 w 207019"/>
                      <a:gd name="connsiteY10" fmla="*/ 185547 h 817587"/>
                      <a:gd name="connsiteX11" fmla="*/ 206955 w 207019"/>
                      <a:gd name="connsiteY11" fmla="*/ 378428 h 817587"/>
                      <a:gd name="connsiteX12" fmla="*/ 114182 w 207019"/>
                      <a:gd name="connsiteY12" fmla="*/ 787908 h 817587"/>
                      <a:gd name="connsiteX13" fmla="*/ 72557 w 207019"/>
                      <a:gd name="connsiteY13" fmla="*/ 817531 h 817587"/>
                      <a:gd name="connsiteX14" fmla="*/ 9216 w 207019"/>
                      <a:gd name="connsiteY14" fmla="*/ 795528 h 817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07019" h="817587">
                        <a:moveTo>
                          <a:pt x="9216" y="795528"/>
                        </a:moveTo>
                        <a:cubicBezTo>
                          <a:pt x="4073" y="787051"/>
                          <a:pt x="-4309" y="779241"/>
                          <a:pt x="2644" y="767906"/>
                        </a:cubicBezTo>
                        <a:cubicBezTo>
                          <a:pt x="11693" y="723043"/>
                          <a:pt x="17122" y="677704"/>
                          <a:pt x="15788" y="631889"/>
                        </a:cubicBezTo>
                        <a:cubicBezTo>
                          <a:pt x="15312" y="627698"/>
                          <a:pt x="20646" y="538639"/>
                          <a:pt x="23027" y="498348"/>
                        </a:cubicBezTo>
                        <a:cubicBezTo>
                          <a:pt x="23599" y="477869"/>
                          <a:pt x="36648" y="392240"/>
                          <a:pt x="38172" y="384239"/>
                        </a:cubicBezTo>
                        <a:cubicBezTo>
                          <a:pt x="51031" y="318897"/>
                          <a:pt x="34934" y="178499"/>
                          <a:pt x="33505" y="173546"/>
                        </a:cubicBezTo>
                        <a:cubicBezTo>
                          <a:pt x="25599" y="147066"/>
                          <a:pt x="22265" y="78296"/>
                          <a:pt x="21408" y="54197"/>
                        </a:cubicBezTo>
                        <a:cubicBezTo>
                          <a:pt x="21408" y="49054"/>
                          <a:pt x="18741" y="14097"/>
                          <a:pt x="18455" y="0"/>
                        </a:cubicBezTo>
                        <a:cubicBezTo>
                          <a:pt x="37315" y="38672"/>
                          <a:pt x="43316" y="48959"/>
                          <a:pt x="45221" y="53626"/>
                        </a:cubicBezTo>
                        <a:cubicBezTo>
                          <a:pt x="62366" y="89249"/>
                          <a:pt x="104752" y="104013"/>
                          <a:pt x="148948" y="118682"/>
                        </a:cubicBezTo>
                        <a:cubicBezTo>
                          <a:pt x="181809" y="129540"/>
                          <a:pt x="189334" y="151448"/>
                          <a:pt x="191620" y="185547"/>
                        </a:cubicBezTo>
                        <a:cubicBezTo>
                          <a:pt x="196001" y="252127"/>
                          <a:pt x="208003" y="311372"/>
                          <a:pt x="206955" y="378428"/>
                        </a:cubicBezTo>
                        <a:cubicBezTo>
                          <a:pt x="172284" y="525018"/>
                          <a:pt x="145900" y="651510"/>
                          <a:pt x="114182" y="787908"/>
                        </a:cubicBezTo>
                        <a:cubicBezTo>
                          <a:pt x="108752" y="812197"/>
                          <a:pt x="96084" y="816578"/>
                          <a:pt x="72557" y="817531"/>
                        </a:cubicBezTo>
                        <a:cubicBezTo>
                          <a:pt x="45602" y="818484"/>
                          <a:pt x="19979" y="807339"/>
                          <a:pt x="9216" y="795528"/>
                        </a:cubicBezTo>
                        <a:close/>
                      </a:path>
                    </a:pathLst>
                  </a:custGeom>
                  <a:solidFill>
                    <a:srgbClr val="3F3F5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4" name="Freeform: Shape 47">
                    <a:extLst>
                      <a:ext uri="{FF2B5EF4-FFF2-40B4-BE49-F238E27FC236}">
                        <a16:creationId xmlns:a16="http://schemas.microsoft.com/office/drawing/2014/main" id="{4E24D8AC-2814-447E-8EB9-C9073237A4ED}"/>
                      </a:ext>
                    </a:extLst>
                  </p:cNvPr>
                  <p:cNvSpPr/>
                  <p:nvPr/>
                </p:nvSpPr>
                <p:spPr>
                  <a:xfrm>
                    <a:off x="1763585" y="2024611"/>
                    <a:ext cx="786699" cy="811911"/>
                  </a:xfrm>
                  <a:custGeom>
                    <a:avLst/>
                    <a:gdLst>
                      <a:gd name="connsiteX0" fmla="*/ 136779 w 786699"/>
                      <a:gd name="connsiteY0" fmla="*/ 434626 h 811911"/>
                      <a:gd name="connsiteX1" fmla="*/ 210026 w 786699"/>
                      <a:gd name="connsiteY1" fmla="*/ 583026 h 811911"/>
                      <a:gd name="connsiteX2" fmla="*/ 166878 w 786699"/>
                      <a:gd name="connsiteY2" fmla="*/ 657606 h 811911"/>
                      <a:gd name="connsiteX3" fmla="*/ 136684 w 786699"/>
                      <a:gd name="connsiteY3" fmla="*/ 719043 h 811911"/>
                      <a:gd name="connsiteX4" fmla="*/ 71819 w 786699"/>
                      <a:gd name="connsiteY4" fmla="*/ 736092 h 811911"/>
                      <a:gd name="connsiteX5" fmla="*/ 20574 w 786699"/>
                      <a:gd name="connsiteY5" fmla="*/ 697326 h 811911"/>
                      <a:gd name="connsiteX6" fmla="*/ 37052 w 786699"/>
                      <a:gd name="connsiteY6" fmla="*/ 663702 h 811911"/>
                      <a:gd name="connsiteX7" fmla="*/ 91726 w 786699"/>
                      <a:gd name="connsiteY7" fmla="*/ 619697 h 811911"/>
                      <a:gd name="connsiteX8" fmla="*/ 83153 w 786699"/>
                      <a:gd name="connsiteY8" fmla="*/ 596742 h 811911"/>
                      <a:gd name="connsiteX9" fmla="*/ 71247 w 786699"/>
                      <a:gd name="connsiteY9" fmla="*/ 565118 h 811911"/>
                      <a:gd name="connsiteX10" fmla="*/ 111824 w 786699"/>
                      <a:gd name="connsiteY10" fmla="*/ 559022 h 811911"/>
                      <a:gd name="connsiteX11" fmla="*/ 121730 w 786699"/>
                      <a:gd name="connsiteY11" fmla="*/ 566357 h 811911"/>
                      <a:gd name="connsiteX12" fmla="*/ 139351 w 786699"/>
                      <a:gd name="connsiteY12" fmla="*/ 570929 h 811911"/>
                      <a:gd name="connsiteX13" fmla="*/ 136398 w 786699"/>
                      <a:gd name="connsiteY13" fmla="*/ 553022 h 811911"/>
                      <a:gd name="connsiteX14" fmla="*/ 136779 w 786699"/>
                      <a:gd name="connsiteY14" fmla="*/ 434626 h 811911"/>
                      <a:gd name="connsiteX15" fmla="*/ 778288 w 786699"/>
                      <a:gd name="connsiteY15" fmla="*/ 313754 h 811911"/>
                      <a:gd name="connsiteX16" fmla="*/ 786575 w 786699"/>
                      <a:gd name="connsiteY16" fmla="*/ 341376 h 811911"/>
                      <a:gd name="connsiteX17" fmla="*/ 785527 w 786699"/>
                      <a:gd name="connsiteY17" fmla="*/ 371761 h 811911"/>
                      <a:gd name="connsiteX18" fmla="*/ 708660 w 786699"/>
                      <a:gd name="connsiteY18" fmla="*/ 435959 h 811911"/>
                      <a:gd name="connsiteX19" fmla="*/ 674466 w 786699"/>
                      <a:gd name="connsiteY19" fmla="*/ 473012 h 811911"/>
                      <a:gd name="connsiteX20" fmla="*/ 579406 w 786699"/>
                      <a:gd name="connsiteY20" fmla="*/ 693992 h 811911"/>
                      <a:gd name="connsiteX21" fmla="*/ 532257 w 786699"/>
                      <a:gd name="connsiteY21" fmla="*/ 744760 h 811911"/>
                      <a:gd name="connsiteX22" fmla="*/ 414719 w 786699"/>
                      <a:gd name="connsiteY22" fmla="*/ 811911 h 811911"/>
                      <a:gd name="connsiteX23" fmla="*/ 370999 w 786699"/>
                      <a:gd name="connsiteY23" fmla="*/ 712851 h 811911"/>
                      <a:gd name="connsiteX24" fmla="*/ 425863 w 786699"/>
                      <a:gd name="connsiteY24" fmla="*/ 681609 h 811911"/>
                      <a:gd name="connsiteX25" fmla="*/ 517208 w 786699"/>
                      <a:gd name="connsiteY25" fmla="*/ 596646 h 811911"/>
                      <a:gd name="connsiteX26" fmla="*/ 616268 w 786699"/>
                      <a:gd name="connsiteY26" fmla="*/ 404908 h 811911"/>
                      <a:gd name="connsiteX27" fmla="*/ 724281 w 786699"/>
                      <a:gd name="connsiteY27" fmla="*/ 341948 h 811911"/>
                      <a:gd name="connsiteX28" fmla="*/ 751808 w 786699"/>
                      <a:gd name="connsiteY28" fmla="*/ 323945 h 811911"/>
                      <a:gd name="connsiteX29" fmla="*/ 778288 w 786699"/>
                      <a:gd name="connsiteY29" fmla="*/ 313754 h 811911"/>
                      <a:gd name="connsiteX30" fmla="*/ 136208 w 786699"/>
                      <a:gd name="connsiteY30" fmla="*/ 0 h 811911"/>
                      <a:gd name="connsiteX31" fmla="*/ 210598 w 786699"/>
                      <a:gd name="connsiteY31" fmla="*/ 44482 h 811911"/>
                      <a:gd name="connsiteX32" fmla="*/ 190214 w 786699"/>
                      <a:gd name="connsiteY32" fmla="*/ 109633 h 811911"/>
                      <a:gd name="connsiteX33" fmla="*/ 158591 w 786699"/>
                      <a:gd name="connsiteY33" fmla="*/ 194215 h 811911"/>
                      <a:gd name="connsiteX34" fmla="*/ 144304 w 786699"/>
                      <a:gd name="connsiteY34" fmla="*/ 312134 h 811911"/>
                      <a:gd name="connsiteX35" fmla="*/ 131445 w 786699"/>
                      <a:gd name="connsiteY35" fmla="*/ 378619 h 811911"/>
                      <a:gd name="connsiteX36" fmla="*/ 35719 w 786699"/>
                      <a:gd name="connsiteY36" fmla="*/ 400336 h 811911"/>
                      <a:gd name="connsiteX37" fmla="*/ 0 w 786699"/>
                      <a:gd name="connsiteY37" fmla="*/ 417386 h 811911"/>
                      <a:gd name="connsiteX38" fmla="*/ 14192 w 786699"/>
                      <a:gd name="connsiteY38" fmla="*/ 386906 h 811911"/>
                      <a:gd name="connsiteX39" fmla="*/ 61532 w 786699"/>
                      <a:gd name="connsiteY39" fmla="*/ 204883 h 811911"/>
                      <a:gd name="connsiteX40" fmla="*/ 86487 w 786699"/>
                      <a:gd name="connsiteY40" fmla="*/ 72295 h 811911"/>
                      <a:gd name="connsiteX41" fmla="*/ 136208 w 786699"/>
                      <a:gd name="connsiteY41" fmla="*/ 0 h 811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786699" h="811911">
                        <a:moveTo>
                          <a:pt x="136779" y="434626"/>
                        </a:moveTo>
                        <a:cubicBezTo>
                          <a:pt x="179165" y="475203"/>
                          <a:pt x="196977" y="528543"/>
                          <a:pt x="210026" y="583026"/>
                        </a:cubicBezTo>
                        <a:cubicBezTo>
                          <a:pt x="218504" y="618268"/>
                          <a:pt x="192119" y="638556"/>
                          <a:pt x="166878" y="657606"/>
                        </a:cubicBezTo>
                        <a:cubicBezTo>
                          <a:pt x="146971" y="672656"/>
                          <a:pt x="125444" y="688181"/>
                          <a:pt x="136684" y="719043"/>
                        </a:cubicBezTo>
                        <a:cubicBezTo>
                          <a:pt x="122015" y="749999"/>
                          <a:pt x="93917" y="738093"/>
                          <a:pt x="71819" y="736092"/>
                        </a:cubicBezTo>
                        <a:cubicBezTo>
                          <a:pt x="49340" y="734092"/>
                          <a:pt x="28575" y="721900"/>
                          <a:pt x="20574" y="697326"/>
                        </a:cubicBezTo>
                        <a:cubicBezTo>
                          <a:pt x="15431" y="681514"/>
                          <a:pt x="28099" y="673227"/>
                          <a:pt x="37052" y="663702"/>
                        </a:cubicBezTo>
                        <a:cubicBezTo>
                          <a:pt x="67913" y="664750"/>
                          <a:pt x="84201" y="647414"/>
                          <a:pt x="91726" y="619697"/>
                        </a:cubicBezTo>
                        <a:cubicBezTo>
                          <a:pt x="94202" y="610553"/>
                          <a:pt x="94964" y="601599"/>
                          <a:pt x="83153" y="596742"/>
                        </a:cubicBezTo>
                        <a:cubicBezTo>
                          <a:pt x="68199" y="590646"/>
                          <a:pt x="61246" y="578454"/>
                          <a:pt x="71247" y="565118"/>
                        </a:cubicBezTo>
                        <a:cubicBezTo>
                          <a:pt x="81153" y="551784"/>
                          <a:pt x="96298" y="547593"/>
                          <a:pt x="111824" y="559022"/>
                        </a:cubicBezTo>
                        <a:cubicBezTo>
                          <a:pt x="115157" y="561499"/>
                          <a:pt x="118110" y="564452"/>
                          <a:pt x="121730" y="566357"/>
                        </a:cubicBezTo>
                        <a:cubicBezTo>
                          <a:pt x="127159" y="569214"/>
                          <a:pt x="130969" y="579501"/>
                          <a:pt x="139351" y="570929"/>
                        </a:cubicBezTo>
                        <a:cubicBezTo>
                          <a:pt x="146495" y="563595"/>
                          <a:pt x="140875" y="559118"/>
                          <a:pt x="136398" y="553022"/>
                        </a:cubicBezTo>
                        <a:cubicBezTo>
                          <a:pt x="95726" y="497586"/>
                          <a:pt x="95822" y="497491"/>
                          <a:pt x="136779" y="434626"/>
                        </a:cubicBezTo>
                        <a:close/>
                        <a:moveTo>
                          <a:pt x="778288" y="313754"/>
                        </a:moveTo>
                        <a:cubicBezTo>
                          <a:pt x="788861" y="319278"/>
                          <a:pt x="786384" y="331470"/>
                          <a:pt x="786575" y="341376"/>
                        </a:cubicBezTo>
                        <a:cubicBezTo>
                          <a:pt x="786765" y="351473"/>
                          <a:pt x="785908" y="361664"/>
                          <a:pt x="785527" y="371761"/>
                        </a:cubicBezTo>
                        <a:cubicBezTo>
                          <a:pt x="766096" y="400526"/>
                          <a:pt x="741331" y="423101"/>
                          <a:pt x="708660" y="435959"/>
                        </a:cubicBezTo>
                        <a:cubicBezTo>
                          <a:pt x="691134" y="442913"/>
                          <a:pt x="681704" y="455676"/>
                          <a:pt x="674466" y="473012"/>
                        </a:cubicBezTo>
                        <a:cubicBezTo>
                          <a:pt x="643986" y="547116"/>
                          <a:pt x="615791" y="622364"/>
                          <a:pt x="579406" y="693992"/>
                        </a:cubicBezTo>
                        <a:cubicBezTo>
                          <a:pt x="568262" y="715899"/>
                          <a:pt x="553974" y="732282"/>
                          <a:pt x="532257" y="744760"/>
                        </a:cubicBezTo>
                        <a:cubicBezTo>
                          <a:pt x="493109" y="767525"/>
                          <a:pt x="456438" y="794004"/>
                          <a:pt x="414719" y="811911"/>
                        </a:cubicBezTo>
                        <a:cubicBezTo>
                          <a:pt x="419195" y="770477"/>
                          <a:pt x="395288" y="741617"/>
                          <a:pt x="370999" y="712851"/>
                        </a:cubicBezTo>
                        <a:cubicBezTo>
                          <a:pt x="395954" y="697897"/>
                          <a:pt x="406337" y="688658"/>
                          <a:pt x="425863" y="681609"/>
                        </a:cubicBezTo>
                        <a:cubicBezTo>
                          <a:pt x="469107" y="666083"/>
                          <a:pt x="497396" y="639032"/>
                          <a:pt x="517208" y="596646"/>
                        </a:cubicBezTo>
                        <a:cubicBezTo>
                          <a:pt x="547592" y="531590"/>
                          <a:pt x="580263" y="467392"/>
                          <a:pt x="616268" y="404908"/>
                        </a:cubicBezTo>
                        <a:cubicBezTo>
                          <a:pt x="641985" y="360331"/>
                          <a:pt x="678466" y="345948"/>
                          <a:pt x="724281" y="341948"/>
                        </a:cubicBezTo>
                        <a:cubicBezTo>
                          <a:pt x="736569" y="340614"/>
                          <a:pt x="742950" y="330518"/>
                          <a:pt x="751808" y="323945"/>
                        </a:cubicBezTo>
                        <a:cubicBezTo>
                          <a:pt x="759619" y="318135"/>
                          <a:pt x="767334" y="308134"/>
                          <a:pt x="778288" y="313754"/>
                        </a:cubicBezTo>
                        <a:close/>
                        <a:moveTo>
                          <a:pt x="136208" y="0"/>
                        </a:moveTo>
                        <a:cubicBezTo>
                          <a:pt x="160973" y="14859"/>
                          <a:pt x="185833" y="29623"/>
                          <a:pt x="210598" y="44482"/>
                        </a:cubicBezTo>
                        <a:cubicBezTo>
                          <a:pt x="216884" y="70295"/>
                          <a:pt x="206407" y="92583"/>
                          <a:pt x="190214" y="109633"/>
                        </a:cubicBezTo>
                        <a:cubicBezTo>
                          <a:pt x="167069" y="134112"/>
                          <a:pt x="160115" y="162782"/>
                          <a:pt x="158591" y="194215"/>
                        </a:cubicBezTo>
                        <a:cubicBezTo>
                          <a:pt x="156210" y="243650"/>
                          <a:pt x="148781" y="262795"/>
                          <a:pt x="144304" y="312134"/>
                        </a:cubicBezTo>
                        <a:cubicBezTo>
                          <a:pt x="143066" y="326231"/>
                          <a:pt x="136112" y="357664"/>
                          <a:pt x="131445" y="378619"/>
                        </a:cubicBezTo>
                        <a:cubicBezTo>
                          <a:pt x="96488" y="366332"/>
                          <a:pt x="65532" y="388715"/>
                          <a:pt x="35719" y="400336"/>
                        </a:cubicBezTo>
                        <a:cubicBezTo>
                          <a:pt x="23432" y="405098"/>
                          <a:pt x="11906" y="411671"/>
                          <a:pt x="0" y="417386"/>
                        </a:cubicBezTo>
                        <a:cubicBezTo>
                          <a:pt x="2191" y="410623"/>
                          <a:pt x="10192" y="392240"/>
                          <a:pt x="14192" y="386906"/>
                        </a:cubicBezTo>
                        <a:cubicBezTo>
                          <a:pt x="45910" y="320421"/>
                          <a:pt x="50578" y="270891"/>
                          <a:pt x="61532" y="204883"/>
                        </a:cubicBezTo>
                        <a:cubicBezTo>
                          <a:pt x="68961" y="160496"/>
                          <a:pt x="74962" y="115824"/>
                          <a:pt x="86487" y="72295"/>
                        </a:cubicBezTo>
                        <a:cubicBezTo>
                          <a:pt x="94298" y="42672"/>
                          <a:pt x="117634" y="22765"/>
                          <a:pt x="136208" y="0"/>
                        </a:cubicBezTo>
                        <a:close/>
                      </a:path>
                    </a:pathLst>
                  </a:custGeom>
                  <a:solidFill>
                    <a:srgbClr val="F1B8B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5" name="Graphic 2">
                    <a:extLst>
                      <a:ext uri="{FF2B5EF4-FFF2-40B4-BE49-F238E27FC236}">
                        <a16:creationId xmlns:a16="http://schemas.microsoft.com/office/drawing/2014/main" id="{53084276-1E7F-4C57-9DBD-D9DBAB522B99}"/>
                      </a:ext>
                    </a:extLst>
                  </p:cNvPr>
                  <p:cNvSpPr/>
                  <p:nvPr/>
                </p:nvSpPr>
                <p:spPr>
                  <a:xfrm>
                    <a:off x="1696435" y="2399058"/>
                    <a:ext cx="211447" cy="289479"/>
                  </a:xfrm>
                  <a:custGeom>
                    <a:avLst/>
                    <a:gdLst>
                      <a:gd name="connsiteX0" fmla="*/ 104297 w 211447"/>
                      <a:gd name="connsiteY0" fmla="*/ 289350 h 289479"/>
                      <a:gd name="connsiteX1" fmla="*/ 53910 w 211447"/>
                      <a:gd name="connsiteY1" fmla="*/ 259537 h 289479"/>
                      <a:gd name="connsiteX2" fmla="*/ 5142 w 211447"/>
                      <a:gd name="connsiteY2" fmla="*/ 172098 h 289479"/>
                      <a:gd name="connsiteX3" fmla="*/ 94 w 211447"/>
                      <a:gd name="connsiteY3" fmla="*/ 151428 h 289479"/>
                      <a:gd name="connsiteX4" fmla="*/ 67150 w 211447"/>
                      <a:gd name="connsiteY4" fmla="*/ 42939 h 289479"/>
                      <a:gd name="connsiteX5" fmla="*/ 192975 w 211447"/>
                      <a:gd name="connsiteY5" fmla="*/ 1219 h 289479"/>
                      <a:gd name="connsiteX6" fmla="*/ 206501 w 211447"/>
                      <a:gd name="connsiteY6" fmla="*/ 13602 h 289479"/>
                      <a:gd name="connsiteX7" fmla="*/ 209834 w 211447"/>
                      <a:gd name="connsiteY7" fmla="*/ 49130 h 289479"/>
                      <a:gd name="connsiteX8" fmla="*/ 208787 w 211447"/>
                      <a:gd name="connsiteY8" fmla="*/ 65037 h 289479"/>
                      <a:gd name="connsiteX9" fmla="*/ 186974 w 211447"/>
                      <a:gd name="connsiteY9" fmla="*/ 89325 h 289479"/>
                      <a:gd name="connsiteX10" fmla="*/ 198595 w 211447"/>
                      <a:gd name="connsiteY10" fmla="*/ 169526 h 289479"/>
                      <a:gd name="connsiteX11" fmla="*/ 210882 w 211447"/>
                      <a:gd name="connsiteY11" fmla="*/ 187147 h 289479"/>
                      <a:gd name="connsiteX12" fmla="*/ 194213 w 211447"/>
                      <a:gd name="connsiteY12" fmla="*/ 198577 h 289479"/>
                      <a:gd name="connsiteX13" fmla="*/ 179735 w 211447"/>
                      <a:gd name="connsiteY13" fmla="*/ 186671 h 289479"/>
                      <a:gd name="connsiteX14" fmla="*/ 142778 w 211447"/>
                      <a:gd name="connsiteY14" fmla="*/ 187814 h 289479"/>
                      <a:gd name="connsiteX15" fmla="*/ 158590 w 211447"/>
                      <a:gd name="connsiteY15" fmla="*/ 227152 h 289479"/>
                      <a:gd name="connsiteX16" fmla="*/ 148684 w 211447"/>
                      <a:gd name="connsiteY16" fmla="*/ 270205 h 289479"/>
                      <a:gd name="connsiteX17" fmla="*/ 104297 w 211447"/>
                      <a:gd name="connsiteY17" fmla="*/ 289350 h 289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11447" h="289479">
                        <a:moveTo>
                          <a:pt x="104297" y="289350"/>
                        </a:moveTo>
                        <a:cubicBezTo>
                          <a:pt x="87438" y="279540"/>
                          <a:pt x="69817" y="270777"/>
                          <a:pt x="53910" y="259537"/>
                        </a:cubicBezTo>
                        <a:cubicBezTo>
                          <a:pt x="24002" y="238487"/>
                          <a:pt x="3047" y="211722"/>
                          <a:pt x="5142" y="172098"/>
                        </a:cubicBezTo>
                        <a:cubicBezTo>
                          <a:pt x="5523" y="165335"/>
                          <a:pt x="1904" y="158382"/>
                          <a:pt x="94" y="151428"/>
                        </a:cubicBezTo>
                        <a:cubicBezTo>
                          <a:pt x="-2002" y="100184"/>
                          <a:pt x="31336" y="70752"/>
                          <a:pt x="67150" y="42939"/>
                        </a:cubicBezTo>
                        <a:cubicBezTo>
                          <a:pt x="98201" y="21888"/>
                          <a:pt x="151827" y="-6210"/>
                          <a:pt x="192975" y="1219"/>
                        </a:cubicBezTo>
                        <a:cubicBezTo>
                          <a:pt x="199262" y="4172"/>
                          <a:pt x="204786" y="6934"/>
                          <a:pt x="206501" y="13602"/>
                        </a:cubicBezTo>
                        <a:cubicBezTo>
                          <a:pt x="211454" y="26937"/>
                          <a:pt x="210311" y="37509"/>
                          <a:pt x="209834" y="49130"/>
                        </a:cubicBezTo>
                        <a:cubicBezTo>
                          <a:pt x="210120" y="52178"/>
                          <a:pt x="209263" y="62084"/>
                          <a:pt x="208787" y="65037"/>
                        </a:cubicBezTo>
                        <a:cubicBezTo>
                          <a:pt x="201452" y="57036"/>
                          <a:pt x="190403" y="85611"/>
                          <a:pt x="186974" y="89325"/>
                        </a:cubicBezTo>
                        <a:cubicBezTo>
                          <a:pt x="164305" y="122949"/>
                          <a:pt x="176116" y="140760"/>
                          <a:pt x="198595" y="169526"/>
                        </a:cubicBezTo>
                        <a:cubicBezTo>
                          <a:pt x="202976" y="175146"/>
                          <a:pt x="206691" y="181146"/>
                          <a:pt x="210882" y="187147"/>
                        </a:cubicBezTo>
                        <a:cubicBezTo>
                          <a:pt x="213930" y="191529"/>
                          <a:pt x="204119" y="208007"/>
                          <a:pt x="194213" y="198577"/>
                        </a:cubicBezTo>
                        <a:cubicBezTo>
                          <a:pt x="190689" y="195243"/>
                          <a:pt x="184307" y="188957"/>
                          <a:pt x="179735" y="186671"/>
                        </a:cubicBezTo>
                        <a:cubicBezTo>
                          <a:pt x="171163" y="182385"/>
                          <a:pt x="159733" y="170002"/>
                          <a:pt x="142778" y="187814"/>
                        </a:cubicBezTo>
                        <a:cubicBezTo>
                          <a:pt x="118490" y="213341"/>
                          <a:pt x="153256" y="220008"/>
                          <a:pt x="158590" y="227152"/>
                        </a:cubicBezTo>
                        <a:cubicBezTo>
                          <a:pt x="162971" y="230010"/>
                          <a:pt x="161257" y="256203"/>
                          <a:pt x="148684" y="270205"/>
                        </a:cubicBezTo>
                        <a:cubicBezTo>
                          <a:pt x="136587" y="284016"/>
                          <a:pt x="128300" y="290493"/>
                          <a:pt x="104297" y="289350"/>
                        </a:cubicBezTo>
                        <a:close/>
                      </a:path>
                    </a:pathLst>
                  </a:custGeom>
                  <a:solidFill>
                    <a:srgbClr val="3E384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6" name="Graphic 2">
                    <a:extLst>
                      <a:ext uri="{FF2B5EF4-FFF2-40B4-BE49-F238E27FC236}">
                        <a16:creationId xmlns:a16="http://schemas.microsoft.com/office/drawing/2014/main" id="{430484E5-034F-4068-A221-F9EBD2188905}"/>
                      </a:ext>
                    </a:extLst>
                  </p:cNvPr>
                  <p:cNvSpPr/>
                  <p:nvPr/>
                </p:nvSpPr>
                <p:spPr>
                  <a:xfrm>
                    <a:off x="1664330" y="4067702"/>
                    <a:ext cx="187073" cy="169823"/>
                  </a:xfrm>
                  <a:custGeom>
                    <a:avLst/>
                    <a:gdLst>
                      <a:gd name="connsiteX0" fmla="*/ 186790 w 187073"/>
                      <a:gd name="connsiteY0" fmla="*/ 25073 h 169823"/>
                      <a:gd name="connsiteX1" fmla="*/ 144594 w 187073"/>
                      <a:gd name="connsiteY1" fmla="*/ 96130 h 169823"/>
                      <a:gd name="connsiteX2" fmla="*/ 100874 w 187073"/>
                      <a:gd name="connsiteY2" fmla="*/ 134135 h 169823"/>
                      <a:gd name="connsiteX3" fmla="*/ 28770 w 187073"/>
                      <a:gd name="connsiteY3" fmla="*/ 166710 h 169823"/>
                      <a:gd name="connsiteX4" fmla="*/ 5 w 187073"/>
                      <a:gd name="connsiteY4" fmla="*/ 102797 h 169823"/>
                      <a:gd name="connsiteX5" fmla="*/ 19340 w 187073"/>
                      <a:gd name="connsiteY5" fmla="*/ 16024 h 169823"/>
                      <a:gd name="connsiteX6" fmla="*/ 90016 w 187073"/>
                      <a:gd name="connsiteY6" fmla="*/ 36408 h 169823"/>
                      <a:gd name="connsiteX7" fmla="*/ 124115 w 187073"/>
                      <a:gd name="connsiteY7" fmla="*/ 8214 h 169823"/>
                      <a:gd name="connsiteX8" fmla="*/ 169169 w 187073"/>
                      <a:gd name="connsiteY8" fmla="*/ 1642 h 169823"/>
                      <a:gd name="connsiteX9" fmla="*/ 186790 w 187073"/>
                      <a:gd name="connsiteY9" fmla="*/ 25073 h 169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7073" h="169823">
                        <a:moveTo>
                          <a:pt x="186790" y="25073"/>
                        </a:moveTo>
                        <a:cubicBezTo>
                          <a:pt x="189171" y="58506"/>
                          <a:pt x="176693" y="82223"/>
                          <a:pt x="144594" y="96130"/>
                        </a:cubicBezTo>
                        <a:cubicBezTo>
                          <a:pt x="126687" y="103845"/>
                          <a:pt x="111352" y="116894"/>
                          <a:pt x="100874" y="134135"/>
                        </a:cubicBezTo>
                        <a:cubicBezTo>
                          <a:pt x="84206" y="161757"/>
                          <a:pt x="61346" y="176711"/>
                          <a:pt x="28770" y="166710"/>
                        </a:cubicBezTo>
                        <a:cubicBezTo>
                          <a:pt x="-3710" y="156709"/>
                          <a:pt x="386" y="128705"/>
                          <a:pt x="5" y="102797"/>
                        </a:cubicBezTo>
                        <a:cubicBezTo>
                          <a:pt x="-281" y="80318"/>
                          <a:pt x="12768" y="41932"/>
                          <a:pt x="19340" y="16024"/>
                        </a:cubicBezTo>
                        <a:cubicBezTo>
                          <a:pt x="40391" y="31455"/>
                          <a:pt x="63155" y="40694"/>
                          <a:pt x="90016" y="36408"/>
                        </a:cubicBezTo>
                        <a:cubicBezTo>
                          <a:pt x="107161" y="33741"/>
                          <a:pt x="120877" y="27454"/>
                          <a:pt x="124115" y="8214"/>
                        </a:cubicBezTo>
                        <a:cubicBezTo>
                          <a:pt x="139260" y="3832"/>
                          <a:pt x="147737" y="-3216"/>
                          <a:pt x="169169" y="1642"/>
                        </a:cubicBezTo>
                        <a:cubicBezTo>
                          <a:pt x="182789" y="4690"/>
                          <a:pt x="185933" y="15167"/>
                          <a:pt x="186790" y="25073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7" name="Graphic 2">
                    <a:extLst>
                      <a:ext uri="{FF2B5EF4-FFF2-40B4-BE49-F238E27FC236}">
                        <a16:creationId xmlns:a16="http://schemas.microsoft.com/office/drawing/2014/main" id="{95BA61E6-D97D-4945-8309-03E423C87498}"/>
                      </a:ext>
                    </a:extLst>
                  </p:cNvPr>
                  <p:cNvSpPr/>
                  <p:nvPr/>
                </p:nvSpPr>
                <p:spPr>
                  <a:xfrm>
                    <a:off x="1880747" y="4236793"/>
                    <a:ext cx="286146" cy="172368"/>
                  </a:xfrm>
                  <a:custGeom>
                    <a:avLst/>
                    <a:gdLst>
                      <a:gd name="connsiteX0" fmla="*/ 111248 w 286146"/>
                      <a:gd name="connsiteY0" fmla="*/ 9335 h 172368"/>
                      <a:gd name="connsiteX1" fmla="*/ 122773 w 286146"/>
                      <a:gd name="connsiteY1" fmla="*/ 6953 h 172368"/>
                      <a:gd name="connsiteX2" fmla="*/ 181352 w 286146"/>
                      <a:gd name="connsiteY2" fmla="*/ 47720 h 172368"/>
                      <a:gd name="connsiteX3" fmla="*/ 239264 w 286146"/>
                      <a:gd name="connsiteY3" fmla="*/ 53340 h 172368"/>
                      <a:gd name="connsiteX4" fmla="*/ 283841 w 286146"/>
                      <a:gd name="connsiteY4" fmla="*/ 79248 h 172368"/>
                      <a:gd name="connsiteX5" fmla="*/ 267648 w 286146"/>
                      <a:gd name="connsiteY5" fmla="*/ 131921 h 172368"/>
                      <a:gd name="connsiteX6" fmla="*/ 259266 w 286146"/>
                      <a:gd name="connsiteY6" fmla="*/ 140779 h 172368"/>
                      <a:gd name="connsiteX7" fmla="*/ 236216 w 286146"/>
                      <a:gd name="connsiteY7" fmla="*/ 151352 h 172368"/>
                      <a:gd name="connsiteX8" fmla="*/ 80768 w 286146"/>
                      <a:gd name="connsiteY8" fmla="*/ 170402 h 172368"/>
                      <a:gd name="connsiteX9" fmla="*/ 37905 w 286146"/>
                      <a:gd name="connsiteY9" fmla="*/ 168974 h 172368"/>
                      <a:gd name="connsiteX10" fmla="*/ 948 w 286146"/>
                      <a:gd name="connsiteY10" fmla="*/ 118015 h 172368"/>
                      <a:gd name="connsiteX11" fmla="*/ 24189 w 286146"/>
                      <a:gd name="connsiteY11" fmla="*/ 0 h 172368"/>
                      <a:gd name="connsiteX12" fmla="*/ 111248 w 286146"/>
                      <a:gd name="connsiteY12" fmla="*/ 9335 h 172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86146" h="172368">
                        <a:moveTo>
                          <a:pt x="111248" y="9335"/>
                        </a:moveTo>
                        <a:cubicBezTo>
                          <a:pt x="115058" y="8572"/>
                          <a:pt x="118963" y="7715"/>
                          <a:pt x="122773" y="6953"/>
                        </a:cubicBezTo>
                        <a:cubicBezTo>
                          <a:pt x="130965" y="36862"/>
                          <a:pt x="155158" y="44101"/>
                          <a:pt x="181352" y="47720"/>
                        </a:cubicBezTo>
                        <a:cubicBezTo>
                          <a:pt x="200497" y="50387"/>
                          <a:pt x="219928" y="51435"/>
                          <a:pt x="239264" y="53340"/>
                        </a:cubicBezTo>
                        <a:cubicBezTo>
                          <a:pt x="258123" y="55150"/>
                          <a:pt x="277459" y="58388"/>
                          <a:pt x="283841" y="79248"/>
                        </a:cubicBezTo>
                        <a:cubicBezTo>
                          <a:pt x="290032" y="99346"/>
                          <a:pt x="283460" y="117538"/>
                          <a:pt x="267648" y="131921"/>
                        </a:cubicBezTo>
                        <a:cubicBezTo>
                          <a:pt x="264600" y="134684"/>
                          <a:pt x="262029" y="137827"/>
                          <a:pt x="259266" y="140779"/>
                        </a:cubicBezTo>
                        <a:cubicBezTo>
                          <a:pt x="251551" y="144304"/>
                          <a:pt x="243836" y="147828"/>
                          <a:pt x="236216" y="151352"/>
                        </a:cubicBezTo>
                        <a:cubicBezTo>
                          <a:pt x="183638" y="151733"/>
                          <a:pt x="131917" y="157448"/>
                          <a:pt x="80768" y="170402"/>
                        </a:cubicBezTo>
                        <a:cubicBezTo>
                          <a:pt x="67052" y="173831"/>
                          <a:pt x="52193" y="172403"/>
                          <a:pt x="37905" y="168974"/>
                        </a:cubicBezTo>
                        <a:cubicBezTo>
                          <a:pt x="10759" y="162496"/>
                          <a:pt x="-4005" y="146590"/>
                          <a:pt x="948" y="118015"/>
                        </a:cubicBezTo>
                        <a:cubicBezTo>
                          <a:pt x="7806" y="78581"/>
                          <a:pt x="16379" y="39338"/>
                          <a:pt x="24189" y="0"/>
                        </a:cubicBezTo>
                        <a:cubicBezTo>
                          <a:pt x="52860" y="5429"/>
                          <a:pt x="81530" y="12763"/>
                          <a:pt x="111248" y="9335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8" name="Graphic 2">
                    <a:extLst>
                      <a:ext uri="{FF2B5EF4-FFF2-40B4-BE49-F238E27FC236}">
                        <a16:creationId xmlns:a16="http://schemas.microsoft.com/office/drawing/2014/main" id="{3FC9063D-D5A7-466B-BFD3-A7F66F73FC34}"/>
                      </a:ext>
                    </a:extLst>
                  </p:cNvPr>
                  <p:cNvSpPr/>
                  <p:nvPr/>
                </p:nvSpPr>
                <p:spPr>
                  <a:xfrm>
                    <a:off x="1682710" y="3190662"/>
                    <a:ext cx="377936" cy="1058091"/>
                  </a:xfrm>
                  <a:custGeom>
                    <a:avLst/>
                    <a:gdLst>
                      <a:gd name="connsiteX0" fmla="*/ 377102 w 377936"/>
                      <a:gd name="connsiteY0" fmla="*/ 320421 h 1058091"/>
                      <a:gd name="connsiteX1" fmla="*/ 377102 w 377936"/>
                      <a:gd name="connsiteY1" fmla="*/ 172403 h 1058091"/>
                      <a:gd name="connsiteX2" fmla="*/ 371387 w 377936"/>
                      <a:gd name="connsiteY2" fmla="*/ 61531 h 1058091"/>
                      <a:gd name="connsiteX3" fmla="*/ 349385 w 377936"/>
                      <a:gd name="connsiteY3" fmla="*/ 61246 h 1058091"/>
                      <a:gd name="connsiteX4" fmla="*/ 261659 w 377936"/>
                      <a:gd name="connsiteY4" fmla="*/ 92678 h 1058091"/>
                      <a:gd name="connsiteX5" fmla="*/ 15629 w 377936"/>
                      <a:gd name="connsiteY5" fmla="*/ 16478 h 1058091"/>
                      <a:gd name="connsiteX6" fmla="*/ 1246 w 377936"/>
                      <a:gd name="connsiteY6" fmla="*/ 0 h 1058091"/>
                      <a:gd name="connsiteX7" fmla="*/ 1436 w 377936"/>
                      <a:gd name="connsiteY7" fmla="*/ 10287 h 1058091"/>
                      <a:gd name="connsiteX8" fmla="*/ 103 w 377936"/>
                      <a:gd name="connsiteY8" fmla="*/ 56197 h 1058091"/>
                      <a:gd name="connsiteX9" fmla="*/ 6485 w 377936"/>
                      <a:gd name="connsiteY9" fmla="*/ 97536 h 1058091"/>
                      <a:gd name="connsiteX10" fmla="*/ 22296 w 377936"/>
                      <a:gd name="connsiteY10" fmla="*/ 134493 h 1058091"/>
                      <a:gd name="connsiteX11" fmla="*/ 64873 w 377936"/>
                      <a:gd name="connsiteY11" fmla="*/ 187738 h 1058091"/>
                      <a:gd name="connsiteX12" fmla="*/ 99449 w 377936"/>
                      <a:gd name="connsiteY12" fmla="*/ 204216 h 1058091"/>
                      <a:gd name="connsiteX13" fmla="*/ 147931 w 377936"/>
                      <a:gd name="connsiteY13" fmla="*/ 223456 h 1058091"/>
                      <a:gd name="connsiteX14" fmla="*/ 179363 w 377936"/>
                      <a:gd name="connsiteY14" fmla="*/ 263366 h 1058091"/>
                      <a:gd name="connsiteX15" fmla="*/ 186317 w 377936"/>
                      <a:gd name="connsiteY15" fmla="*/ 351949 h 1058091"/>
                      <a:gd name="connsiteX16" fmla="*/ 198413 w 377936"/>
                      <a:gd name="connsiteY16" fmla="*/ 475774 h 1058091"/>
                      <a:gd name="connsiteX17" fmla="*/ 204033 w 377936"/>
                      <a:gd name="connsiteY17" fmla="*/ 871538 h 1058091"/>
                      <a:gd name="connsiteX18" fmla="*/ 210891 w 377936"/>
                      <a:gd name="connsiteY18" fmla="*/ 1038225 h 1058091"/>
                      <a:gd name="connsiteX19" fmla="*/ 218321 w 377936"/>
                      <a:gd name="connsiteY19" fmla="*/ 1043464 h 1058091"/>
                      <a:gd name="connsiteX20" fmla="*/ 289568 w 377936"/>
                      <a:gd name="connsiteY20" fmla="*/ 1057561 h 1058091"/>
                      <a:gd name="connsiteX21" fmla="*/ 320905 w 377936"/>
                      <a:gd name="connsiteY21" fmla="*/ 1053179 h 1058091"/>
                      <a:gd name="connsiteX22" fmla="*/ 334621 w 377936"/>
                      <a:gd name="connsiteY22" fmla="*/ 1038606 h 1058091"/>
                      <a:gd name="connsiteX23" fmla="*/ 361767 w 377936"/>
                      <a:gd name="connsiteY23" fmla="*/ 707803 h 1058091"/>
                      <a:gd name="connsiteX24" fmla="*/ 371006 w 377936"/>
                      <a:gd name="connsiteY24" fmla="*/ 541591 h 1058091"/>
                      <a:gd name="connsiteX25" fmla="*/ 377102 w 377936"/>
                      <a:gd name="connsiteY25" fmla="*/ 320421 h 1058091"/>
                      <a:gd name="connsiteX26" fmla="*/ 373007 w 377936"/>
                      <a:gd name="connsiteY26" fmla="*/ 421767 h 1058091"/>
                      <a:gd name="connsiteX27" fmla="*/ 373007 w 377936"/>
                      <a:gd name="connsiteY27" fmla="*/ 420814 h 1058091"/>
                      <a:gd name="connsiteX28" fmla="*/ 373673 w 377936"/>
                      <a:gd name="connsiteY28" fmla="*/ 420910 h 1058091"/>
                      <a:gd name="connsiteX29" fmla="*/ 373007 w 377936"/>
                      <a:gd name="connsiteY29" fmla="*/ 421767 h 1058091"/>
                      <a:gd name="connsiteX30" fmla="*/ 373007 w 377936"/>
                      <a:gd name="connsiteY30" fmla="*/ 421767 h 1058091"/>
                      <a:gd name="connsiteX31" fmla="*/ 373007 w 377936"/>
                      <a:gd name="connsiteY31" fmla="*/ 421767 h 1058091"/>
                      <a:gd name="connsiteX32" fmla="*/ 359291 w 377936"/>
                      <a:gd name="connsiteY32" fmla="*/ 599408 h 1058091"/>
                      <a:gd name="connsiteX33" fmla="*/ 359386 w 377936"/>
                      <a:gd name="connsiteY33" fmla="*/ 599218 h 1058091"/>
                      <a:gd name="connsiteX34" fmla="*/ 359386 w 377936"/>
                      <a:gd name="connsiteY34" fmla="*/ 599218 h 1058091"/>
                      <a:gd name="connsiteX35" fmla="*/ 359386 w 377936"/>
                      <a:gd name="connsiteY35" fmla="*/ 599218 h 1058091"/>
                      <a:gd name="connsiteX36" fmla="*/ 359386 w 377936"/>
                      <a:gd name="connsiteY36" fmla="*/ 599504 h 1058091"/>
                      <a:gd name="connsiteX37" fmla="*/ 359291 w 377936"/>
                      <a:gd name="connsiteY37" fmla="*/ 599408 h 1058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377936" h="1058091">
                        <a:moveTo>
                          <a:pt x="377102" y="320421"/>
                        </a:moveTo>
                        <a:cubicBezTo>
                          <a:pt x="377102" y="271081"/>
                          <a:pt x="377102" y="221742"/>
                          <a:pt x="377102" y="172403"/>
                        </a:cubicBezTo>
                        <a:cubicBezTo>
                          <a:pt x="380722" y="135160"/>
                          <a:pt x="371387" y="98584"/>
                          <a:pt x="371387" y="61531"/>
                        </a:cubicBezTo>
                        <a:cubicBezTo>
                          <a:pt x="364148" y="49816"/>
                          <a:pt x="357386" y="54102"/>
                          <a:pt x="349385" y="61246"/>
                        </a:cubicBezTo>
                        <a:cubicBezTo>
                          <a:pt x="324429" y="83439"/>
                          <a:pt x="294044" y="90678"/>
                          <a:pt x="261659" y="92678"/>
                        </a:cubicBezTo>
                        <a:cubicBezTo>
                          <a:pt x="170029" y="98298"/>
                          <a:pt x="87828" y="73628"/>
                          <a:pt x="15629" y="16478"/>
                        </a:cubicBezTo>
                        <a:cubicBezTo>
                          <a:pt x="10866" y="10954"/>
                          <a:pt x="6008" y="5429"/>
                          <a:pt x="1246" y="0"/>
                        </a:cubicBezTo>
                        <a:cubicBezTo>
                          <a:pt x="2389" y="1238"/>
                          <a:pt x="1341" y="8477"/>
                          <a:pt x="1436" y="10287"/>
                        </a:cubicBezTo>
                        <a:cubicBezTo>
                          <a:pt x="1532" y="14097"/>
                          <a:pt x="-469" y="43815"/>
                          <a:pt x="103" y="56197"/>
                        </a:cubicBezTo>
                        <a:cubicBezTo>
                          <a:pt x="484" y="64484"/>
                          <a:pt x="865" y="77819"/>
                          <a:pt x="6485" y="97536"/>
                        </a:cubicBezTo>
                        <a:cubicBezTo>
                          <a:pt x="7151" y="99917"/>
                          <a:pt x="22582" y="137255"/>
                          <a:pt x="22296" y="134493"/>
                        </a:cubicBezTo>
                        <a:cubicBezTo>
                          <a:pt x="31535" y="158782"/>
                          <a:pt x="43251" y="172498"/>
                          <a:pt x="64873" y="187738"/>
                        </a:cubicBezTo>
                        <a:cubicBezTo>
                          <a:pt x="75350" y="195167"/>
                          <a:pt x="87161" y="200596"/>
                          <a:pt x="99449" y="204216"/>
                        </a:cubicBezTo>
                        <a:cubicBezTo>
                          <a:pt x="116022" y="209169"/>
                          <a:pt x="131167" y="219361"/>
                          <a:pt x="147931" y="223456"/>
                        </a:cubicBezTo>
                        <a:cubicBezTo>
                          <a:pt x="170029" y="228886"/>
                          <a:pt x="177363" y="244221"/>
                          <a:pt x="179363" y="263366"/>
                        </a:cubicBezTo>
                        <a:cubicBezTo>
                          <a:pt x="182507" y="292798"/>
                          <a:pt x="183650" y="322516"/>
                          <a:pt x="186317" y="351949"/>
                        </a:cubicBezTo>
                        <a:cubicBezTo>
                          <a:pt x="190031" y="393287"/>
                          <a:pt x="194318" y="434530"/>
                          <a:pt x="198413" y="475774"/>
                        </a:cubicBezTo>
                        <a:cubicBezTo>
                          <a:pt x="205938" y="577024"/>
                          <a:pt x="204414" y="807625"/>
                          <a:pt x="204033" y="871538"/>
                        </a:cubicBezTo>
                        <a:cubicBezTo>
                          <a:pt x="204319" y="900874"/>
                          <a:pt x="198794" y="1014317"/>
                          <a:pt x="210891" y="1038225"/>
                        </a:cubicBezTo>
                        <a:cubicBezTo>
                          <a:pt x="212891" y="1040035"/>
                          <a:pt x="216225" y="1041845"/>
                          <a:pt x="218321" y="1043464"/>
                        </a:cubicBezTo>
                        <a:cubicBezTo>
                          <a:pt x="234418" y="1055656"/>
                          <a:pt x="260707" y="1056037"/>
                          <a:pt x="289568" y="1057561"/>
                        </a:cubicBezTo>
                        <a:cubicBezTo>
                          <a:pt x="296807" y="1058704"/>
                          <a:pt x="312904" y="1058323"/>
                          <a:pt x="320905" y="1053179"/>
                        </a:cubicBezTo>
                        <a:cubicBezTo>
                          <a:pt x="325953" y="1048798"/>
                          <a:pt x="333478" y="1046702"/>
                          <a:pt x="334621" y="1038606"/>
                        </a:cubicBezTo>
                        <a:cubicBezTo>
                          <a:pt x="334907" y="1033558"/>
                          <a:pt x="361577" y="709613"/>
                          <a:pt x="361767" y="707803"/>
                        </a:cubicBezTo>
                        <a:cubicBezTo>
                          <a:pt x="361767" y="707707"/>
                          <a:pt x="369863" y="567023"/>
                          <a:pt x="371006" y="541591"/>
                        </a:cubicBezTo>
                        <a:cubicBezTo>
                          <a:pt x="371578" y="525685"/>
                          <a:pt x="377198" y="352425"/>
                          <a:pt x="377102" y="320421"/>
                        </a:cubicBezTo>
                        <a:close/>
                        <a:moveTo>
                          <a:pt x="373007" y="421767"/>
                        </a:moveTo>
                        <a:cubicBezTo>
                          <a:pt x="373007" y="421481"/>
                          <a:pt x="373007" y="421100"/>
                          <a:pt x="373007" y="420814"/>
                        </a:cubicBezTo>
                        <a:cubicBezTo>
                          <a:pt x="373292" y="420910"/>
                          <a:pt x="373483" y="420910"/>
                          <a:pt x="373673" y="420910"/>
                        </a:cubicBezTo>
                        <a:cubicBezTo>
                          <a:pt x="373388" y="421196"/>
                          <a:pt x="373197" y="421481"/>
                          <a:pt x="373007" y="421767"/>
                        </a:cubicBezTo>
                        <a:cubicBezTo>
                          <a:pt x="373007" y="421767"/>
                          <a:pt x="373007" y="421767"/>
                          <a:pt x="373007" y="421767"/>
                        </a:cubicBezTo>
                        <a:cubicBezTo>
                          <a:pt x="373007" y="421767"/>
                          <a:pt x="373007" y="421767"/>
                          <a:pt x="373007" y="421767"/>
                        </a:cubicBezTo>
                        <a:close/>
                        <a:moveTo>
                          <a:pt x="359291" y="599408"/>
                        </a:moveTo>
                        <a:cubicBezTo>
                          <a:pt x="359291" y="599313"/>
                          <a:pt x="359386" y="599218"/>
                          <a:pt x="359386" y="599218"/>
                        </a:cubicBezTo>
                        <a:cubicBezTo>
                          <a:pt x="359386" y="599218"/>
                          <a:pt x="359386" y="599218"/>
                          <a:pt x="359386" y="599218"/>
                        </a:cubicBezTo>
                        <a:cubicBezTo>
                          <a:pt x="359386" y="599218"/>
                          <a:pt x="359386" y="599218"/>
                          <a:pt x="359386" y="599218"/>
                        </a:cubicBezTo>
                        <a:cubicBezTo>
                          <a:pt x="359386" y="599313"/>
                          <a:pt x="359386" y="599408"/>
                          <a:pt x="359386" y="599504"/>
                        </a:cubicBezTo>
                        <a:cubicBezTo>
                          <a:pt x="359386" y="599408"/>
                          <a:pt x="359291" y="599408"/>
                          <a:pt x="359291" y="599408"/>
                        </a:cubicBezTo>
                        <a:close/>
                      </a:path>
                    </a:pathLst>
                  </a:custGeom>
                  <a:solidFill>
                    <a:srgbClr val="3A3E5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97" name="Freeform: Shape 12">
              <a:extLst>
                <a:ext uri="{FF2B5EF4-FFF2-40B4-BE49-F238E27FC236}">
                  <a16:creationId xmlns:a16="http://schemas.microsoft.com/office/drawing/2014/main" id="{6DB9C8F2-8B06-4ECF-8B8F-625A3F78FA3A}"/>
                </a:ext>
              </a:extLst>
            </p:cNvPr>
            <p:cNvSpPr/>
            <p:nvPr/>
          </p:nvSpPr>
          <p:spPr>
            <a:xfrm rot="294463">
              <a:off x="1529259" y="1820423"/>
              <a:ext cx="1246532" cy="403598"/>
            </a:xfrm>
            <a:custGeom>
              <a:avLst/>
              <a:gdLst/>
              <a:ahLst/>
              <a:cxnLst/>
              <a:rect l="l" t="t" r="r" b="b"/>
              <a:pathLst>
                <a:path w="1168004" h="378173">
                  <a:moveTo>
                    <a:pt x="1046783" y="77242"/>
                  </a:moveTo>
                  <a:lnTo>
                    <a:pt x="1046783" y="301154"/>
                  </a:lnTo>
                  <a:cubicBezTo>
                    <a:pt x="1055173" y="301154"/>
                    <a:pt x="1060582" y="299040"/>
                    <a:pt x="1063010" y="294813"/>
                  </a:cubicBezTo>
                  <a:cubicBezTo>
                    <a:pt x="1065438" y="290585"/>
                    <a:pt x="1066652" y="277061"/>
                    <a:pt x="1066652" y="254242"/>
                  </a:cubicBezTo>
                  <a:lnTo>
                    <a:pt x="1066652" y="116721"/>
                  </a:lnTo>
                  <a:cubicBezTo>
                    <a:pt x="1066652" y="101180"/>
                    <a:pt x="1066225" y="91517"/>
                    <a:pt x="1065371" y="87733"/>
                  </a:cubicBezTo>
                  <a:cubicBezTo>
                    <a:pt x="1064518" y="83948"/>
                    <a:pt x="1062711" y="81253"/>
                    <a:pt x="1059949" y="79649"/>
                  </a:cubicBezTo>
                  <a:cubicBezTo>
                    <a:pt x="1057188" y="78044"/>
                    <a:pt x="1052799" y="77242"/>
                    <a:pt x="1046783" y="77242"/>
                  </a:cubicBezTo>
                  <a:close/>
                  <a:moveTo>
                    <a:pt x="549534" y="68982"/>
                  </a:moveTo>
                  <a:cubicBezTo>
                    <a:pt x="546428" y="68982"/>
                    <a:pt x="543979" y="70300"/>
                    <a:pt x="542188" y="72936"/>
                  </a:cubicBezTo>
                  <a:cubicBezTo>
                    <a:pt x="540398" y="75572"/>
                    <a:pt x="539502" y="85599"/>
                    <a:pt x="539502" y="103016"/>
                  </a:cubicBezTo>
                  <a:lnTo>
                    <a:pt x="539502" y="268379"/>
                  </a:lnTo>
                  <a:cubicBezTo>
                    <a:pt x="539502" y="288576"/>
                    <a:pt x="540107" y="300427"/>
                    <a:pt x="541316" y="303932"/>
                  </a:cubicBezTo>
                  <a:cubicBezTo>
                    <a:pt x="542525" y="307438"/>
                    <a:pt x="545049" y="309191"/>
                    <a:pt x="548886" y="309191"/>
                  </a:cubicBezTo>
                  <a:cubicBezTo>
                    <a:pt x="552862" y="309191"/>
                    <a:pt x="555529" y="307017"/>
                    <a:pt x="556887" y="302670"/>
                  </a:cubicBezTo>
                  <a:cubicBezTo>
                    <a:pt x="558245" y="298322"/>
                    <a:pt x="558924" y="286017"/>
                    <a:pt x="558924" y="265753"/>
                  </a:cubicBezTo>
                  <a:lnTo>
                    <a:pt x="558924" y="103016"/>
                  </a:lnTo>
                  <a:cubicBezTo>
                    <a:pt x="558924" y="87180"/>
                    <a:pt x="558251" y="77548"/>
                    <a:pt x="556905" y="74122"/>
                  </a:cubicBezTo>
                  <a:cubicBezTo>
                    <a:pt x="555558" y="70695"/>
                    <a:pt x="553102" y="68982"/>
                    <a:pt x="549534" y="68982"/>
                  </a:cubicBezTo>
                  <a:close/>
                  <a:moveTo>
                    <a:pt x="945431" y="7591"/>
                  </a:moveTo>
                  <a:lnTo>
                    <a:pt x="1018846" y="7591"/>
                  </a:lnTo>
                  <a:cubicBezTo>
                    <a:pt x="1063602" y="7591"/>
                    <a:pt x="1094213" y="9734"/>
                    <a:pt x="1110679" y="14021"/>
                  </a:cubicBezTo>
                  <a:cubicBezTo>
                    <a:pt x="1127146" y="18308"/>
                    <a:pt x="1139749" y="25445"/>
                    <a:pt x="1148489" y="35431"/>
                  </a:cubicBezTo>
                  <a:cubicBezTo>
                    <a:pt x="1157229" y="45418"/>
                    <a:pt x="1162667" y="56397"/>
                    <a:pt x="1164801" y="68368"/>
                  </a:cubicBezTo>
                  <a:cubicBezTo>
                    <a:pt x="1166936" y="80340"/>
                    <a:pt x="1168004" y="103220"/>
                    <a:pt x="1168004" y="137008"/>
                  </a:cubicBezTo>
                  <a:lnTo>
                    <a:pt x="1168004" y="261082"/>
                  </a:lnTo>
                  <a:cubicBezTo>
                    <a:pt x="1168004" y="293199"/>
                    <a:pt x="1166412" y="314961"/>
                    <a:pt x="1163228" y="326370"/>
                  </a:cubicBezTo>
                  <a:cubicBezTo>
                    <a:pt x="1160045" y="337778"/>
                    <a:pt x="1154402" y="346779"/>
                    <a:pt x="1146300" y="353370"/>
                  </a:cubicBezTo>
                  <a:cubicBezTo>
                    <a:pt x="1138198" y="359961"/>
                    <a:pt x="1128425" y="364515"/>
                    <a:pt x="1116981" y="367031"/>
                  </a:cubicBezTo>
                  <a:cubicBezTo>
                    <a:pt x="1105536" y="369547"/>
                    <a:pt x="1088585" y="370806"/>
                    <a:pt x="1066128" y="370806"/>
                  </a:cubicBezTo>
                  <a:lnTo>
                    <a:pt x="945431" y="370806"/>
                  </a:lnTo>
                  <a:close/>
                  <a:moveTo>
                    <a:pt x="696442" y="7591"/>
                  </a:moveTo>
                  <a:lnTo>
                    <a:pt x="797794" y="7591"/>
                  </a:lnTo>
                  <a:lnTo>
                    <a:pt x="797794" y="277567"/>
                  </a:lnTo>
                  <a:cubicBezTo>
                    <a:pt x="797794" y="292578"/>
                    <a:pt x="798388" y="301601"/>
                    <a:pt x="799576" y="304637"/>
                  </a:cubicBezTo>
                  <a:cubicBezTo>
                    <a:pt x="800764" y="307673"/>
                    <a:pt x="802853" y="309191"/>
                    <a:pt x="805841" y="309191"/>
                  </a:cubicBezTo>
                  <a:cubicBezTo>
                    <a:pt x="809568" y="309191"/>
                    <a:pt x="812061" y="307419"/>
                    <a:pt x="813319" y="303876"/>
                  </a:cubicBezTo>
                  <a:cubicBezTo>
                    <a:pt x="814577" y="300334"/>
                    <a:pt x="815206" y="290034"/>
                    <a:pt x="815206" y="272977"/>
                  </a:cubicBezTo>
                  <a:lnTo>
                    <a:pt x="815206" y="7591"/>
                  </a:lnTo>
                  <a:lnTo>
                    <a:pt x="916558" y="7591"/>
                  </a:lnTo>
                  <a:lnTo>
                    <a:pt x="916558" y="248783"/>
                  </a:lnTo>
                  <a:cubicBezTo>
                    <a:pt x="916558" y="275828"/>
                    <a:pt x="915643" y="295025"/>
                    <a:pt x="913813" y="306376"/>
                  </a:cubicBezTo>
                  <a:cubicBezTo>
                    <a:pt x="911983" y="317726"/>
                    <a:pt x="906524" y="329440"/>
                    <a:pt x="897435" y="341517"/>
                  </a:cubicBezTo>
                  <a:cubicBezTo>
                    <a:pt x="888346" y="353594"/>
                    <a:pt x="876430" y="362723"/>
                    <a:pt x="861688" y="368903"/>
                  </a:cubicBezTo>
                  <a:cubicBezTo>
                    <a:pt x="846946" y="375083"/>
                    <a:pt x="829644" y="378173"/>
                    <a:pt x="809782" y="378173"/>
                  </a:cubicBezTo>
                  <a:cubicBezTo>
                    <a:pt x="787937" y="378173"/>
                    <a:pt x="768572" y="374527"/>
                    <a:pt x="751687" y="367237"/>
                  </a:cubicBezTo>
                  <a:cubicBezTo>
                    <a:pt x="734802" y="359947"/>
                    <a:pt x="722127" y="350382"/>
                    <a:pt x="713663" y="338544"/>
                  </a:cubicBezTo>
                  <a:cubicBezTo>
                    <a:pt x="705198" y="326705"/>
                    <a:pt x="700212" y="314349"/>
                    <a:pt x="698704" y="301475"/>
                  </a:cubicBezTo>
                  <a:cubicBezTo>
                    <a:pt x="697196" y="288601"/>
                    <a:pt x="696442" y="261994"/>
                    <a:pt x="696442" y="221652"/>
                  </a:cubicBezTo>
                  <a:close/>
                  <a:moveTo>
                    <a:pt x="269156" y="7591"/>
                  </a:moveTo>
                  <a:lnTo>
                    <a:pt x="370508" y="7591"/>
                  </a:lnTo>
                  <a:lnTo>
                    <a:pt x="370508" y="290885"/>
                  </a:lnTo>
                  <a:lnTo>
                    <a:pt x="426542" y="290885"/>
                  </a:lnTo>
                  <a:lnTo>
                    <a:pt x="426542" y="370806"/>
                  </a:lnTo>
                  <a:lnTo>
                    <a:pt x="269156" y="370806"/>
                  </a:lnTo>
                  <a:close/>
                  <a:moveTo>
                    <a:pt x="549102" y="0"/>
                  </a:moveTo>
                  <a:cubicBezTo>
                    <a:pt x="568659" y="0"/>
                    <a:pt x="586336" y="3247"/>
                    <a:pt x="602134" y="9741"/>
                  </a:cubicBezTo>
                  <a:cubicBezTo>
                    <a:pt x="617932" y="16235"/>
                    <a:pt x="630662" y="26006"/>
                    <a:pt x="640324" y="39054"/>
                  </a:cubicBezTo>
                  <a:cubicBezTo>
                    <a:pt x="649986" y="52102"/>
                    <a:pt x="655727" y="66216"/>
                    <a:pt x="657547" y="81396"/>
                  </a:cubicBezTo>
                  <a:cubicBezTo>
                    <a:pt x="659367" y="96577"/>
                    <a:pt x="660276" y="122368"/>
                    <a:pt x="660276" y="158771"/>
                  </a:cubicBezTo>
                  <a:lnTo>
                    <a:pt x="660276" y="219402"/>
                  </a:lnTo>
                  <a:cubicBezTo>
                    <a:pt x="660276" y="254944"/>
                    <a:pt x="659406" y="280401"/>
                    <a:pt x="657665" y="295773"/>
                  </a:cubicBezTo>
                  <a:cubicBezTo>
                    <a:pt x="655925" y="311146"/>
                    <a:pt x="650408" y="325290"/>
                    <a:pt x="641114" y="338207"/>
                  </a:cubicBezTo>
                  <a:cubicBezTo>
                    <a:pt x="631821" y="351124"/>
                    <a:pt x="619327" y="361014"/>
                    <a:pt x="603634" y="367877"/>
                  </a:cubicBezTo>
                  <a:cubicBezTo>
                    <a:pt x="587941" y="374741"/>
                    <a:pt x="569763" y="378173"/>
                    <a:pt x="549102" y="378173"/>
                  </a:cubicBezTo>
                  <a:cubicBezTo>
                    <a:pt x="529443" y="378173"/>
                    <a:pt x="511765" y="374947"/>
                    <a:pt x="496068" y="368495"/>
                  </a:cubicBezTo>
                  <a:cubicBezTo>
                    <a:pt x="480371" y="362043"/>
                    <a:pt x="467693" y="352294"/>
                    <a:pt x="458033" y="339250"/>
                  </a:cubicBezTo>
                  <a:cubicBezTo>
                    <a:pt x="448373" y="326205"/>
                    <a:pt x="442644" y="312182"/>
                    <a:pt x="440847" y="297179"/>
                  </a:cubicBezTo>
                  <a:cubicBezTo>
                    <a:pt x="439049" y="282177"/>
                    <a:pt x="438150" y="256251"/>
                    <a:pt x="438150" y="219402"/>
                  </a:cubicBezTo>
                  <a:lnTo>
                    <a:pt x="438150" y="158771"/>
                  </a:lnTo>
                  <a:cubicBezTo>
                    <a:pt x="438150" y="122843"/>
                    <a:pt x="439010" y="97290"/>
                    <a:pt x="440728" y="82112"/>
                  </a:cubicBezTo>
                  <a:cubicBezTo>
                    <a:pt x="442447" y="66933"/>
                    <a:pt x="447952" y="52887"/>
                    <a:pt x="457243" y="39973"/>
                  </a:cubicBezTo>
                  <a:cubicBezTo>
                    <a:pt x="466534" y="27058"/>
                    <a:pt x="479032" y="17168"/>
                    <a:pt x="494735" y="10301"/>
                  </a:cubicBezTo>
                  <a:cubicBezTo>
                    <a:pt x="510439" y="3434"/>
                    <a:pt x="528561" y="0"/>
                    <a:pt x="549102" y="0"/>
                  </a:cubicBezTo>
                  <a:close/>
                  <a:moveTo>
                    <a:pt x="111873" y="0"/>
                  </a:moveTo>
                  <a:cubicBezTo>
                    <a:pt x="139857" y="0"/>
                    <a:pt x="163104" y="5506"/>
                    <a:pt x="181615" y="16518"/>
                  </a:cubicBezTo>
                  <a:cubicBezTo>
                    <a:pt x="200125" y="27531"/>
                    <a:pt x="212286" y="41256"/>
                    <a:pt x="218098" y="57694"/>
                  </a:cubicBezTo>
                  <a:cubicBezTo>
                    <a:pt x="223909" y="74133"/>
                    <a:pt x="226814" y="99113"/>
                    <a:pt x="226814" y="132634"/>
                  </a:cubicBezTo>
                  <a:lnTo>
                    <a:pt x="226814" y="170781"/>
                  </a:lnTo>
                  <a:lnTo>
                    <a:pt x="125463" y="170781"/>
                  </a:lnTo>
                  <a:lnTo>
                    <a:pt x="125463" y="104711"/>
                  </a:lnTo>
                  <a:cubicBezTo>
                    <a:pt x="125463" y="87480"/>
                    <a:pt x="124737" y="77217"/>
                    <a:pt x="123286" y="73923"/>
                  </a:cubicBezTo>
                  <a:cubicBezTo>
                    <a:pt x="121835" y="70629"/>
                    <a:pt x="118758" y="68982"/>
                    <a:pt x="114056" y="68982"/>
                  </a:cubicBezTo>
                  <a:cubicBezTo>
                    <a:pt x="108685" y="68982"/>
                    <a:pt x="105224" y="71041"/>
                    <a:pt x="103676" y="75158"/>
                  </a:cubicBezTo>
                  <a:cubicBezTo>
                    <a:pt x="102127" y="79275"/>
                    <a:pt x="101352" y="90091"/>
                    <a:pt x="101352" y="107606"/>
                  </a:cubicBezTo>
                  <a:lnTo>
                    <a:pt x="101352" y="272098"/>
                  </a:lnTo>
                  <a:cubicBezTo>
                    <a:pt x="101352" y="288866"/>
                    <a:pt x="102122" y="299241"/>
                    <a:pt x="103660" y="303221"/>
                  </a:cubicBezTo>
                  <a:cubicBezTo>
                    <a:pt x="105198" y="307201"/>
                    <a:pt x="108446" y="309191"/>
                    <a:pt x="113404" y="309191"/>
                  </a:cubicBezTo>
                  <a:cubicBezTo>
                    <a:pt x="118190" y="309191"/>
                    <a:pt x="121396" y="307157"/>
                    <a:pt x="123023" y="303090"/>
                  </a:cubicBezTo>
                  <a:cubicBezTo>
                    <a:pt x="124649" y="299023"/>
                    <a:pt x="125463" y="287589"/>
                    <a:pt x="125463" y="268787"/>
                  </a:cubicBezTo>
                  <a:lnTo>
                    <a:pt x="125463" y="219894"/>
                  </a:lnTo>
                  <a:lnTo>
                    <a:pt x="226814" y="219894"/>
                  </a:lnTo>
                  <a:lnTo>
                    <a:pt x="226814" y="238154"/>
                  </a:lnTo>
                  <a:cubicBezTo>
                    <a:pt x="226814" y="275196"/>
                    <a:pt x="224100" y="301754"/>
                    <a:pt x="218671" y="317827"/>
                  </a:cubicBezTo>
                  <a:cubicBezTo>
                    <a:pt x="213243" y="333901"/>
                    <a:pt x="201250" y="347977"/>
                    <a:pt x="182693" y="360055"/>
                  </a:cubicBezTo>
                  <a:cubicBezTo>
                    <a:pt x="164136" y="372133"/>
                    <a:pt x="141405" y="378173"/>
                    <a:pt x="114499" y="378173"/>
                  </a:cubicBezTo>
                  <a:cubicBezTo>
                    <a:pt x="86696" y="378173"/>
                    <a:pt x="63634" y="373055"/>
                    <a:pt x="45313" y="362819"/>
                  </a:cubicBezTo>
                  <a:cubicBezTo>
                    <a:pt x="26992" y="352584"/>
                    <a:pt x="14860" y="338433"/>
                    <a:pt x="8916" y="320367"/>
                  </a:cubicBezTo>
                  <a:cubicBezTo>
                    <a:pt x="2972" y="302300"/>
                    <a:pt x="0" y="275649"/>
                    <a:pt x="0" y="240411"/>
                  </a:cubicBezTo>
                  <a:lnTo>
                    <a:pt x="0" y="136886"/>
                  </a:lnTo>
                  <a:cubicBezTo>
                    <a:pt x="0" y="110978"/>
                    <a:pt x="900" y="91460"/>
                    <a:pt x="2699" y="78332"/>
                  </a:cubicBezTo>
                  <a:cubicBezTo>
                    <a:pt x="4497" y="65204"/>
                    <a:pt x="9970" y="52409"/>
                    <a:pt x="19117" y="39948"/>
                  </a:cubicBezTo>
                  <a:cubicBezTo>
                    <a:pt x="28264" y="27488"/>
                    <a:pt x="40872" y="17714"/>
                    <a:pt x="56941" y="10629"/>
                  </a:cubicBezTo>
                  <a:cubicBezTo>
                    <a:pt x="73010" y="3543"/>
                    <a:pt x="91320" y="0"/>
                    <a:pt x="111873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21" name="그룹 120">
            <a:extLst>
              <a:ext uri="{FF2B5EF4-FFF2-40B4-BE49-F238E27FC236}">
                <a16:creationId xmlns:a16="http://schemas.microsoft.com/office/drawing/2014/main" id="{70FA2B9A-2BA1-43B9-87F1-6A5507E70709}"/>
              </a:ext>
            </a:extLst>
          </p:cNvPr>
          <p:cNvGrpSpPr/>
          <p:nvPr/>
        </p:nvGrpSpPr>
        <p:grpSpPr>
          <a:xfrm>
            <a:off x="1779255" y="3839819"/>
            <a:ext cx="2847017" cy="2766967"/>
            <a:chOff x="1888807" y="3854115"/>
            <a:chExt cx="2847017" cy="2766967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A0FB42BC-19B7-4342-B68E-6545F4D1C8DA}"/>
                </a:ext>
              </a:extLst>
            </p:cNvPr>
            <p:cNvSpPr txBox="1"/>
            <p:nvPr/>
          </p:nvSpPr>
          <p:spPr>
            <a:xfrm>
              <a:off x="2147746" y="4972828"/>
              <a:ext cx="1638195" cy="495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ko-KR" sz="800" dirty="0">
                  <a:solidFill>
                    <a:schemeClr val="accent2"/>
                  </a:solidFill>
                  <a:cs typeface="Arial" pitchFamily="34" charset="0"/>
                </a:rPr>
                <a:t>10100110100100001010100111101110110110110101010000111001010110010101001110101000101010001011010110110110100010101110001010100010100010111010110001001101001101001000010101001111011101101101101010100001110010101100101010011101010001010100010110101101101101001</a:t>
              </a:r>
            </a:p>
          </p:txBody>
        </p:sp>
        <p:sp>
          <p:nvSpPr>
            <p:cNvPr id="123" name="Freeform: Shape 9">
              <a:extLst>
                <a:ext uri="{FF2B5EF4-FFF2-40B4-BE49-F238E27FC236}">
                  <a16:creationId xmlns:a16="http://schemas.microsoft.com/office/drawing/2014/main" id="{3FC08DB6-7D53-46C1-B4A7-96752E565442}"/>
                </a:ext>
              </a:extLst>
            </p:cNvPr>
            <p:cNvSpPr/>
            <p:nvPr/>
          </p:nvSpPr>
          <p:spPr>
            <a:xfrm flipH="1">
              <a:off x="2252117" y="6461669"/>
              <a:ext cx="2483707" cy="159413"/>
            </a:xfrm>
            <a:custGeom>
              <a:avLst/>
              <a:gdLst>
                <a:gd name="connsiteX0" fmla="*/ 9211437 w 9211437"/>
                <a:gd name="connsiteY0" fmla="*/ 182213 h 364426"/>
                <a:gd name="connsiteX1" fmla="*/ 4605719 w 9211437"/>
                <a:gd name="connsiteY1" fmla="*/ 364426 h 364426"/>
                <a:gd name="connsiteX2" fmla="*/ 0 w 9211437"/>
                <a:gd name="connsiteY2" fmla="*/ 182213 h 364426"/>
                <a:gd name="connsiteX3" fmla="*/ 4605719 w 9211437"/>
                <a:gd name="connsiteY3" fmla="*/ 0 h 364426"/>
                <a:gd name="connsiteX4" fmla="*/ 9211437 w 9211437"/>
                <a:gd name="connsiteY4" fmla="*/ 182213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1437" h="364426">
                  <a:moveTo>
                    <a:pt x="9211437" y="182213"/>
                  </a:moveTo>
                  <a:cubicBezTo>
                    <a:pt x="9211437" y="282847"/>
                    <a:pt x="7149387" y="364426"/>
                    <a:pt x="4605719" y="364426"/>
                  </a:cubicBezTo>
                  <a:cubicBezTo>
                    <a:pt x="2062051" y="364426"/>
                    <a:pt x="0" y="282847"/>
                    <a:pt x="0" y="182213"/>
                  </a:cubicBezTo>
                  <a:cubicBezTo>
                    <a:pt x="0" y="81579"/>
                    <a:pt x="2062051" y="0"/>
                    <a:pt x="4605719" y="0"/>
                  </a:cubicBezTo>
                  <a:cubicBezTo>
                    <a:pt x="7149387" y="0"/>
                    <a:pt x="9211437" y="81579"/>
                    <a:pt x="9211437" y="1822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0">
              <a:extLst>
                <a:ext uri="{FF2B5EF4-FFF2-40B4-BE49-F238E27FC236}">
                  <a16:creationId xmlns:a16="http://schemas.microsoft.com/office/drawing/2014/main" id="{1468ECBA-10B8-4B6B-8DC0-61DF94BB24D7}"/>
                </a:ext>
              </a:extLst>
            </p:cNvPr>
            <p:cNvSpPr/>
            <p:nvPr/>
          </p:nvSpPr>
          <p:spPr>
            <a:xfrm flipH="1">
              <a:off x="2764289" y="4940688"/>
              <a:ext cx="1806619" cy="1619644"/>
            </a:xfrm>
            <a:custGeom>
              <a:avLst/>
              <a:gdLst>
                <a:gd name="connsiteX0" fmla="*/ 5587607 w 5597304"/>
                <a:gd name="connsiteY0" fmla="*/ 4328838 h 5018012"/>
                <a:gd name="connsiteX1" fmla="*/ 5528742 w 5597304"/>
                <a:gd name="connsiteY1" fmla="*/ 4269116 h 5018012"/>
                <a:gd name="connsiteX2" fmla="*/ 1619491 w 5597304"/>
                <a:gd name="connsiteY2" fmla="*/ 4271212 h 5018012"/>
                <a:gd name="connsiteX3" fmla="*/ 1520241 w 5597304"/>
                <a:gd name="connsiteY3" fmla="*/ 4191487 h 5018012"/>
                <a:gd name="connsiteX4" fmla="*/ 1499000 w 5597304"/>
                <a:gd name="connsiteY4" fmla="*/ 4050898 h 5018012"/>
                <a:gd name="connsiteX5" fmla="*/ 859777 w 5597304"/>
                <a:gd name="connsiteY5" fmla="*/ 36777 h 5018012"/>
                <a:gd name="connsiteX6" fmla="*/ 834631 w 5597304"/>
                <a:gd name="connsiteY6" fmla="*/ 106 h 5018012"/>
                <a:gd name="connsiteX7" fmla="*/ 498780 w 5597304"/>
                <a:gd name="connsiteY7" fmla="*/ 26395 h 5018012"/>
                <a:gd name="connsiteX8" fmla="*/ 22339 w 5597304"/>
                <a:gd name="connsiteY8" fmla="*/ 152506 h 5018012"/>
                <a:gd name="connsiteX9" fmla="*/ 1003 w 5597304"/>
                <a:gd name="connsiteY9" fmla="*/ 184986 h 5018012"/>
                <a:gd name="connsiteX10" fmla="*/ 730809 w 5597304"/>
                <a:gd name="connsiteY10" fmla="*/ 4849760 h 5018012"/>
                <a:gd name="connsiteX11" fmla="*/ 751954 w 5597304"/>
                <a:gd name="connsiteY11" fmla="*/ 4970823 h 5018012"/>
                <a:gd name="connsiteX12" fmla="*/ 810152 w 5597304"/>
                <a:gd name="connsiteY12" fmla="*/ 5013781 h 5018012"/>
                <a:gd name="connsiteX13" fmla="*/ 5535600 w 5597304"/>
                <a:gd name="connsiteY13" fmla="*/ 5017972 h 5018012"/>
                <a:gd name="connsiteX14" fmla="*/ 5595703 w 5597304"/>
                <a:gd name="connsiteY14" fmla="*/ 4985015 h 5018012"/>
                <a:gd name="connsiteX15" fmla="*/ 5587607 w 5597304"/>
                <a:gd name="connsiteY15" fmla="*/ 4328838 h 5018012"/>
                <a:gd name="connsiteX16" fmla="*/ 953884 w 5597304"/>
                <a:gd name="connsiteY16" fmla="*/ 4482952 h 5018012"/>
                <a:gd name="connsiteX17" fmla="*/ 955885 w 5597304"/>
                <a:gd name="connsiteY17" fmla="*/ 4483524 h 5018012"/>
                <a:gd name="connsiteX18" fmla="*/ 953980 w 5597304"/>
                <a:gd name="connsiteY18" fmla="*/ 4484095 h 5018012"/>
                <a:gd name="connsiteX19" fmla="*/ 953884 w 5597304"/>
                <a:gd name="connsiteY19" fmla="*/ 4482952 h 501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97304" h="5018012">
                  <a:moveTo>
                    <a:pt x="5587607" y="4328838"/>
                  </a:moveTo>
                  <a:cubicBezTo>
                    <a:pt x="5590273" y="4281403"/>
                    <a:pt x="5577606" y="4269021"/>
                    <a:pt x="5528742" y="4269116"/>
                  </a:cubicBezTo>
                  <a:cubicBezTo>
                    <a:pt x="4225722" y="4270640"/>
                    <a:pt x="2922607" y="4270164"/>
                    <a:pt x="1619491" y="4271212"/>
                  </a:cubicBezTo>
                  <a:cubicBezTo>
                    <a:pt x="1574724" y="4271212"/>
                    <a:pt x="1526623" y="4263115"/>
                    <a:pt x="1520241" y="4191487"/>
                  </a:cubicBezTo>
                  <a:cubicBezTo>
                    <a:pt x="1516050" y="4144434"/>
                    <a:pt x="1506430" y="4097761"/>
                    <a:pt x="1499000" y="4050898"/>
                  </a:cubicBezTo>
                  <a:cubicBezTo>
                    <a:pt x="1446422" y="3721619"/>
                    <a:pt x="881304" y="166127"/>
                    <a:pt x="859777" y="36777"/>
                  </a:cubicBezTo>
                  <a:cubicBezTo>
                    <a:pt x="857396" y="22395"/>
                    <a:pt x="863302" y="-1799"/>
                    <a:pt x="834631" y="106"/>
                  </a:cubicBezTo>
                  <a:cubicBezTo>
                    <a:pt x="722522" y="7345"/>
                    <a:pt x="608317" y="1440"/>
                    <a:pt x="498780" y="26395"/>
                  </a:cubicBezTo>
                  <a:cubicBezTo>
                    <a:pt x="338665" y="62876"/>
                    <a:pt x="181312" y="111168"/>
                    <a:pt x="22339" y="152506"/>
                  </a:cubicBezTo>
                  <a:cubicBezTo>
                    <a:pt x="622" y="158126"/>
                    <a:pt x="-1949" y="167079"/>
                    <a:pt x="1003" y="184986"/>
                  </a:cubicBezTo>
                  <a:cubicBezTo>
                    <a:pt x="11767" y="251661"/>
                    <a:pt x="733190" y="4837092"/>
                    <a:pt x="730809" y="4849760"/>
                  </a:cubicBezTo>
                  <a:cubicBezTo>
                    <a:pt x="730523" y="4891385"/>
                    <a:pt x="740334" y="4931104"/>
                    <a:pt x="751954" y="4970823"/>
                  </a:cubicBezTo>
                  <a:cubicBezTo>
                    <a:pt x="760813" y="5001017"/>
                    <a:pt x="777481" y="5014067"/>
                    <a:pt x="810152" y="5013781"/>
                  </a:cubicBezTo>
                  <a:cubicBezTo>
                    <a:pt x="900354" y="5013018"/>
                    <a:pt x="5434159" y="5018543"/>
                    <a:pt x="5535600" y="5017972"/>
                  </a:cubicBezTo>
                  <a:cubicBezTo>
                    <a:pt x="5561794" y="5017781"/>
                    <a:pt x="5591893" y="5017114"/>
                    <a:pt x="5595703" y="4985015"/>
                  </a:cubicBezTo>
                  <a:cubicBezTo>
                    <a:pt x="5602942" y="4924341"/>
                    <a:pt x="5583034" y="4410943"/>
                    <a:pt x="5587607" y="4328838"/>
                  </a:cubicBezTo>
                  <a:close/>
                  <a:moveTo>
                    <a:pt x="953884" y="4482952"/>
                  </a:moveTo>
                  <a:cubicBezTo>
                    <a:pt x="954551" y="4483143"/>
                    <a:pt x="955218" y="4483333"/>
                    <a:pt x="955885" y="4483524"/>
                  </a:cubicBezTo>
                  <a:cubicBezTo>
                    <a:pt x="955218" y="4483714"/>
                    <a:pt x="954551" y="4483905"/>
                    <a:pt x="953980" y="4484095"/>
                  </a:cubicBezTo>
                  <a:cubicBezTo>
                    <a:pt x="953980" y="4483714"/>
                    <a:pt x="953980" y="4483333"/>
                    <a:pt x="953884" y="448295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1">
              <a:extLst>
                <a:ext uri="{FF2B5EF4-FFF2-40B4-BE49-F238E27FC236}">
                  <a16:creationId xmlns:a16="http://schemas.microsoft.com/office/drawing/2014/main" id="{CB665B16-9B26-4061-9E97-59E482A814E6}"/>
                </a:ext>
              </a:extLst>
            </p:cNvPr>
            <p:cNvSpPr/>
            <p:nvPr/>
          </p:nvSpPr>
          <p:spPr>
            <a:xfrm flipH="1">
              <a:off x="2759134" y="4994028"/>
              <a:ext cx="1800631" cy="1568073"/>
            </a:xfrm>
            <a:custGeom>
              <a:avLst/>
              <a:gdLst>
                <a:gd name="connsiteX0" fmla="*/ 5565842 w 5578748"/>
                <a:gd name="connsiteY0" fmla="*/ 4451708 h 4858236"/>
                <a:gd name="connsiteX1" fmla="*/ 5576986 w 5578748"/>
                <a:gd name="connsiteY1" fmla="*/ 4822802 h 4858236"/>
                <a:gd name="connsiteX2" fmla="*/ 5516884 w 5578748"/>
                <a:gd name="connsiteY2" fmla="*/ 4855759 h 4858236"/>
                <a:gd name="connsiteX3" fmla="*/ 5212655 w 5578748"/>
                <a:gd name="connsiteY3" fmla="*/ 4857568 h 4858236"/>
                <a:gd name="connsiteX4" fmla="*/ 1599251 w 5578748"/>
                <a:gd name="connsiteY4" fmla="*/ 4857473 h 4858236"/>
                <a:gd name="connsiteX5" fmla="*/ 1062136 w 5578748"/>
                <a:gd name="connsiteY5" fmla="*/ 4854901 h 4858236"/>
                <a:gd name="connsiteX6" fmla="*/ 791435 w 5578748"/>
                <a:gd name="connsiteY6" fmla="*/ 4851663 h 4858236"/>
                <a:gd name="connsiteX7" fmla="*/ 733238 w 5578748"/>
                <a:gd name="connsiteY7" fmla="*/ 4808705 h 4858236"/>
                <a:gd name="connsiteX8" fmla="*/ 712092 w 5578748"/>
                <a:gd name="connsiteY8" fmla="*/ 4687642 h 4858236"/>
                <a:gd name="connsiteX9" fmla="*/ 643512 w 5578748"/>
                <a:gd name="connsiteY9" fmla="*/ 4127858 h 4858236"/>
                <a:gd name="connsiteX10" fmla="*/ 503114 w 5578748"/>
                <a:gd name="connsiteY10" fmla="*/ 3242890 h 4858236"/>
                <a:gd name="connsiteX11" fmla="*/ 393481 w 5578748"/>
                <a:gd name="connsiteY11" fmla="*/ 2555757 h 4858236"/>
                <a:gd name="connsiteX12" fmla="*/ 303375 w 5578748"/>
                <a:gd name="connsiteY12" fmla="*/ 1981209 h 4858236"/>
                <a:gd name="connsiteX13" fmla="*/ 202791 w 5578748"/>
                <a:gd name="connsiteY13" fmla="*/ 1351892 h 4858236"/>
                <a:gd name="connsiteX14" fmla="*/ 122209 w 5578748"/>
                <a:gd name="connsiteY14" fmla="*/ 834399 h 4858236"/>
                <a:gd name="connsiteX15" fmla="*/ 50200 w 5578748"/>
                <a:gd name="connsiteY15" fmla="*/ 387390 h 4858236"/>
                <a:gd name="connsiteX16" fmla="*/ 1242 w 5578748"/>
                <a:gd name="connsiteY16" fmla="*/ 79542 h 4858236"/>
                <a:gd name="connsiteX17" fmla="*/ 33626 w 5578748"/>
                <a:gd name="connsiteY17" fmla="*/ 25440 h 4858236"/>
                <a:gd name="connsiteX18" fmla="*/ 193266 w 5578748"/>
                <a:gd name="connsiteY18" fmla="*/ 390 h 4858236"/>
                <a:gd name="connsiteX19" fmla="*/ 245939 w 5578748"/>
                <a:gd name="connsiteY19" fmla="*/ 54111 h 4858236"/>
                <a:gd name="connsiteX20" fmla="*/ 307470 w 5578748"/>
                <a:gd name="connsiteY20" fmla="*/ 443874 h 4858236"/>
                <a:gd name="connsiteX21" fmla="*/ 524164 w 5578748"/>
                <a:gd name="connsiteY21" fmla="*/ 1824522 h 4858236"/>
                <a:gd name="connsiteX22" fmla="*/ 873446 w 5578748"/>
                <a:gd name="connsiteY22" fmla="*/ 4050515 h 4858236"/>
                <a:gd name="connsiteX23" fmla="*/ 918499 w 5578748"/>
                <a:gd name="connsiteY23" fmla="*/ 4341694 h 4858236"/>
                <a:gd name="connsiteX24" fmla="*/ 1082139 w 5578748"/>
                <a:gd name="connsiteY24" fmla="*/ 4428086 h 4858236"/>
                <a:gd name="connsiteX25" fmla="*/ 5473259 w 5578748"/>
                <a:gd name="connsiteY25" fmla="*/ 4428181 h 4858236"/>
                <a:gd name="connsiteX26" fmla="*/ 5565842 w 5578748"/>
                <a:gd name="connsiteY26" fmla="*/ 4451708 h 485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578748" h="4858236">
                  <a:moveTo>
                    <a:pt x="5565842" y="4451708"/>
                  </a:moveTo>
                  <a:cubicBezTo>
                    <a:pt x="5566890" y="4514859"/>
                    <a:pt x="5584225" y="4762223"/>
                    <a:pt x="5576986" y="4822802"/>
                  </a:cubicBezTo>
                  <a:cubicBezTo>
                    <a:pt x="5573176" y="4854806"/>
                    <a:pt x="5542982" y="4855568"/>
                    <a:pt x="5516884" y="4855759"/>
                  </a:cubicBezTo>
                  <a:cubicBezTo>
                    <a:pt x="5415442" y="4856330"/>
                    <a:pt x="5314096" y="4857473"/>
                    <a:pt x="5212655" y="4857568"/>
                  </a:cubicBezTo>
                  <a:cubicBezTo>
                    <a:pt x="4008219" y="4858331"/>
                    <a:pt x="2803687" y="4858616"/>
                    <a:pt x="1599251" y="4857473"/>
                  </a:cubicBezTo>
                  <a:cubicBezTo>
                    <a:pt x="1420181" y="4857282"/>
                    <a:pt x="1241111" y="4859283"/>
                    <a:pt x="1062136" y="4854901"/>
                  </a:cubicBezTo>
                  <a:cubicBezTo>
                    <a:pt x="971934" y="4852711"/>
                    <a:pt x="881637" y="4850901"/>
                    <a:pt x="791435" y="4851663"/>
                  </a:cubicBezTo>
                  <a:cubicBezTo>
                    <a:pt x="758765" y="4851948"/>
                    <a:pt x="742096" y="4838899"/>
                    <a:pt x="733238" y="4808705"/>
                  </a:cubicBezTo>
                  <a:cubicBezTo>
                    <a:pt x="721617" y="4768986"/>
                    <a:pt x="711711" y="4729266"/>
                    <a:pt x="712092" y="4687642"/>
                  </a:cubicBezTo>
                  <a:cubicBezTo>
                    <a:pt x="724665" y="4621539"/>
                    <a:pt x="663134" y="4248730"/>
                    <a:pt x="643512" y="4127858"/>
                  </a:cubicBezTo>
                  <a:cubicBezTo>
                    <a:pt x="595697" y="3833059"/>
                    <a:pt x="549596" y="3537975"/>
                    <a:pt x="503114" y="3242890"/>
                  </a:cubicBezTo>
                  <a:cubicBezTo>
                    <a:pt x="467014" y="3013814"/>
                    <a:pt x="430438" y="2784738"/>
                    <a:pt x="393481" y="2555757"/>
                  </a:cubicBezTo>
                  <a:cubicBezTo>
                    <a:pt x="362525" y="2364400"/>
                    <a:pt x="334235" y="2172566"/>
                    <a:pt x="303375" y="1981209"/>
                  </a:cubicBezTo>
                  <a:cubicBezTo>
                    <a:pt x="269561" y="1771468"/>
                    <a:pt x="236414" y="1561632"/>
                    <a:pt x="202791" y="1351892"/>
                  </a:cubicBezTo>
                  <a:cubicBezTo>
                    <a:pt x="175168" y="1179585"/>
                    <a:pt x="148879" y="1006896"/>
                    <a:pt x="122209" y="834399"/>
                  </a:cubicBezTo>
                  <a:cubicBezTo>
                    <a:pt x="99254" y="685237"/>
                    <a:pt x="74203" y="536361"/>
                    <a:pt x="50200" y="387390"/>
                  </a:cubicBezTo>
                  <a:cubicBezTo>
                    <a:pt x="33626" y="284806"/>
                    <a:pt x="18863" y="181936"/>
                    <a:pt x="1242" y="79542"/>
                  </a:cubicBezTo>
                  <a:cubicBezTo>
                    <a:pt x="-3426" y="52587"/>
                    <a:pt x="4575" y="32203"/>
                    <a:pt x="33626" y="25440"/>
                  </a:cubicBezTo>
                  <a:cubicBezTo>
                    <a:pt x="86205" y="13153"/>
                    <a:pt x="139640" y="6105"/>
                    <a:pt x="193266" y="390"/>
                  </a:cubicBezTo>
                  <a:cubicBezTo>
                    <a:pt x="231461" y="-3611"/>
                    <a:pt x="240700" y="23821"/>
                    <a:pt x="245939" y="54111"/>
                  </a:cubicBezTo>
                  <a:cubicBezTo>
                    <a:pt x="268227" y="183746"/>
                    <a:pt x="287087" y="313953"/>
                    <a:pt x="307470" y="443874"/>
                  </a:cubicBezTo>
                  <a:cubicBezTo>
                    <a:pt x="379670" y="904122"/>
                    <a:pt x="452155" y="1364274"/>
                    <a:pt x="524164" y="1824522"/>
                  </a:cubicBezTo>
                  <a:cubicBezTo>
                    <a:pt x="640369" y="2566520"/>
                    <a:pt x="757908" y="3308422"/>
                    <a:pt x="873446" y="4050515"/>
                  </a:cubicBezTo>
                  <a:cubicBezTo>
                    <a:pt x="888591" y="4147575"/>
                    <a:pt x="904878" y="4244444"/>
                    <a:pt x="918499" y="4341694"/>
                  </a:cubicBezTo>
                  <a:cubicBezTo>
                    <a:pt x="930024" y="4423895"/>
                    <a:pt x="1003367" y="4428086"/>
                    <a:pt x="1082139" y="4428086"/>
                  </a:cubicBezTo>
                  <a:cubicBezTo>
                    <a:pt x="2545846" y="4427895"/>
                    <a:pt x="4009552" y="4427895"/>
                    <a:pt x="5473259" y="4428181"/>
                  </a:cubicBezTo>
                  <a:cubicBezTo>
                    <a:pt x="5505644" y="4428181"/>
                    <a:pt x="5541077" y="4419990"/>
                    <a:pt x="5565842" y="445170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9">
              <a:extLst>
                <a:ext uri="{FF2B5EF4-FFF2-40B4-BE49-F238E27FC236}">
                  <a16:creationId xmlns:a16="http://schemas.microsoft.com/office/drawing/2014/main" id="{5CEA4605-6AEC-497C-B92C-661C64B7B0E7}"/>
                </a:ext>
              </a:extLst>
            </p:cNvPr>
            <p:cNvSpPr/>
            <p:nvPr/>
          </p:nvSpPr>
          <p:spPr>
            <a:xfrm flipH="1">
              <a:off x="4099504" y="4959335"/>
              <a:ext cx="373963" cy="1424128"/>
            </a:xfrm>
            <a:custGeom>
              <a:avLst/>
              <a:gdLst>
                <a:gd name="connsiteX0" fmla="*/ 1157386 w 1158619"/>
                <a:gd name="connsiteY0" fmla="*/ 4185243 h 4412259"/>
                <a:gd name="connsiteX1" fmla="*/ 1139003 w 1158619"/>
                <a:gd name="connsiteY1" fmla="*/ 4228486 h 4412259"/>
                <a:gd name="connsiteX2" fmla="*/ 816486 w 1158619"/>
                <a:gd name="connsiteY2" fmla="*/ 4408985 h 4412259"/>
                <a:gd name="connsiteX3" fmla="*/ 684565 w 1158619"/>
                <a:gd name="connsiteY3" fmla="*/ 4408890 h 4412259"/>
                <a:gd name="connsiteX4" fmla="*/ 637988 w 1158619"/>
                <a:gd name="connsiteY4" fmla="*/ 4156763 h 4412259"/>
                <a:gd name="connsiteX5" fmla="*/ 1242 w 1158619"/>
                <a:gd name="connsiteY5" fmla="*/ 145024 h 4412259"/>
                <a:gd name="connsiteX6" fmla="*/ 23816 w 1158619"/>
                <a:gd name="connsiteY6" fmla="*/ 107686 h 4412259"/>
                <a:gd name="connsiteX7" fmla="*/ 465776 w 1158619"/>
                <a:gd name="connsiteY7" fmla="*/ 1958 h 4412259"/>
                <a:gd name="connsiteX8" fmla="*/ 495018 w 1158619"/>
                <a:gd name="connsiteY8" fmla="*/ 27485 h 4412259"/>
                <a:gd name="connsiteX9" fmla="*/ 1157386 w 1158619"/>
                <a:gd name="connsiteY9" fmla="*/ 4185243 h 441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8619" h="4412259">
                  <a:moveTo>
                    <a:pt x="1157386" y="4185243"/>
                  </a:moveTo>
                  <a:cubicBezTo>
                    <a:pt x="1160720" y="4204293"/>
                    <a:pt x="1158148" y="4217914"/>
                    <a:pt x="1139003" y="4228486"/>
                  </a:cubicBezTo>
                  <a:cubicBezTo>
                    <a:pt x="1031180" y="4288018"/>
                    <a:pt x="923928" y="4348692"/>
                    <a:pt x="816486" y="4408985"/>
                  </a:cubicBezTo>
                  <a:cubicBezTo>
                    <a:pt x="772481" y="4413272"/>
                    <a:pt x="728571" y="4413462"/>
                    <a:pt x="684565" y="4408890"/>
                  </a:cubicBezTo>
                  <a:cubicBezTo>
                    <a:pt x="659324" y="4326689"/>
                    <a:pt x="652656" y="4240869"/>
                    <a:pt x="637988" y="4156763"/>
                  </a:cubicBezTo>
                  <a:cubicBezTo>
                    <a:pt x="614842" y="4023890"/>
                    <a:pt x="29436" y="327618"/>
                    <a:pt x="1242" y="145024"/>
                  </a:cubicBezTo>
                  <a:cubicBezTo>
                    <a:pt x="-1521" y="127498"/>
                    <a:pt x="-1806" y="113591"/>
                    <a:pt x="23816" y="107686"/>
                  </a:cubicBezTo>
                  <a:cubicBezTo>
                    <a:pt x="171549" y="74158"/>
                    <a:pt x="318996" y="39106"/>
                    <a:pt x="465776" y="1958"/>
                  </a:cubicBezTo>
                  <a:cubicBezTo>
                    <a:pt x="495780" y="-5662"/>
                    <a:pt x="492255" y="10245"/>
                    <a:pt x="495018" y="27485"/>
                  </a:cubicBezTo>
                  <a:cubicBezTo>
                    <a:pt x="522926" y="200269"/>
                    <a:pt x="1148718" y="4135618"/>
                    <a:pt x="1157386" y="418524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20">
              <a:extLst>
                <a:ext uri="{FF2B5EF4-FFF2-40B4-BE49-F238E27FC236}">
                  <a16:creationId xmlns:a16="http://schemas.microsoft.com/office/drawing/2014/main" id="{221EFF5E-1582-48F0-8BAF-86CC157FB87A}"/>
                </a:ext>
              </a:extLst>
            </p:cNvPr>
            <p:cNvSpPr/>
            <p:nvPr/>
          </p:nvSpPr>
          <p:spPr>
            <a:xfrm flipH="1">
              <a:off x="3164348" y="6336599"/>
              <a:ext cx="851655" cy="48378"/>
            </a:xfrm>
            <a:custGeom>
              <a:avLst/>
              <a:gdLst>
                <a:gd name="connsiteX0" fmla="*/ 0 w 2638615"/>
                <a:gd name="connsiteY0" fmla="*/ 145730 h 149888"/>
                <a:gd name="connsiteX1" fmla="*/ 85439 w 2638615"/>
                <a:gd name="connsiteY1" fmla="*/ 17714 h 149888"/>
                <a:gd name="connsiteX2" fmla="*/ 251936 w 2638615"/>
                <a:gd name="connsiteY2" fmla="*/ 5237 h 149888"/>
                <a:gd name="connsiteX3" fmla="*/ 2602992 w 2638615"/>
                <a:gd name="connsiteY3" fmla="*/ 2665 h 149888"/>
                <a:gd name="connsiteX4" fmla="*/ 2638616 w 2638615"/>
                <a:gd name="connsiteY4" fmla="*/ 4189 h 149888"/>
                <a:gd name="connsiteX5" fmla="*/ 2605850 w 2638615"/>
                <a:gd name="connsiteY5" fmla="*/ 137920 h 149888"/>
                <a:gd name="connsiteX6" fmla="*/ 2560415 w 2638615"/>
                <a:gd name="connsiteY6" fmla="*/ 144302 h 149888"/>
                <a:gd name="connsiteX7" fmla="*/ 0 w 2638615"/>
                <a:gd name="connsiteY7" fmla="*/ 145730 h 14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8615" h="149888">
                  <a:moveTo>
                    <a:pt x="0" y="145730"/>
                  </a:moveTo>
                  <a:cubicBezTo>
                    <a:pt x="29908" y="103249"/>
                    <a:pt x="76105" y="29716"/>
                    <a:pt x="85439" y="17714"/>
                  </a:cubicBezTo>
                  <a:cubicBezTo>
                    <a:pt x="102679" y="-4479"/>
                    <a:pt x="159639" y="4094"/>
                    <a:pt x="251936" y="5237"/>
                  </a:cubicBezTo>
                  <a:cubicBezTo>
                    <a:pt x="1050417" y="2665"/>
                    <a:pt x="1820704" y="-3526"/>
                    <a:pt x="2602992" y="2665"/>
                  </a:cubicBezTo>
                  <a:cubicBezTo>
                    <a:pt x="2613946" y="2760"/>
                    <a:pt x="2624995" y="3618"/>
                    <a:pt x="2638616" y="4189"/>
                  </a:cubicBezTo>
                  <a:cubicBezTo>
                    <a:pt x="2628805" y="42194"/>
                    <a:pt x="2615184" y="101630"/>
                    <a:pt x="2605850" y="137920"/>
                  </a:cubicBezTo>
                  <a:cubicBezTo>
                    <a:pt x="2592229" y="150398"/>
                    <a:pt x="2575560" y="144302"/>
                    <a:pt x="2560415" y="144302"/>
                  </a:cubicBezTo>
                  <a:cubicBezTo>
                    <a:pt x="1722406" y="144587"/>
                    <a:pt x="136493" y="155732"/>
                    <a:pt x="0" y="145730"/>
                  </a:cubicBezTo>
                  <a:close/>
                </a:path>
              </a:pathLst>
            </a:custGeom>
            <a:solidFill>
              <a:srgbClr val="545E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21">
              <a:extLst>
                <a:ext uri="{FF2B5EF4-FFF2-40B4-BE49-F238E27FC236}">
                  <a16:creationId xmlns:a16="http://schemas.microsoft.com/office/drawing/2014/main" id="{A37F610C-27B3-49F5-9C27-79F4734C5EB7}"/>
                </a:ext>
              </a:extLst>
            </p:cNvPr>
            <p:cNvSpPr/>
            <p:nvPr/>
          </p:nvSpPr>
          <p:spPr>
            <a:xfrm flipH="1">
              <a:off x="2907174" y="6336550"/>
              <a:ext cx="190583" cy="48479"/>
            </a:xfrm>
            <a:custGeom>
              <a:avLst/>
              <a:gdLst>
                <a:gd name="connsiteX0" fmla="*/ 0 w 590470"/>
                <a:gd name="connsiteY0" fmla="*/ 141121 h 150198"/>
                <a:gd name="connsiteX1" fmla="*/ 101060 w 590470"/>
                <a:gd name="connsiteY1" fmla="*/ 55 h 150198"/>
                <a:gd name="connsiteX2" fmla="*/ 555022 w 590470"/>
                <a:gd name="connsiteY2" fmla="*/ 2913 h 150198"/>
                <a:gd name="connsiteX3" fmla="*/ 590169 w 590470"/>
                <a:gd name="connsiteY3" fmla="*/ 35774 h 150198"/>
                <a:gd name="connsiteX4" fmla="*/ 588645 w 590470"/>
                <a:gd name="connsiteY4" fmla="*/ 145026 h 150198"/>
                <a:gd name="connsiteX5" fmla="*/ 575500 w 590470"/>
                <a:gd name="connsiteY5" fmla="*/ 149884 h 150198"/>
                <a:gd name="connsiteX6" fmla="*/ 14574 w 590470"/>
                <a:gd name="connsiteY6" fmla="*/ 150074 h 150198"/>
                <a:gd name="connsiteX7" fmla="*/ 0 w 590470"/>
                <a:gd name="connsiteY7" fmla="*/ 141121 h 15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0470" h="150198">
                  <a:moveTo>
                    <a:pt x="0" y="141121"/>
                  </a:moveTo>
                  <a:cubicBezTo>
                    <a:pt x="8573" y="50347"/>
                    <a:pt x="17145" y="-1945"/>
                    <a:pt x="101060" y="55"/>
                  </a:cubicBezTo>
                  <a:cubicBezTo>
                    <a:pt x="237077" y="3294"/>
                    <a:pt x="418814" y="8437"/>
                    <a:pt x="555022" y="2913"/>
                  </a:cubicBezTo>
                  <a:cubicBezTo>
                    <a:pt x="580834" y="1865"/>
                    <a:pt x="592550" y="7294"/>
                    <a:pt x="590169" y="35774"/>
                  </a:cubicBezTo>
                  <a:cubicBezTo>
                    <a:pt x="587597" y="65683"/>
                    <a:pt x="589026" y="114927"/>
                    <a:pt x="588645" y="145026"/>
                  </a:cubicBezTo>
                  <a:cubicBezTo>
                    <a:pt x="584454" y="147026"/>
                    <a:pt x="580739" y="149884"/>
                    <a:pt x="575500" y="149884"/>
                  </a:cubicBezTo>
                  <a:cubicBezTo>
                    <a:pt x="388525" y="150455"/>
                    <a:pt x="201549" y="150074"/>
                    <a:pt x="14574" y="150074"/>
                  </a:cubicBezTo>
                  <a:cubicBezTo>
                    <a:pt x="7430" y="150074"/>
                    <a:pt x="2477" y="147883"/>
                    <a:pt x="0" y="141121"/>
                  </a:cubicBezTo>
                  <a:close/>
                </a:path>
              </a:pathLst>
            </a:custGeom>
            <a:solidFill>
              <a:srgbClr val="545E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26">
              <a:extLst>
                <a:ext uri="{FF2B5EF4-FFF2-40B4-BE49-F238E27FC236}">
                  <a16:creationId xmlns:a16="http://schemas.microsoft.com/office/drawing/2014/main" id="{3FA1EA08-ABA5-409A-AACF-FDF9B6D20A6D}"/>
                </a:ext>
              </a:extLst>
            </p:cNvPr>
            <p:cNvSpPr/>
            <p:nvPr/>
          </p:nvSpPr>
          <p:spPr>
            <a:xfrm rot="12025118" flipH="1">
              <a:off x="3782962" y="4580375"/>
              <a:ext cx="711356" cy="1096990"/>
            </a:xfrm>
            <a:custGeom>
              <a:avLst/>
              <a:gdLst>
                <a:gd name="connsiteX0" fmla="*/ 228711 w 1568591"/>
                <a:gd name="connsiteY0" fmla="*/ 1971430 h 2418945"/>
                <a:gd name="connsiteX1" fmla="*/ 288814 w 1568591"/>
                <a:gd name="connsiteY1" fmla="*/ 1968667 h 2418945"/>
                <a:gd name="connsiteX2" fmla="*/ 472932 w 1568591"/>
                <a:gd name="connsiteY2" fmla="*/ 1985527 h 2418945"/>
                <a:gd name="connsiteX3" fmla="*/ 671053 w 1568591"/>
                <a:gd name="connsiteY3" fmla="*/ 2126878 h 2418945"/>
                <a:gd name="connsiteX4" fmla="*/ 713534 w 1568591"/>
                <a:gd name="connsiteY4" fmla="*/ 2200887 h 2418945"/>
                <a:gd name="connsiteX5" fmla="*/ 926703 w 1568591"/>
                <a:gd name="connsiteY5" fmla="*/ 2316235 h 2418945"/>
                <a:gd name="connsiteX6" fmla="*/ 1075960 w 1568591"/>
                <a:gd name="connsiteY6" fmla="*/ 2119258 h 2418945"/>
                <a:gd name="connsiteX7" fmla="*/ 1041003 w 1568591"/>
                <a:gd name="connsiteY7" fmla="*/ 1714540 h 2418945"/>
                <a:gd name="connsiteX8" fmla="*/ 890032 w 1568591"/>
                <a:gd name="connsiteY8" fmla="*/ 962161 h 2418945"/>
                <a:gd name="connsiteX9" fmla="*/ 884031 w 1568591"/>
                <a:gd name="connsiteY9" fmla="*/ 579922 h 2418945"/>
                <a:gd name="connsiteX10" fmla="*/ 1119013 w 1568591"/>
                <a:gd name="connsiteY10" fmla="*/ 275980 h 2418945"/>
                <a:gd name="connsiteX11" fmla="*/ 1342279 w 1568591"/>
                <a:gd name="connsiteY11" fmla="*/ 198922 h 2418945"/>
                <a:gd name="connsiteX12" fmla="*/ 1406002 w 1568591"/>
                <a:gd name="connsiteY12" fmla="*/ 140915 h 2418945"/>
                <a:gd name="connsiteX13" fmla="*/ 1470581 w 1568591"/>
                <a:gd name="connsiteY13" fmla="*/ 21091 h 2418945"/>
                <a:gd name="connsiteX14" fmla="*/ 1545352 w 1568591"/>
                <a:gd name="connsiteY14" fmla="*/ 23377 h 2418945"/>
                <a:gd name="connsiteX15" fmla="*/ 1534875 w 1568591"/>
                <a:gd name="connsiteY15" fmla="*/ 337606 h 2418945"/>
                <a:gd name="connsiteX16" fmla="*/ 1511348 w 1568591"/>
                <a:gd name="connsiteY16" fmla="*/ 408758 h 2418945"/>
                <a:gd name="connsiteX17" fmla="*/ 1464485 w 1568591"/>
                <a:gd name="connsiteY17" fmla="*/ 472385 h 2418945"/>
                <a:gd name="connsiteX18" fmla="*/ 1398381 w 1568591"/>
                <a:gd name="connsiteY18" fmla="*/ 482196 h 2418945"/>
                <a:gd name="connsiteX19" fmla="*/ 1368759 w 1568591"/>
                <a:gd name="connsiteY19" fmla="*/ 295696 h 2418945"/>
                <a:gd name="connsiteX20" fmla="*/ 1121395 w 1568591"/>
                <a:gd name="connsiteY20" fmla="*/ 390184 h 2418945"/>
                <a:gd name="connsiteX21" fmla="*/ 970614 w 1568591"/>
                <a:gd name="connsiteY21" fmla="*/ 691174 h 2418945"/>
                <a:gd name="connsiteX22" fmla="*/ 1040813 w 1568591"/>
                <a:gd name="connsiteY22" fmla="*/ 1225813 h 2418945"/>
                <a:gd name="connsiteX23" fmla="*/ 1174925 w 1568591"/>
                <a:gd name="connsiteY23" fmla="*/ 1923233 h 2418945"/>
                <a:gd name="connsiteX24" fmla="*/ 1150160 w 1568591"/>
                <a:gd name="connsiteY24" fmla="*/ 2232510 h 2418945"/>
                <a:gd name="connsiteX25" fmla="*/ 943277 w 1568591"/>
                <a:gd name="connsiteY25" fmla="*/ 2414342 h 2418945"/>
                <a:gd name="connsiteX26" fmla="*/ 662956 w 1568591"/>
                <a:gd name="connsiteY26" fmla="*/ 2303757 h 2418945"/>
                <a:gd name="connsiteX27" fmla="*/ 598377 w 1568591"/>
                <a:gd name="connsiteY27" fmla="*/ 2198982 h 2418945"/>
                <a:gd name="connsiteX28" fmla="*/ 395494 w 1568591"/>
                <a:gd name="connsiteY28" fmla="*/ 2073633 h 2418945"/>
                <a:gd name="connsiteX29" fmla="*/ 305293 w 1568591"/>
                <a:gd name="connsiteY29" fmla="*/ 2072966 h 2418945"/>
                <a:gd name="connsiteX30" fmla="*/ 220329 w 1568591"/>
                <a:gd name="connsiteY30" fmla="*/ 2074871 h 2418945"/>
                <a:gd name="connsiteX31" fmla="*/ 62214 w 1568591"/>
                <a:gd name="connsiteY31" fmla="*/ 2095445 h 2418945"/>
                <a:gd name="connsiteX32" fmla="*/ 492 w 1568591"/>
                <a:gd name="connsiteY32" fmla="*/ 2039819 h 2418945"/>
                <a:gd name="connsiteX33" fmla="*/ 51070 w 1568591"/>
                <a:gd name="connsiteY33" fmla="*/ 1974954 h 2418945"/>
                <a:gd name="connsiteX34" fmla="*/ 191754 w 1568591"/>
                <a:gd name="connsiteY34" fmla="*/ 1968763 h 2418945"/>
                <a:gd name="connsiteX35" fmla="*/ 228711 w 1568591"/>
                <a:gd name="connsiteY35" fmla="*/ 1971430 h 241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68591" h="2418945">
                  <a:moveTo>
                    <a:pt x="228711" y="1971430"/>
                  </a:moveTo>
                  <a:cubicBezTo>
                    <a:pt x="248714" y="1970477"/>
                    <a:pt x="268812" y="1969525"/>
                    <a:pt x="288814" y="1968667"/>
                  </a:cubicBezTo>
                  <a:cubicBezTo>
                    <a:pt x="350536" y="1970572"/>
                    <a:pt x="411782" y="1973335"/>
                    <a:pt x="472932" y="1985527"/>
                  </a:cubicBezTo>
                  <a:cubicBezTo>
                    <a:pt x="561134" y="2003243"/>
                    <a:pt x="625809" y="2050773"/>
                    <a:pt x="671053" y="2126878"/>
                  </a:cubicBezTo>
                  <a:cubicBezTo>
                    <a:pt x="685626" y="2151357"/>
                    <a:pt x="699151" y="2176408"/>
                    <a:pt x="713534" y="2200887"/>
                  </a:cubicBezTo>
                  <a:cubicBezTo>
                    <a:pt x="768017" y="2293851"/>
                    <a:pt x="843550" y="2334618"/>
                    <a:pt x="926703" y="2316235"/>
                  </a:cubicBezTo>
                  <a:cubicBezTo>
                    <a:pt x="1011190" y="2297566"/>
                    <a:pt x="1063006" y="2226700"/>
                    <a:pt x="1075960" y="2119258"/>
                  </a:cubicBezTo>
                  <a:cubicBezTo>
                    <a:pt x="1092534" y="1981621"/>
                    <a:pt x="1065483" y="1848176"/>
                    <a:pt x="1041003" y="1714540"/>
                  </a:cubicBezTo>
                  <a:cubicBezTo>
                    <a:pt x="994903" y="1462890"/>
                    <a:pt x="927465" y="1215430"/>
                    <a:pt x="890032" y="962161"/>
                  </a:cubicBezTo>
                  <a:cubicBezTo>
                    <a:pt x="871268" y="835288"/>
                    <a:pt x="856885" y="708224"/>
                    <a:pt x="884031" y="579922"/>
                  </a:cubicBezTo>
                  <a:cubicBezTo>
                    <a:pt x="913654" y="440095"/>
                    <a:pt x="992712" y="340178"/>
                    <a:pt x="1119013" y="275980"/>
                  </a:cubicBezTo>
                  <a:cubicBezTo>
                    <a:pt x="1189784" y="239975"/>
                    <a:pt x="1264841" y="215401"/>
                    <a:pt x="1342279" y="198922"/>
                  </a:cubicBezTo>
                  <a:cubicBezTo>
                    <a:pt x="1375998" y="191779"/>
                    <a:pt x="1397143" y="177682"/>
                    <a:pt x="1406002" y="140915"/>
                  </a:cubicBezTo>
                  <a:cubicBezTo>
                    <a:pt x="1416670" y="96338"/>
                    <a:pt x="1437624" y="54714"/>
                    <a:pt x="1470581" y="21091"/>
                  </a:cubicBezTo>
                  <a:cubicBezTo>
                    <a:pt x="1495727" y="-4627"/>
                    <a:pt x="1521445" y="-10151"/>
                    <a:pt x="1545352" y="23377"/>
                  </a:cubicBezTo>
                  <a:cubicBezTo>
                    <a:pt x="1588405" y="129580"/>
                    <a:pt x="1563736" y="233784"/>
                    <a:pt x="1534875" y="337606"/>
                  </a:cubicBezTo>
                  <a:cubicBezTo>
                    <a:pt x="1528207" y="361609"/>
                    <a:pt x="1519254" y="385041"/>
                    <a:pt x="1511348" y="408758"/>
                  </a:cubicBezTo>
                  <a:cubicBezTo>
                    <a:pt x="1495822" y="429999"/>
                    <a:pt x="1481344" y="452287"/>
                    <a:pt x="1464485" y="472385"/>
                  </a:cubicBezTo>
                  <a:cubicBezTo>
                    <a:pt x="1446197" y="494102"/>
                    <a:pt x="1423718" y="501246"/>
                    <a:pt x="1398381" y="482196"/>
                  </a:cubicBezTo>
                  <a:cubicBezTo>
                    <a:pt x="1359615" y="425713"/>
                    <a:pt x="1371235" y="360847"/>
                    <a:pt x="1368759" y="295696"/>
                  </a:cubicBezTo>
                  <a:cubicBezTo>
                    <a:pt x="1280462" y="315604"/>
                    <a:pt x="1196356" y="341321"/>
                    <a:pt x="1121395" y="390184"/>
                  </a:cubicBezTo>
                  <a:cubicBezTo>
                    <a:pt x="1012905" y="460860"/>
                    <a:pt x="974900" y="568778"/>
                    <a:pt x="970614" y="691174"/>
                  </a:cubicBezTo>
                  <a:cubicBezTo>
                    <a:pt x="964232" y="873007"/>
                    <a:pt x="1004808" y="1049314"/>
                    <a:pt x="1040813" y="1225813"/>
                  </a:cubicBezTo>
                  <a:cubicBezTo>
                    <a:pt x="1088152" y="1457842"/>
                    <a:pt x="1148731" y="1687394"/>
                    <a:pt x="1174925" y="1923233"/>
                  </a:cubicBezTo>
                  <a:cubicBezTo>
                    <a:pt x="1186450" y="2027246"/>
                    <a:pt x="1188831" y="2131926"/>
                    <a:pt x="1150160" y="2232510"/>
                  </a:cubicBezTo>
                  <a:cubicBezTo>
                    <a:pt x="1113108" y="2329189"/>
                    <a:pt x="1048528" y="2397673"/>
                    <a:pt x="943277" y="2414342"/>
                  </a:cubicBezTo>
                  <a:cubicBezTo>
                    <a:pt x="830025" y="2432249"/>
                    <a:pt x="732870" y="2398436"/>
                    <a:pt x="662956" y="2303757"/>
                  </a:cubicBezTo>
                  <a:cubicBezTo>
                    <a:pt x="638668" y="2270800"/>
                    <a:pt x="616379" y="2235653"/>
                    <a:pt x="598377" y="2198982"/>
                  </a:cubicBezTo>
                  <a:cubicBezTo>
                    <a:pt x="556657" y="2113733"/>
                    <a:pt x="484458" y="2080205"/>
                    <a:pt x="395494" y="2073633"/>
                  </a:cubicBezTo>
                  <a:cubicBezTo>
                    <a:pt x="365586" y="2071442"/>
                    <a:pt x="335391" y="2073061"/>
                    <a:pt x="305293" y="2072966"/>
                  </a:cubicBezTo>
                  <a:cubicBezTo>
                    <a:pt x="277003" y="2073633"/>
                    <a:pt x="248714" y="2074204"/>
                    <a:pt x="220329" y="2074871"/>
                  </a:cubicBezTo>
                  <a:cubicBezTo>
                    <a:pt x="169466" y="2095636"/>
                    <a:pt x="116126" y="2100017"/>
                    <a:pt x="62214" y="2095445"/>
                  </a:cubicBezTo>
                  <a:cubicBezTo>
                    <a:pt x="29163" y="2092683"/>
                    <a:pt x="4493" y="2074395"/>
                    <a:pt x="492" y="2039819"/>
                  </a:cubicBezTo>
                  <a:cubicBezTo>
                    <a:pt x="-3699" y="2003815"/>
                    <a:pt x="19352" y="1984479"/>
                    <a:pt x="51070" y="1974954"/>
                  </a:cubicBezTo>
                  <a:cubicBezTo>
                    <a:pt x="97266" y="1961047"/>
                    <a:pt x="144510" y="1958380"/>
                    <a:pt x="191754" y="1968763"/>
                  </a:cubicBezTo>
                  <a:cubicBezTo>
                    <a:pt x="204232" y="1971525"/>
                    <a:pt x="216043" y="1976002"/>
                    <a:pt x="228711" y="197143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30" name="Group 269">
              <a:extLst>
                <a:ext uri="{FF2B5EF4-FFF2-40B4-BE49-F238E27FC236}">
                  <a16:creationId xmlns:a16="http://schemas.microsoft.com/office/drawing/2014/main" id="{C4D46811-CDCC-4336-9D39-E961D9200D5F}"/>
                </a:ext>
              </a:extLst>
            </p:cNvPr>
            <p:cNvGrpSpPr/>
            <p:nvPr/>
          </p:nvGrpSpPr>
          <p:grpSpPr>
            <a:xfrm>
              <a:off x="1888807" y="3854115"/>
              <a:ext cx="2286845" cy="1134240"/>
              <a:chOff x="1057466" y="1666936"/>
              <a:chExt cx="6763305" cy="3354496"/>
            </a:xfrm>
          </p:grpSpPr>
          <p:sp>
            <p:nvSpPr>
              <p:cNvPr id="131" name="Freeform 2">
                <a:extLst>
                  <a:ext uri="{FF2B5EF4-FFF2-40B4-BE49-F238E27FC236}">
                    <a16:creationId xmlns:a16="http://schemas.microsoft.com/office/drawing/2014/main" id="{4ABB7A5E-0546-4A8B-B6E3-612AAE408AEC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1057466" y="1666936"/>
                <a:ext cx="6222180" cy="3352403"/>
              </a:xfrm>
              <a:custGeom>
                <a:avLst/>
                <a:gdLst/>
                <a:ahLst/>
                <a:cxnLst/>
                <a:rect l="l" t="t" r="r" b="b"/>
                <a:pathLst>
                  <a:path w="1872168" h="1008693">
                    <a:moveTo>
                      <a:pt x="699542" y="162"/>
                    </a:moveTo>
                    <a:cubicBezTo>
                      <a:pt x="683169" y="534"/>
                      <a:pt x="666273" y="1556"/>
                      <a:pt x="648845" y="3291"/>
                    </a:cubicBezTo>
                    <a:cubicBezTo>
                      <a:pt x="357120" y="49686"/>
                      <a:pt x="273885" y="284789"/>
                      <a:pt x="274981" y="413694"/>
                    </a:cubicBezTo>
                    <a:cubicBezTo>
                      <a:pt x="4451" y="471904"/>
                      <a:pt x="-11347" y="662854"/>
                      <a:pt x="4101" y="753457"/>
                    </a:cubicBezTo>
                    <a:cubicBezTo>
                      <a:pt x="42383" y="946818"/>
                      <a:pt x="296257" y="1004273"/>
                      <a:pt x="384912" y="1005378"/>
                    </a:cubicBezTo>
                    <a:lnTo>
                      <a:pt x="1507196" y="1008693"/>
                    </a:lnTo>
                    <a:cubicBezTo>
                      <a:pt x="1646895" y="1000406"/>
                      <a:pt x="1746295" y="947371"/>
                      <a:pt x="1825546" y="854557"/>
                    </a:cubicBezTo>
                    <a:cubicBezTo>
                      <a:pt x="1897410" y="760086"/>
                      <a:pt x="1873973" y="626012"/>
                      <a:pt x="1836613" y="558208"/>
                    </a:cubicBezTo>
                    <a:cubicBezTo>
                      <a:pt x="1808089" y="509360"/>
                      <a:pt x="1675919" y="402617"/>
                      <a:pt x="1507617" y="430504"/>
                    </a:cubicBezTo>
                    <a:cubicBezTo>
                      <a:pt x="1525469" y="335682"/>
                      <a:pt x="1477961" y="244522"/>
                      <a:pt x="1398003" y="206286"/>
                    </a:cubicBezTo>
                    <a:cubicBezTo>
                      <a:pt x="1299806" y="153261"/>
                      <a:pt x="1182195" y="177294"/>
                      <a:pt x="1108176" y="215068"/>
                    </a:cubicBezTo>
                    <a:cubicBezTo>
                      <a:pt x="1072916" y="135306"/>
                      <a:pt x="945134" y="-5422"/>
                      <a:pt x="699542" y="162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2" name="Group 268">
                <a:extLst>
                  <a:ext uri="{FF2B5EF4-FFF2-40B4-BE49-F238E27FC236}">
                    <a16:creationId xmlns:a16="http://schemas.microsoft.com/office/drawing/2014/main" id="{575B682A-DD04-4013-89C0-1CF455865C0F}"/>
                  </a:ext>
                </a:extLst>
              </p:cNvPr>
              <p:cNvGrpSpPr/>
              <p:nvPr/>
            </p:nvGrpSpPr>
            <p:grpSpPr>
              <a:xfrm>
                <a:off x="1065012" y="1680789"/>
                <a:ext cx="6755759" cy="3340643"/>
                <a:chOff x="1065012" y="1680789"/>
                <a:chExt cx="6755759" cy="3340643"/>
              </a:xfrm>
            </p:grpSpPr>
            <p:sp>
              <p:nvSpPr>
                <p:cNvPr id="133" name="Freeform: Shape 40">
                  <a:extLst>
                    <a:ext uri="{FF2B5EF4-FFF2-40B4-BE49-F238E27FC236}">
                      <a16:creationId xmlns:a16="http://schemas.microsoft.com/office/drawing/2014/main" id="{72AC0DB8-AC2C-4A9A-BB61-3F8DD466FC41}"/>
                    </a:ext>
                  </a:extLst>
                </p:cNvPr>
                <p:cNvSpPr/>
                <p:nvPr/>
              </p:nvSpPr>
              <p:spPr>
                <a:xfrm>
                  <a:off x="5695914" y="2301142"/>
                  <a:ext cx="522063" cy="483750"/>
                </a:xfrm>
                <a:custGeom>
                  <a:avLst/>
                  <a:gdLst>
                    <a:gd name="connsiteX0" fmla="*/ 341960 w 522063"/>
                    <a:gd name="connsiteY0" fmla="*/ 480991 h 483750"/>
                    <a:gd name="connsiteX1" fmla="*/ 501830 w 522063"/>
                    <a:gd name="connsiteY1" fmla="*/ 480895 h 483750"/>
                    <a:gd name="connsiteX2" fmla="*/ 522004 w 522063"/>
                    <a:gd name="connsiteY2" fmla="*/ 461102 h 483750"/>
                    <a:gd name="connsiteX3" fmla="*/ 521909 w 522063"/>
                    <a:gd name="connsiteY3" fmla="*/ 74369 h 483750"/>
                    <a:gd name="connsiteX4" fmla="*/ 519054 w 522063"/>
                    <a:gd name="connsiteY4" fmla="*/ 14370 h 483750"/>
                    <a:gd name="connsiteX5" fmla="*/ 508682 w 522063"/>
                    <a:gd name="connsiteY5" fmla="*/ 2713 h 483750"/>
                    <a:gd name="connsiteX6" fmla="*/ 441879 w 522063"/>
                    <a:gd name="connsiteY6" fmla="*/ 334 h 483750"/>
                    <a:gd name="connsiteX7" fmla="*/ 426844 w 522063"/>
                    <a:gd name="connsiteY7" fmla="*/ 10373 h 483750"/>
                    <a:gd name="connsiteX8" fmla="*/ 365798 w 522063"/>
                    <a:gd name="connsiteY8" fmla="*/ 43870 h 483750"/>
                    <a:gd name="connsiteX9" fmla="*/ 215492 w 522063"/>
                    <a:gd name="connsiteY9" fmla="*/ 43870 h 483750"/>
                    <a:gd name="connsiteX10" fmla="*/ 159727 w 522063"/>
                    <a:gd name="connsiteY10" fmla="*/ 11515 h 483750"/>
                    <a:gd name="connsiteX11" fmla="*/ 140220 w 522063"/>
                    <a:gd name="connsiteY11" fmla="*/ 1 h 483750"/>
                    <a:gd name="connsiteX12" fmla="*/ 19936 w 522063"/>
                    <a:gd name="connsiteY12" fmla="*/ 143 h 483750"/>
                    <a:gd name="connsiteX13" fmla="*/ 2998 w 522063"/>
                    <a:gd name="connsiteY13" fmla="*/ 19128 h 483750"/>
                    <a:gd name="connsiteX14" fmla="*/ 2855 w 522063"/>
                    <a:gd name="connsiteY14" fmla="*/ 277394 h 483750"/>
                    <a:gd name="connsiteX15" fmla="*/ 0 w 522063"/>
                    <a:gd name="connsiteY15" fmla="*/ 306751 h 483750"/>
                    <a:gd name="connsiteX16" fmla="*/ 16082 w 522063"/>
                    <a:gd name="connsiteY16" fmla="*/ 303516 h 483750"/>
                    <a:gd name="connsiteX17" fmla="*/ 182851 w 522063"/>
                    <a:gd name="connsiteY17" fmla="*/ 303563 h 483750"/>
                    <a:gd name="connsiteX18" fmla="*/ 306846 w 522063"/>
                    <a:gd name="connsiteY18" fmla="*/ 370366 h 483750"/>
                    <a:gd name="connsiteX19" fmla="*/ 325260 w 522063"/>
                    <a:gd name="connsiteY19" fmla="*/ 432554 h 483750"/>
                    <a:gd name="connsiteX20" fmla="*/ 325260 w 522063"/>
                    <a:gd name="connsiteY20" fmla="*/ 469476 h 483750"/>
                    <a:gd name="connsiteX21" fmla="*/ 322309 w 522063"/>
                    <a:gd name="connsiteY21" fmla="*/ 483750 h 483750"/>
                    <a:gd name="connsiteX22" fmla="*/ 341960 w 522063"/>
                    <a:gd name="connsiteY22" fmla="*/ 480991 h 483750"/>
                    <a:gd name="connsiteX23" fmla="*/ 283056 w 522063"/>
                    <a:gd name="connsiteY23" fmla="*/ 302041 h 483750"/>
                    <a:gd name="connsiteX24" fmla="*/ 165342 w 522063"/>
                    <a:gd name="connsiteY24" fmla="*/ 182614 h 483750"/>
                    <a:gd name="connsiteX25" fmla="*/ 283341 w 522063"/>
                    <a:gd name="connsiteY25" fmla="*/ 64472 h 483750"/>
                    <a:gd name="connsiteX26" fmla="*/ 402768 w 522063"/>
                    <a:gd name="connsiteY26" fmla="*/ 182900 h 483750"/>
                    <a:gd name="connsiteX27" fmla="*/ 283056 w 522063"/>
                    <a:gd name="connsiteY27" fmla="*/ 302041 h 483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22063" h="483750">
                      <a:moveTo>
                        <a:pt x="341960" y="480991"/>
                      </a:moveTo>
                      <a:cubicBezTo>
                        <a:pt x="395250" y="480848"/>
                        <a:pt x="448540" y="480943"/>
                        <a:pt x="501830" y="480895"/>
                      </a:cubicBezTo>
                      <a:cubicBezTo>
                        <a:pt x="521243" y="480848"/>
                        <a:pt x="522004" y="480134"/>
                        <a:pt x="522004" y="461102"/>
                      </a:cubicBezTo>
                      <a:cubicBezTo>
                        <a:pt x="522052" y="332207"/>
                        <a:pt x="522147" y="203311"/>
                        <a:pt x="521909" y="74369"/>
                      </a:cubicBezTo>
                      <a:cubicBezTo>
                        <a:pt x="521861" y="54385"/>
                        <a:pt x="518388" y="34449"/>
                        <a:pt x="519054" y="14370"/>
                      </a:cubicBezTo>
                      <a:cubicBezTo>
                        <a:pt x="519292" y="7376"/>
                        <a:pt x="515914" y="3855"/>
                        <a:pt x="508682" y="2713"/>
                      </a:cubicBezTo>
                      <a:cubicBezTo>
                        <a:pt x="486462" y="-808"/>
                        <a:pt x="464194" y="143"/>
                        <a:pt x="441879" y="334"/>
                      </a:cubicBezTo>
                      <a:cubicBezTo>
                        <a:pt x="434647" y="381"/>
                        <a:pt x="430031" y="4378"/>
                        <a:pt x="426844" y="10373"/>
                      </a:cubicBezTo>
                      <a:cubicBezTo>
                        <a:pt x="413902" y="35067"/>
                        <a:pt x="392490" y="43965"/>
                        <a:pt x="365798" y="43870"/>
                      </a:cubicBezTo>
                      <a:cubicBezTo>
                        <a:pt x="315696" y="43679"/>
                        <a:pt x="265594" y="43727"/>
                        <a:pt x="215492" y="43870"/>
                      </a:cubicBezTo>
                      <a:cubicBezTo>
                        <a:pt x="190464" y="43917"/>
                        <a:pt x="171242" y="34020"/>
                        <a:pt x="159727" y="11515"/>
                      </a:cubicBezTo>
                      <a:cubicBezTo>
                        <a:pt x="155350" y="2998"/>
                        <a:pt x="149402" y="-47"/>
                        <a:pt x="140220" y="1"/>
                      </a:cubicBezTo>
                      <a:cubicBezTo>
                        <a:pt x="100109" y="238"/>
                        <a:pt x="60046" y="1"/>
                        <a:pt x="19936" y="143"/>
                      </a:cubicBezTo>
                      <a:cubicBezTo>
                        <a:pt x="4282" y="191"/>
                        <a:pt x="2998" y="1618"/>
                        <a:pt x="2998" y="19128"/>
                      </a:cubicBezTo>
                      <a:cubicBezTo>
                        <a:pt x="2903" y="105201"/>
                        <a:pt x="3045" y="191321"/>
                        <a:pt x="2855" y="277394"/>
                      </a:cubicBezTo>
                      <a:cubicBezTo>
                        <a:pt x="2855" y="287196"/>
                        <a:pt x="4949" y="297425"/>
                        <a:pt x="0" y="306751"/>
                      </a:cubicBezTo>
                      <a:cubicBezTo>
                        <a:pt x="4710" y="302897"/>
                        <a:pt x="10515" y="303516"/>
                        <a:pt x="16082" y="303516"/>
                      </a:cubicBezTo>
                      <a:cubicBezTo>
                        <a:pt x="71656" y="303421"/>
                        <a:pt x="127277" y="303230"/>
                        <a:pt x="182851" y="303563"/>
                      </a:cubicBezTo>
                      <a:cubicBezTo>
                        <a:pt x="235904" y="303849"/>
                        <a:pt x="278345" y="324546"/>
                        <a:pt x="306846" y="370366"/>
                      </a:cubicBezTo>
                      <a:cubicBezTo>
                        <a:pt x="318598" y="389303"/>
                        <a:pt x="324688" y="410191"/>
                        <a:pt x="325260" y="432554"/>
                      </a:cubicBezTo>
                      <a:cubicBezTo>
                        <a:pt x="325592" y="444830"/>
                        <a:pt x="325402" y="457153"/>
                        <a:pt x="325260" y="469476"/>
                      </a:cubicBezTo>
                      <a:cubicBezTo>
                        <a:pt x="325212" y="474424"/>
                        <a:pt x="325355" y="479516"/>
                        <a:pt x="322309" y="483750"/>
                      </a:cubicBezTo>
                      <a:cubicBezTo>
                        <a:pt x="328210" y="479849"/>
                        <a:pt x="335299" y="480991"/>
                        <a:pt x="341960" y="480991"/>
                      </a:cubicBezTo>
                      <a:close/>
                      <a:moveTo>
                        <a:pt x="283056" y="302041"/>
                      </a:moveTo>
                      <a:cubicBezTo>
                        <a:pt x="217823" y="301946"/>
                        <a:pt x="165247" y="248608"/>
                        <a:pt x="165342" y="182614"/>
                      </a:cubicBezTo>
                      <a:cubicBezTo>
                        <a:pt x="165437" y="118047"/>
                        <a:pt x="218679" y="64805"/>
                        <a:pt x="283341" y="64472"/>
                      </a:cubicBezTo>
                      <a:cubicBezTo>
                        <a:pt x="348288" y="64186"/>
                        <a:pt x="402435" y="117905"/>
                        <a:pt x="402768" y="182900"/>
                      </a:cubicBezTo>
                      <a:cubicBezTo>
                        <a:pt x="403196" y="248751"/>
                        <a:pt x="349526" y="302136"/>
                        <a:pt x="283056" y="302041"/>
                      </a:cubicBezTo>
                      <a:close/>
                    </a:path>
                  </a:pathLst>
                </a:custGeom>
                <a:noFill/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4" name="Freeform: Shape 41">
                  <a:extLst>
                    <a:ext uri="{FF2B5EF4-FFF2-40B4-BE49-F238E27FC236}">
                      <a16:creationId xmlns:a16="http://schemas.microsoft.com/office/drawing/2014/main" id="{DDBC1EE7-1D49-4240-BC7E-0CCE750E07A4}"/>
                    </a:ext>
                  </a:extLst>
                </p:cNvPr>
                <p:cNvSpPr/>
                <p:nvPr/>
              </p:nvSpPr>
              <p:spPr>
                <a:xfrm>
                  <a:off x="6028406" y="2825907"/>
                  <a:ext cx="10800" cy="348"/>
                </a:xfrm>
                <a:custGeom>
                  <a:avLst/>
                  <a:gdLst>
                    <a:gd name="connsiteX0" fmla="*/ 10801 w 10800"/>
                    <a:gd name="connsiteY0" fmla="*/ 0 h 348"/>
                    <a:gd name="connsiteX1" fmla="*/ 0 w 10800"/>
                    <a:gd name="connsiteY1" fmla="*/ 48 h 348"/>
                    <a:gd name="connsiteX2" fmla="*/ 10801 w 10800"/>
                    <a:gd name="connsiteY2" fmla="*/ 0 h 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800" h="348">
                      <a:moveTo>
                        <a:pt x="10801" y="0"/>
                      </a:moveTo>
                      <a:cubicBezTo>
                        <a:pt x="7185" y="0"/>
                        <a:pt x="3616" y="48"/>
                        <a:pt x="0" y="48"/>
                      </a:cubicBezTo>
                      <a:cubicBezTo>
                        <a:pt x="3331" y="523"/>
                        <a:pt x="7042" y="381"/>
                        <a:pt x="10801" y="0"/>
                      </a:cubicBezTo>
                      <a:close/>
                    </a:path>
                  </a:pathLst>
                </a:custGeom>
                <a:noFill/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5" name="Freeform: Shape 43">
                  <a:extLst>
                    <a:ext uri="{FF2B5EF4-FFF2-40B4-BE49-F238E27FC236}">
                      <a16:creationId xmlns:a16="http://schemas.microsoft.com/office/drawing/2014/main" id="{1763ABEA-D1E2-4BAE-A040-C8A23A837F93}"/>
                    </a:ext>
                  </a:extLst>
                </p:cNvPr>
                <p:cNvSpPr/>
                <p:nvPr/>
              </p:nvSpPr>
              <p:spPr>
                <a:xfrm>
                  <a:off x="3747070" y="3705478"/>
                  <a:ext cx="11419" cy="869"/>
                </a:xfrm>
                <a:custGeom>
                  <a:avLst/>
                  <a:gdLst>
                    <a:gd name="connsiteX0" fmla="*/ 11419 w 11419"/>
                    <a:gd name="connsiteY0" fmla="*/ 856 h 869"/>
                    <a:gd name="connsiteX1" fmla="*/ 0 w 11419"/>
                    <a:gd name="connsiteY1" fmla="*/ 0 h 869"/>
                    <a:gd name="connsiteX2" fmla="*/ 11419 w 11419"/>
                    <a:gd name="connsiteY2" fmla="*/ 856 h 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419" h="869">
                      <a:moveTo>
                        <a:pt x="11419" y="856"/>
                      </a:moveTo>
                      <a:cubicBezTo>
                        <a:pt x="7613" y="619"/>
                        <a:pt x="3806" y="333"/>
                        <a:pt x="0" y="0"/>
                      </a:cubicBezTo>
                      <a:cubicBezTo>
                        <a:pt x="3759" y="856"/>
                        <a:pt x="7613" y="904"/>
                        <a:pt x="11419" y="856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6" name="Freeform: Shape 44">
                  <a:extLst>
                    <a:ext uri="{FF2B5EF4-FFF2-40B4-BE49-F238E27FC236}">
                      <a16:creationId xmlns:a16="http://schemas.microsoft.com/office/drawing/2014/main" id="{DD3DA1D4-E0D7-496E-89D1-6FC863E5CFBA}"/>
                    </a:ext>
                  </a:extLst>
                </p:cNvPr>
                <p:cNvSpPr/>
                <p:nvPr/>
              </p:nvSpPr>
              <p:spPr>
                <a:xfrm>
                  <a:off x="2409871" y="2373651"/>
                  <a:ext cx="3569051" cy="2114090"/>
                </a:xfrm>
                <a:custGeom>
                  <a:avLst/>
                  <a:gdLst>
                    <a:gd name="connsiteX0" fmla="*/ 3560772 w 3569051"/>
                    <a:gd name="connsiteY0" fmla="*/ 1611599 h 2114090"/>
                    <a:gd name="connsiteX1" fmla="*/ 3486690 w 3569051"/>
                    <a:gd name="connsiteY1" fmla="*/ 1535090 h 2114090"/>
                    <a:gd name="connsiteX2" fmla="*/ 3367834 w 3569051"/>
                    <a:gd name="connsiteY2" fmla="*/ 1412523 h 2114090"/>
                    <a:gd name="connsiteX3" fmla="*/ 3228757 w 3569051"/>
                    <a:gd name="connsiteY3" fmla="*/ 1267879 h 2114090"/>
                    <a:gd name="connsiteX4" fmla="*/ 3088632 w 3569051"/>
                    <a:gd name="connsiteY4" fmla="*/ 1122283 h 2114090"/>
                    <a:gd name="connsiteX5" fmla="*/ 2953314 w 3569051"/>
                    <a:gd name="connsiteY5" fmla="*/ 981588 h 2114090"/>
                    <a:gd name="connsiteX6" fmla="*/ 2812238 w 3569051"/>
                    <a:gd name="connsiteY6" fmla="*/ 835040 h 2114090"/>
                    <a:gd name="connsiteX7" fmla="*/ 2675016 w 3569051"/>
                    <a:gd name="connsiteY7" fmla="*/ 692394 h 2114090"/>
                    <a:gd name="connsiteX8" fmla="*/ 2532989 w 3569051"/>
                    <a:gd name="connsiteY8" fmla="*/ 544847 h 2114090"/>
                    <a:gd name="connsiteX9" fmla="*/ 2397575 w 3569051"/>
                    <a:gd name="connsiteY9" fmla="*/ 404200 h 2114090"/>
                    <a:gd name="connsiteX10" fmla="*/ 2279576 w 3569051"/>
                    <a:gd name="connsiteY10" fmla="*/ 280967 h 2114090"/>
                    <a:gd name="connsiteX11" fmla="*/ 2275722 w 3569051"/>
                    <a:gd name="connsiteY11" fmla="*/ 275400 h 2114090"/>
                    <a:gd name="connsiteX12" fmla="*/ 2242796 w 3569051"/>
                    <a:gd name="connsiteY12" fmla="*/ 329070 h 2114090"/>
                    <a:gd name="connsiteX13" fmla="*/ 2237467 w 3569051"/>
                    <a:gd name="connsiteY13" fmla="*/ 418569 h 2114090"/>
                    <a:gd name="connsiteX14" fmla="*/ 2220100 w 3569051"/>
                    <a:gd name="connsiteY14" fmla="*/ 433557 h 2114090"/>
                    <a:gd name="connsiteX15" fmla="*/ 2210727 w 3569051"/>
                    <a:gd name="connsiteY15" fmla="*/ 426515 h 2114090"/>
                    <a:gd name="connsiteX16" fmla="*/ 2188745 w 3569051"/>
                    <a:gd name="connsiteY16" fmla="*/ 398633 h 2114090"/>
                    <a:gd name="connsiteX17" fmla="*/ 2179514 w 3569051"/>
                    <a:gd name="connsiteY17" fmla="*/ 372749 h 2114090"/>
                    <a:gd name="connsiteX18" fmla="*/ 2179895 w 3569051"/>
                    <a:gd name="connsiteY18" fmla="*/ 147218 h 2114090"/>
                    <a:gd name="connsiteX19" fmla="*/ 2173139 w 3569051"/>
                    <a:gd name="connsiteY19" fmla="*/ 125902 h 2114090"/>
                    <a:gd name="connsiteX20" fmla="*/ 2102148 w 3569051"/>
                    <a:gd name="connsiteY20" fmla="*/ 25793 h 2114090"/>
                    <a:gd name="connsiteX21" fmla="*/ 2083307 w 3569051"/>
                    <a:gd name="connsiteY21" fmla="*/ 15944 h 2114090"/>
                    <a:gd name="connsiteX22" fmla="*/ 1734780 w 3569051"/>
                    <a:gd name="connsiteY22" fmla="*/ 11804 h 2114090"/>
                    <a:gd name="connsiteX23" fmla="*/ 1289238 w 3569051"/>
                    <a:gd name="connsiteY23" fmla="*/ 6047 h 2114090"/>
                    <a:gd name="connsiteX24" fmla="*/ 838223 w 3569051"/>
                    <a:gd name="connsiteY24" fmla="*/ 5 h 2114090"/>
                    <a:gd name="connsiteX25" fmla="*/ 826471 w 3569051"/>
                    <a:gd name="connsiteY25" fmla="*/ 12233 h 2114090"/>
                    <a:gd name="connsiteX26" fmla="*/ 826519 w 3569051"/>
                    <a:gd name="connsiteY26" fmla="*/ 333448 h 2114090"/>
                    <a:gd name="connsiteX27" fmla="*/ 822570 w 3569051"/>
                    <a:gd name="connsiteY27" fmla="*/ 344439 h 2114090"/>
                    <a:gd name="connsiteX28" fmla="*/ 807724 w 3569051"/>
                    <a:gd name="connsiteY28" fmla="*/ 338634 h 2114090"/>
                    <a:gd name="connsiteX29" fmla="*/ 803204 w 3569051"/>
                    <a:gd name="connsiteY29" fmla="*/ 331878 h 2114090"/>
                    <a:gd name="connsiteX30" fmla="*/ 738638 w 3569051"/>
                    <a:gd name="connsiteY30" fmla="*/ 325169 h 2114090"/>
                    <a:gd name="connsiteX31" fmla="*/ 732881 w 3569051"/>
                    <a:gd name="connsiteY31" fmla="*/ 389926 h 2114090"/>
                    <a:gd name="connsiteX32" fmla="*/ 797019 w 3569051"/>
                    <a:gd name="connsiteY32" fmla="*/ 394446 h 2114090"/>
                    <a:gd name="connsiteX33" fmla="*/ 830420 w 3569051"/>
                    <a:gd name="connsiteY33" fmla="*/ 382313 h 2114090"/>
                    <a:gd name="connsiteX34" fmla="*/ 849548 w 3569051"/>
                    <a:gd name="connsiteY34" fmla="*/ 382503 h 2114090"/>
                    <a:gd name="connsiteX35" fmla="*/ 863489 w 3569051"/>
                    <a:gd name="connsiteY35" fmla="*/ 368182 h 2114090"/>
                    <a:gd name="connsiteX36" fmla="*/ 862918 w 3569051"/>
                    <a:gd name="connsiteY36" fmla="*/ 52438 h 2114090"/>
                    <a:gd name="connsiteX37" fmla="*/ 878096 w 3569051"/>
                    <a:gd name="connsiteY37" fmla="*/ 37783 h 2114090"/>
                    <a:gd name="connsiteX38" fmla="*/ 1226575 w 3569051"/>
                    <a:gd name="connsiteY38" fmla="*/ 42684 h 2114090"/>
                    <a:gd name="connsiteX39" fmla="*/ 1666645 w 3569051"/>
                    <a:gd name="connsiteY39" fmla="*/ 48156 h 2114090"/>
                    <a:gd name="connsiteX40" fmla="*/ 2064370 w 3569051"/>
                    <a:gd name="connsiteY40" fmla="*/ 52438 h 2114090"/>
                    <a:gd name="connsiteX41" fmla="*/ 2082260 w 3569051"/>
                    <a:gd name="connsiteY41" fmla="*/ 61621 h 2114090"/>
                    <a:gd name="connsiteX42" fmla="*/ 2136692 w 3569051"/>
                    <a:gd name="connsiteY42" fmla="*/ 138368 h 2114090"/>
                    <a:gd name="connsiteX43" fmla="*/ 2142116 w 3569051"/>
                    <a:gd name="connsiteY43" fmla="*/ 157400 h 2114090"/>
                    <a:gd name="connsiteX44" fmla="*/ 2141164 w 3569051"/>
                    <a:gd name="connsiteY44" fmla="*/ 343249 h 2114090"/>
                    <a:gd name="connsiteX45" fmla="*/ 2176326 w 3569051"/>
                    <a:gd name="connsiteY45" fmla="*/ 444072 h 2114090"/>
                    <a:gd name="connsiteX46" fmla="*/ 2228617 w 3569051"/>
                    <a:gd name="connsiteY46" fmla="*/ 470051 h 2114090"/>
                    <a:gd name="connsiteX47" fmla="*/ 2237515 w 3569051"/>
                    <a:gd name="connsiteY47" fmla="*/ 477949 h 2114090"/>
                    <a:gd name="connsiteX48" fmla="*/ 2237372 w 3569051"/>
                    <a:gd name="connsiteY48" fmla="*/ 529907 h 2114090"/>
                    <a:gd name="connsiteX49" fmla="*/ 2231519 w 3569051"/>
                    <a:gd name="connsiteY49" fmla="*/ 538186 h 2114090"/>
                    <a:gd name="connsiteX50" fmla="*/ 2132885 w 3569051"/>
                    <a:gd name="connsiteY50" fmla="*/ 510161 h 2114090"/>
                    <a:gd name="connsiteX51" fmla="*/ 2120800 w 3569051"/>
                    <a:gd name="connsiteY51" fmla="*/ 499170 h 2114090"/>
                    <a:gd name="connsiteX52" fmla="*/ 2112093 w 3569051"/>
                    <a:gd name="connsiteY52" fmla="*/ 479234 h 2114090"/>
                    <a:gd name="connsiteX53" fmla="*/ 2112474 w 3569051"/>
                    <a:gd name="connsiteY53" fmla="*/ 177146 h 2114090"/>
                    <a:gd name="connsiteX54" fmla="*/ 2104527 w 3569051"/>
                    <a:gd name="connsiteY54" fmla="*/ 153546 h 2114090"/>
                    <a:gd name="connsiteX55" fmla="*/ 2057423 w 3569051"/>
                    <a:gd name="connsiteY55" fmla="*/ 89979 h 2114090"/>
                    <a:gd name="connsiteX56" fmla="*/ 2036202 w 3569051"/>
                    <a:gd name="connsiteY56" fmla="*/ 78893 h 2114090"/>
                    <a:gd name="connsiteX57" fmla="*/ 1649421 w 3569051"/>
                    <a:gd name="connsiteY57" fmla="*/ 74753 h 2114090"/>
                    <a:gd name="connsiteX58" fmla="*/ 937333 w 3569051"/>
                    <a:gd name="connsiteY58" fmla="*/ 67569 h 2114090"/>
                    <a:gd name="connsiteX59" fmla="*/ 900696 w 3569051"/>
                    <a:gd name="connsiteY59" fmla="*/ 64286 h 2114090"/>
                    <a:gd name="connsiteX60" fmla="*/ 881807 w 3569051"/>
                    <a:gd name="connsiteY60" fmla="*/ 80701 h 2114090"/>
                    <a:gd name="connsiteX61" fmla="*/ 879523 w 3569051"/>
                    <a:gd name="connsiteY61" fmla="*/ 397777 h 2114090"/>
                    <a:gd name="connsiteX62" fmla="*/ 841602 w 3569051"/>
                    <a:gd name="connsiteY62" fmla="*/ 456586 h 2114090"/>
                    <a:gd name="connsiteX63" fmla="*/ 839318 w 3569051"/>
                    <a:gd name="connsiteY63" fmla="*/ 458108 h 2114090"/>
                    <a:gd name="connsiteX64" fmla="*/ 809057 w 3569051"/>
                    <a:gd name="connsiteY64" fmla="*/ 448497 h 2114090"/>
                    <a:gd name="connsiteX65" fmla="*/ 742254 w 3569051"/>
                    <a:gd name="connsiteY65" fmla="*/ 436983 h 2114090"/>
                    <a:gd name="connsiteX66" fmla="*/ 736592 w 3569051"/>
                    <a:gd name="connsiteY66" fmla="*/ 503690 h 2114090"/>
                    <a:gd name="connsiteX67" fmla="*/ 803299 w 3569051"/>
                    <a:gd name="connsiteY67" fmla="*/ 504309 h 2114090"/>
                    <a:gd name="connsiteX68" fmla="*/ 818049 w 3569051"/>
                    <a:gd name="connsiteY68" fmla="*/ 497219 h 2114090"/>
                    <a:gd name="connsiteX69" fmla="*/ 870626 w 3569051"/>
                    <a:gd name="connsiteY69" fmla="*/ 483421 h 2114090"/>
                    <a:gd name="connsiteX70" fmla="*/ 906501 w 3569051"/>
                    <a:gd name="connsiteY70" fmla="*/ 463913 h 2114090"/>
                    <a:gd name="connsiteX71" fmla="*/ 916874 w 3569051"/>
                    <a:gd name="connsiteY71" fmla="*/ 445975 h 2114090"/>
                    <a:gd name="connsiteX72" fmla="*/ 918920 w 3569051"/>
                    <a:gd name="connsiteY72" fmla="*/ 119336 h 2114090"/>
                    <a:gd name="connsiteX73" fmla="*/ 934288 w 3569051"/>
                    <a:gd name="connsiteY73" fmla="*/ 103587 h 2114090"/>
                    <a:gd name="connsiteX74" fmla="*/ 1347000 w 3569051"/>
                    <a:gd name="connsiteY74" fmla="*/ 108535 h 2114090"/>
                    <a:gd name="connsiteX75" fmla="*/ 1780267 w 3569051"/>
                    <a:gd name="connsiteY75" fmla="*/ 113531 h 2114090"/>
                    <a:gd name="connsiteX76" fmla="*/ 2018074 w 3569051"/>
                    <a:gd name="connsiteY76" fmla="*/ 116434 h 2114090"/>
                    <a:gd name="connsiteX77" fmla="*/ 2038248 w 3569051"/>
                    <a:gd name="connsiteY77" fmla="*/ 126616 h 2114090"/>
                    <a:gd name="connsiteX78" fmla="*/ 2069080 w 3569051"/>
                    <a:gd name="connsiteY78" fmla="*/ 168249 h 2114090"/>
                    <a:gd name="connsiteX79" fmla="*/ 2075979 w 3569051"/>
                    <a:gd name="connsiteY79" fmla="*/ 189422 h 2114090"/>
                    <a:gd name="connsiteX80" fmla="*/ 2075646 w 3569051"/>
                    <a:gd name="connsiteY80" fmla="*/ 491510 h 2114090"/>
                    <a:gd name="connsiteX81" fmla="*/ 2086970 w 3569051"/>
                    <a:gd name="connsiteY81" fmla="*/ 518583 h 2114090"/>
                    <a:gd name="connsiteX82" fmla="*/ 2140118 w 3569051"/>
                    <a:gd name="connsiteY82" fmla="*/ 567781 h 2114090"/>
                    <a:gd name="connsiteX83" fmla="*/ 2158341 w 3569051"/>
                    <a:gd name="connsiteY83" fmla="*/ 574918 h 2114090"/>
                    <a:gd name="connsiteX84" fmla="*/ 2228046 w 3569051"/>
                    <a:gd name="connsiteY84" fmla="*/ 574633 h 2114090"/>
                    <a:gd name="connsiteX85" fmla="*/ 2237420 w 3569051"/>
                    <a:gd name="connsiteY85" fmla="*/ 583911 h 2114090"/>
                    <a:gd name="connsiteX86" fmla="*/ 2237420 w 3569051"/>
                    <a:gd name="connsiteY86" fmla="*/ 646765 h 2114090"/>
                    <a:gd name="connsiteX87" fmla="*/ 2227570 w 3569051"/>
                    <a:gd name="connsiteY87" fmla="*/ 656852 h 2114090"/>
                    <a:gd name="connsiteX88" fmla="*/ 2125035 w 3569051"/>
                    <a:gd name="connsiteY88" fmla="*/ 656804 h 2114090"/>
                    <a:gd name="connsiteX89" fmla="*/ 2110570 w 3569051"/>
                    <a:gd name="connsiteY89" fmla="*/ 650999 h 2114090"/>
                    <a:gd name="connsiteX90" fmla="*/ 2060040 w 3569051"/>
                    <a:gd name="connsiteY90" fmla="*/ 605084 h 2114090"/>
                    <a:gd name="connsiteX91" fmla="*/ 2050952 w 3569051"/>
                    <a:gd name="connsiteY91" fmla="*/ 584006 h 2114090"/>
                    <a:gd name="connsiteX92" fmla="*/ 2052094 w 3569051"/>
                    <a:gd name="connsiteY92" fmla="*/ 268310 h 2114090"/>
                    <a:gd name="connsiteX93" fmla="*/ 2014363 w 3569051"/>
                    <a:gd name="connsiteY93" fmla="*/ 151263 h 2114090"/>
                    <a:gd name="connsiteX94" fmla="*/ 1994188 w 3569051"/>
                    <a:gd name="connsiteY94" fmla="*/ 140938 h 2114090"/>
                    <a:gd name="connsiteX95" fmla="*/ 1822043 w 3569051"/>
                    <a:gd name="connsiteY95" fmla="*/ 137417 h 2114090"/>
                    <a:gd name="connsiteX96" fmla="*/ 1528234 w 3569051"/>
                    <a:gd name="connsiteY96" fmla="*/ 132088 h 2114090"/>
                    <a:gd name="connsiteX97" fmla="*/ 954272 w 3569051"/>
                    <a:gd name="connsiteY97" fmla="*/ 121763 h 2114090"/>
                    <a:gd name="connsiteX98" fmla="*/ 938523 w 3569051"/>
                    <a:gd name="connsiteY98" fmla="*/ 136846 h 2114090"/>
                    <a:gd name="connsiteX99" fmla="*/ 938856 w 3569051"/>
                    <a:gd name="connsiteY99" fmla="*/ 470337 h 2114090"/>
                    <a:gd name="connsiteX100" fmla="*/ 932718 w 3569051"/>
                    <a:gd name="connsiteY100" fmla="*/ 488560 h 2114090"/>
                    <a:gd name="connsiteX101" fmla="*/ 843838 w 3569051"/>
                    <a:gd name="connsiteY101" fmla="*/ 563213 h 2114090"/>
                    <a:gd name="connsiteX102" fmla="*/ 810341 w 3569051"/>
                    <a:gd name="connsiteY102" fmla="*/ 556933 h 2114090"/>
                    <a:gd name="connsiteX103" fmla="*/ 763237 w 3569051"/>
                    <a:gd name="connsiteY103" fmla="*/ 533761 h 2114090"/>
                    <a:gd name="connsiteX104" fmla="*/ 725268 w 3569051"/>
                    <a:gd name="connsiteY104" fmla="*/ 573015 h 2114090"/>
                    <a:gd name="connsiteX105" fmla="*/ 751865 w 3569051"/>
                    <a:gd name="connsiteY105" fmla="*/ 620690 h 2114090"/>
                    <a:gd name="connsiteX106" fmla="*/ 804774 w 3569051"/>
                    <a:gd name="connsiteY106" fmla="*/ 608082 h 2114090"/>
                    <a:gd name="connsiteX107" fmla="*/ 827518 w 3569051"/>
                    <a:gd name="connsiteY107" fmla="*/ 598185 h 2114090"/>
                    <a:gd name="connsiteX108" fmla="*/ 862680 w 3569051"/>
                    <a:gd name="connsiteY108" fmla="*/ 588574 h 2114090"/>
                    <a:gd name="connsiteX109" fmla="*/ 960362 w 3569051"/>
                    <a:gd name="connsiteY109" fmla="*/ 505308 h 2114090"/>
                    <a:gd name="connsiteX110" fmla="*/ 969736 w 3569051"/>
                    <a:gd name="connsiteY110" fmla="*/ 484468 h 2114090"/>
                    <a:gd name="connsiteX111" fmla="*/ 969212 w 3569051"/>
                    <a:gd name="connsiteY111" fmla="*/ 167345 h 2114090"/>
                    <a:gd name="connsiteX112" fmla="*/ 984390 w 3569051"/>
                    <a:gd name="connsiteY112" fmla="*/ 152738 h 2114090"/>
                    <a:gd name="connsiteX113" fmla="*/ 1089591 w 3569051"/>
                    <a:gd name="connsiteY113" fmla="*/ 155212 h 2114090"/>
                    <a:gd name="connsiteX114" fmla="*/ 1528234 w 3569051"/>
                    <a:gd name="connsiteY114" fmla="*/ 163253 h 2114090"/>
                    <a:gd name="connsiteX115" fmla="*/ 1962786 w 3569051"/>
                    <a:gd name="connsiteY115" fmla="*/ 170580 h 2114090"/>
                    <a:gd name="connsiteX116" fmla="*/ 2007273 w 3569051"/>
                    <a:gd name="connsiteY116" fmla="*/ 195132 h 2114090"/>
                    <a:gd name="connsiteX117" fmla="*/ 2020167 w 3569051"/>
                    <a:gd name="connsiteY117" fmla="*/ 222823 h 2114090"/>
                    <a:gd name="connsiteX118" fmla="*/ 2019597 w 3569051"/>
                    <a:gd name="connsiteY118" fmla="*/ 597329 h 2114090"/>
                    <a:gd name="connsiteX119" fmla="*/ 2028922 w 3569051"/>
                    <a:gd name="connsiteY119" fmla="*/ 618454 h 2114090"/>
                    <a:gd name="connsiteX120" fmla="*/ 2097486 w 3569051"/>
                    <a:gd name="connsiteY120" fmla="*/ 681213 h 2114090"/>
                    <a:gd name="connsiteX121" fmla="*/ 2115804 w 3569051"/>
                    <a:gd name="connsiteY121" fmla="*/ 688207 h 2114090"/>
                    <a:gd name="connsiteX122" fmla="*/ 2203304 w 3569051"/>
                    <a:gd name="connsiteY122" fmla="*/ 688064 h 2114090"/>
                    <a:gd name="connsiteX123" fmla="*/ 2237420 w 3569051"/>
                    <a:gd name="connsiteY123" fmla="*/ 723036 h 2114090"/>
                    <a:gd name="connsiteX124" fmla="*/ 2225715 w 3569051"/>
                    <a:gd name="connsiteY124" fmla="*/ 734312 h 2114090"/>
                    <a:gd name="connsiteX125" fmla="*/ 2120467 w 3569051"/>
                    <a:gd name="connsiteY125" fmla="*/ 734122 h 2114090"/>
                    <a:gd name="connsiteX126" fmla="*/ 2052950 w 3569051"/>
                    <a:gd name="connsiteY126" fmla="*/ 731886 h 2114090"/>
                    <a:gd name="connsiteX127" fmla="*/ 2002468 w 3569051"/>
                    <a:gd name="connsiteY127" fmla="*/ 685019 h 2114090"/>
                    <a:gd name="connsiteX128" fmla="*/ 1994188 w 3569051"/>
                    <a:gd name="connsiteY128" fmla="*/ 664893 h 2114090"/>
                    <a:gd name="connsiteX129" fmla="*/ 1997567 w 3569051"/>
                    <a:gd name="connsiteY129" fmla="*/ 293147 h 2114090"/>
                    <a:gd name="connsiteX130" fmla="*/ 1968400 w 3569051"/>
                    <a:gd name="connsiteY130" fmla="*/ 200794 h 2114090"/>
                    <a:gd name="connsiteX131" fmla="*/ 1967591 w 3569051"/>
                    <a:gd name="connsiteY131" fmla="*/ 199699 h 2114090"/>
                    <a:gd name="connsiteX132" fmla="*/ 1950986 w 3569051"/>
                    <a:gd name="connsiteY132" fmla="*/ 190945 h 2114090"/>
                    <a:gd name="connsiteX133" fmla="*/ 1590184 w 3569051"/>
                    <a:gd name="connsiteY133" fmla="*/ 185330 h 2114090"/>
                    <a:gd name="connsiteX134" fmla="*/ 1005326 w 3569051"/>
                    <a:gd name="connsiteY134" fmla="*/ 174482 h 2114090"/>
                    <a:gd name="connsiteX135" fmla="*/ 991194 w 3569051"/>
                    <a:gd name="connsiteY135" fmla="*/ 188661 h 2114090"/>
                    <a:gd name="connsiteX136" fmla="*/ 991670 w 3569051"/>
                    <a:gd name="connsiteY136" fmla="*/ 501692 h 2114090"/>
                    <a:gd name="connsiteX137" fmla="*/ 983534 w 3569051"/>
                    <a:gd name="connsiteY137" fmla="*/ 522104 h 2114090"/>
                    <a:gd name="connsiteX138" fmla="*/ 849833 w 3569051"/>
                    <a:gd name="connsiteY138" fmla="*/ 660848 h 2114090"/>
                    <a:gd name="connsiteX139" fmla="*/ 804013 w 3569051"/>
                    <a:gd name="connsiteY139" fmla="*/ 658945 h 2114090"/>
                    <a:gd name="connsiteX140" fmla="*/ 737401 w 3569051"/>
                    <a:gd name="connsiteY140" fmla="*/ 651618 h 2114090"/>
                    <a:gd name="connsiteX141" fmla="*/ 734165 w 3569051"/>
                    <a:gd name="connsiteY141" fmla="*/ 717659 h 2114090"/>
                    <a:gd name="connsiteX142" fmla="*/ 799588 w 3569051"/>
                    <a:gd name="connsiteY142" fmla="*/ 717707 h 2114090"/>
                    <a:gd name="connsiteX143" fmla="*/ 828660 w 3569051"/>
                    <a:gd name="connsiteY143" fmla="*/ 705812 h 2114090"/>
                    <a:gd name="connsiteX144" fmla="*/ 842315 w 3569051"/>
                    <a:gd name="connsiteY144" fmla="*/ 705955 h 2114090"/>
                    <a:gd name="connsiteX145" fmla="*/ 868294 w 3569051"/>
                    <a:gd name="connsiteY145" fmla="*/ 695201 h 2114090"/>
                    <a:gd name="connsiteX146" fmla="*/ 1021884 w 3569051"/>
                    <a:gd name="connsiteY146" fmla="*/ 535712 h 2114090"/>
                    <a:gd name="connsiteX147" fmla="*/ 1029021 w 3569051"/>
                    <a:gd name="connsiteY147" fmla="*/ 516299 h 2114090"/>
                    <a:gd name="connsiteX148" fmla="*/ 1028878 w 3569051"/>
                    <a:gd name="connsiteY148" fmla="*/ 230627 h 2114090"/>
                    <a:gd name="connsiteX149" fmla="*/ 1046816 w 3569051"/>
                    <a:gd name="connsiteY149" fmla="*/ 212832 h 2114090"/>
                    <a:gd name="connsiteX150" fmla="*/ 1669976 w 3569051"/>
                    <a:gd name="connsiteY150" fmla="*/ 223680 h 2114090"/>
                    <a:gd name="connsiteX151" fmla="*/ 1929622 w 3569051"/>
                    <a:gd name="connsiteY151" fmla="*/ 227344 h 2114090"/>
                    <a:gd name="connsiteX152" fmla="*/ 1948702 w 3569051"/>
                    <a:gd name="connsiteY152" fmla="*/ 237050 h 2114090"/>
                    <a:gd name="connsiteX153" fmla="*/ 1960882 w 3569051"/>
                    <a:gd name="connsiteY153" fmla="*/ 277351 h 2114090"/>
                    <a:gd name="connsiteX154" fmla="*/ 1957790 w 3569051"/>
                    <a:gd name="connsiteY154" fmla="*/ 680547 h 2114090"/>
                    <a:gd name="connsiteX155" fmla="*/ 1966164 w 3569051"/>
                    <a:gd name="connsiteY155" fmla="*/ 700721 h 2114090"/>
                    <a:gd name="connsiteX156" fmla="*/ 2026543 w 3569051"/>
                    <a:gd name="connsiteY156" fmla="*/ 762099 h 2114090"/>
                    <a:gd name="connsiteX157" fmla="*/ 2047955 w 3569051"/>
                    <a:gd name="connsiteY157" fmla="*/ 770807 h 2114090"/>
                    <a:gd name="connsiteX158" fmla="*/ 2224287 w 3569051"/>
                    <a:gd name="connsiteY158" fmla="*/ 770331 h 2114090"/>
                    <a:gd name="connsiteX159" fmla="*/ 2237420 w 3569051"/>
                    <a:gd name="connsiteY159" fmla="*/ 784034 h 2114090"/>
                    <a:gd name="connsiteX160" fmla="*/ 2237562 w 3569051"/>
                    <a:gd name="connsiteY160" fmla="*/ 1021841 h 2114090"/>
                    <a:gd name="connsiteX161" fmla="*/ 2222384 w 3569051"/>
                    <a:gd name="connsiteY161" fmla="*/ 1036353 h 2114090"/>
                    <a:gd name="connsiteX162" fmla="*/ 1637336 w 3569051"/>
                    <a:gd name="connsiteY162" fmla="*/ 1036115 h 2114090"/>
                    <a:gd name="connsiteX163" fmla="*/ 1415897 w 3569051"/>
                    <a:gd name="connsiteY163" fmla="*/ 1036162 h 2114090"/>
                    <a:gd name="connsiteX164" fmla="*/ 1399291 w 3569051"/>
                    <a:gd name="connsiteY164" fmla="*/ 1029691 h 2114090"/>
                    <a:gd name="connsiteX165" fmla="*/ 1323258 w 3569051"/>
                    <a:gd name="connsiteY165" fmla="*/ 941953 h 2114090"/>
                    <a:gd name="connsiteX166" fmla="*/ 1301514 w 3569051"/>
                    <a:gd name="connsiteY166" fmla="*/ 931724 h 2114090"/>
                    <a:gd name="connsiteX167" fmla="*/ 1050004 w 3569051"/>
                    <a:gd name="connsiteY167" fmla="*/ 933484 h 2114090"/>
                    <a:gd name="connsiteX168" fmla="*/ 693246 w 3569051"/>
                    <a:gd name="connsiteY168" fmla="*/ 934483 h 2114090"/>
                    <a:gd name="connsiteX169" fmla="*/ 672691 w 3569051"/>
                    <a:gd name="connsiteY169" fmla="*/ 942381 h 2114090"/>
                    <a:gd name="connsiteX170" fmla="*/ 580956 w 3569051"/>
                    <a:gd name="connsiteY170" fmla="*/ 1028359 h 2114090"/>
                    <a:gd name="connsiteX171" fmla="*/ 560402 w 3569051"/>
                    <a:gd name="connsiteY171" fmla="*/ 1036305 h 2114090"/>
                    <a:gd name="connsiteX172" fmla="*/ 472996 w 3569051"/>
                    <a:gd name="connsiteY172" fmla="*/ 1036733 h 2114090"/>
                    <a:gd name="connsiteX173" fmla="*/ 396059 w 3569051"/>
                    <a:gd name="connsiteY173" fmla="*/ 1000620 h 2114090"/>
                    <a:gd name="connsiteX174" fmla="*/ 354997 w 3569051"/>
                    <a:gd name="connsiteY174" fmla="*/ 949614 h 2114090"/>
                    <a:gd name="connsiteX175" fmla="*/ 351714 w 3569051"/>
                    <a:gd name="connsiteY175" fmla="*/ 929106 h 2114090"/>
                    <a:gd name="connsiteX176" fmla="*/ 366226 w 3569051"/>
                    <a:gd name="connsiteY176" fmla="*/ 926252 h 2114090"/>
                    <a:gd name="connsiteX177" fmla="*/ 457818 w 3569051"/>
                    <a:gd name="connsiteY177" fmla="*/ 926014 h 2114090"/>
                    <a:gd name="connsiteX178" fmla="*/ 515295 w 3569051"/>
                    <a:gd name="connsiteY178" fmla="*/ 902224 h 2114090"/>
                    <a:gd name="connsiteX179" fmla="*/ 479848 w 3569051"/>
                    <a:gd name="connsiteY179" fmla="*/ 849457 h 2114090"/>
                    <a:gd name="connsiteX180" fmla="*/ 322357 w 3569051"/>
                    <a:gd name="connsiteY180" fmla="*/ 631015 h 2114090"/>
                    <a:gd name="connsiteX181" fmla="*/ 104534 w 3569051"/>
                    <a:gd name="connsiteY181" fmla="*/ 328595 h 2114090"/>
                    <a:gd name="connsiteX182" fmla="*/ 22601 w 3569051"/>
                    <a:gd name="connsiteY182" fmla="*/ 214973 h 2114090"/>
                    <a:gd name="connsiteX183" fmla="*/ 22601 w 3569051"/>
                    <a:gd name="connsiteY183" fmla="*/ 214973 h 2114090"/>
                    <a:gd name="connsiteX184" fmla="*/ 3521 w 3569051"/>
                    <a:gd name="connsiteY184" fmla="*/ 245186 h 2114090"/>
                    <a:gd name="connsiteX185" fmla="*/ 0 w 3569051"/>
                    <a:gd name="connsiteY185" fmla="*/ 289341 h 2114090"/>
                    <a:gd name="connsiteX186" fmla="*/ 523 w 3569051"/>
                    <a:gd name="connsiteY186" fmla="*/ 371322 h 2114090"/>
                    <a:gd name="connsiteX187" fmla="*/ 571 w 3569051"/>
                    <a:gd name="connsiteY187" fmla="*/ 849742 h 2114090"/>
                    <a:gd name="connsiteX188" fmla="*/ 63567 w 3569051"/>
                    <a:gd name="connsiteY188" fmla="*/ 924063 h 2114090"/>
                    <a:gd name="connsiteX189" fmla="*/ 150877 w 3569051"/>
                    <a:gd name="connsiteY189" fmla="*/ 925871 h 2114090"/>
                    <a:gd name="connsiteX190" fmla="*/ 162487 w 3569051"/>
                    <a:gd name="connsiteY190" fmla="*/ 937005 h 2114090"/>
                    <a:gd name="connsiteX191" fmla="*/ 164533 w 3569051"/>
                    <a:gd name="connsiteY191" fmla="*/ 1073656 h 2114090"/>
                    <a:gd name="connsiteX192" fmla="*/ 172479 w 3569051"/>
                    <a:gd name="connsiteY192" fmla="*/ 1091165 h 2114090"/>
                    <a:gd name="connsiteX193" fmla="*/ 247228 w 3569051"/>
                    <a:gd name="connsiteY193" fmla="*/ 1159300 h 2114090"/>
                    <a:gd name="connsiteX194" fmla="*/ 255364 w 3569051"/>
                    <a:gd name="connsiteY194" fmla="*/ 1177999 h 2114090"/>
                    <a:gd name="connsiteX195" fmla="*/ 254936 w 3569051"/>
                    <a:gd name="connsiteY195" fmla="*/ 1279155 h 2114090"/>
                    <a:gd name="connsiteX196" fmla="*/ 252509 w 3569051"/>
                    <a:gd name="connsiteY196" fmla="*/ 1592139 h 2114090"/>
                    <a:gd name="connsiteX197" fmla="*/ 249845 w 3569051"/>
                    <a:gd name="connsiteY197" fmla="*/ 1603035 h 2114090"/>
                    <a:gd name="connsiteX198" fmla="*/ 221201 w 3569051"/>
                    <a:gd name="connsiteY198" fmla="*/ 1603606 h 2114090"/>
                    <a:gd name="connsiteX199" fmla="*/ 212827 w 3569051"/>
                    <a:gd name="connsiteY199" fmla="*/ 1594090 h 2114090"/>
                    <a:gd name="connsiteX200" fmla="*/ 146928 w 3569051"/>
                    <a:gd name="connsiteY200" fmla="*/ 1582242 h 2114090"/>
                    <a:gd name="connsiteX201" fmla="*/ 140648 w 3569051"/>
                    <a:gd name="connsiteY201" fmla="*/ 1649759 h 2114090"/>
                    <a:gd name="connsiteX202" fmla="*/ 206737 w 3569051"/>
                    <a:gd name="connsiteY202" fmla="*/ 1649521 h 2114090"/>
                    <a:gd name="connsiteX203" fmla="*/ 243231 w 3569051"/>
                    <a:gd name="connsiteY203" fmla="*/ 1634343 h 2114090"/>
                    <a:gd name="connsiteX204" fmla="*/ 270542 w 3569051"/>
                    <a:gd name="connsiteY204" fmla="*/ 1634628 h 2114090"/>
                    <a:gd name="connsiteX205" fmla="*/ 283341 w 3569051"/>
                    <a:gd name="connsiteY205" fmla="*/ 1621972 h 2114090"/>
                    <a:gd name="connsiteX206" fmla="*/ 285910 w 3569051"/>
                    <a:gd name="connsiteY206" fmla="*/ 1164106 h 2114090"/>
                    <a:gd name="connsiteX207" fmla="*/ 277822 w 3569051"/>
                    <a:gd name="connsiteY207" fmla="*/ 1145312 h 2114090"/>
                    <a:gd name="connsiteX208" fmla="*/ 202026 w 3569051"/>
                    <a:gd name="connsiteY208" fmla="*/ 1076320 h 2114090"/>
                    <a:gd name="connsiteX209" fmla="*/ 194937 w 3569051"/>
                    <a:gd name="connsiteY209" fmla="*/ 1064045 h 2114090"/>
                    <a:gd name="connsiteX210" fmla="*/ 192510 w 3569051"/>
                    <a:gd name="connsiteY210" fmla="*/ 935625 h 2114090"/>
                    <a:gd name="connsiteX211" fmla="*/ 201265 w 3569051"/>
                    <a:gd name="connsiteY211" fmla="*/ 926014 h 2114090"/>
                    <a:gd name="connsiteX212" fmla="*/ 258695 w 3569051"/>
                    <a:gd name="connsiteY212" fmla="*/ 926014 h 2114090"/>
                    <a:gd name="connsiteX213" fmla="*/ 268163 w 3569051"/>
                    <a:gd name="connsiteY213" fmla="*/ 936577 h 2114090"/>
                    <a:gd name="connsiteX214" fmla="*/ 267830 w 3569051"/>
                    <a:gd name="connsiteY214" fmla="*/ 984395 h 2114090"/>
                    <a:gd name="connsiteX215" fmla="*/ 276252 w 3569051"/>
                    <a:gd name="connsiteY215" fmla="*/ 1006329 h 2114090"/>
                    <a:gd name="connsiteX216" fmla="*/ 380691 w 3569051"/>
                    <a:gd name="connsiteY216" fmla="*/ 1123710 h 2114090"/>
                    <a:gd name="connsiteX217" fmla="*/ 396963 w 3569051"/>
                    <a:gd name="connsiteY217" fmla="*/ 1131180 h 2114090"/>
                    <a:gd name="connsiteX218" fmla="*/ 604747 w 3569051"/>
                    <a:gd name="connsiteY218" fmla="*/ 1131228 h 2114090"/>
                    <a:gd name="connsiteX219" fmla="*/ 622351 w 3569051"/>
                    <a:gd name="connsiteY219" fmla="*/ 1123282 h 2114090"/>
                    <a:gd name="connsiteX220" fmla="*/ 696053 w 3569051"/>
                    <a:gd name="connsiteY220" fmla="*/ 1044394 h 2114090"/>
                    <a:gd name="connsiteX221" fmla="*/ 716227 w 3569051"/>
                    <a:gd name="connsiteY221" fmla="*/ 1036115 h 2114090"/>
                    <a:gd name="connsiteX222" fmla="*/ 1246653 w 3569051"/>
                    <a:gd name="connsiteY222" fmla="*/ 1036067 h 2114090"/>
                    <a:gd name="connsiteX223" fmla="*/ 1266494 w 3569051"/>
                    <a:gd name="connsiteY223" fmla="*/ 1044965 h 2114090"/>
                    <a:gd name="connsiteX224" fmla="*/ 1331394 w 3569051"/>
                    <a:gd name="connsiteY224" fmla="*/ 1118905 h 2114090"/>
                    <a:gd name="connsiteX225" fmla="*/ 1359324 w 3569051"/>
                    <a:gd name="connsiteY225" fmla="*/ 1131275 h 2114090"/>
                    <a:gd name="connsiteX226" fmla="*/ 2223288 w 3569051"/>
                    <a:gd name="connsiteY226" fmla="*/ 1130800 h 2114090"/>
                    <a:gd name="connsiteX227" fmla="*/ 2237515 w 3569051"/>
                    <a:gd name="connsiteY227" fmla="*/ 1144884 h 2114090"/>
                    <a:gd name="connsiteX228" fmla="*/ 2237515 w 3569051"/>
                    <a:gd name="connsiteY228" fmla="*/ 1293858 h 2114090"/>
                    <a:gd name="connsiteX229" fmla="*/ 2222194 w 3569051"/>
                    <a:gd name="connsiteY229" fmla="*/ 1309512 h 2114090"/>
                    <a:gd name="connsiteX230" fmla="*/ 1642665 w 3569051"/>
                    <a:gd name="connsiteY230" fmla="*/ 1304278 h 2114090"/>
                    <a:gd name="connsiteX231" fmla="*/ 1302322 w 3569051"/>
                    <a:gd name="connsiteY231" fmla="*/ 1301899 h 2114090"/>
                    <a:gd name="connsiteX232" fmla="*/ 1288191 w 3569051"/>
                    <a:gd name="connsiteY232" fmla="*/ 1287577 h 2114090"/>
                    <a:gd name="connsiteX233" fmla="*/ 1288381 w 3569051"/>
                    <a:gd name="connsiteY233" fmla="*/ 1235667 h 2114090"/>
                    <a:gd name="connsiteX234" fmla="*/ 1238517 w 3569051"/>
                    <a:gd name="connsiteY234" fmla="*/ 1163059 h 2114090"/>
                    <a:gd name="connsiteX235" fmla="*/ 1220341 w 3569051"/>
                    <a:gd name="connsiteY235" fmla="*/ 1134654 h 2114090"/>
                    <a:gd name="connsiteX236" fmla="*/ 1220341 w 3569051"/>
                    <a:gd name="connsiteY236" fmla="*/ 1133274 h 2114090"/>
                    <a:gd name="connsiteX237" fmla="*/ 1199216 w 3569051"/>
                    <a:gd name="connsiteY237" fmla="*/ 1111768 h 2114090"/>
                    <a:gd name="connsiteX238" fmla="*/ 1173808 w 3569051"/>
                    <a:gd name="connsiteY238" fmla="*/ 1137223 h 2114090"/>
                    <a:gd name="connsiteX239" fmla="*/ 1154633 w 3569051"/>
                    <a:gd name="connsiteY239" fmla="*/ 1156921 h 2114090"/>
                    <a:gd name="connsiteX240" fmla="*/ 1141073 w 3569051"/>
                    <a:gd name="connsiteY240" fmla="*/ 1143742 h 2114090"/>
                    <a:gd name="connsiteX241" fmla="*/ 1141215 w 3569051"/>
                    <a:gd name="connsiteY241" fmla="*/ 1130086 h 2114090"/>
                    <a:gd name="connsiteX242" fmla="*/ 1122373 w 3569051"/>
                    <a:gd name="connsiteY242" fmla="*/ 1111768 h 2114090"/>
                    <a:gd name="connsiteX243" fmla="*/ 1095015 w 3569051"/>
                    <a:gd name="connsiteY243" fmla="*/ 1139459 h 2114090"/>
                    <a:gd name="connsiteX244" fmla="*/ 1080170 w 3569051"/>
                    <a:gd name="connsiteY244" fmla="*/ 1157350 h 2114090"/>
                    <a:gd name="connsiteX245" fmla="*/ 1064516 w 3569051"/>
                    <a:gd name="connsiteY245" fmla="*/ 1140459 h 2114090"/>
                    <a:gd name="connsiteX246" fmla="*/ 1064563 w 3569051"/>
                    <a:gd name="connsiteY246" fmla="*/ 1132275 h 2114090"/>
                    <a:gd name="connsiteX247" fmla="*/ 1043771 w 3569051"/>
                    <a:gd name="connsiteY247" fmla="*/ 1111768 h 2114090"/>
                    <a:gd name="connsiteX248" fmla="*/ 1018220 w 3569051"/>
                    <a:gd name="connsiteY248" fmla="*/ 1137271 h 2114090"/>
                    <a:gd name="connsiteX249" fmla="*/ 998902 w 3569051"/>
                    <a:gd name="connsiteY249" fmla="*/ 1156921 h 2114090"/>
                    <a:gd name="connsiteX250" fmla="*/ 987673 w 3569051"/>
                    <a:gd name="connsiteY250" fmla="*/ 1145407 h 2114090"/>
                    <a:gd name="connsiteX251" fmla="*/ 985818 w 3569051"/>
                    <a:gd name="connsiteY251" fmla="*/ 1113909 h 2114090"/>
                    <a:gd name="connsiteX252" fmla="*/ 952940 w 3569051"/>
                    <a:gd name="connsiteY252" fmla="*/ 1111768 h 2114090"/>
                    <a:gd name="connsiteX253" fmla="*/ 950228 w 3569051"/>
                    <a:gd name="connsiteY253" fmla="*/ 1111768 h 2114090"/>
                    <a:gd name="connsiteX254" fmla="*/ 941425 w 3569051"/>
                    <a:gd name="connsiteY254" fmla="*/ 1121188 h 2114090"/>
                    <a:gd name="connsiteX255" fmla="*/ 941520 w 3569051"/>
                    <a:gd name="connsiteY255" fmla="*/ 1136224 h 2114090"/>
                    <a:gd name="connsiteX256" fmla="*/ 920538 w 3569051"/>
                    <a:gd name="connsiteY256" fmla="*/ 1156874 h 2114090"/>
                    <a:gd name="connsiteX257" fmla="*/ 911212 w 3569051"/>
                    <a:gd name="connsiteY257" fmla="*/ 1147691 h 2114090"/>
                    <a:gd name="connsiteX258" fmla="*/ 911355 w 3569051"/>
                    <a:gd name="connsiteY258" fmla="*/ 1119000 h 2114090"/>
                    <a:gd name="connsiteX259" fmla="*/ 905978 w 3569051"/>
                    <a:gd name="connsiteY259" fmla="*/ 1111768 h 2114090"/>
                    <a:gd name="connsiteX260" fmla="*/ 867200 w 3569051"/>
                    <a:gd name="connsiteY260" fmla="*/ 1113909 h 2114090"/>
                    <a:gd name="connsiteX261" fmla="*/ 864964 w 3569051"/>
                    <a:gd name="connsiteY261" fmla="*/ 1144884 h 2114090"/>
                    <a:gd name="connsiteX262" fmla="*/ 864916 w 3569051"/>
                    <a:gd name="connsiteY262" fmla="*/ 1151735 h 2114090"/>
                    <a:gd name="connsiteX263" fmla="*/ 859968 w 3569051"/>
                    <a:gd name="connsiteY263" fmla="*/ 1156779 h 2114090"/>
                    <a:gd name="connsiteX264" fmla="*/ 834798 w 3569051"/>
                    <a:gd name="connsiteY264" fmla="*/ 1137699 h 2114090"/>
                    <a:gd name="connsiteX265" fmla="*/ 834798 w 3569051"/>
                    <a:gd name="connsiteY265" fmla="*/ 1133607 h 2114090"/>
                    <a:gd name="connsiteX266" fmla="*/ 812625 w 3569051"/>
                    <a:gd name="connsiteY266" fmla="*/ 1111768 h 2114090"/>
                    <a:gd name="connsiteX267" fmla="*/ 788312 w 3569051"/>
                    <a:gd name="connsiteY267" fmla="*/ 1136938 h 2114090"/>
                    <a:gd name="connsiteX268" fmla="*/ 770754 w 3569051"/>
                    <a:gd name="connsiteY268" fmla="*/ 1156684 h 2114090"/>
                    <a:gd name="connsiteX269" fmla="*/ 753007 w 3569051"/>
                    <a:gd name="connsiteY269" fmla="*/ 1138508 h 2114090"/>
                    <a:gd name="connsiteX270" fmla="*/ 753102 w 3569051"/>
                    <a:gd name="connsiteY270" fmla="*/ 1127612 h 2114090"/>
                    <a:gd name="connsiteX271" fmla="*/ 737115 w 3569051"/>
                    <a:gd name="connsiteY271" fmla="*/ 1111435 h 2114090"/>
                    <a:gd name="connsiteX272" fmla="*/ 706854 w 3569051"/>
                    <a:gd name="connsiteY272" fmla="*/ 1141791 h 2114090"/>
                    <a:gd name="connsiteX273" fmla="*/ 692723 w 3569051"/>
                    <a:gd name="connsiteY273" fmla="*/ 1158729 h 2114090"/>
                    <a:gd name="connsiteX274" fmla="*/ 629441 w 3569051"/>
                    <a:gd name="connsiteY274" fmla="*/ 1219299 h 2114090"/>
                    <a:gd name="connsiteX275" fmla="*/ 627395 w 3569051"/>
                    <a:gd name="connsiteY275" fmla="*/ 1322882 h 2114090"/>
                    <a:gd name="connsiteX276" fmla="*/ 1273346 w 3569051"/>
                    <a:gd name="connsiteY276" fmla="*/ 1323120 h 2114090"/>
                    <a:gd name="connsiteX277" fmla="*/ 1288810 w 3569051"/>
                    <a:gd name="connsiteY277" fmla="*/ 1331922 h 2114090"/>
                    <a:gd name="connsiteX278" fmla="*/ 1337056 w 3569051"/>
                    <a:gd name="connsiteY278" fmla="*/ 1331779 h 2114090"/>
                    <a:gd name="connsiteX279" fmla="*/ 1442351 w 3569051"/>
                    <a:gd name="connsiteY279" fmla="*/ 1331589 h 2114090"/>
                    <a:gd name="connsiteX280" fmla="*/ 1447252 w 3569051"/>
                    <a:gd name="connsiteY280" fmla="*/ 1333492 h 2114090"/>
                    <a:gd name="connsiteX281" fmla="*/ 1717842 w 3569051"/>
                    <a:gd name="connsiteY281" fmla="*/ 1335633 h 2114090"/>
                    <a:gd name="connsiteX282" fmla="*/ 2223526 w 3569051"/>
                    <a:gd name="connsiteY282" fmla="*/ 1339154 h 2114090"/>
                    <a:gd name="connsiteX283" fmla="*/ 2237467 w 3569051"/>
                    <a:gd name="connsiteY283" fmla="*/ 1353476 h 2114090"/>
                    <a:gd name="connsiteX284" fmla="*/ 2236848 w 3569051"/>
                    <a:gd name="connsiteY284" fmla="*/ 1528429 h 2114090"/>
                    <a:gd name="connsiteX285" fmla="*/ 2338861 w 3569051"/>
                    <a:gd name="connsiteY285" fmla="*/ 1660417 h 2114090"/>
                    <a:gd name="connsiteX286" fmla="*/ 2352849 w 3569051"/>
                    <a:gd name="connsiteY286" fmla="*/ 1671551 h 2114090"/>
                    <a:gd name="connsiteX287" fmla="*/ 2387869 w 3569051"/>
                    <a:gd name="connsiteY287" fmla="*/ 1733120 h 2114090"/>
                    <a:gd name="connsiteX288" fmla="*/ 2393340 w 3569051"/>
                    <a:gd name="connsiteY288" fmla="*/ 1753674 h 2114090"/>
                    <a:gd name="connsiteX289" fmla="*/ 2393388 w 3569051"/>
                    <a:gd name="connsiteY289" fmla="*/ 2010608 h 2114090"/>
                    <a:gd name="connsiteX290" fmla="*/ 2382635 w 3569051"/>
                    <a:gd name="connsiteY290" fmla="*/ 2028927 h 2114090"/>
                    <a:gd name="connsiteX291" fmla="*/ 2366124 w 3569051"/>
                    <a:gd name="connsiteY291" fmla="*/ 2094207 h 2114090"/>
                    <a:gd name="connsiteX292" fmla="*/ 2432356 w 3569051"/>
                    <a:gd name="connsiteY292" fmla="*/ 2104675 h 2114090"/>
                    <a:gd name="connsiteX293" fmla="*/ 2437495 w 3569051"/>
                    <a:gd name="connsiteY293" fmla="*/ 2038205 h 2114090"/>
                    <a:gd name="connsiteX294" fmla="*/ 2430596 w 3569051"/>
                    <a:gd name="connsiteY294" fmla="*/ 2020172 h 2114090"/>
                    <a:gd name="connsiteX295" fmla="*/ 2431357 w 3569051"/>
                    <a:gd name="connsiteY295" fmla="*/ 1789217 h 2114090"/>
                    <a:gd name="connsiteX296" fmla="*/ 2404094 w 3569051"/>
                    <a:gd name="connsiteY296" fmla="*/ 1686872 h 2114090"/>
                    <a:gd name="connsiteX297" fmla="*/ 2395957 w 3569051"/>
                    <a:gd name="connsiteY297" fmla="*/ 1672740 h 2114090"/>
                    <a:gd name="connsiteX298" fmla="*/ 2401381 w 3569051"/>
                    <a:gd name="connsiteY298" fmla="*/ 1663652 h 2114090"/>
                    <a:gd name="connsiteX299" fmla="*/ 2458811 w 3569051"/>
                    <a:gd name="connsiteY299" fmla="*/ 1663605 h 2114090"/>
                    <a:gd name="connsiteX300" fmla="*/ 2471182 w 3569051"/>
                    <a:gd name="connsiteY300" fmla="*/ 1671836 h 2114090"/>
                    <a:gd name="connsiteX301" fmla="*/ 2500396 w 3569051"/>
                    <a:gd name="connsiteY301" fmla="*/ 1730313 h 2114090"/>
                    <a:gd name="connsiteX302" fmla="*/ 2506487 w 3569051"/>
                    <a:gd name="connsiteY302" fmla="*/ 1756386 h 2114090"/>
                    <a:gd name="connsiteX303" fmla="*/ 2506534 w 3569051"/>
                    <a:gd name="connsiteY303" fmla="*/ 2011988 h 2114090"/>
                    <a:gd name="connsiteX304" fmla="*/ 2496733 w 3569051"/>
                    <a:gd name="connsiteY304" fmla="*/ 2033495 h 2114090"/>
                    <a:gd name="connsiteX305" fmla="*/ 2492450 w 3569051"/>
                    <a:gd name="connsiteY305" fmla="*/ 2100916 h 2114090"/>
                    <a:gd name="connsiteX306" fmla="*/ 2558492 w 3569051"/>
                    <a:gd name="connsiteY306" fmla="*/ 2099679 h 2114090"/>
                    <a:gd name="connsiteX307" fmla="*/ 2552259 w 3569051"/>
                    <a:gd name="connsiteY307" fmla="*/ 2032543 h 2114090"/>
                    <a:gd name="connsiteX308" fmla="*/ 2543456 w 3569051"/>
                    <a:gd name="connsiteY308" fmla="*/ 2014938 h 2114090"/>
                    <a:gd name="connsiteX309" fmla="*/ 2543789 w 3569051"/>
                    <a:gd name="connsiteY309" fmla="*/ 1745681 h 2114090"/>
                    <a:gd name="connsiteX310" fmla="*/ 2538460 w 3569051"/>
                    <a:gd name="connsiteY310" fmla="*/ 1723604 h 2114090"/>
                    <a:gd name="connsiteX311" fmla="*/ 2508580 w 3569051"/>
                    <a:gd name="connsiteY311" fmla="*/ 1663748 h 2114090"/>
                    <a:gd name="connsiteX312" fmla="*/ 2566200 w 3569051"/>
                    <a:gd name="connsiteY312" fmla="*/ 1663509 h 2114090"/>
                    <a:gd name="connsiteX313" fmla="*/ 2581616 w 3569051"/>
                    <a:gd name="connsiteY313" fmla="*/ 1673644 h 2114090"/>
                    <a:gd name="connsiteX314" fmla="*/ 2613162 w 3569051"/>
                    <a:gd name="connsiteY314" fmla="*/ 1737069 h 2114090"/>
                    <a:gd name="connsiteX315" fmla="*/ 2617967 w 3569051"/>
                    <a:gd name="connsiteY315" fmla="*/ 1757909 h 2114090"/>
                    <a:gd name="connsiteX316" fmla="*/ 2618063 w 3569051"/>
                    <a:gd name="connsiteY316" fmla="*/ 2014843 h 2114090"/>
                    <a:gd name="connsiteX317" fmla="*/ 2609355 w 3569051"/>
                    <a:gd name="connsiteY317" fmla="*/ 2032590 h 2114090"/>
                    <a:gd name="connsiteX318" fmla="*/ 2603360 w 3569051"/>
                    <a:gd name="connsiteY318" fmla="*/ 2099917 h 2114090"/>
                    <a:gd name="connsiteX319" fmla="*/ 2670448 w 3569051"/>
                    <a:gd name="connsiteY319" fmla="*/ 2099679 h 2114090"/>
                    <a:gd name="connsiteX320" fmla="*/ 2664025 w 3569051"/>
                    <a:gd name="connsiteY320" fmla="*/ 2032448 h 2114090"/>
                    <a:gd name="connsiteX321" fmla="*/ 2655365 w 3569051"/>
                    <a:gd name="connsiteY321" fmla="*/ 2014748 h 2114090"/>
                    <a:gd name="connsiteX322" fmla="*/ 2655651 w 3569051"/>
                    <a:gd name="connsiteY322" fmla="*/ 1750962 h 2114090"/>
                    <a:gd name="connsiteX323" fmla="*/ 2650512 w 3569051"/>
                    <a:gd name="connsiteY323" fmla="*/ 1728790 h 2114090"/>
                    <a:gd name="connsiteX324" fmla="*/ 2617920 w 3569051"/>
                    <a:gd name="connsiteY324" fmla="*/ 1663700 h 2114090"/>
                    <a:gd name="connsiteX325" fmla="*/ 2642376 w 3569051"/>
                    <a:gd name="connsiteY325" fmla="*/ 1663700 h 2114090"/>
                    <a:gd name="connsiteX326" fmla="*/ 2696094 w 3569051"/>
                    <a:gd name="connsiteY326" fmla="*/ 1666031 h 2114090"/>
                    <a:gd name="connsiteX327" fmla="*/ 2723120 w 3569051"/>
                    <a:gd name="connsiteY327" fmla="*/ 1713422 h 2114090"/>
                    <a:gd name="connsiteX328" fmla="*/ 2732493 w 3569051"/>
                    <a:gd name="connsiteY328" fmla="*/ 1752342 h 2114090"/>
                    <a:gd name="connsiteX329" fmla="*/ 2732398 w 3569051"/>
                    <a:gd name="connsiteY329" fmla="*/ 2013416 h 2114090"/>
                    <a:gd name="connsiteX330" fmla="*/ 2723405 w 3569051"/>
                    <a:gd name="connsiteY330" fmla="*/ 2030925 h 2114090"/>
                    <a:gd name="connsiteX331" fmla="*/ 2712795 w 3569051"/>
                    <a:gd name="connsiteY331" fmla="*/ 2097538 h 2114090"/>
                    <a:gd name="connsiteX332" fmla="*/ 2779693 w 3569051"/>
                    <a:gd name="connsiteY332" fmla="*/ 2101915 h 2114090"/>
                    <a:gd name="connsiteX333" fmla="*/ 2777742 w 3569051"/>
                    <a:gd name="connsiteY333" fmla="*/ 2034446 h 2114090"/>
                    <a:gd name="connsiteX334" fmla="*/ 2768702 w 3569051"/>
                    <a:gd name="connsiteY334" fmla="*/ 2013654 h 2114090"/>
                    <a:gd name="connsiteX335" fmla="*/ 2769463 w 3569051"/>
                    <a:gd name="connsiteY335" fmla="*/ 1781319 h 2114090"/>
                    <a:gd name="connsiteX336" fmla="*/ 2743865 w 3569051"/>
                    <a:gd name="connsiteY336" fmla="*/ 1672407 h 2114090"/>
                    <a:gd name="connsiteX337" fmla="*/ 2740058 w 3569051"/>
                    <a:gd name="connsiteY337" fmla="*/ 1663748 h 2114090"/>
                    <a:gd name="connsiteX338" fmla="*/ 2795299 w 3569051"/>
                    <a:gd name="connsiteY338" fmla="*/ 1663700 h 2114090"/>
                    <a:gd name="connsiteX339" fmla="*/ 2804625 w 3569051"/>
                    <a:gd name="connsiteY339" fmla="*/ 1672169 h 2114090"/>
                    <a:gd name="connsiteX340" fmla="*/ 2832745 w 3569051"/>
                    <a:gd name="connsiteY340" fmla="*/ 1727981 h 2114090"/>
                    <a:gd name="connsiteX341" fmla="*/ 2839787 w 3569051"/>
                    <a:gd name="connsiteY341" fmla="*/ 1757909 h 2114090"/>
                    <a:gd name="connsiteX342" fmla="*/ 2839739 w 3569051"/>
                    <a:gd name="connsiteY342" fmla="*/ 2010751 h 2114090"/>
                    <a:gd name="connsiteX343" fmla="*/ 2829510 w 3569051"/>
                    <a:gd name="connsiteY343" fmla="*/ 2030116 h 2114090"/>
                    <a:gd name="connsiteX344" fmla="*/ 2817139 w 3569051"/>
                    <a:gd name="connsiteY344" fmla="*/ 2096396 h 2114090"/>
                    <a:gd name="connsiteX345" fmla="*/ 2882657 w 3569051"/>
                    <a:gd name="connsiteY345" fmla="*/ 2103438 h 2114090"/>
                    <a:gd name="connsiteX346" fmla="*/ 2884846 w 3569051"/>
                    <a:gd name="connsiteY346" fmla="*/ 2036016 h 2114090"/>
                    <a:gd name="connsiteX347" fmla="*/ 2876947 w 3569051"/>
                    <a:gd name="connsiteY347" fmla="*/ 2017508 h 2114090"/>
                    <a:gd name="connsiteX348" fmla="*/ 2877185 w 3569051"/>
                    <a:gd name="connsiteY348" fmla="*/ 1745538 h 2114090"/>
                    <a:gd name="connsiteX349" fmla="*/ 2872285 w 3569051"/>
                    <a:gd name="connsiteY349" fmla="*/ 1724746 h 2114090"/>
                    <a:gd name="connsiteX350" fmla="*/ 2841785 w 3569051"/>
                    <a:gd name="connsiteY350" fmla="*/ 1663700 h 2114090"/>
                    <a:gd name="connsiteX351" fmla="*/ 2902070 w 3569051"/>
                    <a:gd name="connsiteY351" fmla="*/ 1663605 h 2114090"/>
                    <a:gd name="connsiteX352" fmla="*/ 2912395 w 3569051"/>
                    <a:gd name="connsiteY352" fmla="*/ 1672550 h 2114090"/>
                    <a:gd name="connsiteX353" fmla="*/ 2943370 w 3569051"/>
                    <a:gd name="connsiteY353" fmla="*/ 1734547 h 2114090"/>
                    <a:gd name="connsiteX354" fmla="*/ 2947889 w 3569051"/>
                    <a:gd name="connsiteY354" fmla="*/ 1754007 h 2114090"/>
                    <a:gd name="connsiteX355" fmla="*/ 2947937 w 3569051"/>
                    <a:gd name="connsiteY355" fmla="*/ 2013701 h 2114090"/>
                    <a:gd name="connsiteX356" fmla="*/ 2939420 w 3569051"/>
                    <a:gd name="connsiteY356" fmla="*/ 2029926 h 2114090"/>
                    <a:gd name="connsiteX357" fmla="*/ 2918485 w 3569051"/>
                    <a:gd name="connsiteY357" fmla="*/ 2080409 h 2114090"/>
                    <a:gd name="connsiteX358" fmla="*/ 2958833 w 3569051"/>
                    <a:gd name="connsiteY358" fmla="*/ 2113763 h 2114090"/>
                    <a:gd name="connsiteX359" fmla="*/ 3004891 w 3569051"/>
                    <a:gd name="connsiteY359" fmla="*/ 2086547 h 2114090"/>
                    <a:gd name="connsiteX360" fmla="*/ 2991711 w 3569051"/>
                    <a:gd name="connsiteY360" fmla="*/ 2033733 h 2114090"/>
                    <a:gd name="connsiteX361" fmla="*/ 2984003 w 3569051"/>
                    <a:gd name="connsiteY361" fmla="*/ 2016556 h 2114090"/>
                    <a:gd name="connsiteX362" fmla="*/ 2984193 w 3569051"/>
                    <a:gd name="connsiteY362" fmla="*/ 1744587 h 2114090"/>
                    <a:gd name="connsiteX363" fmla="*/ 2979340 w 3569051"/>
                    <a:gd name="connsiteY363" fmla="*/ 1723842 h 2114090"/>
                    <a:gd name="connsiteX364" fmla="*/ 2949555 w 3569051"/>
                    <a:gd name="connsiteY364" fmla="*/ 1663843 h 2114090"/>
                    <a:gd name="connsiteX365" fmla="*/ 3004558 w 3569051"/>
                    <a:gd name="connsiteY365" fmla="*/ 1663795 h 2114090"/>
                    <a:gd name="connsiteX366" fmla="*/ 3014217 w 3569051"/>
                    <a:gd name="connsiteY366" fmla="*/ 1671693 h 2114090"/>
                    <a:gd name="connsiteX367" fmla="*/ 3039196 w 3569051"/>
                    <a:gd name="connsiteY367" fmla="*/ 1721463 h 2114090"/>
                    <a:gd name="connsiteX368" fmla="*/ 3044145 w 3569051"/>
                    <a:gd name="connsiteY368" fmla="*/ 1742255 h 2114090"/>
                    <a:gd name="connsiteX369" fmla="*/ 3044192 w 3569051"/>
                    <a:gd name="connsiteY369" fmla="*/ 2015604 h 2114090"/>
                    <a:gd name="connsiteX370" fmla="*/ 3036199 w 3569051"/>
                    <a:gd name="connsiteY370" fmla="*/ 2032210 h 2114090"/>
                    <a:gd name="connsiteX371" fmla="*/ 3028919 w 3569051"/>
                    <a:gd name="connsiteY371" fmla="*/ 2099346 h 2114090"/>
                    <a:gd name="connsiteX372" fmla="*/ 3096007 w 3569051"/>
                    <a:gd name="connsiteY372" fmla="*/ 2100393 h 2114090"/>
                    <a:gd name="connsiteX373" fmla="*/ 3089774 w 3569051"/>
                    <a:gd name="connsiteY373" fmla="*/ 2032162 h 2114090"/>
                    <a:gd name="connsiteX374" fmla="*/ 3081686 w 3569051"/>
                    <a:gd name="connsiteY374" fmla="*/ 2015509 h 2114090"/>
                    <a:gd name="connsiteX375" fmla="*/ 3082399 w 3569051"/>
                    <a:gd name="connsiteY375" fmla="*/ 1779082 h 2114090"/>
                    <a:gd name="connsiteX376" fmla="*/ 3057800 w 3569051"/>
                    <a:gd name="connsiteY376" fmla="*/ 1675547 h 2114090"/>
                    <a:gd name="connsiteX377" fmla="*/ 3052376 w 3569051"/>
                    <a:gd name="connsiteY377" fmla="*/ 1663748 h 2114090"/>
                    <a:gd name="connsiteX378" fmla="*/ 3065794 w 3569051"/>
                    <a:gd name="connsiteY378" fmla="*/ 1663748 h 2114090"/>
                    <a:gd name="connsiteX379" fmla="*/ 3123271 w 3569051"/>
                    <a:gd name="connsiteY379" fmla="*/ 1666555 h 2114090"/>
                    <a:gd name="connsiteX380" fmla="*/ 3150534 w 3569051"/>
                    <a:gd name="connsiteY380" fmla="*/ 1715515 h 2114090"/>
                    <a:gd name="connsiteX381" fmla="*/ 3158861 w 3569051"/>
                    <a:gd name="connsiteY381" fmla="*/ 1750534 h 2114090"/>
                    <a:gd name="connsiteX382" fmla="*/ 3158813 w 3569051"/>
                    <a:gd name="connsiteY382" fmla="*/ 2014320 h 2114090"/>
                    <a:gd name="connsiteX383" fmla="*/ 3150249 w 3569051"/>
                    <a:gd name="connsiteY383" fmla="*/ 2032067 h 2114090"/>
                    <a:gd name="connsiteX384" fmla="*/ 3133738 w 3569051"/>
                    <a:gd name="connsiteY384" fmla="*/ 2082645 h 2114090"/>
                    <a:gd name="connsiteX385" fmla="*/ 3176847 w 3569051"/>
                    <a:gd name="connsiteY385" fmla="*/ 2113906 h 2114090"/>
                    <a:gd name="connsiteX386" fmla="*/ 3220335 w 3569051"/>
                    <a:gd name="connsiteY386" fmla="*/ 2082978 h 2114090"/>
                    <a:gd name="connsiteX387" fmla="*/ 3203872 w 3569051"/>
                    <a:gd name="connsiteY387" fmla="*/ 2032115 h 2114090"/>
                    <a:gd name="connsiteX388" fmla="*/ 3195022 w 3569051"/>
                    <a:gd name="connsiteY388" fmla="*/ 2014320 h 2114090"/>
                    <a:gd name="connsiteX389" fmla="*/ 3195307 w 3569051"/>
                    <a:gd name="connsiteY389" fmla="*/ 1735499 h 2114090"/>
                    <a:gd name="connsiteX390" fmla="*/ 3189408 w 3569051"/>
                    <a:gd name="connsiteY390" fmla="*/ 1710757 h 2114090"/>
                    <a:gd name="connsiteX391" fmla="*/ 3166046 w 3569051"/>
                    <a:gd name="connsiteY391" fmla="*/ 1663748 h 2114090"/>
                    <a:gd name="connsiteX392" fmla="*/ 3220097 w 3569051"/>
                    <a:gd name="connsiteY392" fmla="*/ 1663557 h 2114090"/>
                    <a:gd name="connsiteX393" fmla="*/ 3232230 w 3569051"/>
                    <a:gd name="connsiteY393" fmla="*/ 1671979 h 2114090"/>
                    <a:gd name="connsiteX394" fmla="*/ 3265060 w 3569051"/>
                    <a:gd name="connsiteY394" fmla="*/ 1737640 h 2114090"/>
                    <a:gd name="connsiteX395" fmla="*/ 3270294 w 3569051"/>
                    <a:gd name="connsiteY395" fmla="*/ 1759765 h 2114090"/>
                    <a:gd name="connsiteX396" fmla="*/ 3270294 w 3569051"/>
                    <a:gd name="connsiteY396" fmla="*/ 2012607 h 2114090"/>
                    <a:gd name="connsiteX397" fmla="*/ 3260635 w 3569051"/>
                    <a:gd name="connsiteY397" fmla="*/ 2032781 h 2114090"/>
                    <a:gd name="connsiteX398" fmla="*/ 3255164 w 3569051"/>
                    <a:gd name="connsiteY398" fmla="*/ 2100107 h 2114090"/>
                    <a:gd name="connsiteX399" fmla="*/ 3322918 w 3569051"/>
                    <a:gd name="connsiteY399" fmla="*/ 2098204 h 2114090"/>
                    <a:gd name="connsiteX400" fmla="*/ 3315210 w 3569051"/>
                    <a:gd name="connsiteY400" fmla="*/ 2032210 h 2114090"/>
                    <a:gd name="connsiteX401" fmla="*/ 3306455 w 3569051"/>
                    <a:gd name="connsiteY401" fmla="*/ 2014605 h 2114090"/>
                    <a:gd name="connsiteX402" fmla="*/ 3306741 w 3569051"/>
                    <a:gd name="connsiteY402" fmla="*/ 1749440 h 2114090"/>
                    <a:gd name="connsiteX403" fmla="*/ 3301840 w 3569051"/>
                    <a:gd name="connsiteY403" fmla="*/ 1728695 h 2114090"/>
                    <a:gd name="connsiteX404" fmla="*/ 3269628 w 3569051"/>
                    <a:gd name="connsiteY404" fmla="*/ 1663795 h 2114090"/>
                    <a:gd name="connsiteX405" fmla="*/ 3342331 w 3569051"/>
                    <a:gd name="connsiteY405" fmla="*/ 1663795 h 2114090"/>
                    <a:gd name="connsiteX406" fmla="*/ 3350657 w 3569051"/>
                    <a:gd name="connsiteY406" fmla="*/ 1671503 h 2114090"/>
                    <a:gd name="connsiteX407" fmla="*/ 3372116 w 3569051"/>
                    <a:gd name="connsiteY407" fmla="*/ 1713945 h 2114090"/>
                    <a:gd name="connsiteX408" fmla="*/ 3380824 w 3569051"/>
                    <a:gd name="connsiteY408" fmla="*/ 1750249 h 2114090"/>
                    <a:gd name="connsiteX409" fmla="*/ 3380728 w 3569051"/>
                    <a:gd name="connsiteY409" fmla="*/ 2011322 h 2114090"/>
                    <a:gd name="connsiteX410" fmla="*/ 3370594 w 3569051"/>
                    <a:gd name="connsiteY410" fmla="*/ 2033875 h 2114090"/>
                    <a:gd name="connsiteX411" fmla="*/ 3355606 w 3569051"/>
                    <a:gd name="connsiteY411" fmla="*/ 2055953 h 2114090"/>
                    <a:gd name="connsiteX412" fmla="*/ 3383583 w 3569051"/>
                    <a:gd name="connsiteY412" fmla="*/ 2112859 h 2114090"/>
                    <a:gd name="connsiteX413" fmla="*/ 3441536 w 3569051"/>
                    <a:gd name="connsiteY413" fmla="*/ 2089164 h 2114090"/>
                    <a:gd name="connsiteX414" fmla="*/ 3426025 w 3569051"/>
                    <a:gd name="connsiteY414" fmla="*/ 2032115 h 2114090"/>
                    <a:gd name="connsiteX415" fmla="*/ 3418174 w 3569051"/>
                    <a:gd name="connsiteY415" fmla="*/ 2015366 h 2114090"/>
                    <a:gd name="connsiteX416" fmla="*/ 3418888 w 3569051"/>
                    <a:gd name="connsiteY416" fmla="*/ 1780748 h 2114090"/>
                    <a:gd name="connsiteX417" fmla="*/ 3393861 w 3569051"/>
                    <a:gd name="connsiteY417" fmla="*/ 1674786 h 2114090"/>
                    <a:gd name="connsiteX418" fmla="*/ 3388484 w 3569051"/>
                    <a:gd name="connsiteY418" fmla="*/ 1663748 h 2114090"/>
                    <a:gd name="connsiteX419" fmla="*/ 3469799 w 3569051"/>
                    <a:gd name="connsiteY419" fmla="*/ 1663748 h 2114090"/>
                    <a:gd name="connsiteX420" fmla="*/ 3569051 w 3569051"/>
                    <a:gd name="connsiteY420" fmla="*/ 1623875 h 2114090"/>
                    <a:gd name="connsiteX421" fmla="*/ 3569051 w 3569051"/>
                    <a:gd name="connsiteY421" fmla="*/ 1623875 h 2114090"/>
                    <a:gd name="connsiteX422" fmla="*/ 3569051 w 3569051"/>
                    <a:gd name="connsiteY422" fmla="*/ 1623875 h 2114090"/>
                    <a:gd name="connsiteX423" fmla="*/ 3560772 w 3569051"/>
                    <a:gd name="connsiteY423" fmla="*/ 1611599 h 2114090"/>
                    <a:gd name="connsiteX424" fmla="*/ 767900 w 3569051"/>
                    <a:gd name="connsiteY424" fmla="*/ 367515 h 2114090"/>
                    <a:gd name="connsiteX425" fmla="*/ 761048 w 3569051"/>
                    <a:gd name="connsiteY425" fmla="*/ 360949 h 2114090"/>
                    <a:gd name="connsiteX426" fmla="*/ 768328 w 3569051"/>
                    <a:gd name="connsiteY426" fmla="*/ 353527 h 2114090"/>
                    <a:gd name="connsiteX427" fmla="*/ 774799 w 3569051"/>
                    <a:gd name="connsiteY427" fmla="*/ 359236 h 2114090"/>
                    <a:gd name="connsiteX428" fmla="*/ 767900 w 3569051"/>
                    <a:gd name="connsiteY428" fmla="*/ 367515 h 2114090"/>
                    <a:gd name="connsiteX429" fmla="*/ 770992 w 3569051"/>
                    <a:gd name="connsiteY429" fmla="*/ 480043 h 2114090"/>
                    <a:gd name="connsiteX430" fmla="*/ 763665 w 3569051"/>
                    <a:gd name="connsiteY430" fmla="*/ 473953 h 2114090"/>
                    <a:gd name="connsiteX431" fmla="*/ 770517 w 3569051"/>
                    <a:gd name="connsiteY431" fmla="*/ 465912 h 2114090"/>
                    <a:gd name="connsiteX432" fmla="*/ 777511 w 3569051"/>
                    <a:gd name="connsiteY432" fmla="*/ 472573 h 2114090"/>
                    <a:gd name="connsiteX433" fmla="*/ 770992 w 3569051"/>
                    <a:gd name="connsiteY433" fmla="*/ 480043 h 2114090"/>
                    <a:gd name="connsiteX434" fmla="*/ 770517 w 3569051"/>
                    <a:gd name="connsiteY434" fmla="*/ 585767 h 2114090"/>
                    <a:gd name="connsiteX435" fmla="*/ 763713 w 3569051"/>
                    <a:gd name="connsiteY435" fmla="*/ 579296 h 2114090"/>
                    <a:gd name="connsiteX436" fmla="*/ 769184 w 3569051"/>
                    <a:gd name="connsiteY436" fmla="*/ 571730 h 2114090"/>
                    <a:gd name="connsiteX437" fmla="*/ 777273 w 3569051"/>
                    <a:gd name="connsiteY437" fmla="*/ 577868 h 2114090"/>
                    <a:gd name="connsiteX438" fmla="*/ 770517 w 3569051"/>
                    <a:gd name="connsiteY438" fmla="*/ 585767 h 2114090"/>
                    <a:gd name="connsiteX439" fmla="*/ 774513 w 3569051"/>
                    <a:gd name="connsiteY439" fmla="*/ 687398 h 2114090"/>
                    <a:gd name="connsiteX440" fmla="*/ 766948 w 3569051"/>
                    <a:gd name="connsiteY440" fmla="*/ 693584 h 2114090"/>
                    <a:gd name="connsiteX441" fmla="*/ 760858 w 3569051"/>
                    <a:gd name="connsiteY441" fmla="*/ 686066 h 2114090"/>
                    <a:gd name="connsiteX442" fmla="*/ 767567 w 3569051"/>
                    <a:gd name="connsiteY442" fmla="*/ 679500 h 2114090"/>
                    <a:gd name="connsiteX443" fmla="*/ 774513 w 3569051"/>
                    <a:gd name="connsiteY443" fmla="*/ 687398 h 2114090"/>
                    <a:gd name="connsiteX444" fmla="*/ 174144 w 3569051"/>
                    <a:gd name="connsiteY444" fmla="*/ 1625969 h 2114090"/>
                    <a:gd name="connsiteX445" fmla="*/ 167626 w 3569051"/>
                    <a:gd name="connsiteY445" fmla="*/ 1618879 h 2114090"/>
                    <a:gd name="connsiteX446" fmla="*/ 174572 w 3569051"/>
                    <a:gd name="connsiteY446" fmla="*/ 1612218 h 2114090"/>
                    <a:gd name="connsiteX447" fmla="*/ 181281 w 3569051"/>
                    <a:gd name="connsiteY447" fmla="*/ 1619260 h 2114090"/>
                    <a:gd name="connsiteX448" fmla="*/ 174144 w 3569051"/>
                    <a:gd name="connsiteY448" fmla="*/ 1625969 h 2114090"/>
                    <a:gd name="connsiteX449" fmla="*/ 2236040 w 3569051"/>
                    <a:gd name="connsiteY449" fmla="*/ 1097636 h 2114090"/>
                    <a:gd name="connsiteX450" fmla="*/ 2223621 w 3569051"/>
                    <a:gd name="connsiteY450" fmla="*/ 1099777 h 2114090"/>
                    <a:gd name="connsiteX451" fmla="*/ 1899694 w 3569051"/>
                    <a:gd name="connsiteY451" fmla="*/ 1099873 h 2114090"/>
                    <a:gd name="connsiteX452" fmla="*/ 1794446 w 3569051"/>
                    <a:gd name="connsiteY452" fmla="*/ 1099873 h 2114090"/>
                    <a:gd name="connsiteX453" fmla="*/ 1372123 w 3569051"/>
                    <a:gd name="connsiteY453" fmla="*/ 1100206 h 2114090"/>
                    <a:gd name="connsiteX454" fmla="*/ 1344336 w 3569051"/>
                    <a:gd name="connsiteY454" fmla="*/ 1087311 h 2114090"/>
                    <a:gd name="connsiteX455" fmla="*/ 1279436 w 3569051"/>
                    <a:gd name="connsiteY455" fmla="*/ 1013419 h 2114090"/>
                    <a:gd name="connsiteX456" fmla="*/ 1261927 w 3569051"/>
                    <a:gd name="connsiteY456" fmla="*/ 1005806 h 2114090"/>
                    <a:gd name="connsiteX457" fmla="*/ 701573 w 3569051"/>
                    <a:gd name="connsiteY457" fmla="*/ 1005759 h 2114090"/>
                    <a:gd name="connsiteX458" fmla="*/ 682731 w 3569051"/>
                    <a:gd name="connsiteY458" fmla="*/ 1013752 h 2114090"/>
                    <a:gd name="connsiteX459" fmla="*/ 608934 w 3569051"/>
                    <a:gd name="connsiteY459" fmla="*/ 1092545 h 2114090"/>
                    <a:gd name="connsiteX460" fmla="*/ 591091 w 3569051"/>
                    <a:gd name="connsiteY460" fmla="*/ 1099968 h 2114090"/>
                    <a:gd name="connsiteX461" fmla="*/ 412046 w 3569051"/>
                    <a:gd name="connsiteY461" fmla="*/ 1100015 h 2114090"/>
                    <a:gd name="connsiteX462" fmla="*/ 393442 w 3569051"/>
                    <a:gd name="connsiteY462" fmla="*/ 1091403 h 2114090"/>
                    <a:gd name="connsiteX463" fmla="*/ 305371 w 3569051"/>
                    <a:gd name="connsiteY463" fmla="*/ 992388 h 2114090"/>
                    <a:gd name="connsiteX464" fmla="*/ 298519 w 3569051"/>
                    <a:gd name="connsiteY464" fmla="*/ 974260 h 2114090"/>
                    <a:gd name="connsiteX465" fmla="*/ 298472 w 3569051"/>
                    <a:gd name="connsiteY465" fmla="*/ 934626 h 2114090"/>
                    <a:gd name="connsiteX466" fmla="*/ 309843 w 3569051"/>
                    <a:gd name="connsiteY466" fmla="*/ 926204 h 2114090"/>
                    <a:gd name="connsiteX467" fmla="*/ 320406 w 3569051"/>
                    <a:gd name="connsiteY467" fmla="*/ 935102 h 2114090"/>
                    <a:gd name="connsiteX468" fmla="*/ 334585 w 3569051"/>
                    <a:gd name="connsiteY468" fmla="*/ 974117 h 2114090"/>
                    <a:gd name="connsiteX469" fmla="*/ 405670 w 3569051"/>
                    <a:gd name="connsiteY469" fmla="*/ 1060619 h 2114090"/>
                    <a:gd name="connsiteX470" fmla="*/ 420801 w 3569051"/>
                    <a:gd name="connsiteY470" fmla="*/ 1067423 h 2114090"/>
                    <a:gd name="connsiteX471" fmla="*/ 575247 w 3569051"/>
                    <a:gd name="connsiteY471" fmla="*/ 1067470 h 2114090"/>
                    <a:gd name="connsiteX472" fmla="*/ 590853 w 3569051"/>
                    <a:gd name="connsiteY472" fmla="*/ 1060999 h 2114090"/>
                    <a:gd name="connsiteX473" fmla="*/ 685966 w 3569051"/>
                    <a:gd name="connsiteY473" fmla="*/ 972690 h 2114090"/>
                    <a:gd name="connsiteX474" fmla="*/ 705141 w 3569051"/>
                    <a:gd name="connsiteY474" fmla="*/ 965125 h 2114090"/>
                    <a:gd name="connsiteX475" fmla="*/ 1115141 w 3569051"/>
                    <a:gd name="connsiteY475" fmla="*/ 964126 h 2114090"/>
                    <a:gd name="connsiteX476" fmla="*/ 1287335 w 3569051"/>
                    <a:gd name="connsiteY476" fmla="*/ 962651 h 2114090"/>
                    <a:gd name="connsiteX477" fmla="*/ 1308318 w 3569051"/>
                    <a:gd name="connsiteY477" fmla="*/ 972119 h 2114090"/>
                    <a:gd name="connsiteX478" fmla="*/ 1382638 w 3569051"/>
                    <a:gd name="connsiteY478" fmla="*/ 1057716 h 2114090"/>
                    <a:gd name="connsiteX479" fmla="*/ 1404811 w 3569051"/>
                    <a:gd name="connsiteY479" fmla="*/ 1067565 h 2114090"/>
                    <a:gd name="connsiteX480" fmla="*/ 2222099 w 3569051"/>
                    <a:gd name="connsiteY480" fmla="*/ 1067470 h 2114090"/>
                    <a:gd name="connsiteX481" fmla="*/ 2236420 w 3569051"/>
                    <a:gd name="connsiteY481" fmla="*/ 1070801 h 2114090"/>
                    <a:gd name="connsiteX482" fmla="*/ 2236040 w 3569051"/>
                    <a:gd name="connsiteY482" fmla="*/ 1097636 h 2114090"/>
                    <a:gd name="connsiteX483" fmla="*/ 2404950 w 3569051"/>
                    <a:gd name="connsiteY483" fmla="*/ 2061662 h 2114090"/>
                    <a:gd name="connsiteX484" fmla="*/ 2411088 w 3569051"/>
                    <a:gd name="connsiteY484" fmla="*/ 2069180 h 2114090"/>
                    <a:gd name="connsiteX485" fmla="*/ 2403903 w 3569051"/>
                    <a:gd name="connsiteY485" fmla="*/ 2075270 h 2114090"/>
                    <a:gd name="connsiteX486" fmla="*/ 2397052 w 3569051"/>
                    <a:gd name="connsiteY486" fmla="*/ 2068799 h 2114090"/>
                    <a:gd name="connsiteX487" fmla="*/ 2404950 w 3569051"/>
                    <a:gd name="connsiteY487" fmla="*/ 2061662 h 2114090"/>
                    <a:gd name="connsiteX488" fmla="*/ 2525471 w 3569051"/>
                    <a:gd name="connsiteY488" fmla="*/ 2061519 h 2114090"/>
                    <a:gd name="connsiteX489" fmla="*/ 2532180 w 3569051"/>
                    <a:gd name="connsiteY489" fmla="*/ 2068894 h 2114090"/>
                    <a:gd name="connsiteX490" fmla="*/ 2524948 w 3569051"/>
                    <a:gd name="connsiteY490" fmla="*/ 2075270 h 2114090"/>
                    <a:gd name="connsiteX491" fmla="*/ 2518524 w 3569051"/>
                    <a:gd name="connsiteY491" fmla="*/ 2068466 h 2114090"/>
                    <a:gd name="connsiteX492" fmla="*/ 2525471 w 3569051"/>
                    <a:gd name="connsiteY492" fmla="*/ 2061519 h 2114090"/>
                    <a:gd name="connsiteX493" fmla="*/ 2637190 w 3569051"/>
                    <a:gd name="connsiteY493" fmla="*/ 2061615 h 2114090"/>
                    <a:gd name="connsiteX494" fmla="*/ 2644374 w 3569051"/>
                    <a:gd name="connsiteY494" fmla="*/ 2068181 h 2114090"/>
                    <a:gd name="connsiteX495" fmla="*/ 2637333 w 3569051"/>
                    <a:gd name="connsiteY495" fmla="*/ 2075318 h 2114090"/>
                    <a:gd name="connsiteX496" fmla="*/ 2630053 w 3569051"/>
                    <a:gd name="connsiteY496" fmla="*/ 2069370 h 2114090"/>
                    <a:gd name="connsiteX497" fmla="*/ 2637190 w 3569051"/>
                    <a:gd name="connsiteY497" fmla="*/ 2061615 h 2114090"/>
                    <a:gd name="connsiteX498" fmla="*/ 2747909 w 3569051"/>
                    <a:gd name="connsiteY498" fmla="*/ 2061662 h 2114090"/>
                    <a:gd name="connsiteX499" fmla="*/ 2755094 w 3569051"/>
                    <a:gd name="connsiteY499" fmla="*/ 2068228 h 2114090"/>
                    <a:gd name="connsiteX500" fmla="*/ 2750574 w 3569051"/>
                    <a:gd name="connsiteY500" fmla="*/ 2075223 h 2114090"/>
                    <a:gd name="connsiteX501" fmla="*/ 2741343 w 3569051"/>
                    <a:gd name="connsiteY501" fmla="*/ 2069085 h 2114090"/>
                    <a:gd name="connsiteX502" fmla="*/ 2747909 w 3569051"/>
                    <a:gd name="connsiteY502" fmla="*/ 2061662 h 2114090"/>
                    <a:gd name="connsiteX503" fmla="*/ 2853823 w 3569051"/>
                    <a:gd name="connsiteY503" fmla="*/ 2061615 h 2114090"/>
                    <a:gd name="connsiteX504" fmla="*/ 2860770 w 3569051"/>
                    <a:gd name="connsiteY504" fmla="*/ 2068419 h 2114090"/>
                    <a:gd name="connsiteX505" fmla="*/ 2853252 w 3569051"/>
                    <a:gd name="connsiteY505" fmla="*/ 2075223 h 2114090"/>
                    <a:gd name="connsiteX506" fmla="*/ 2846876 w 3569051"/>
                    <a:gd name="connsiteY506" fmla="*/ 2068276 h 2114090"/>
                    <a:gd name="connsiteX507" fmla="*/ 2853823 w 3569051"/>
                    <a:gd name="connsiteY507" fmla="*/ 2061615 h 2114090"/>
                    <a:gd name="connsiteX508" fmla="*/ 2962830 w 3569051"/>
                    <a:gd name="connsiteY508" fmla="*/ 2061615 h 2114090"/>
                    <a:gd name="connsiteX509" fmla="*/ 2970110 w 3569051"/>
                    <a:gd name="connsiteY509" fmla="*/ 2068181 h 2114090"/>
                    <a:gd name="connsiteX510" fmla="*/ 2963401 w 3569051"/>
                    <a:gd name="connsiteY510" fmla="*/ 2075175 h 2114090"/>
                    <a:gd name="connsiteX511" fmla="*/ 2956407 w 3569051"/>
                    <a:gd name="connsiteY511" fmla="*/ 2068847 h 2114090"/>
                    <a:gd name="connsiteX512" fmla="*/ 2962830 w 3569051"/>
                    <a:gd name="connsiteY512" fmla="*/ 2061615 h 2114090"/>
                    <a:gd name="connsiteX513" fmla="*/ 3063890 w 3569051"/>
                    <a:gd name="connsiteY513" fmla="*/ 2061662 h 2114090"/>
                    <a:gd name="connsiteX514" fmla="*/ 3069981 w 3569051"/>
                    <a:gd name="connsiteY514" fmla="*/ 2069180 h 2114090"/>
                    <a:gd name="connsiteX515" fmla="*/ 3062796 w 3569051"/>
                    <a:gd name="connsiteY515" fmla="*/ 2075270 h 2114090"/>
                    <a:gd name="connsiteX516" fmla="*/ 3055945 w 3569051"/>
                    <a:gd name="connsiteY516" fmla="*/ 2068799 h 2114090"/>
                    <a:gd name="connsiteX517" fmla="*/ 3063890 w 3569051"/>
                    <a:gd name="connsiteY517" fmla="*/ 2061662 h 2114090"/>
                    <a:gd name="connsiteX518" fmla="*/ 3170138 w 3569051"/>
                    <a:gd name="connsiteY518" fmla="*/ 2068228 h 2114090"/>
                    <a:gd name="connsiteX519" fmla="*/ 3177275 w 3569051"/>
                    <a:gd name="connsiteY519" fmla="*/ 2061615 h 2114090"/>
                    <a:gd name="connsiteX520" fmla="*/ 3183698 w 3569051"/>
                    <a:gd name="connsiteY520" fmla="*/ 2068799 h 2114090"/>
                    <a:gd name="connsiteX521" fmla="*/ 3176656 w 3569051"/>
                    <a:gd name="connsiteY521" fmla="*/ 2075127 h 2114090"/>
                    <a:gd name="connsiteX522" fmla="*/ 3170138 w 3569051"/>
                    <a:gd name="connsiteY522" fmla="*/ 2068228 h 2114090"/>
                    <a:gd name="connsiteX523" fmla="*/ 3287709 w 3569051"/>
                    <a:gd name="connsiteY523" fmla="*/ 2061472 h 2114090"/>
                    <a:gd name="connsiteX524" fmla="*/ 3295226 w 3569051"/>
                    <a:gd name="connsiteY524" fmla="*/ 2068038 h 2114090"/>
                    <a:gd name="connsiteX525" fmla="*/ 3288898 w 3569051"/>
                    <a:gd name="connsiteY525" fmla="*/ 2075127 h 2114090"/>
                    <a:gd name="connsiteX526" fmla="*/ 3281666 w 3569051"/>
                    <a:gd name="connsiteY526" fmla="*/ 2069085 h 2114090"/>
                    <a:gd name="connsiteX527" fmla="*/ 3287709 w 3569051"/>
                    <a:gd name="connsiteY527" fmla="*/ 2061472 h 2114090"/>
                    <a:gd name="connsiteX528" fmla="*/ 3400331 w 3569051"/>
                    <a:gd name="connsiteY528" fmla="*/ 2061662 h 2114090"/>
                    <a:gd name="connsiteX529" fmla="*/ 3406612 w 3569051"/>
                    <a:gd name="connsiteY529" fmla="*/ 2069180 h 2114090"/>
                    <a:gd name="connsiteX530" fmla="*/ 3399094 w 3569051"/>
                    <a:gd name="connsiteY530" fmla="*/ 2075318 h 2114090"/>
                    <a:gd name="connsiteX531" fmla="*/ 3392338 w 3569051"/>
                    <a:gd name="connsiteY531" fmla="*/ 2068752 h 2114090"/>
                    <a:gd name="connsiteX532" fmla="*/ 3400331 w 3569051"/>
                    <a:gd name="connsiteY532" fmla="*/ 2061662 h 2114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</a:cxnLst>
                  <a:rect l="l" t="t" r="r" b="b"/>
                  <a:pathLst>
                    <a:path w="3569051" h="2114090">
                      <a:moveTo>
                        <a:pt x="3560772" y="1611599"/>
                      </a:moveTo>
                      <a:cubicBezTo>
                        <a:pt x="3535840" y="1586287"/>
                        <a:pt x="3511003" y="1560974"/>
                        <a:pt x="3486690" y="1535090"/>
                      </a:cubicBezTo>
                      <a:cubicBezTo>
                        <a:pt x="3447674" y="1493648"/>
                        <a:pt x="3406945" y="1453871"/>
                        <a:pt x="3367834" y="1412523"/>
                      </a:cubicBezTo>
                      <a:cubicBezTo>
                        <a:pt x="3321824" y="1363944"/>
                        <a:pt x="3275005" y="1316125"/>
                        <a:pt x="3228757" y="1267879"/>
                      </a:cubicBezTo>
                      <a:cubicBezTo>
                        <a:pt x="3182128" y="1219252"/>
                        <a:pt x="3135261" y="1170862"/>
                        <a:pt x="3088632" y="1122283"/>
                      </a:cubicBezTo>
                      <a:cubicBezTo>
                        <a:pt x="3043574" y="1075321"/>
                        <a:pt x="2998372" y="1028502"/>
                        <a:pt x="2953314" y="981588"/>
                      </a:cubicBezTo>
                      <a:cubicBezTo>
                        <a:pt x="2906352" y="932675"/>
                        <a:pt x="2859200" y="883953"/>
                        <a:pt x="2812238" y="835040"/>
                      </a:cubicBezTo>
                      <a:cubicBezTo>
                        <a:pt x="2766513" y="787460"/>
                        <a:pt x="2720693" y="739975"/>
                        <a:pt x="2675016" y="692394"/>
                      </a:cubicBezTo>
                      <a:cubicBezTo>
                        <a:pt x="2627721" y="643148"/>
                        <a:pt x="2580284" y="594093"/>
                        <a:pt x="2532989" y="544847"/>
                      </a:cubicBezTo>
                      <a:cubicBezTo>
                        <a:pt x="2487882" y="497933"/>
                        <a:pt x="2443062" y="450781"/>
                        <a:pt x="2397575" y="404200"/>
                      </a:cubicBezTo>
                      <a:cubicBezTo>
                        <a:pt x="2357846" y="363519"/>
                        <a:pt x="2318830" y="322124"/>
                        <a:pt x="2279576" y="280967"/>
                      </a:cubicBezTo>
                      <a:cubicBezTo>
                        <a:pt x="2278053" y="279349"/>
                        <a:pt x="2277006" y="277255"/>
                        <a:pt x="2275722" y="275400"/>
                      </a:cubicBezTo>
                      <a:cubicBezTo>
                        <a:pt x="2258973" y="289769"/>
                        <a:pt x="2249362" y="308421"/>
                        <a:pt x="2242796" y="329070"/>
                      </a:cubicBezTo>
                      <a:cubicBezTo>
                        <a:pt x="2233423" y="358475"/>
                        <a:pt x="2238656" y="388736"/>
                        <a:pt x="2237467" y="418569"/>
                      </a:cubicBezTo>
                      <a:cubicBezTo>
                        <a:pt x="2236896" y="433605"/>
                        <a:pt x="2234755" y="435650"/>
                        <a:pt x="2220100" y="433557"/>
                      </a:cubicBezTo>
                      <a:cubicBezTo>
                        <a:pt x="2215247" y="432843"/>
                        <a:pt x="2213201" y="429703"/>
                        <a:pt x="2210727" y="426515"/>
                      </a:cubicBezTo>
                      <a:cubicBezTo>
                        <a:pt x="2203447" y="417189"/>
                        <a:pt x="2196691" y="407388"/>
                        <a:pt x="2188745" y="398633"/>
                      </a:cubicBezTo>
                      <a:cubicBezTo>
                        <a:pt x="2181846" y="391020"/>
                        <a:pt x="2179466" y="382979"/>
                        <a:pt x="2179514" y="372749"/>
                      </a:cubicBezTo>
                      <a:cubicBezTo>
                        <a:pt x="2179895" y="297572"/>
                        <a:pt x="2179609" y="222395"/>
                        <a:pt x="2179895" y="147218"/>
                      </a:cubicBezTo>
                      <a:cubicBezTo>
                        <a:pt x="2179942" y="139034"/>
                        <a:pt x="2177897" y="132468"/>
                        <a:pt x="2173139" y="125902"/>
                      </a:cubicBezTo>
                      <a:cubicBezTo>
                        <a:pt x="2149205" y="92691"/>
                        <a:pt x="2125368" y="59432"/>
                        <a:pt x="2102148" y="25793"/>
                      </a:cubicBezTo>
                      <a:cubicBezTo>
                        <a:pt x="2097153" y="18513"/>
                        <a:pt x="2092014" y="16039"/>
                        <a:pt x="2083307" y="15944"/>
                      </a:cubicBezTo>
                      <a:cubicBezTo>
                        <a:pt x="1967116" y="14802"/>
                        <a:pt x="1850972" y="13279"/>
                        <a:pt x="1734780" y="11804"/>
                      </a:cubicBezTo>
                      <a:cubicBezTo>
                        <a:pt x="1586282" y="9901"/>
                        <a:pt x="1437736" y="7998"/>
                        <a:pt x="1289238" y="6047"/>
                      </a:cubicBezTo>
                      <a:cubicBezTo>
                        <a:pt x="1138884" y="4096"/>
                        <a:pt x="988577" y="2288"/>
                        <a:pt x="838223" y="5"/>
                      </a:cubicBezTo>
                      <a:cubicBezTo>
                        <a:pt x="828279" y="-138"/>
                        <a:pt x="826424" y="3050"/>
                        <a:pt x="826471" y="12233"/>
                      </a:cubicBezTo>
                      <a:cubicBezTo>
                        <a:pt x="826804" y="119289"/>
                        <a:pt x="826709" y="226392"/>
                        <a:pt x="826519" y="333448"/>
                      </a:cubicBezTo>
                      <a:cubicBezTo>
                        <a:pt x="826519" y="337207"/>
                        <a:pt x="829849" y="343487"/>
                        <a:pt x="822570" y="344439"/>
                      </a:cubicBezTo>
                      <a:cubicBezTo>
                        <a:pt x="816955" y="345200"/>
                        <a:pt x="810532" y="346437"/>
                        <a:pt x="807724" y="338634"/>
                      </a:cubicBezTo>
                      <a:cubicBezTo>
                        <a:pt x="806820" y="336160"/>
                        <a:pt x="804917" y="333971"/>
                        <a:pt x="803204" y="331878"/>
                      </a:cubicBezTo>
                      <a:cubicBezTo>
                        <a:pt x="787503" y="312037"/>
                        <a:pt x="758717" y="309087"/>
                        <a:pt x="738638" y="325169"/>
                      </a:cubicBezTo>
                      <a:cubicBezTo>
                        <a:pt x="719415" y="340537"/>
                        <a:pt x="716751" y="370418"/>
                        <a:pt x="732881" y="389926"/>
                      </a:cubicBezTo>
                      <a:cubicBezTo>
                        <a:pt x="748867" y="409243"/>
                        <a:pt x="780271" y="413002"/>
                        <a:pt x="797019" y="394446"/>
                      </a:cubicBezTo>
                      <a:cubicBezTo>
                        <a:pt x="807296" y="383074"/>
                        <a:pt x="817574" y="381742"/>
                        <a:pt x="830420" y="382313"/>
                      </a:cubicBezTo>
                      <a:cubicBezTo>
                        <a:pt x="836796" y="382598"/>
                        <a:pt x="843267" y="381599"/>
                        <a:pt x="849548" y="382503"/>
                      </a:cubicBezTo>
                      <a:cubicBezTo>
                        <a:pt x="861395" y="384216"/>
                        <a:pt x="863536" y="379173"/>
                        <a:pt x="863489" y="368182"/>
                      </a:cubicBezTo>
                      <a:cubicBezTo>
                        <a:pt x="863060" y="262934"/>
                        <a:pt x="863489" y="157686"/>
                        <a:pt x="862918" y="52438"/>
                      </a:cubicBezTo>
                      <a:cubicBezTo>
                        <a:pt x="862870" y="39924"/>
                        <a:pt x="866439" y="37593"/>
                        <a:pt x="878096" y="37783"/>
                      </a:cubicBezTo>
                      <a:cubicBezTo>
                        <a:pt x="994239" y="39734"/>
                        <a:pt x="1110431" y="41209"/>
                        <a:pt x="1226575" y="42684"/>
                      </a:cubicBezTo>
                      <a:cubicBezTo>
                        <a:pt x="1373265" y="44587"/>
                        <a:pt x="1519955" y="46443"/>
                        <a:pt x="1666645" y="48156"/>
                      </a:cubicBezTo>
                      <a:cubicBezTo>
                        <a:pt x="1799204" y="49726"/>
                        <a:pt x="1931811" y="51201"/>
                        <a:pt x="2064370" y="52438"/>
                      </a:cubicBezTo>
                      <a:cubicBezTo>
                        <a:pt x="2072458" y="52533"/>
                        <a:pt x="2077549" y="54770"/>
                        <a:pt x="2082260" y="61621"/>
                      </a:cubicBezTo>
                      <a:cubicBezTo>
                        <a:pt x="2099960" y="87505"/>
                        <a:pt x="2118231" y="113008"/>
                        <a:pt x="2136692" y="138368"/>
                      </a:cubicBezTo>
                      <a:cubicBezTo>
                        <a:pt x="2141022" y="144316"/>
                        <a:pt x="2142116" y="150359"/>
                        <a:pt x="2142116" y="157400"/>
                      </a:cubicBezTo>
                      <a:cubicBezTo>
                        <a:pt x="2141973" y="219350"/>
                        <a:pt x="2144447" y="281442"/>
                        <a:pt x="2141164" y="343249"/>
                      </a:cubicBezTo>
                      <a:cubicBezTo>
                        <a:pt x="2139023" y="383312"/>
                        <a:pt x="2149681" y="414620"/>
                        <a:pt x="2176326" y="444072"/>
                      </a:cubicBezTo>
                      <a:cubicBezTo>
                        <a:pt x="2191457" y="460773"/>
                        <a:pt x="2204018" y="475332"/>
                        <a:pt x="2228617" y="470051"/>
                      </a:cubicBezTo>
                      <a:cubicBezTo>
                        <a:pt x="2234517" y="468766"/>
                        <a:pt x="2237705" y="470765"/>
                        <a:pt x="2237515" y="477949"/>
                      </a:cubicBezTo>
                      <a:cubicBezTo>
                        <a:pt x="2237039" y="495269"/>
                        <a:pt x="2237372" y="512588"/>
                        <a:pt x="2237372" y="529907"/>
                      </a:cubicBezTo>
                      <a:cubicBezTo>
                        <a:pt x="2237372" y="534047"/>
                        <a:pt x="2237895" y="538329"/>
                        <a:pt x="2231519" y="538186"/>
                      </a:cubicBezTo>
                      <a:cubicBezTo>
                        <a:pt x="2196215" y="537377"/>
                        <a:pt x="2157960" y="547417"/>
                        <a:pt x="2132885" y="510161"/>
                      </a:cubicBezTo>
                      <a:cubicBezTo>
                        <a:pt x="2129935" y="505784"/>
                        <a:pt x="2125177" y="502358"/>
                        <a:pt x="2120800" y="499170"/>
                      </a:cubicBezTo>
                      <a:cubicBezTo>
                        <a:pt x="2113853" y="494127"/>
                        <a:pt x="2112093" y="487751"/>
                        <a:pt x="2112093" y="479234"/>
                      </a:cubicBezTo>
                      <a:cubicBezTo>
                        <a:pt x="2112378" y="378554"/>
                        <a:pt x="2112188" y="277826"/>
                        <a:pt x="2112474" y="177146"/>
                      </a:cubicBezTo>
                      <a:cubicBezTo>
                        <a:pt x="2112521" y="167963"/>
                        <a:pt x="2110142" y="160826"/>
                        <a:pt x="2104527" y="153546"/>
                      </a:cubicBezTo>
                      <a:cubicBezTo>
                        <a:pt x="2088350" y="132706"/>
                        <a:pt x="2072601" y="111533"/>
                        <a:pt x="2057423" y="89979"/>
                      </a:cubicBezTo>
                      <a:cubicBezTo>
                        <a:pt x="2051903" y="82128"/>
                        <a:pt x="2046004" y="78988"/>
                        <a:pt x="2036202" y="78893"/>
                      </a:cubicBezTo>
                      <a:cubicBezTo>
                        <a:pt x="1907259" y="77751"/>
                        <a:pt x="1778364" y="75943"/>
                        <a:pt x="1649421" y="74753"/>
                      </a:cubicBezTo>
                      <a:cubicBezTo>
                        <a:pt x="1412043" y="72565"/>
                        <a:pt x="1174712" y="67474"/>
                        <a:pt x="937333" y="67569"/>
                      </a:cubicBezTo>
                      <a:cubicBezTo>
                        <a:pt x="924962" y="67569"/>
                        <a:pt x="912830" y="65999"/>
                        <a:pt x="900696" y="64286"/>
                      </a:cubicBezTo>
                      <a:cubicBezTo>
                        <a:pt x="881807" y="61621"/>
                        <a:pt x="881950" y="61193"/>
                        <a:pt x="881807" y="80701"/>
                      </a:cubicBezTo>
                      <a:cubicBezTo>
                        <a:pt x="881093" y="186377"/>
                        <a:pt x="880427" y="292100"/>
                        <a:pt x="879523" y="397777"/>
                      </a:cubicBezTo>
                      <a:cubicBezTo>
                        <a:pt x="879143" y="438505"/>
                        <a:pt x="878857" y="438505"/>
                        <a:pt x="841602" y="456586"/>
                      </a:cubicBezTo>
                      <a:cubicBezTo>
                        <a:pt x="840793" y="456967"/>
                        <a:pt x="840174" y="457775"/>
                        <a:pt x="839318" y="458108"/>
                      </a:cubicBezTo>
                      <a:cubicBezTo>
                        <a:pt x="827423" y="462914"/>
                        <a:pt x="816051" y="459298"/>
                        <a:pt x="809057" y="448497"/>
                      </a:cubicBezTo>
                      <a:cubicBezTo>
                        <a:pt x="794259" y="425611"/>
                        <a:pt x="763808" y="420377"/>
                        <a:pt x="742254" y="436983"/>
                      </a:cubicBezTo>
                      <a:cubicBezTo>
                        <a:pt x="721747" y="452779"/>
                        <a:pt x="719082" y="484040"/>
                        <a:pt x="736592" y="503690"/>
                      </a:cubicBezTo>
                      <a:cubicBezTo>
                        <a:pt x="753911" y="523151"/>
                        <a:pt x="785029" y="523722"/>
                        <a:pt x="803299" y="504309"/>
                      </a:cubicBezTo>
                      <a:cubicBezTo>
                        <a:pt x="807629" y="499694"/>
                        <a:pt x="811388" y="496125"/>
                        <a:pt x="818049" y="497219"/>
                      </a:cubicBezTo>
                      <a:cubicBezTo>
                        <a:pt x="837605" y="500407"/>
                        <a:pt x="854353" y="493318"/>
                        <a:pt x="870626" y="483421"/>
                      </a:cubicBezTo>
                      <a:cubicBezTo>
                        <a:pt x="882235" y="476332"/>
                        <a:pt x="894178" y="469670"/>
                        <a:pt x="906501" y="463913"/>
                      </a:cubicBezTo>
                      <a:cubicBezTo>
                        <a:pt x="914828" y="460059"/>
                        <a:pt x="916826" y="454778"/>
                        <a:pt x="916874" y="445975"/>
                      </a:cubicBezTo>
                      <a:cubicBezTo>
                        <a:pt x="917397" y="337112"/>
                        <a:pt x="918492" y="228200"/>
                        <a:pt x="918920" y="119336"/>
                      </a:cubicBezTo>
                      <a:cubicBezTo>
                        <a:pt x="918967" y="107536"/>
                        <a:pt x="921251" y="103349"/>
                        <a:pt x="934288" y="103587"/>
                      </a:cubicBezTo>
                      <a:cubicBezTo>
                        <a:pt x="1071843" y="105681"/>
                        <a:pt x="1209446" y="106965"/>
                        <a:pt x="1347000" y="108535"/>
                      </a:cubicBezTo>
                      <a:cubicBezTo>
                        <a:pt x="1491407" y="110201"/>
                        <a:pt x="1635861" y="111818"/>
                        <a:pt x="1780267" y="113531"/>
                      </a:cubicBezTo>
                      <a:cubicBezTo>
                        <a:pt x="1859536" y="114483"/>
                        <a:pt x="1938805" y="115672"/>
                        <a:pt x="2018074" y="116434"/>
                      </a:cubicBezTo>
                      <a:cubicBezTo>
                        <a:pt x="2026971" y="116529"/>
                        <a:pt x="2033062" y="118622"/>
                        <a:pt x="2038248" y="126616"/>
                      </a:cubicBezTo>
                      <a:cubicBezTo>
                        <a:pt x="2047669" y="141033"/>
                        <a:pt x="2058232" y="154831"/>
                        <a:pt x="2069080" y="168249"/>
                      </a:cubicBezTo>
                      <a:cubicBezTo>
                        <a:pt x="2074362" y="174767"/>
                        <a:pt x="2075979" y="181286"/>
                        <a:pt x="2075979" y="189422"/>
                      </a:cubicBezTo>
                      <a:cubicBezTo>
                        <a:pt x="2075789" y="290102"/>
                        <a:pt x="2075979" y="390830"/>
                        <a:pt x="2075646" y="491510"/>
                      </a:cubicBezTo>
                      <a:cubicBezTo>
                        <a:pt x="2075599" y="502691"/>
                        <a:pt x="2077882" y="510923"/>
                        <a:pt x="2086970" y="518583"/>
                      </a:cubicBezTo>
                      <a:cubicBezTo>
                        <a:pt x="2105384" y="534142"/>
                        <a:pt x="2122656" y="551081"/>
                        <a:pt x="2140118" y="567781"/>
                      </a:cubicBezTo>
                      <a:cubicBezTo>
                        <a:pt x="2145447" y="572872"/>
                        <a:pt x="2150918" y="575013"/>
                        <a:pt x="2158341" y="574918"/>
                      </a:cubicBezTo>
                      <a:cubicBezTo>
                        <a:pt x="2181560" y="574490"/>
                        <a:pt x="2204827" y="574966"/>
                        <a:pt x="2228046" y="574633"/>
                      </a:cubicBezTo>
                      <a:cubicBezTo>
                        <a:pt x="2235136" y="574538"/>
                        <a:pt x="2237562" y="576679"/>
                        <a:pt x="2237420" y="583911"/>
                      </a:cubicBezTo>
                      <a:cubicBezTo>
                        <a:pt x="2236991" y="604846"/>
                        <a:pt x="2236944" y="625829"/>
                        <a:pt x="2237420" y="646765"/>
                      </a:cubicBezTo>
                      <a:cubicBezTo>
                        <a:pt x="2237610" y="654377"/>
                        <a:pt x="2235469" y="656947"/>
                        <a:pt x="2227570" y="656852"/>
                      </a:cubicBezTo>
                      <a:cubicBezTo>
                        <a:pt x="2193408" y="656471"/>
                        <a:pt x="2159245" y="656614"/>
                        <a:pt x="2125035" y="656804"/>
                      </a:cubicBezTo>
                      <a:cubicBezTo>
                        <a:pt x="2119182" y="656852"/>
                        <a:pt x="2114948" y="655091"/>
                        <a:pt x="2110570" y="650999"/>
                      </a:cubicBezTo>
                      <a:cubicBezTo>
                        <a:pt x="2094012" y="635345"/>
                        <a:pt x="2077312" y="619834"/>
                        <a:pt x="2060040" y="605084"/>
                      </a:cubicBezTo>
                      <a:cubicBezTo>
                        <a:pt x="2053093" y="599137"/>
                        <a:pt x="2050904" y="592904"/>
                        <a:pt x="2050952" y="584006"/>
                      </a:cubicBezTo>
                      <a:cubicBezTo>
                        <a:pt x="2051238" y="478758"/>
                        <a:pt x="2049049" y="373463"/>
                        <a:pt x="2052094" y="268310"/>
                      </a:cubicBezTo>
                      <a:cubicBezTo>
                        <a:pt x="2053378" y="223061"/>
                        <a:pt x="2045100" y="184759"/>
                        <a:pt x="2014363" y="151263"/>
                      </a:cubicBezTo>
                      <a:cubicBezTo>
                        <a:pt x="2008225" y="144601"/>
                        <a:pt x="2003229" y="141080"/>
                        <a:pt x="1994188" y="140938"/>
                      </a:cubicBezTo>
                      <a:cubicBezTo>
                        <a:pt x="1936807" y="140034"/>
                        <a:pt x="1879425" y="138511"/>
                        <a:pt x="1822043" y="137417"/>
                      </a:cubicBezTo>
                      <a:cubicBezTo>
                        <a:pt x="1724122" y="135561"/>
                        <a:pt x="1626154" y="133801"/>
                        <a:pt x="1528234" y="132088"/>
                      </a:cubicBezTo>
                      <a:cubicBezTo>
                        <a:pt x="1336913" y="128709"/>
                        <a:pt x="1145593" y="125474"/>
                        <a:pt x="954272" y="121763"/>
                      </a:cubicBezTo>
                      <a:cubicBezTo>
                        <a:pt x="942091" y="121525"/>
                        <a:pt x="938428" y="123999"/>
                        <a:pt x="938523" y="136846"/>
                      </a:cubicBezTo>
                      <a:cubicBezTo>
                        <a:pt x="939094" y="247993"/>
                        <a:pt x="938856" y="359189"/>
                        <a:pt x="938856" y="470337"/>
                      </a:cubicBezTo>
                      <a:cubicBezTo>
                        <a:pt x="938856" y="477141"/>
                        <a:pt x="939141" y="483278"/>
                        <a:pt x="932718" y="488560"/>
                      </a:cubicBezTo>
                      <a:cubicBezTo>
                        <a:pt x="902885" y="513159"/>
                        <a:pt x="873528" y="538424"/>
                        <a:pt x="843838" y="563213"/>
                      </a:cubicBezTo>
                      <a:cubicBezTo>
                        <a:pt x="833275" y="572016"/>
                        <a:pt x="816955" y="568685"/>
                        <a:pt x="810341" y="556933"/>
                      </a:cubicBezTo>
                      <a:cubicBezTo>
                        <a:pt x="800873" y="540137"/>
                        <a:pt x="780746" y="530240"/>
                        <a:pt x="763237" y="533761"/>
                      </a:cubicBezTo>
                      <a:cubicBezTo>
                        <a:pt x="742159" y="538043"/>
                        <a:pt x="727076" y="553650"/>
                        <a:pt x="725268" y="573015"/>
                      </a:cubicBezTo>
                      <a:cubicBezTo>
                        <a:pt x="723269" y="594569"/>
                        <a:pt x="733261" y="612459"/>
                        <a:pt x="751865" y="620690"/>
                      </a:cubicBezTo>
                      <a:cubicBezTo>
                        <a:pt x="770374" y="628874"/>
                        <a:pt x="792499" y="624592"/>
                        <a:pt x="804774" y="608082"/>
                      </a:cubicBezTo>
                      <a:cubicBezTo>
                        <a:pt x="811198" y="599422"/>
                        <a:pt x="818049" y="597709"/>
                        <a:pt x="827518" y="598185"/>
                      </a:cubicBezTo>
                      <a:cubicBezTo>
                        <a:pt x="840127" y="598804"/>
                        <a:pt x="851641" y="598566"/>
                        <a:pt x="862680" y="588574"/>
                      </a:cubicBezTo>
                      <a:cubicBezTo>
                        <a:pt x="894416" y="559883"/>
                        <a:pt x="927341" y="532524"/>
                        <a:pt x="960362" y="505308"/>
                      </a:cubicBezTo>
                      <a:cubicBezTo>
                        <a:pt x="967547" y="499361"/>
                        <a:pt x="969736" y="493318"/>
                        <a:pt x="969736" y="484468"/>
                      </a:cubicBezTo>
                      <a:cubicBezTo>
                        <a:pt x="969498" y="378744"/>
                        <a:pt x="969831" y="273068"/>
                        <a:pt x="969212" y="167345"/>
                      </a:cubicBezTo>
                      <a:cubicBezTo>
                        <a:pt x="969117" y="154736"/>
                        <a:pt x="972828" y="152262"/>
                        <a:pt x="984390" y="152738"/>
                      </a:cubicBezTo>
                      <a:cubicBezTo>
                        <a:pt x="1019410" y="154165"/>
                        <a:pt x="1054524" y="154546"/>
                        <a:pt x="1089591" y="155212"/>
                      </a:cubicBezTo>
                      <a:cubicBezTo>
                        <a:pt x="1235805" y="157924"/>
                        <a:pt x="1382020" y="160588"/>
                        <a:pt x="1528234" y="163253"/>
                      </a:cubicBezTo>
                      <a:cubicBezTo>
                        <a:pt x="1673069" y="165870"/>
                        <a:pt x="1817951" y="168962"/>
                        <a:pt x="1962786" y="170580"/>
                      </a:cubicBezTo>
                      <a:cubicBezTo>
                        <a:pt x="1983816" y="170818"/>
                        <a:pt x="1998138" y="176433"/>
                        <a:pt x="2007273" y="195132"/>
                      </a:cubicBezTo>
                      <a:cubicBezTo>
                        <a:pt x="2011746" y="204267"/>
                        <a:pt x="2020215" y="210690"/>
                        <a:pt x="2020167" y="222823"/>
                      </a:cubicBezTo>
                      <a:cubicBezTo>
                        <a:pt x="2019692" y="347674"/>
                        <a:pt x="2019930" y="472525"/>
                        <a:pt x="2019597" y="597329"/>
                      </a:cubicBezTo>
                      <a:cubicBezTo>
                        <a:pt x="2019549" y="606416"/>
                        <a:pt x="2022356" y="612554"/>
                        <a:pt x="2028922" y="618454"/>
                      </a:cubicBezTo>
                      <a:cubicBezTo>
                        <a:pt x="2051999" y="639104"/>
                        <a:pt x="2074837" y="660087"/>
                        <a:pt x="2097486" y="681213"/>
                      </a:cubicBezTo>
                      <a:cubicBezTo>
                        <a:pt x="2102862" y="686256"/>
                        <a:pt x="2108477" y="688302"/>
                        <a:pt x="2115804" y="688207"/>
                      </a:cubicBezTo>
                      <a:cubicBezTo>
                        <a:pt x="2144971" y="687874"/>
                        <a:pt x="2174138" y="688064"/>
                        <a:pt x="2203304" y="688064"/>
                      </a:cubicBezTo>
                      <a:cubicBezTo>
                        <a:pt x="2237752" y="688064"/>
                        <a:pt x="2237372" y="688064"/>
                        <a:pt x="2237420" y="723036"/>
                      </a:cubicBezTo>
                      <a:cubicBezTo>
                        <a:pt x="2237420" y="732457"/>
                        <a:pt x="2234279" y="734408"/>
                        <a:pt x="2225715" y="734312"/>
                      </a:cubicBezTo>
                      <a:cubicBezTo>
                        <a:pt x="2190648" y="733932"/>
                        <a:pt x="2155534" y="734217"/>
                        <a:pt x="2120467" y="734122"/>
                      </a:cubicBezTo>
                      <a:cubicBezTo>
                        <a:pt x="2097723" y="734075"/>
                        <a:pt x="2072316" y="740070"/>
                        <a:pt x="2052950" y="731886"/>
                      </a:cubicBezTo>
                      <a:cubicBezTo>
                        <a:pt x="2033062" y="723512"/>
                        <a:pt x="2019359" y="700911"/>
                        <a:pt x="2002468" y="685019"/>
                      </a:cubicBezTo>
                      <a:cubicBezTo>
                        <a:pt x="1996330" y="679262"/>
                        <a:pt x="1994141" y="673410"/>
                        <a:pt x="1994188" y="664893"/>
                      </a:cubicBezTo>
                      <a:cubicBezTo>
                        <a:pt x="1995331" y="540993"/>
                        <a:pt x="1994998" y="417047"/>
                        <a:pt x="1997567" y="293147"/>
                      </a:cubicBezTo>
                      <a:cubicBezTo>
                        <a:pt x="1998328" y="257747"/>
                        <a:pt x="1992619" y="227010"/>
                        <a:pt x="1968400" y="200794"/>
                      </a:cubicBezTo>
                      <a:cubicBezTo>
                        <a:pt x="1968115" y="200461"/>
                        <a:pt x="1967781" y="200080"/>
                        <a:pt x="1967591" y="199699"/>
                      </a:cubicBezTo>
                      <a:cubicBezTo>
                        <a:pt x="1964261" y="192562"/>
                        <a:pt x="1958646" y="191040"/>
                        <a:pt x="1950986" y="190945"/>
                      </a:cubicBezTo>
                      <a:cubicBezTo>
                        <a:pt x="1830702" y="189279"/>
                        <a:pt x="1710467" y="187424"/>
                        <a:pt x="1590184" y="185330"/>
                      </a:cubicBezTo>
                      <a:cubicBezTo>
                        <a:pt x="1395199" y="181904"/>
                        <a:pt x="1200262" y="178336"/>
                        <a:pt x="1005326" y="174482"/>
                      </a:cubicBezTo>
                      <a:cubicBezTo>
                        <a:pt x="993954" y="174244"/>
                        <a:pt x="991147" y="177289"/>
                        <a:pt x="991194" y="188661"/>
                      </a:cubicBezTo>
                      <a:cubicBezTo>
                        <a:pt x="991670" y="293004"/>
                        <a:pt x="991385" y="397348"/>
                        <a:pt x="991670" y="501692"/>
                      </a:cubicBezTo>
                      <a:cubicBezTo>
                        <a:pt x="991670" y="510066"/>
                        <a:pt x="989434" y="516061"/>
                        <a:pt x="983534" y="522104"/>
                      </a:cubicBezTo>
                      <a:cubicBezTo>
                        <a:pt x="938761" y="568162"/>
                        <a:pt x="894368" y="614553"/>
                        <a:pt x="849833" y="660848"/>
                      </a:cubicBezTo>
                      <a:cubicBezTo>
                        <a:pt x="837034" y="674171"/>
                        <a:pt x="814957" y="673219"/>
                        <a:pt x="804013" y="658945"/>
                      </a:cubicBezTo>
                      <a:cubicBezTo>
                        <a:pt x="787788" y="637819"/>
                        <a:pt x="757432" y="634489"/>
                        <a:pt x="737401" y="651618"/>
                      </a:cubicBezTo>
                      <a:cubicBezTo>
                        <a:pt x="718273" y="667985"/>
                        <a:pt x="716751" y="698960"/>
                        <a:pt x="734165" y="717659"/>
                      </a:cubicBezTo>
                      <a:cubicBezTo>
                        <a:pt x="751484" y="736311"/>
                        <a:pt x="783458" y="737453"/>
                        <a:pt x="799588" y="717707"/>
                      </a:cubicBezTo>
                      <a:cubicBezTo>
                        <a:pt x="808105" y="707239"/>
                        <a:pt x="816907" y="704908"/>
                        <a:pt x="828660" y="705812"/>
                      </a:cubicBezTo>
                      <a:cubicBezTo>
                        <a:pt x="833180" y="706145"/>
                        <a:pt x="837843" y="705336"/>
                        <a:pt x="842315" y="705955"/>
                      </a:cubicBezTo>
                      <a:cubicBezTo>
                        <a:pt x="853259" y="707525"/>
                        <a:pt x="860777" y="703147"/>
                        <a:pt x="868294" y="695201"/>
                      </a:cubicBezTo>
                      <a:cubicBezTo>
                        <a:pt x="919158" y="641721"/>
                        <a:pt x="970449" y="588621"/>
                        <a:pt x="1021884" y="535712"/>
                      </a:cubicBezTo>
                      <a:cubicBezTo>
                        <a:pt x="1027546" y="529907"/>
                        <a:pt x="1029021" y="524007"/>
                        <a:pt x="1029021" y="516299"/>
                      </a:cubicBezTo>
                      <a:cubicBezTo>
                        <a:pt x="1028830" y="421091"/>
                        <a:pt x="1028878" y="325835"/>
                        <a:pt x="1028878" y="230627"/>
                      </a:cubicBezTo>
                      <a:cubicBezTo>
                        <a:pt x="1028878" y="212594"/>
                        <a:pt x="1028878" y="212498"/>
                        <a:pt x="1046816" y="212832"/>
                      </a:cubicBezTo>
                      <a:cubicBezTo>
                        <a:pt x="1254552" y="216448"/>
                        <a:pt x="1462240" y="220159"/>
                        <a:pt x="1669976" y="223680"/>
                      </a:cubicBezTo>
                      <a:cubicBezTo>
                        <a:pt x="1756525" y="225155"/>
                        <a:pt x="1843073" y="226392"/>
                        <a:pt x="1929622" y="227344"/>
                      </a:cubicBezTo>
                      <a:cubicBezTo>
                        <a:pt x="1938187" y="227439"/>
                        <a:pt x="1943420" y="230008"/>
                        <a:pt x="1948702" y="237050"/>
                      </a:cubicBezTo>
                      <a:cubicBezTo>
                        <a:pt x="1957837" y="249326"/>
                        <a:pt x="1961025" y="262030"/>
                        <a:pt x="1960882" y="277351"/>
                      </a:cubicBezTo>
                      <a:cubicBezTo>
                        <a:pt x="1959502" y="411718"/>
                        <a:pt x="1958932" y="546132"/>
                        <a:pt x="1957790" y="680547"/>
                      </a:cubicBezTo>
                      <a:cubicBezTo>
                        <a:pt x="1957742" y="689016"/>
                        <a:pt x="1960169" y="694868"/>
                        <a:pt x="1966164" y="700721"/>
                      </a:cubicBezTo>
                      <a:cubicBezTo>
                        <a:pt x="1986671" y="720800"/>
                        <a:pt x="2006845" y="741259"/>
                        <a:pt x="2026543" y="762099"/>
                      </a:cubicBezTo>
                      <a:cubicBezTo>
                        <a:pt x="2032776" y="768713"/>
                        <a:pt x="2039152" y="770854"/>
                        <a:pt x="2047955" y="770807"/>
                      </a:cubicBezTo>
                      <a:cubicBezTo>
                        <a:pt x="2106716" y="770474"/>
                        <a:pt x="2165525" y="770949"/>
                        <a:pt x="2224287" y="770331"/>
                      </a:cubicBezTo>
                      <a:cubicBezTo>
                        <a:pt x="2235516" y="770188"/>
                        <a:pt x="2237467" y="773804"/>
                        <a:pt x="2237420" y="784034"/>
                      </a:cubicBezTo>
                      <a:cubicBezTo>
                        <a:pt x="2236991" y="863303"/>
                        <a:pt x="2236848" y="942572"/>
                        <a:pt x="2237562" y="1021841"/>
                      </a:cubicBezTo>
                      <a:cubicBezTo>
                        <a:pt x="2237657" y="1034545"/>
                        <a:pt x="2233708" y="1036353"/>
                        <a:pt x="2222384" y="1036353"/>
                      </a:cubicBezTo>
                      <a:cubicBezTo>
                        <a:pt x="2027352" y="1036020"/>
                        <a:pt x="1832320" y="1036115"/>
                        <a:pt x="1637336" y="1036115"/>
                      </a:cubicBezTo>
                      <a:cubicBezTo>
                        <a:pt x="1563539" y="1036115"/>
                        <a:pt x="1489694" y="1036067"/>
                        <a:pt x="1415897" y="1036162"/>
                      </a:cubicBezTo>
                      <a:cubicBezTo>
                        <a:pt x="1409331" y="1036162"/>
                        <a:pt x="1404144" y="1035401"/>
                        <a:pt x="1399291" y="1029691"/>
                      </a:cubicBezTo>
                      <a:cubicBezTo>
                        <a:pt x="1374216" y="1000239"/>
                        <a:pt x="1348237" y="971501"/>
                        <a:pt x="1323258" y="941953"/>
                      </a:cubicBezTo>
                      <a:cubicBezTo>
                        <a:pt x="1317120" y="934673"/>
                        <a:pt x="1311172" y="931581"/>
                        <a:pt x="1301514" y="931724"/>
                      </a:cubicBezTo>
                      <a:cubicBezTo>
                        <a:pt x="1217677" y="932627"/>
                        <a:pt x="1133840" y="933103"/>
                        <a:pt x="1050004" y="933484"/>
                      </a:cubicBezTo>
                      <a:cubicBezTo>
                        <a:pt x="931100" y="934007"/>
                        <a:pt x="812149" y="934340"/>
                        <a:pt x="693246" y="934483"/>
                      </a:cubicBezTo>
                      <a:cubicBezTo>
                        <a:pt x="684919" y="934483"/>
                        <a:pt x="678829" y="936577"/>
                        <a:pt x="672691" y="942381"/>
                      </a:cubicBezTo>
                      <a:cubicBezTo>
                        <a:pt x="642335" y="971263"/>
                        <a:pt x="611360" y="999478"/>
                        <a:pt x="580956" y="1028359"/>
                      </a:cubicBezTo>
                      <a:cubicBezTo>
                        <a:pt x="574866" y="1034164"/>
                        <a:pt x="568728" y="1036448"/>
                        <a:pt x="560402" y="1036305"/>
                      </a:cubicBezTo>
                      <a:cubicBezTo>
                        <a:pt x="531235" y="1035829"/>
                        <a:pt x="501830" y="1033783"/>
                        <a:pt x="472996" y="1036733"/>
                      </a:cubicBezTo>
                      <a:cubicBezTo>
                        <a:pt x="438786" y="1040254"/>
                        <a:pt x="414282" y="1030643"/>
                        <a:pt x="396059" y="1000620"/>
                      </a:cubicBezTo>
                      <a:cubicBezTo>
                        <a:pt x="384830" y="982111"/>
                        <a:pt x="369129" y="966267"/>
                        <a:pt x="354997" y="949614"/>
                      </a:cubicBezTo>
                      <a:cubicBezTo>
                        <a:pt x="349478" y="943095"/>
                        <a:pt x="349668" y="935482"/>
                        <a:pt x="351714" y="929106"/>
                      </a:cubicBezTo>
                      <a:cubicBezTo>
                        <a:pt x="353665" y="923016"/>
                        <a:pt x="361230" y="926299"/>
                        <a:pt x="366226" y="926252"/>
                      </a:cubicBezTo>
                      <a:cubicBezTo>
                        <a:pt x="396773" y="925966"/>
                        <a:pt x="427272" y="926347"/>
                        <a:pt x="457818" y="926014"/>
                      </a:cubicBezTo>
                      <a:cubicBezTo>
                        <a:pt x="479991" y="925776"/>
                        <a:pt x="499689" y="918734"/>
                        <a:pt x="515295" y="902224"/>
                      </a:cubicBezTo>
                      <a:cubicBezTo>
                        <a:pt x="506731" y="882478"/>
                        <a:pt x="492171" y="866681"/>
                        <a:pt x="479848" y="849457"/>
                      </a:cubicBezTo>
                      <a:cubicBezTo>
                        <a:pt x="427652" y="776421"/>
                        <a:pt x="374838" y="703813"/>
                        <a:pt x="322357" y="631015"/>
                      </a:cubicBezTo>
                      <a:cubicBezTo>
                        <a:pt x="249702" y="530240"/>
                        <a:pt x="177142" y="429417"/>
                        <a:pt x="104534" y="328595"/>
                      </a:cubicBezTo>
                      <a:cubicBezTo>
                        <a:pt x="77223" y="290721"/>
                        <a:pt x="49912" y="252847"/>
                        <a:pt x="22601" y="214973"/>
                      </a:cubicBezTo>
                      <a:cubicBezTo>
                        <a:pt x="22601" y="214973"/>
                        <a:pt x="22601" y="214973"/>
                        <a:pt x="22601" y="214973"/>
                      </a:cubicBezTo>
                      <a:cubicBezTo>
                        <a:pt x="12323" y="222586"/>
                        <a:pt x="7708" y="233672"/>
                        <a:pt x="3521" y="245186"/>
                      </a:cubicBezTo>
                      <a:cubicBezTo>
                        <a:pt x="-1665" y="259651"/>
                        <a:pt x="1998" y="274734"/>
                        <a:pt x="0" y="289341"/>
                      </a:cubicBezTo>
                      <a:cubicBezTo>
                        <a:pt x="190" y="316652"/>
                        <a:pt x="523" y="343963"/>
                        <a:pt x="523" y="371322"/>
                      </a:cubicBezTo>
                      <a:cubicBezTo>
                        <a:pt x="571" y="530811"/>
                        <a:pt x="381" y="690253"/>
                        <a:pt x="571" y="849742"/>
                      </a:cubicBezTo>
                      <a:cubicBezTo>
                        <a:pt x="619" y="887569"/>
                        <a:pt x="26360" y="917925"/>
                        <a:pt x="63567" y="924063"/>
                      </a:cubicBezTo>
                      <a:cubicBezTo>
                        <a:pt x="92496" y="928869"/>
                        <a:pt x="121758" y="925395"/>
                        <a:pt x="150877" y="925871"/>
                      </a:cubicBezTo>
                      <a:cubicBezTo>
                        <a:pt x="159394" y="926014"/>
                        <a:pt x="162439" y="927679"/>
                        <a:pt x="162487" y="937005"/>
                      </a:cubicBezTo>
                      <a:cubicBezTo>
                        <a:pt x="162772" y="982539"/>
                        <a:pt x="164105" y="1028121"/>
                        <a:pt x="164533" y="1073656"/>
                      </a:cubicBezTo>
                      <a:cubicBezTo>
                        <a:pt x="164628" y="1081173"/>
                        <a:pt x="167007" y="1086264"/>
                        <a:pt x="172479" y="1091165"/>
                      </a:cubicBezTo>
                      <a:cubicBezTo>
                        <a:pt x="197506" y="1113718"/>
                        <a:pt x="222010" y="1136890"/>
                        <a:pt x="247228" y="1159300"/>
                      </a:cubicBezTo>
                      <a:cubicBezTo>
                        <a:pt x="253318" y="1164725"/>
                        <a:pt x="255459" y="1170054"/>
                        <a:pt x="255364" y="1177999"/>
                      </a:cubicBezTo>
                      <a:cubicBezTo>
                        <a:pt x="254888" y="1211734"/>
                        <a:pt x="255174" y="1245421"/>
                        <a:pt x="254936" y="1279155"/>
                      </a:cubicBezTo>
                      <a:cubicBezTo>
                        <a:pt x="254222" y="1383499"/>
                        <a:pt x="253413" y="1487795"/>
                        <a:pt x="252509" y="1592139"/>
                      </a:cubicBezTo>
                      <a:cubicBezTo>
                        <a:pt x="252461" y="1595946"/>
                        <a:pt x="254507" y="1602321"/>
                        <a:pt x="249845" y="1603035"/>
                      </a:cubicBezTo>
                      <a:cubicBezTo>
                        <a:pt x="240471" y="1604415"/>
                        <a:pt x="230765" y="1603749"/>
                        <a:pt x="221201" y="1603606"/>
                      </a:cubicBezTo>
                      <a:cubicBezTo>
                        <a:pt x="215206" y="1603511"/>
                        <a:pt x="215158" y="1597611"/>
                        <a:pt x="212827" y="1594090"/>
                      </a:cubicBezTo>
                      <a:cubicBezTo>
                        <a:pt x="197934" y="1571917"/>
                        <a:pt x="167768" y="1566446"/>
                        <a:pt x="146928" y="1582242"/>
                      </a:cubicBezTo>
                      <a:cubicBezTo>
                        <a:pt x="125374" y="1598562"/>
                        <a:pt x="122472" y="1629775"/>
                        <a:pt x="140648" y="1649759"/>
                      </a:cubicBezTo>
                      <a:cubicBezTo>
                        <a:pt x="158157" y="1669029"/>
                        <a:pt x="192034" y="1670837"/>
                        <a:pt x="206737" y="1649521"/>
                      </a:cubicBezTo>
                      <a:cubicBezTo>
                        <a:pt x="217157" y="1634438"/>
                        <a:pt x="228576" y="1633677"/>
                        <a:pt x="243231" y="1634343"/>
                      </a:cubicBezTo>
                      <a:cubicBezTo>
                        <a:pt x="252319" y="1634771"/>
                        <a:pt x="261549" y="1633677"/>
                        <a:pt x="270542" y="1634628"/>
                      </a:cubicBezTo>
                      <a:cubicBezTo>
                        <a:pt x="280915" y="1635723"/>
                        <a:pt x="283294" y="1632107"/>
                        <a:pt x="283341" y="1621972"/>
                      </a:cubicBezTo>
                      <a:cubicBezTo>
                        <a:pt x="283864" y="1469334"/>
                        <a:pt x="284816" y="1316744"/>
                        <a:pt x="285910" y="1164106"/>
                      </a:cubicBezTo>
                      <a:cubicBezTo>
                        <a:pt x="285958" y="1156208"/>
                        <a:pt x="283912" y="1150688"/>
                        <a:pt x="277822" y="1145312"/>
                      </a:cubicBezTo>
                      <a:cubicBezTo>
                        <a:pt x="252271" y="1122663"/>
                        <a:pt x="227244" y="1099397"/>
                        <a:pt x="202026" y="1076320"/>
                      </a:cubicBezTo>
                      <a:cubicBezTo>
                        <a:pt x="198410" y="1072990"/>
                        <a:pt x="195032" y="1070087"/>
                        <a:pt x="194937" y="1064045"/>
                      </a:cubicBezTo>
                      <a:cubicBezTo>
                        <a:pt x="194413" y="1021222"/>
                        <a:pt x="193557" y="978400"/>
                        <a:pt x="192510" y="935625"/>
                      </a:cubicBezTo>
                      <a:cubicBezTo>
                        <a:pt x="192367" y="928964"/>
                        <a:pt x="193605" y="925823"/>
                        <a:pt x="201265" y="926014"/>
                      </a:cubicBezTo>
                      <a:cubicBezTo>
                        <a:pt x="220392" y="926537"/>
                        <a:pt x="239567" y="926585"/>
                        <a:pt x="258695" y="926014"/>
                      </a:cubicBezTo>
                      <a:cubicBezTo>
                        <a:pt x="267164" y="925776"/>
                        <a:pt x="268353" y="929487"/>
                        <a:pt x="268163" y="936577"/>
                      </a:cubicBezTo>
                      <a:cubicBezTo>
                        <a:pt x="267735" y="952516"/>
                        <a:pt x="268496" y="968503"/>
                        <a:pt x="267830" y="984395"/>
                      </a:cubicBezTo>
                      <a:cubicBezTo>
                        <a:pt x="267449" y="993340"/>
                        <a:pt x="270399" y="999811"/>
                        <a:pt x="276252" y="1006329"/>
                      </a:cubicBezTo>
                      <a:cubicBezTo>
                        <a:pt x="311271" y="1045250"/>
                        <a:pt x="346100" y="1084409"/>
                        <a:pt x="380691" y="1123710"/>
                      </a:cubicBezTo>
                      <a:cubicBezTo>
                        <a:pt x="385306" y="1128944"/>
                        <a:pt x="389874" y="1131228"/>
                        <a:pt x="396963" y="1131180"/>
                      </a:cubicBezTo>
                      <a:cubicBezTo>
                        <a:pt x="466240" y="1130943"/>
                        <a:pt x="535470" y="1130895"/>
                        <a:pt x="604747" y="1131228"/>
                      </a:cubicBezTo>
                      <a:cubicBezTo>
                        <a:pt x="612359" y="1131275"/>
                        <a:pt x="617355" y="1128706"/>
                        <a:pt x="622351" y="1123282"/>
                      </a:cubicBezTo>
                      <a:cubicBezTo>
                        <a:pt x="646760" y="1096875"/>
                        <a:pt x="671787" y="1070944"/>
                        <a:pt x="696053" y="1044394"/>
                      </a:cubicBezTo>
                      <a:cubicBezTo>
                        <a:pt x="701906" y="1038018"/>
                        <a:pt x="707901" y="1036115"/>
                        <a:pt x="716227" y="1036115"/>
                      </a:cubicBezTo>
                      <a:cubicBezTo>
                        <a:pt x="893036" y="1036353"/>
                        <a:pt x="1069845" y="1036353"/>
                        <a:pt x="1246653" y="1036067"/>
                      </a:cubicBezTo>
                      <a:cubicBezTo>
                        <a:pt x="1255313" y="1036067"/>
                        <a:pt x="1261023" y="1038637"/>
                        <a:pt x="1266494" y="1044965"/>
                      </a:cubicBezTo>
                      <a:cubicBezTo>
                        <a:pt x="1288001" y="1069707"/>
                        <a:pt x="1310363" y="1093735"/>
                        <a:pt x="1331394" y="1118905"/>
                      </a:cubicBezTo>
                      <a:cubicBezTo>
                        <a:pt x="1339245" y="1128326"/>
                        <a:pt x="1347476" y="1131275"/>
                        <a:pt x="1359324" y="1131275"/>
                      </a:cubicBezTo>
                      <a:cubicBezTo>
                        <a:pt x="1647328" y="1130990"/>
                        <a:pt x="1935284" y="1131133"/>
                        <a:pt x="2223288" y="1130800"/>
                      </a:cubicBezTo>
                      <a:cubicBezTo>
                        <a:pt x="2234565" y="1130800"/>
                        <a:pt x="2237705" y="1133322"/>
                        <a:pt x="2237515" y="1144884"/>
                      </a:cubicBezTo>
                      <a:cubicBezTo>
                        <a:pt x="2236801" y="1194557"/>
                        <a:pt x="2236801" y="1244231"/>
                        <a:pt x="2237515" y="1293858"/>
                      </a:cubicBezTo>
                      <a:cubicBezTo>
                        <a:pt x="2237705" y="1305943"/>
                        <a:pt x="2235088" y="1309654"/>
                        <a:pt x="2222194" y="1309512"/>
                      </a:cubicBezTo>
                      <a:cubicBezTo>
                        <a:pt x="2029017" y="1307418"/>
                        <a:pt x="1835841" y="1305848"/>
                        <a:pt x="1642665" y="1304278"/>
                      </a:cubicBezTo>
                      <a:cubicBezTo>
                        <a:pt x="1529233" y="1303326"/>
                        <a:pt x="1415754" y="1302327"/>
                        <a:pt x="1302322" y="1301899"/>
                      </a:cubicBezTo>
                      <a:cubicBezTo>
                        <a:pt x="1290951" y="1301851"/>
                        <a:pt x="1287477" y="1299044"/>
                        <a:pt x="1288191" y="1287577"/>
                      </a:cubicBezTo>
                      <a:cubicBezTo>
                        <a:pt x="1289238" y="1270305"/>
                        <a:pt x="1288667" y="1252939"/>
                        <a:pt x="1288381" y="1235667"/>
                      </a:cubicBezTo>
                      <a:cubicBezTo>
                        <a:pt x="1287810" y="1202313"/>
                        <a:pt x="1269016" y="1171386"/>
                        <a:pt x="1238517" y="1163059"/>
                      </a:cubicBezTo>
                      <a:cubicBezTo>
                        <a:pt x="1220199" y="1158063"/>
                        <a:pt x="1218866" y="1148928"/>
                        <a:pt x="1220341" y="1134654"/>
                      </a:cubicBezTo>
                      <a:cubicBezTo>
                        <a:pt x="1220389" y="1134226"/>
                        <a:pt x="1220341" y="1133750"/>
                        <a:pt x="1220341" y="1133274"/>
                      </a:cubicBezTo>
                      <a:cubicBezTo>
                        <a:pt x="1220341" y="1111768"/>
                        <a:pt x="1220341" y="1111768"/>
                        <a:pt x="1199216" y="1111768"/>
                      </a:cubicBezTo>
                      <a:cubicBezTo>
                        <a:pt x="1173808" y="1111768"/>
                        <a:pt x="1173808" y="1111768"/>
                        <a:pt x="1173808" y="1137223"/>
                      </a:cubicBezTo>
                      <a:cubicBezTo>
                        <a:pt x="1173808" y="1156779"/>
                        <a:pt x="1173808" y="1156255"/>
                        <a:pt x="1154633" y="1156921"/>
                      </a:cubicBezTo>
                      <a:cubicBezTo>
                        <a:pt x="1144451" y="1157302"/>
                        <a:pt x="1139217" y="1155066"/>
                        <a:pt x="1141073" y="1143742"/>
                      </a:cubicBezTo>
                      <a:cubicBezTo>
                        <a:pt x="1141786" y="1139317"/>
                        <a:pt x="1141215" y="1134654"/>
                        <a:pt x="1141215" y="1130086"/>
                      </a:cubicBezTo>
                      <a:cubicBezTo>
                        <a:pt x="1141215" y="1111768"/>
                        <a:pt x="1141215" y="1111768"/>
                        <a:pt x="1122373" y="1111768"/>
                      </a:cubicBezTo>
                      <a:cubicBezTo>
                        <a:pt x="1094872" y="1111768"/>
                        <a:pt x="1094539" y="1111768"/>
                        <a:pt x="1095015" y="1139459"/>
                      </a:cubicBezTo>
                      <a:cubicBezTo>
                        <a:pt x="1095205" y="1150355"/>
                        <a:pt x="1095681" y="1157730"/>
                        <a:pt x="1080170" y="1157350"/>
                      </a:cubicBezTo>
                      <a:cubicBezTo>
                        <a:pt x="1066514" y="1157016"/>
                        <a:pt x="1062375" y="1153115"/>
                        <a:pt x="1064516" y="1140459"/>
                      </a:cubicBezTo>
                      <a:cubicBezTo>
                        <a:pt x="1064991" y="1137794"/>
                        <a:pt x="1064563" y="1134987"/>
                        <a:pt x="1064563" y="1132275"/>
                      </a:cubicBezTo>
                      <a:cubicBezTo>
                        <a:pt x="1064563" y="1111768"/>
                        <a:pt x="1064563" y="1111768"/>
                        <a:pt x="1043771" y="1111768"/>
                      </a:cubicBezTo>
                      <a:cubicBezTo>
                        <a:pt x="1018220" y="1111768"/>
                        <a:pt x="1018220" y="1111768"/>
                        <a:pt x="1018220" y="1137271"/>
                      </a:cubicBezTo>
                      <a:cubicBezTo>
                        <a:pt x="1018220" y="1157016"/>
                        <a:pt x="1018220" y="1156493"/>
                        <a:pt x="998902" y="1156921"/>
                      </a:cubicBezTo>
                      <a:cubicBezTo>
                        <a:pt x="989672" y="1157112"/>
                        <a:pt x="987436" y="1154114"/>
                        <a:pt x="987673" y="1145407"/>
                      </a:cubicBezTo>
                      <a:cubicBezTo>
                        <a:pt x="987959" y="1134654"/>
                        <a:pt x="992574" y="1120237"/>
                        <a:pt x="985818" y="1113909"/>
                      </a:cubicBezTo>
                      <a:cubicBezTo>
                        <a:pt x="978538" y="1107057"/>
                        <a:pt x="964169" y="1112529"/>
                        <a:pt x="952940" y="1111768"/>
                      </a:cubicBezTo>
                      <a:cubicBezTo>
                        <a:pt x="952036" y="1111720"/>
                        <a:pt x="951084" y="1111863"/>
                        <a:pt x="950228" y="1111768"/>
                      </a:cubicBezTo>
                      <a:cubicBezTo>
                        <a:pt x="942615" y="1110578"/>
                        <a:pt x="940807" y="1114432"/>
                        <a:pt x="941425" y="1121188"/>
                      </a:cubicBezTo>
                      <a:cubicBezTo>
                        <a:pt x="941901" y="1126137"/>
                        <a:pt x="941520" y="1131228"/>
                        <a:pt x="941520" y="1136224"/>
                      </a:cubicBezTo>
                      <a:cubicBezTo>
                        <a:pt x="941520" y="1157588"/>
                        <a:pt x="941520" y="1157254"/>
                        <a:pt x="920538" y="1156874"/>
                      </a:cubicBezTo>
                      <a:cubicBezTo>
                        <a:pt x="913543" y="1156731"/>
                        <a:pt x="910783" y="1155066"/>
                        <a:pt x="911212" y="1147691"/>
                      </a:cubicBezTo>
                      <a:cubicBezTo>
                        <a:pt x="911783" y="1138175"/>
                        <a:pt x="911307" y="1128564"/>
                        <a:pt x="911355" y="1119000"/>
                      </a:cubicBezTo>
                      <a:cubicBezTo>
                        <a:pt x="911355" y="1115193"/>
                        <a:pt x="911497" y="1111625"/>
                        <a:pt x="905978" y="1111768"/>
                      </a:cubicBezTo>
                      <a:cubicBezTo>
                        <a:pt x="892798" y="1112101"/>
                        <a:pt x="877715" y="1108485"/>
                        <a:pt x="867200" y="1113909"/>
                      </a:cubicBezTo>
                      <a:cubicBezTo>
                        <a:pt x="860063" y="1117572"/>
                        <a:pt x="865820" y="1134130"/>
                        <a:pt x="864964" y="1144884"/>
                      </a:cubicBezTo>
                      <a:cubicBezTo>
                        <a:pt x="864773" y="1147167"/>
                        <a:pt x="864868" y="1149451"/>
                        <a:pt x="864916" y="1151735"/>
                      </a:cubicBezTo>
                      <a:cubicBezTo>
                        <a:pt x="864916" y="1155066"/>
                        <a:pt x="863156" y="1156065"/>
                        <a:pt x="859968" y="1156779"/>
                      </a:cubicBezTo>
                      <a:cubicBezTo>
                        <a:pt x="840507" y="1161061"/>
                        <a:pt x="834798" y="1156874"/>
                        <a:pt x="834798" y="1137699"/>
                      </a:cubicBezTo>
                      <a:cubicBezTo>
                        <a:pt x="834798" y="1136319"/>
                        <a:pt x="834798" y="1134987"/>
                        <a:pt x="834798" y="1133607"/>
                      </a:cubicBezTo>
                      <a:cubicBezTo>
                        <a:pt x="834798" y="1111768"/>
                        <a:pt x="834798" y="1111768"/>
                        <a:pt x="812625" y="1111768"/>
                      </a:cubicBezTo>
                      <a:cubicBezTo>
                        <a:pt x="788312" y="1111768"/>
                        <a:pt x="788312" y="1111768"/>
                        <a:pt x="788312" y="1136938"/>
                      </a:cubicBezTo>
                      <a:cubicBezTo>
                        <a:pt x="788312" y="1156684"/>
                        <a:pt x="788312" y="1156684"/>
                        <a:pt x="770754" y="1156684"/>
                      </a:cubicBezTo>
                      <a:cubicBezTo>
                        <a:pt x="753007" y="1156684"/>
                        <a:pt x="753007" y="1156684"/>
                        <a:pt x="753007" y="1138508"/>
                      </a:cubicBezTo>
                      <a:cubicBezTo>
                        <a:pt x="753007" y="1134844"/>
                        <a:pt x="752484" y="1131133"/>
                        <a:pt x="753102" y="1127612"/>
                      </a:cubicBezTo>
                      <a:cubicBezTo>
                        <a:pt x="755481" y="1114385"/>
                        <a:pt x="750342" y="1110959"/>
                        <a:pt x="737115" y="1111435"/>
                      </a:cubicBezTo>
                      <a:cubicBezTo>
                        <a:pt x="706569" y="1112529"/>
                        <a:pt x="705950" y="1111768"/>
                        <a:pt x="706854" y="1141791"/>
                      </a:cubicBezTo>
                      <a:cubicBezTo>
                        <a:pt x="707187" y="1153115"/>
                        <a:pt x="704332" y="1157159"/>
                        <a:pt x="692723" y="1158729"/>
                      </a:cubicBezTo>
                      <a:cubicBezTo>
                        <a:pt x="659559" y="1163202"/>
                        <a:pt x="635055" y="1186088"/>
                        <a:pt x="629441" y="1219299"/>
                      </a:cubicBezTo>
                      <a:cubicBezTo>
                        <a:pt x="623684" y="1253557"/>
                        <a:pt x="627633" y="1288338"/>
                        <a:pt x="627395" y="1322882"/>
                      </a:cubicBezTo>
                      <a:cubicBezTo>
                        <a:pt x="842696" y="1322929"/>
                        <a:pt x="1058045" y="1322929"/>
                        <a:pt x="1273346" y="1323120"/>
                      </a:cubicBezTo>
                      <a:cubicBezTo>
                        <a:pt x="1279722" y="1323120"/>
                        <a:pt x="1289190" y="1319361"/>
                        <a:pt x="1288810" y="1331922"/>
                      </a:cubicBezTo>
                      <a:cubicBezTo>
                        <a:pt x="1304892" y="1331874"/>
                        <a:pt x="1320974" y="1331827"/>
                        <a:pt x="1337056" y="1331779"/>
                      </a:cubicBezTo>
                      <a:cubicBezTo>
                        <a:pt x="1372170" y="1331684"/>
                        <a:pt x="1407237" y="1331541"/>
                        <a:pt x="1442351" y="1331589"/>
                      </a:cubicBezTo>
                      <a:cubicBezTo>
                        <a:pt x="1443969" y="1331589"/>
                        <a:pt x="1445634" y="1332826"/>
                        <a:pt x="1447252" y="1333492"/>
                      </a:cubicBezTo>
                      <a:cubicBezTo>
                        <a:pt x="1537465" y="1334206"/>
                        <a:pt x="1627629" y="1334967"/>
                        <a:pt x="1717842" y="1335633"/>
                      </a:cubicBezTo>
                      <a:cubicBezTo>
                        <a:pt x="1886419" y="1336918"/>
                        <a:pt x="2054996" y="1338298"/>
                        <a:pt x="2223526" y="1339154"/>
                      </a:cubicBezTo>
                      <a:cubicBezTo>
                        <a:pt x="2235136" y="1339202"/>
                        <a:pt x="2237562" y="1342342"/>
                        <a:pt x="2237467" y="1353476"/>
                      </a:cubicBezTo>
                      <a:cubicBezTo>
                        <a:pt x="2236848" y="1411809"/>
                        <a:pt x="2238466" y="1470143"/>
                        <a:pt x="2236848" y="1528429"/>
                      </a:cubicBezTo>
                      <a:cubicBezTo>
                        <a:pt x="2234945" y="1597040"/>
                        <a:pt x="2284715" y="1650378"/>
                        <a:pt x="2338861" y="1660417"/>
                      </a:cubicBezTo>
                      <a:cubicBezTo>
                        <a:pt x="2345712" y="1661702"/>
                        <a:pt x="2349566" y="1665556"/>
                        <a:pt x="2352849" y="1671551"/>
                      </a:cubicBezTo>
                      <a:cubicBezTo>
                        <a:pt x="2364174" y="1692248"/>
                        <a:pt x="2375878" y="1712755"/>
                        <a:pt x="2387869" y="1733120"/>
                      </a:cubicBezTo>
                      <a:cubicBezTo>
                        <a:pt x="2391723" y="1739638"/>
                        <a:pt x="2393340" y="1746109"/>
                        <a:pt x="2393340" y="1753674"/>
                      </a:cubicBezTo>
                      <a:cubicBezTo>
                        <a:pt x="2393150" y="1839319"/>
                        <a:pt x="2393102" y="1924964"/>
                        <a:pt x="2393388" y="2010608"/>
                      </a:cubicBezTo>
                      <a:cubicBezTo>
                        <a:pt x="2393436" y="2019411"/>
                        <a:pt x="2392008" y="2024454"/>
                        <a:pt x="2382635" y="2028927"/>
                      </a:cubicBezTo>
                      <a:cubicBezTo>
                        <a:pt x="2358178" y="2040584"/>
                        <a:pt x="2351232" y="2071464"/>
                        <a:pt x="2366124" y="2094207"/>
                      </a:cubicBezTo>
                      <a:cubicBezTo>
                        <a:pt x="2380208" y="2115714"/>
                        <a:pt x="2411516" y="2120662"/>
                        <a:pt x="2432356" y="2104675"/>
                      </a:cubicBezTo>
                      <a:cubicBezTo>
                        <a:pt x="2452863" y="2088926"/>
                        <a:pt x="2455671" y="2057475"/>
                        <a:pt x="2437495" y="2038205"/>
                      </a:cubicBezTo>
                      <a:cubicBezTo>
                        <a:pt x="2432261" y="2032686"/>
                        <a:pt x="2430596" y="2027357"/>
                        <a:pt x="2430596" y="2020172"/>
                      </a:cubicBezTo>
                      <a:cubicBezTo>
                        <a:pt x="2430786" y="1943187"/>
                        <a:pt x="2429216" y="1866154"/>
                        <a:pt x="2431357" y="1789217"/>
                      </a:cubicBezTo>
                      <a:cubicBezTo>
                        <a:pt x="2432404" y="1751438"/>
                        <a:pt x="2427265" y="1717323"/>
                        <a:pt x="2404094" y="1686872"/>
                      </a:cubicBezTo>
                      <a:cubicBezTo>
                        <a:pt x="2400810" y="1682589"/>
                        <a:pt x="2398955" y="1677213"/>
                        <a:pt x="2395957" y="1672740"/>
                      </a:cubicBezTo>
                      <a:cubicBezTo>
                        <a:pt x="2391009" y="1665413"/>
                        <a:pt x="2393531" y="1663557"/>
                        <a:pt x="2401381" y="1663652"/>
                      </a:cubicBezTo>
                      <a:cubicBezTo>
                        <a:pt x="2420509" y="1663938"/>
                        <a:pt x="2439636" y="1663985"/>
                        <a:pt x="2458811" y="1663605"/>
                      </a:cubicBezTo>
                      <a:cubicBezTo>
                        <a:pt x="2465377" y="1663462"/>
                        <a:pt x="2468517" y="1666317"/>
                        <a:pt x="2471182" y="1671836"/>
                      </a:cubicBezTo>
                      <a:cubicBezTo>
                        <a:pt x="2480650" y="1691439"/>
                        <a:pt x="2490214" y="1711043"/>
                        <a:pt x="2500396" y="1730313"/>
                      </a:cubicBezTo>
                      <a:cubicBezTo>
                        <a:pt x="2504821" y="1738687"/>
                        <a:pt x="2506487" y="1747013"/>
                        <a:pt x="2506487" y="1756386"/>
                      </a:cubicBezTo>
                      <a:cubicBezTo>
                        <a:pt x="2506296" y="1841603"/>
                        <a:pt x="2506249" y="1926772"/>
                        <a:pt x="2506534" y="2011988"/>
                      </a:cubicBezTo>
                      <a:cubicBezTo>
                        <a:pt x="2506582" y="2021171"/>
                        <a:pt x="2504821" y="2027309"/>
                        <a:pt x="2496733" y="2033495"/>
                      </a:cubicBezTo>
                      <a:cubicBezTo>
                        <a:pt x="2475179" y="2049910"/>
                        <a:pt x="2473847" y="2081979"/>
                        <a:pt x="2492450" y="2100916"/>
                      </a:cubicBezTo>
                      <a:cubicBezTo>
                        <a:pt x="2510150" y="2118901"/>
                        <a:pt x="2541315" y="2118330"/>
                        <a:pt x="2558492" y="2099679"/>
                      </a:cubicBezTo>
                      <a:cubicBezTo>
                        <a:pt x="2577048" y="2079552"/>
                        <a:pt x="2574622" y="2049053"/>
                        <a:pt x="2552259" y="2032543"/>
                      </a:cubicBezTo>
                      <a:cubicBezTo>
                        <a:pt x="2545645" y="2027642"/>
                        <a:pt x="2543409" y="2023027"/>
                        <a:pt x="2543456" y="2014938"/>
                      </a:cubicBezTo>
                      <a:cubicBezTo>
                        <a:pt x="2543789" y="1925202"/>
                        <a:pt x="2543599" y="1835417"/>
                        <a:pt x="2543789" y="1745681"/>
                      </a:cubicBezTo>
                      <a:cubicBezTo>
                        <a:pt x="2543789" y="1737687"/>
                        <a:pt x="2542172" y="1730693"/>
                        <a:pt x="2538460" y="1723604"/>
                      </a:cubicBezTo>
                      <a:cubicBezTo>
                        <a:pt x="2528469" y="1704381"/>
                        <a:pt x="2519048" y="1684826"/>
                        <a:pt x="2508580" y="1663748"/>
                      </a:cubicBezTo>
                      <a:cubicBezTo>
                        <a:pt x="2529040" y="1663748"/>
                        <a:pt x="2547643" y="1664223"/>
                        <a:pt x="2566200" y="1663509"/>
                      </a:cubicBezTo>
                      <a:cubicBezTo>
                        <a:pt x="2574574" y="1663177"/>
                        <a:pt x="2578285" y="1666698"/>
                        <a:pt x="2581616" y="1673644"/>
                      </a:cubicBezTo>
                      <a:cubicBezTo>
                        <a:pt x="2591751" y="1694960"/>
                        <a:pt x="2602266" y="1716086"/>
                        <a:pt x="2613162" y="1737069"/>
                      </a:cubicBezTo>
                      <a:cubicBezTo>
                        <a:pt x="2616635" y="1743778"/>
                        <a:pt x="2618015" y="1750439"/>
                        <a:pt x="2617967" y="1757909"/>
                      </a:cubicBezTo>
                      <a:cubicBezTo>
                        <a:pt x="2617824" y="1843554"/>
                        <a:pt x="2617777" y="1929198"/>
                        <a:pt x="2618063" y="2014843"/>
                      </a:cubicBezTo>
                      <a:cubicBezTo>
                        <a:pt x="2618110" y="2022837"/>
                        <a:pt x="2616016" y="2027547"/>
                        <a:pt x="2609355" y="2032590"/>
                      </a:cubicBezTo>
                      <a:cubicBezTo>
                        <a:pt x="2587326" y="2049244"/>
                        <a:pt x="2585042" y="2080124"/>
                        <a:pt x="2603360" y="2099917"/>
                      </a:cubicBezTo>
                      <a:cubicBezTo>
                        <a:pt x="2620822" y="2118759"/>
                        <a:pt x="2652986" y="2118616"/>
                        <a:pt x="2670448" y="2099679"/>
                      </a:cubicBezTo>
                      <a:cubicBezTo>
                        <a:pt x="2688815" y="2079743"/>
                        <a:pt x="2686293" y="2048958"/>
                        <a:pt x="2664025" y="2032448"/>
                      </a:cubicBezTo>
                      <a:cubicBezTo>
                        <a:pt x="2657316" y="2027452"/>
                        <a:pt x="2655365" y="2022694"/>
                        <a:pt x="2655365" y="2014748"/>
                      </a:cubicBezTo>
                      <a:cubicBezTo>
                        <a:pt x="2655651" y="1926819"/>
                        <a:pt x="2655461" y="1838891"/>
                        <a:pt x="2655651" y="1750962"/>
                      </a:cubicBezTo>
                      <a:cubicBezTo>
                        <a:pt x="2655651" y="1743016"/>
                        <a:pt x="2654224" y="1735927"/>
                        <a:pt x="2650512" y="1728790"/>
                      </a:cubicBezTo>
                      <a:cubicBezTo>
                        <a:pt x="2639664" y="1707902"/>
                        <a:pt x="2629434" y="1686729"/>
                        <a:pt x="2617920" y="1663700"/>
                      </a:cubicBezTo>
                      <a:cubicBezTo>
                        <a:pt x="2627293" y="1663700"/>
                        <a:pt x="2634858" y="1663605"/>
                        <a:pt x="2642376" y="1663700"/>
                      </a:cubicBezTo>
                      <a:cubicBezTo>
                        <a:pt x="2660552" y="1663890"/>
                        <a:pt x="2681868" y="1658419"/>
                        <a:pt x="2696094" y="1666031"/>
                      </a:cubicBezTo>
                      <a:cubicBezTo>
                        <a:pt x="2710939" y="1673977"/>
                        <a:pt x="2713604" y="1697530"/>
                        <a:pt x="2723120" y="1713422"/>
                      </a:cubicBezTo>
                      <a:cubicBezTo>
                        <a:pt x="2730352" y="1725507"/>
                        <a:pt x="2732541" y="1738211"/>
                        <a:pt x="2732493" y="1752342"/>
                      </a:cubicBezTo>
                      <a:cubicBezTo>
                        <a:pt x="2732017" y="1839367"/>
                        <a:pt x="2732160" y="1926391"/>
                        <a:pt x="2732398" y="2013416"/>
                      </a:cubicBezTo>
                      <a:cubicBezTo>
                        <a:pt x="2732398" y="2021362"/>
                        <a:pt x="2730781" y="2026167"/>
                        <a:pt x="2723405" y="2030925"/>
                      </a:cubicBezTo>
                      <a:cubicBezTo>
                        <a:pt x="2699901" y="2046056"/>
                        <a:pt x="2695666" y="2076269"/>
                        <a:pt x="2712795" y="2097538"/>
                      </a:cubicBezTo>
                      <a:cubicBezTo>
                        <a:pt x="2729020" y="2117617"/>
                        <a:pt x="2760804" y="2119710"/>
                        <a:pt x="2779693" y="2101915"/>
                      </a:cubicBezTo>
                      <a:cubicBezTo>
                        <a:pt x="2799201" y="2083549"/>
                        <a:pt x="2798820" y="2052051"/>
                        <a:pt x="2777742" y="2034446"/>
                      </a:cubicBezTo>
                      <a:cubicBezTo>
                        <a:pt x="2770462" y="2028356"/>
                        <a:pt x="2768702" y="2022408"/>
                        <a:pt x="2768702" y="2013654"/>
                      </a:cubicBezTo>
                      <a:cubicBezTo>
                        <a:pt x="2768987" y="1936193"/>
                        <a:pt x="2767465" y="1858732"/>
                        <a:pt x="2769463" y="1781319"/>
                      </a:cubicBezTo>
                      <a:cubicBezTo>
                        <a:pt x="2770462" y="1742065"/>
                        <a:pt x="2766275" y="1705523"/>
                        <a:pt x="2743865" y="1672407"/>
                      </a:cubicBezTo>
                      <a:cubicBezTo>
                        <a:pt x="2742437" y="1670266"/>
                        <a:pt x="2741724" y="1667649"/>
                        <a:pt x="2740058" y="1663748"/>
                      </a:cubicBezTo>
                      <a:cubicBezTo>
                        <a:pt x="2759233" y="1663748"/>
                        <a:pt x="2777266" y="1663843"/>
                        <a:pt x="2795299" y="1663700"/>
                      </a:cubicBezTo>
                      <a:cubicBezTo>
                        <a:pt x="2801199" y="1663652"/>
                        <a:pt x="2802627" y="1668173"/>
                        <a:pt x="2804625" y="1672169"/>
                      </a:cubicBezTo>
                      <a:cubicBezTo>
                        <a:pt x="2813999" y="1690773"/>
                        <a:pt x="2823134" y="1709520"/>
                        <a:pt x="2832745" y="1727981"/>
                      </a:cubicBezTo>
                      <a:cubicBezTo>
                        <a:pt x="2837693" y="1737450"/>
                        <a:pt x="2839835" y="1747061"/>
                        <a:pt x="2839787" y="1757909"/>
                      </a:cubicBezTo>
                      <a:cubicBezTo>
                        <a:pt x="2839454" y="1842174"/>
                        <a:pt x="2839502" y="1926486"/>
                        <a:pt x="2839739" y="2010751"/>
                      </a:cubicBezTo>
                      <a:cubicBezTo>
                        <a:pt x="2839787" y="2019601"/>
                        <a:pt x="2838264" y="2025168"/>
                        <a:pt x="2829510" y="2030116"/>
                      </a:cubicBezTo>
                      <a:cubicBezTo>
                        <a:pt x="2805910" y="2043534"/>
                        <a:pt x="2800676" y="2074747"/>
                        <a:pt x="2817139" y="2096396"/>
                      </a:cubicBezTo>
                      <a:cubicBezTo>
                        <a:pt x="2832555" y="2116713"/>
                        <a:pt x="2863434" y="2120043"/>
                        <a:pt x="2882657" y="2103438"/>
                      </a:cubicBezTo>
                      <a:cubicBezTo>
                        <a:pt x="2903497" y="2085452"/>
                        <a:pt x="2904925" y="2054668"/>
                        <a:pt x="2884846" y="2036016"/>
                      </a:cubicBezTo>
                      <a:cubicBezTo>
                        <a:pt x="2878851" y="2030450"/>
                        <a:pt x="2876947" y="2025263"/>
                        <a:pt x="2876947" y="2017508"/>
                      </a:cubicBezTo>
                      <a:cubicBezTo>
                        <a:pt x="2877185" y="1926867"/>
                        <a:pt x="2877043" y="1836179"/>
                        <a:pt x="2877185" y="1745538"/>
                      </a:cubicBezTo>
                      <a:cubicBezTo>
                        <a:pt x="2877185" y="1738068"/>
                        <a:pt x="2875805" y="1731407"/>
                        <a:pt x="2872285" y="1724746"/>
                      </a:cubicBezTo>
                      <a:cubicBezTo>
                        <a:pt x="2862055" y="1705047"/>
                        <a:pt x="2852443" y="1685064"/>
                        <a:pt x="2841785" y="1663700"/>
                      </a:cubicBezTo>
                      <a:cubicBezTo>
                        <a:pt x="2863006" y="1663700"/>
                        <a:pt x="2882562" y="1663890"/>
                        <a:pt x="2902070" y="1663605"/>
                      </a:cubicBezTo>
                      <a:cubicBezTo>
                        <a:pt x="2908731" y="1663509"/>
                        <a:pt x="2910206" y="1668173"/>
                        <a:pt x="2912395" y="1672550"/>
                      </a:cubicBezTo>
                      <a:cubicBezTo>
                        <a:pt x="2922672" y="1693247"/>
                        <a:pt x="2932664" y="1714087"/>
                        <a:pt x="2943370" y="1734547"/>
                      </a:cubicBezTo>
                      <a:cubicBezTo>
                        <a:pt x="2946700" y="1740875"/>
                        <a:pt x="2947889" y="1747061"/>
                        <a:pt x="2947889" y="1754007"/>
                      </a:cubicBezTo>
                      <a:cubicBezTo>
                        <a:pt x="2947795" y="1840556"/>
                        <a:pt x="2947747" y="1927152"/>
                        <a:pt x="2947937" y="2013701"/>
                      </a:cubicBezTo>
                      <a:cubicBezTo>
                        <a:pt x="2947937" y="2021028"/>
                        <a:pt x="2946748" y="2025787"/>
                        <a:pt x="2939420" y="2029926"/>
                      </a:cubicBezTo>
                      <a:cubicBezTo>
                        <a:pt x="2921435" y="2040061"/>
                        <a:pt x="2913584" y="2060758"/>
                        <a:pt x="2918485" y="2080409"/>
                      </a:cubicBezTo>
                      <a:cubicBezTo>
                        <a:pt x="2923005" y="2098537"/>
                        <a:pt x="2940039" y="2112573"/>
                        <a:pt x="2958833" y="2113763"/>
                      </a:cubicBezTo>
                      <a:cubicBezTo>
                        <a:pt x="2979816" y="2115047"/>
                        <a:pt x="2997183" y="2104817"/>
                        <a:pt x="3004891" y="2086547"/>
                      </a:cubicBezTo>
                      <a:cubicBezTo>
                        <a:pt x="3012742" y="2067943"/>
                        <a:pt x="3007936" y="2046103"/>
                        <a:pt x="2991711" y="2033733"/>
                      </a:cubicBezTo>
                      <a:cubicBezTo>
                        <a:pt x="2985240" y="2028832"/>
                        <a:pt x="2984003" y="2023741"/>
                        <a:pt x="2984003" y="2016556"/>
                      </a:cubicBezTo>
                      <a:cubicBezTo>
                        <a:pt x="2984146" y="1925915"/>
                        <a:pt x="2984051" y="1835227"/>
                        <a:pt x="2984193" y="1744587"/>
                      </a:cubicBezTo>
                      <a:cubicBezTo>
                        <a:pt x="2984193" y="1737116"/>
                        <a:pt x="2982861" y="1730550"/>
                        <a:pt x="2979340" y="1723842"/>
                      </a:cubicBezTo>
                      <a:cubicBezTo>
                        <a:pt x="2969348" y="1704714"/>
                        <a:pt x="2960070" y="1685159"/>
                        <a:pt x="2949555" y="1663843"/>
                      </a:cubicBezTo>
                      <a:cubicBezTo>
                        <a:pt x="2969301" y="1663843"/>
                        <a:pt x="2986905" y="1663938"/>
                        <a:pt x="3004558" y="1663795"/>
                      </a:cubicBezTo>
                      <a:cubicBezTo>
                        <a:pt x="3010315" y="1663748"/>
                        <a:pt x="3012123" y="1667459"/>
                        <a:pt x="3014217" y="1671693"/>
                      </a:cubicBezTo>
                      <a:cubicBezTo>
                        <a:pt x="3022401" y="1688394"/>
                        <a:pt x="3030489" y="1705095"/>
                        <a:pt x="3039196" y="1721463"/>
                      </a:cubicBezTo>
                      <a:cubicBezTo>
                        <a:pt x="3042765" y="1728171"/>
                        <a:pt x="3044145" y="1734785"/>
                        <a:pt x="3044145" y="1742255"/>
                      </a:cubicBezTo>
                      <a:cubicBezTo>
                        <a:pt x="3044002" y="1833371"/>
                        <a:pt x="3044002" y="1924488"/>
                        <a:pt x="3044192" y="2015604"/>
                      </a:cubicBezTo>
                      <a:cubicBezTo>
                        <a:pt x="3044192" y="2022837"/>
                        <a:pt x="3042812" y="2027404"/>
                        <a:pt x="3036199" y="2032210"/>
                      </a:cubicBezTo>
                      <a:cubicBezTo>
                        <a:pt x="3013646" y="2048530"/>
                        <a:pt x="3010886" y="2079124"/>
                        <a:pt x="3028919" y="2099346"/>
                      </a:cubicBezTo>
                      <a:cubicBezTo>
                        <a:pt x="3045905" y="2118426"/>
                        <a:pt x="3078403" y="2118949"/>
                        <a:pt x="3096007" y="2100393"/>
                      </a:cubicBezTo>
                      <a:cubicBezTo>
                        <a:pt x="3114944" y="2080504"/>
                        <a:pt x="3112613" y="2048816"/>
                        <a:pt x="3089774" y="2032162"/>
                      </a:cubicBezTo>
                      <a:cubicBezTo>
                        <a:pt x="3083208" y="2027357"/>
                        <a:pt x="3081638" y="2022789"/>
                        <a:pt x="3081686" y="2015509"/>
                      </a:cubicBezTo>
                      <a:cubicBezTo>
                        <a:pt x="3081876" y="1936669"/>
                        <a:pt x="3080449" y="1857828"/>
                        <a:pt x="3082399" y="1779082"/>
                      </a:cubicBezTo>
                      <a:cubicBezTo>
                        <a:pt x="3083351" y="1741589"/>
                        <a:pt x="3078593" y="1707141"/>
                        <a:pt x="3057800" y="1675547"/>
                      </a:cubicBezTo>
                      <a:cubicBezTo>
                        <a:pt x="3055659" y="1672312"/>
                        <a:pt x="3054517" y="1668458"/>
                        <a:pt x="3052376" y="1663748"/>
                      </a:cubicBezTo>
                      <a:cubicBezTo>
                        <a:pt x="3057657" y="1663748"/>
                        <a:pt x="3061750" y="1663605"/>
                        <a:pt x="3065794" y="1663748"/>
                      </a:cubicBezTo>
                      <a:cubicBezTo>
                        <a:pt x="3085302" y="1664461"/>
                        <a:pt x="3108664" y="1656611"/>
                        <a:pt x="3123271" y="1666555"/>
                      </a:cubicBezTo>
                      <a:cubicBezTo>
                        <a:pt x="3137069" y="1675976"/>
                        <a:pt x="3141351" y="1698909"/>
                        <a:pt x="3150534" y="1715515"/>
                      </a:cubicBezTo>
                      <a:cubicBezTo>
                        <a:pt x="3156672" y="1726601"/>
                        <a:pt x="3158909" y="1737830"/>
                        <a:pt x="3158861" y="1750534"/>
                      </a:cubicBezTo>
                      <a:cubicBezTo>
                        <a:pt x="3158480" y="1838463"/>
                        <a:pt x="3158576" y="1926391"/>
                        <a:pt x="3158813" y="2014320"/>
                      </a:cubicBezTo>
                      <a:cubicBezTo>
                        <a:pt x="3158813" y="2022075"/>
                        <a:pt x="3157529" y="2027261"/>
                        <a:pt x="3150249" y="2032067"/>
                      </a:cubicBezTo>
                      <a:cubicBezTo>
                        <a:pt x="3133453" y="2043201"/>
                        <a:pt x="3127458" y="2063756"/>
                        <a:pt x="3133738" y="2082645"/>
                      </a:cubicBezTo>
                      <a:cubicBezTo>
                        <a:pt x="3140257" y="2102201"/>
                        <a:pt x="3156339" y="2113858"/>
                        <a:pt x="3176847" y="2113906"/>
                      </a:cubicBezTo>
                      <a:cubicBezTo>
                        <a:pt x="3197354" y="2113906"/>
                        <a:pt x="3213912" y="2102153"/>
                        <a:pt x="3220335" y="2082978"/>
                      </a:cubicBezTo>
                      <a:cubicBezTo>
                        <a:pt x="3226520" y="2064517"/>
                        <a:pt x="3220335" y="2043249"/>
                        <a:pt x="3203872" y="2032115"/>
                      </a:cubicBezTo>
                      <a:cubicBezTo>
                        <a:pt x="3196735" y="2027261"/>
                        <a:pt x="3195022" y="2022266"/>
                        <a:pt x="3195022" y="2014320"/>
                      </a:cubicBezTo>
                      <a:cubicBezTo>
                        <a:pt x="3195260" y="1921395"/>
                        <a:pt x="3195117" y="1828423"/>
                        <a:pt x="3195307" y="1735499"/>
                      </a:cubicBezTo>
                      <a:cubicBezTo>
                        <a:pt x="3195307" y="1726553"/>
                        <a:pt x="3193595" y="1718655"/>
                        <a:pt x="3189408" y="1710757"/>
                      </a:cubicBezTo>
                      <a:cubicBezTo>
                        <a:pt x="3181462" y="1695769"/>
                        <a:pt x="3174229" y="1680353"/>
                        <a:pt x="3166046" y="1663748"/>
                      </a:cubicBezTo>
                      <a:cubicBezTo>
                        <a:pt x="3185554" y="1663748"/>
                        <a:pt x="3202825" y="1664081"/>
                        <a:pt x="3220097" y="1663557"/>
                      </a:cubicBezTo>
                      <a:cubicBezTo>
                        <a:pt x="3226901" y="1663367"/>
                        <a:pt x="3229661" y="1666793"/>
                        <a:pt x="3232230" y="1671979"/>
                      </a:cubicBezTo>
                      <a:cubicBezTo>
                        <a:pt x="3243031" y="1693913"/>
                        <a:pt x="3253926" y="1715848"/>
                        <a:pt x="3265060" y="1737640"/>
                      </a:cubicBezTo>
                      <a:cubicBezTo>
                        <a:pt x="3268677" y="1744682"/>
                        <a:pt x="3270294" y="1751771"/>
                        <a:pt x="3270294" y="1759765"/>
                      </a:cubicBezTo>
                      <a:cubicBezTo>
                        <a:pt x="3270104" y="1844029"/>
                        <a:pt x="3270056" y="1928342"/>
                        <a:pt x="3270294" y="2012607"/>
                      </a:cubicBezTo>
                      <a:cubicBezTo>
                        <a:pt x="3270294" y="2021314"/>
                        <a:pt x="3268677" y="2027071"/>
                        <a:pt x="3260635" y="2032781"/>
                      </a:cubicBezTo>
                      <a:cubicBezTo>
                        <a:pt x="3238796" y="2048245"/>
                        <a:pt x="3236845" y="2080742"/>
                        <a:pt x="3255164" y="2100107"/>
                      </a:cubicBezTo>
                      <a:cubicBezTo>
                        <a:pt x="3273482" y="2119472"/>
                        <a:pt x="3305028" y="2118616"/>
                        <a:pt x="3322918" y="2098204"/>
                      </a:cubicBezTo>
                      <a:cubicBezTo>
                        <a:pt x="3340285" y="2078410"/>
                        <a:pt x="3337145" y="2047626"/>
                        <a:pt x="3315210" y="2032210"/>
                      </a:cubicBezTo>
                      <a:cubicBezTo>
                        <a:pt x="3308311" y="2027357"/>
                        <a:pt x="3306455" y="2022551"/>
                        <a:pt x="3306455" y="2014605"/>
                      </a:cubicBezTo>
                      <a:cubicBezTo>
                        <a:pt x="3306741" y="1926201"/>
                        <a:pt x="3306598" y="1837844"/>
                        <a:pt x="3306741" y="1749440"/>
                      </a:cubicBezTo>
                      <a:cubicBezTo>
                        <a:pt x="3306741" y="1741970"/>
                        <a:pt x="3305314" y="1735451"/>
                        <a:pt x="3301840" y="1728695"/>
                      </a:cubicBezTo>
                      <a:cubicBezTo>
                        <a:pt x="3291039" y="1707902"/>
                        <a:pt x="3280952" y="1686776"/>
                        <a:pt x="3269628" y="1663795"/>
                      </a:cubicBezTo>
                      <a:cubicBezTo>
                        <a:pt x="3295274" y="1663795"/>
                        <a:pt x="3318826" y="1663795"/>
                        <a:pt x="3342331" y="1663795"/>
                      </a:cubicBezTo>
                      <a:cubicBezTo>
                        <a:pt x="3347470" y="1663795"/>
                        <a:pt x="3348802" y="1667839"/>
                        <a:pt x="3350657" y="1671503"/>
                      </a:cubicBezTo>
                      <a:cubicBezTo>
                        <a:pt x="3357699" y="1685730"/>
                        <a:pt x="3364408" y="1700099"/>
                        <a:pt x="3372116" y="1713945"/>
                      </a:cubicBezTo>
                      <a:cubicBezTo>
                        <a:pt x="3378445" y="1725412"/>
                        <a:pt x="3380918" y="1737069"/>
                        <a:pt x="3380824" y="1750249"/>
                      </a:cubicBezTo>
                      <a:cubicBezTo>
                        <a:pt x="3380348" y="1837273"/>
                        <a:pt x="3380490" y="1924298"/>
                        <a:pt x="3380728" y="2011322"/>
                      </a:cubicBezTo>
                      <a:cubicBezTo>
                        <a:pt x="3380776" y="2020743"/>
                        <a:pt x="3380300" y="2028403"/>
                        <a:pt x="3370594" y="2033875"/>
                      </a:cubicBezTo>
                      <a:cubicBezTo>
                        <a:pt x="3362600" y="2038395"/>
                        <a:pt x="3358128" y="2046865"/>
                        <a:pt x="3355606" y="2055953"/>
                      </a:cubicBezTo>
                      <a:cubicBezTo>
                        <a:pt x="3349135" y="2079505"/>
                        <a:pt x="3357224" y="2095968"/>
                        <a:pt x="3383583" y="2112859"/>
                      </a:cubicBezTo>
                      <a:cubicBezTo>
                        <a:pt x="3407802" y="2116903"/>
                        <a:pt x="3427738" y="2110622"/>
                        <a:pt x="3441536" y="2089164"/>
                      </a:cubicBezTo>
                      <a:cubicBezTo>
                        <a:pt x="3448055" y="2066944"/>
                        <a:pt x="3446151" y="2046484"/>
                        <a:pt x="3426025" y="2032115"/>
                      </a:cubicBezTo>
                      <a:cubicBezTo>
                        <a:pt x="3419221" y="2027261"/>
                        <a:pt x="3418174" y="2022456"/>
                        <a:pt x="3418174" y="2015366"/>
                      </a:cubicBezTo>
                      <a:cubicBezTo>
                        <a:pt x="3418317" y="1937144"/>
                        <a:pt x="3416794" y="1858875"/>
                        <a:pt x="3418888" y="1780748"/>
                      </a:cubicBezTo>
                      <a:cubicBezTo>
                        <a:pt x="3419934" y="1742398"/>
                        <a:pt x="3414701" y="1707189"/>
                        <a:pt x="3393861" y="1674786"/>
                      </a:cubicBezTo>
                      <a:cubicBezTo>
                        <a:pt x="3391957" y="1671836"/>
                        <a:pt x="3390768" y="1668458"/>
                        <a:pt x="3388484" y="1663748"/>
                      </a:cubicBezTo>
                      <a:cubicBezTo>
                        <a:pt x="3416414" y="1663748"/>
                        <a:pt x="3443106" y="1663652"/>
                        <a:pt x="3469799" y="1663748"/>
                      </a:cubicBezTo>
                      <a:cubicBezTo>
                        <a:pt x="3508339" y="1663938"/>
                        <a:pt x="3541931" y="1652090"/>
                        <a:pt x="3569051" y="1623875"/>
                      </a:cubicBezTo>
                      <a:lnTo>
                        <a:pt x="3569051" y="1623875"/>
                      </a:lnTo>
                      <a:cubicBezTo>
                        <a:pt x="3569051" y="1623875"/>
                        <a:pt x="3569051" y="1623875"/>
                        <a:pt x="3569051" y="1623875"/>
                      </a:cubicBezTo>
                      <a:cubicBezTo>
                        <a:pt x="3567386" y="1619070"/>
                        <a:pt x="3564341" y="1615216"/>
                        <a:pt x="3560772" y="1611599"/>
                      </a:cubicBezTo>
                      <a:close/>
                      <a:moveTo>
                        <a:pt x="767900" y="367515"/>
                      </a:moveTo>
                      <a:cubicBezTo>
                        <a:pt x="764331" y="367610"/>
                        <a:pt x="761096" y="365517"/>
                        <a:pt x="761048" y="360949"/>
                      </a:cubicBezTo>
                      <a:cubicBezTo>
                        <a:pt x="761001" y="356001"/>
                        <a:pt x="763665" y="353194"/>
                        <a:pt x="768328" y="353527"/>
                      </a:cubicBezTo>
                      <a:cubicBezTo>
                        <a:pt x="772134" y="353812"/>
                        <a:pt x="774608" y="356572"/>
                        <a:pt x="774799" y="359236"/>
                      </a:cubicBezTo>
                      <a:cubicBezTo>
                        <a:pt x="774656" y="365231"/>
                        <a:pt x="771421" y="367420"/>
                        <a:pt x="767900" y="367515"/>
                      </a:cubicBezTo>
                      <a:close/>
                      <a:moveTo>
                        <a:pt x="770992" y="480043"/>
                      </a:moveTo>
                      <a:cubicBezTo>
                        <a:pt x="766996" y="480566"/>
                        <a:pt x="764188" y="478235"/>
                        <a:pt x="763665" y="473953"/>
                      </a:cubicBezTo>
                      <a:cubicBezTo>
                        <a:pt x="763046" y="468862"/>
                        <a:pt x="766139" y="465912"/>
                        <a:pt x="770517" y="465912"/>
                      </a:cubicBezTo>
                      <a:cubicBezTo>
                        <a:pt x="773990" y="465912"/>
                        <a:pt x="777225" y="468338"/>
                        <a:pt x="777511" y="472573"/>
                      </a:cubicBezTo>
                      <a:cubicBezTo>
                        <a:pt x="777511" y="477093"/>
                        <a:pt x="774751" y="479567"/>
                        <a:pt x="770992" y="480043"/>
                      </a:cubicBezTo>
                      <a:close/>
                      <a:moveTo>
                        <a:pt x="770517" y="585767"/>
                      </a:moveTo>
                      <a:cubicBezTo>
                        <a:pt x="766758" y="585957"/>
                        <a:pt x="763950" y="583768"/>
                        <a:pt x="763713" y="579296"/>
                      </a:cubicBezTo>
                      <a:cubicBezTo>
                        <a:pt x="763475" y="574823"/>
                        <a:pt x="766330" y="573158"/>
                        <a:pt x="769184" y="571730"/>
                      </a:cubicBezTo>
                      <a:cubicBezTo>
                        <a:pt x="773704" y="572016"/>
                        <a:pt x="776607" y="573967"/>
                        <a:pt x="777273" y="577868"/>
                      </a:cubicBezTo>
                      <a:cubicBezTo>
                        <a:pt x="778130" y="582769"/>
                        <a:pt x="774846" y="585529"/>
                        <a:pt x="770517" y="585767"/>
                      </a:cubicBezTo>
                      <a:close/>
                      <a:moveTo>
                        <a:pt x="774513" y="687398"/>
                      </a:moveTo>
                      <a:cubicBezTo>
                        <a:pt x="773895" y="691300"/>
                        <a:pt x="770802" y="693155"/>
                        <a:pt x="766948" y="693584"/>
                      </a:cubicBezTo>
                      <a:cubicBezTo>
                        <a:pt x="763094" y="692489"/>
                        <a:pt x="760810" y="690348"/>
                        <a:pt x="760858" y="686066"/>
                      </a:cubicBezTo>
                      <a:cubicBezTo>
                        <a:pt x="760953" y="681498"/>
                        <a:pt x="763903" y="679310"/>
                        <a:pt x="767567" y="679500"/>
                      </a:cubicBezTo>
                      <a:cubicBezTo>
                        <a:pt x="771801" y="679690"/>
                        <a:pt x="775275" y="682450"/>
                        <a:pt x="774513" y="687398"/>
                      </a:cubicBezTo>
                      <a:close/>
                      <a:moveTo>
                        <a:pt x="174144" y="1625969"/>
                      </a:moveTo>
                      <a:cubicBezTo>
                        <a:pt x="170243" y="1625826"/>
                        <a:pt x="167530" y="1623399"/>
                        <a:pt x="167626" y="1618879"/>
                      </a:cubicBezTo>
                      <a:cubicBezTo>
                        <a:pt x="167721" y="1614359"/>
                        <a:pt x="170385" y="1612503"/>
                        <a:pt x="174572" y="1612218"/>
                      </a:cubicBezTo>
                      <a:cubicBezTo>
                        <a:pt x="178522" y="1612932"/>
                        <a:pt x="181567" y="1614787"/>
                        <a:pt x="181281" y="1619260"/>
                      </a:cubicBezTo>
                      <a:cubicBezTo>
                        <a:pt x="180996" y="1623447"/>
                        <a:pt x="178141" y="1626111"/>
                        <a:pt x="174144" y="1625969"/>
                      </a:cubicBezTo>
                      <a:close/>
                      <a:moveTo>
                        <a:pt x="2236040" y="1097636"/>
                      </a:moveTo>
                      <a:cubicBezTo>
                        <a:pt x="2235088" y="1102061"/>
                        <a:pt x="2227951" y="1099730"/>
                        <a:pt x="2223621" y="1099777"/>
                      </a:cubicBezTo>
                      <a:cubicBezTo>
                        <a:pt x="2115661" y="1099873"/>
                        <a:pt x="2007654" y="1099873"/>
                        <a:pt x="1899694" y="1099873"/>
                      </a:cubicBezTo>
                      <a:cubicBezTo>
                        <a:pt x="1864627" y="1099873"/>
                        <a:pt x="1829513" y="1099873"/>
                        <a:pt x="1794446" y="1099873"/>
                      </a:cubicBezTo>
                      <a:cubicBezTo>
                        <a:pt x="1653656" y="1099873"/>
                        <a:pt x="1512913" y="1099682"/>
                        <a:pt x="1372123" y="1100206"/>
                      </a:cubicBezTo>
                      <a:cubicBezTo>
                        <a:pt x="1359847" y="1100253"/>
                        <a:pt x="1351949" y="1096209"/>
                        <a:pt x="1344336" y="1087311"/>
                      </a:cubicBezTo>
                      <a:cubicBezTo>
                        <a:pt x="1323020" y="1062427"/>
                        <a:pt x="1300752" y="1038304"/>
                        <a:pt x="1279436" y="1013419"/>
                      </a:cubicBezTo>
                      <a:cubicBezTo>
                        <a:pt x="1274393" y="1007471"/>
                        <a:pt x="1269254" y="1005806"/>
                        <a:pt x="1261927" y="1005806"/>
                      </a:cubicBezTo>
                      <a:cubicBezTo>
                        <a:pt x="1075126" y="1005949"/>
                        <a:pt x="888373" y="1005996"/>
                        <a:pt x="701573" y="1005759"/>
                      </a:cubicBezTo>
                      <a:cubicBezTo>
                        <a:pt x="693674" y="1005759"/>
                        <a:pt x="688155" y="1007852"/>
                        <a:pt x="682731" y="1013752"/>
                      </a:cubicBezTo>
                      <a:cubicBezTo>
                        <a:pt x="658370" y="1040207"/>
                        <a:pt x="633295" y="1066090"/>
                        <a:pt x="608934" y="1092545"/>
                      </a:cubicBezTo>
                      <a:cubicBezTo>
                        <a:pt x="603747" y="1098160"/>
                        <a:pt x="598418" y="1100015"/>
                        <a:pt x="591091" y="1099968"/>
                      </a:cubicBezTo>
                      <a:cubicBezTo>
                        <a:pt x="531425" y="1099730"/>
                        <a:pt x="471712" y="1099682"/>
                        <a:pt x="412046" y="1100015"/>
                      </a:cubicBezTo>
                      <a:cubicBezTo>
                        <a:pt x="403957" y="1100063"/>
                        <a:pt x="398676" y="1097351"/>
                        <a:pt x="393442" y="1091403"/>
                      </a:cubicBezTo>
                      <a:cubicBezTo>
                        <a:pt x="364370" y="1058192"/>
                        <a:pt x="335013" y="1025171"/>
                        <a:pt x="305371" y="992388"/>
                      </a:cubicBezTo>
                      <a:cubicBezTo>
                        <a:pt x="300423" y="986917"/>
                        <a:pt x="298234" y="981540"/>
                        <a:pt x="298519" y="974260"/>
                      </a:cubicBezTo>
                      <a:cubicBezTo>
                        <a:pt x="298995" y="961081"/>
                        <a:pt x="299185" y="947806"/>
                        <a:pt x="298472" y="934626"/>
                      </a:cubicBezTo>
                      <a:cubicBezTo>
                        <a:pt x="297948" y="924872"/>
                        <a:pt x="303991" y="926442"/>
                        <a:pt x="309843" y="926204"/>
                      </a:cubicBezTo>
                      <a:cubicBezTo>
                        <a:pt x="316267" y="925966"/>
                        <a:pt x="322119" y="925966"/>
                        <a:pt x="320406" y="935102"/>
                      </a:cubicBezTo>
                      <a:cubicBezTo>
                        <a:pt x="317456" y="950946"/>
                        <a:pt x="324688" y="962508"/>
                        <a:pt x="334585" y="974117"/>
                      </a:cubicBezTo>
                      <a:cubicBezTo>
                        <a:pt x="358851" y="1002475"/>
                        <a:pt x="382261" y="1031500"/>
                        <a:pt x="405670" y="1060619"/>
                      </a:cubicBezTo>
                      <a:cubicBezTo>
                        <a:pt x="409905" y="1065900"/>
                        <a:pt x="414377" y="1067423"/>
                        <a:pt x="420801" y="1067423"/>
                      </a:cubicBezTo>
                      <a:cubicBezTo>
                        <a:pt x="472283" y="1067232"/>
                        <a:pt x="523765" y="1067185"/>
                        <a:pt x="575247" y="1067470"/>
                      </a:cubicBezTo>
                      <a:cubicBezTo>
                        <a:pt x="581813" y="1067518"/>
                        <a:pt x="586238" y="1065282"/>
                        <a:pt x="590853" y="1060999"/>
                      </a:cubicBezTo>
                      <a:cubicBezTo>
                        <a:pt x="622494" y="1031500"/>
                        <a:pt x="654516" y="1002380"/>
                        <a:pt x="685966" y="972690"/>
                      </a:cubicBezTo>
                      <a:cubicBezTo>
                        <a:pt x="691771" y="967218"/>
                        <a:pt x="697338" y="965125"/>
                        <a:pt x="705141" y="965125"/>
                      </a:cubicBezTo>
                      <a:cubicBezTo>
                        <a:pt x="841792" y="964935"/>
                        <a:pt x="978490" y="964601"/>
                        <a:pt x="1115141" y="964126"/>
                      </a:cubicBezTo>
                      <a:cubicBezTo>
                        <a:pt x="1172523" y="963935"/>
                        <a:pt x="1229953" y="963507"/>
                        <a:pt x="1287335" y="962651"/>
                      </a:cubicBezTo>
                      <a:cubicBezTo>
                        <a:pt x="1296422" y="962508"/>
                        <a:pt x="1302513" y="965315"/>
                        <a:pt x="1308318" y="972119"/>
                      </a:cubicBezTo>
                      <a:cubicBezTo>
                        <a:pt x="1332869" y="1000810"/>
                        <a:pt x="1358087" y="1028978"/>
                        <a:pt x="1382638" y="1057716"/>
                      </a:cubicBezTo>
                      <a:cubicBezTo>
                        <a:pt x="1388776" y="1064901"/>
                        <a:pt x="1395247" y="1067565"/>
                        <a:pt x="1404811" y="1067565"/>
                      </a:cubicBezTo>
                      <a:cubicBezTo>
                        <a:pt x="1677256" y="1067280"/>
                        <a:pt x="1949701" y="1067328"/>
                        <a:pt x="2222099" y="1067470"/>
                      </a:cubicBezTo>
                      <a:cubicBezTo>
                        <a:pt x="2227047" y="1067470"/>
                        <a:pt x="2235041" y="1064377"/>
                        <a:pt x="2236420" y="1070801"/>
                      </a:cubicBezTo>
                      <a:cubicBezTo>
                        <a:pt x="2238371" y="1079365"/>
                        <a:pt x="2237895" y="1088977"/>
                        <a:pt x="2236040" y="1097636"/>
                      </a:cubicBezTo>
                      <a:close/>
                      <a:moveTo>
                        <a:pt x="2404950" y="2061662"/>
                      </a:moveTo>
                      <a:cubicBezTo>
                        <a:pt x="2408756" y="2062138"/>
                        <a:pt x="2411326" y="2065278"/>
                        <a:pt x="2411088" y="2069180"/>
                      </a:cubicBezTo>
                      <a:cubicBezTo>
                        <a:pt x="2410850" y="2073177"/>
                        <a:pt x="2408281" y="2075556"/>
                        <a:pt x="2403903" y="2075270"/>
                      </a:cubicBezTo>
                      <a:cubicBezTo>
                        <a:pt x="2399621" y="2075223"/>
                        <a:pt x="2396814" y="2072606"/>
                        <a:pt x="2397052" y="2068799"/>
                      </a:cubicBezTo>
                      <a:cubicBezTo>
                        <a:pt x="2397290" y="2064660"/>
                        <a:pt x="2400144" y="2061044"/>
                        <a:pt x="2404950" y="2061662"/>
                      </a:cubicBezTo>
                      <a:close/>
                      <a:moveTo>
                        <a:pt x="2525471" y="2061519"/>
                      </a:moveTo>
                      <a:cubicBezTo>
                        <a:pt x="2529087" y="2062709"/>
                        <a:pt x="2532275" y="2064850"/>
                        <a:pt x="2532180" y="2068894"/>
                      </a:cubicBezTo>
                      <a:cubicBezTo>
                        <a:pt x="2532037" y="2072939"/>
                        <a:pt x="2529182" y="2075223"/>
                        <a:pt x="2524948" y="2075270"/>
                      </a:cubicBezTo>
                      <a:cubicBezTo>
                        <a:pt x="2520380" y="2075318"/>
                        <a:pt x="2518239" y="2072606"/>
                        <a:pt x="2518524" y="2068466"/>
                      </a:cubicBezTo>
                      <a:cubicBezTo>
                        <a:pt x="2518810" y="2064469"/>
                        <a:pt x="2521141" y="2061805"/>
                        <a:pt x="2525471" y="2061519"/>
                      </a:cubicBezTo>
                      <a:close/>
                      <a:moveTo>
                        <a:pt x="2637190" y="2061615"/>
                      </a:moveTo>
                      <a:cubicBezTo>
                        <a:pt x="2641377" y="2061662"/>
                        <a:pt x="2642757" y="2065421"/>
                        <a:pt x="2644374" y="2068181"/>
                      </a:cubicBezTo>
                      <a:cubicBezTo>
                        <a:pt x="2643470" y="2072415"/>
                        <a:pt x="2641662" y="2075080"/>
                        <a:pt x="2637333" y="2075318"/>
                      </a:cubicBezTo>
                      <a:cubicBezTo>
                        <a:pt x="2633050" y="2075508"/>
                        <a:pt x="2630196" y="2073415"/>
                        <a:pt x="2630053" y="2069370"/>
                      </a:cubicBezTo>
                      <a:cubicBezTo>
                        <a:pt x="2629862" y="2064898"/>
                        <a:pt x="2632432" y="2061567"/>
                        <a:pt x="2637190" y="2061615"/>
                      </a:cubicBezTo>
                      <a:close/>
                      <a:moveTo>
                        <a:pt x="2747909" y="2061662"/>
                      </a:moveTo>
                      <a:cubicBezTo>
                        <a:pt x="2752287" y="2061091"/>
                        <a:pt x="2754761" y="2064469"/>
                        <a:pt x="2755094" y="2068228"/>
                      </a:cubicBezTo>
                      <a:cubicBezTo>
                        <a:pt x="2755427" y="2072130"/>
                        <a:pt x="2753619" y="2075365"/>
                        <a:pt x="2750574" y="2075223"/>
                      </a:cubicBezTo>
                      <a:cubicBezTo>
                        <a:pt x="2744436" y="2075365"/>
                        <a:pt x="2741533" y="2073129"/>
                        <a:pt x="2741343" y="2069085"/>
                      </a:cubicBezTo>
                      <a:cubicBezTo>
                        <a:pt x="2741105" y="2064993"/>
                        <a:pt x="2744055" y="2062186"/>
                        <a:pt x="2747909" y="2061662"/>
                      </a:cubicBezTo>
                      <a:close/>
                      <a:moveTo>
                        <a:pt x="2853823" y="2061615"/>
                      </a:moveTo>
                      <a:cubicBezTo>
                        <a:pt x="2857915" y="2061853"/>
                        <a:pt x="2859818" y="2065040"/>
                        <a:pt x="2860770" y="2068419"/>
                      </a:cubicBezTo>
                      <a:cubicBezTo>
                        <a:pt x="2859913" y="2073034"/>
                        <a:pt x="2857392" y="2075223"/>
                        <a:pt x="2853252" y="2075223"/>
                      </a:cubicBezTo>
                      <a:cubicBezTo>
                        <a:pt x="2848732" y="2075223"/>
                        <a:pt x="2846639" y="2072558"/>
                        <a:pt x="2846876" y="2068276"/>
                      </a:cubicBezTo>
                      <a:cubicBezTo>
                        <a:pt x="2847114" y="2064136"/>
                        <a:pt x="2849589" y="2061329"/>
                        <a:pt x="2853823" y="2061615"/>
                      </a:cubicBezTo>
                      <a:close/>
                      <a:moveTo>
                        <a:pt x="2962830" y="2061615"/>
                      </a:moveTo>
                      <a:cubicBezTo>
                        <a:pt x="2967017" y="2061377"/>
                        <a:pt x="2969206" y="2064327"/>
                        <a:pt x="2970110" y="2068181"/>
                      </a:cubicBezTo>
                      <a:cubicBezTo>
                        <a:pt x="2970062" y="2072701"/>
                        <a:pt x="2967493" y="2074889"/>
                        <a:pt x="2963401" y="2075175"/>
                      </a:cubicBezTo>
                      <a:cubicBezTo>
                        <a:pt x="2959119" y="2075460"/>
                        <a:pt x="2956549" y="2073319"/>
                        <a:pt x="2956407" y="2068847"/>
                      </a:cubicBezTo>
                      <a:cubicBezTo>
                        <a:pt x="2956264" y="2064469"/>
                        <a:pt x="2958786" y="2061853"/>
                        <a:pt x="2962830" y="2061615"/>
                      </a:cubicBezTo>
                      <a:close/>
                      <a:moveTo>
                        <a:pt x="3063890" y="2061662"/>
                      </a:moveTo>
                      <a:cubicBezTo>
                        <a:pt x="3067697" y="2062138"/>
                        <a:pt x="3070219" y="2065278"/>
                        <a:pt x="3069981" y="2069180"/>
                      </a:cubicBezTo>
                      <a:cubicBezTo>
                        <a:pt x="3069743" y="2073177"/>
                        <a:pt x="3067174" y="2075556"/>
                        <a:pt x="3062796" y="2075270"/>
                      </a:cubicBezTo>
                      <a:cubicBezTo>
                        <a:pt x="3058467" y="2075223"/>
                        <a:pt x="3055754" y="2072606"/>
                        <a:pt x="3055945" y="2068799"/>
                      </a:cubicBezTo>
                      <a:cubicBezTo>
                        <a:pt x="3056230" y="2064612"/>
                        <a:pt x="3059132" y="2061091"/>
                        <a:pt x="3063890" y="2061662"/>
                      </a:cubicBezTo>
                      <a:close/>
                      <a:moveTo>
                        <a:pt x="3170138" y="2068228"/>
                      </a:moveTo>
                      <a:cubicBezTo>
                        <a:pt x="3170566" y="2064232"/>
                        <a:pt x="3173135" y="2061377"/>
                        <a:pt x="3177275" y="2061615"/>
                      </a:cubicBezTo>
                      <a:cubicBezTo>
                        <a:pt x="3181271" y="2061853"/>
                        <a:pt x="3183698" y="2064469"/>
                        <a:pt x="3183698" y="2068799"/>
                      </a:cubicBezTo>
                      <a:cubicBezTo>
                        <a:pt x="3183460" y="2073224"/>
                        <a:pt x="3180938" y="2075460"/>
                        <a:pt x="3176656" y="2075127"/>
                      </a:cubicBezTo>
                      <a:cubicBezTo>
                        <a:pt x="3172612" y="2074842"/>
                        <a:pt x="3169662" y="2072701"/>
                        <a:pt x="3170138" y="2068228"/>
                      </a:cubicBezTo>
                      <a:close/>
                      <a:moveTo>
                        <a:pt x="3287709" y="2061472"/>
                      </a:moveTo>
                      <a:cubicBezTo>
                        <a:pt x="3291991" y="2061710"/>
                        <a:pt x="3294608" y="2064089"/>
                        <a:pt x="3295226" y="2068038"/>
                      </a:cubicBezTo>
                      <a:cubicBezTo>
                        <a:pt x="3295940" y="2072558"/>
                        <a:pt x="3292895" y="2074699"/>
                        <a:pt x="3288898" y="2075127"/>
                      </a:cubicBezTo>
                      <a:cubicBezTo>
                        <a:pt x="3284664" y="2075603"/>
                        <a:pt x="3281904" y="2073605"/>
                        <a:pt x="3281666" y="2069085"/>
                      </a:cubicBezTo>
                      <a:cubicBezTo>
                        <a:pt x="3281428" y="2064802"/>
                        <a:pt x="3283855" y="2062519"/>
                        <a:pt x="3287709" y="2061472"/>
                      </a:cubicBezTo>
                      <a:close/>
                      <a:moveTo>
                        <a:pt x="3400331" y="2061662"/>
                      </a:moveTo>
                      <a:cubicBezTo>
                        <a:pt x="3404090" y="2062186"/>
                        <a:pt x="3406136" y="2065373"/>
                        <a:pt x="3406612" y="2069180"/>
                      </a:cubicBezTo>
                      <a:cubicBezTo>
                        <a:pt x="3405660" y="2073272"/>
                        <a:pt x="3403377" y="2075460"/>
                        <a:pt x="3399094" y="2075318"/>
                      </a:cubicBezTo>
                      <a:cubicBezTo>
                        <a:pt x="3394717" y="2075175"/>
                        <a:pt x="3392052" y="2072510"/>
                        <a:pt x="3392338" y="2068752"/>
                      </a:cubicBezTo>
                      <a:cubicBezTo>
                        <a:pt x="3392623" y="2064565"/>
                        <a:pt x="3395526" y="2060948"/>
                        <a:pt x="3400331" y="206166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7" name="Freeform: Shape 266">
                  <a:extLst>
                    <a:ext uri="{FF2B5EF4-FFF2-40B4-BE49-F238E27FC236}">
                      <a16:creationId xmlns:a16="http://schemas.microsoft.com/office/drawing/2014/main" id="{5CAF1794-7110-4850-8F10-5A8FEED6A1EE}"/>
                    </a:ext>
                  </a:extLst>
                </p:cNvPr>
                <p:cNvSpPr/>
                <p:nvPr/>
              </p:nvSpPr>
              <p:spPr>
                <a:xfrm>
                  <a:off x="5125422" y="1790533"/>
                  <a:ext cx="1138080" cy="1035421"/>
                </a:xfrm>
                <a:custGeom>
                  <a:avLst/>
                  <a:gdLst>
                    <a:gd name="connsiteX0" fmla="*/ 452683 w 1138080"/>
                    <a:gd name="connsiteY0" fmla="*/ 653589 h 1035421"/>
                    <a:gd name="connsiteX1" fmla="*/ 445784 w 1138080"/>
                    <a:gd name="connsiteY1" fmla="*/ 660155 h 1035421"/>
                    <a:gd name="connsiteX2" fmla="*/ 452350 w 1138080"/>
                    <a:gd name="connsiteY2" fmla="*/ 667292 h 1035421"/>
                    <a:gd name="connsiteX3" fmla="*/ 459440 w 1138080"/>
                    <a:gd name="connsiteY3" fmla="*/ 660488 h 1035421"/>
                    <a:gd name="connsiteX4" fmla="*/ 452683 w 1138080"/>
                    <a:gd name="connsiteY4" fmla="*/ 653589 h 1035421"/>
                    <a:gd name="connsiteX5" fmla="*/ 1092371 w 1138080"/>
                    <a:gd name="connsiteY5" fmla="*/ 651565 h 1035421"/>
                    <a:gd name="connsiteX6" fmla="*/ 1104417 w 1138080"/>
                    <a:gd name="connsiteY6" fmla="*/ 672136 h 1035421"/>
                    <a:gd name="connsiteX7" fmla="*/ 1136657 w 1138080"/>
                    <a:gd name="connsiteY7" fmla="*/ 755941 h 1035421"/>
                    <a:gd name="connsiteX8" fmla="*/ 1138079 w 1138080"/>
                    <a:gd name="connsiteY8" fmla="*/ 1019720 h 1035421"/>
                    <a:gd name="connsiteX9" fmla="*/ 1122091 w 1138080"/>
                    <a:gd name="connsiteY9" fmla="*/ 1035136 h 1035421"/>
                    <a:gd name="connsiteX10" fmla="*/ 1081125 w 1138080"/>
                    <a:gd name="connsiteY10" fmla="*/ 1034707 h 1035421"/>
                    <a:gd name="connsiteX11" fmla="*/ 930343 w 1138080"/>
                    <a:gd name="connsiteY11" fmla="*/ 1033899 h 1035421"/>
                    <a:gd name="connsiteX12" fmla="*/ 913737 w 1138080"/>
                    <a:gd name="connsiteY12" fmla="*/ 1035373 h 1035421"/>
                    <a:gd name="connsiteX13" fmla="*/ 902936 w 1138080"/>
                    <a:gd name="connsiteY13" fmla="*/ 1035421 h 1035421"/>
                    <a:gd name="connsiteX14" fmla="*/ 893896 w 1138080"/>
                    <a:gd name="connsiteY14" fmla="*/ 1031044 h 1035421"/>
                    <a:gd name="connsiteX15" fmla="*/ 891755 w 1138080"/>
                    <a:gd name="connsiteY15" fmla="*/ 995501 h 1035421"/>
                    <a:gd name="connsiteX16" fmla="*/ 892707 w 1138080"/>
                    <a:gd name="connsiteY16" fmla="*/ 994312 h 1035421"/>
                    <a:gd name="connsiteX17" fmla="*/ 912405 w 1138080"/>
                    <a:gd name="connsiteY17" fmla="*/ 991600 h 1035421"/>
                    <a:gd name="connsiteX18" fmla="*/ 1072275 w 1138080"/>
                    <a:gd name="connsiteY18" fmla="*/ 991504 h 1035421"/>
                    <a:gd name="connsiteX19" fmla="*/ 1092449 w 1138080"/>
                    <a:gd name="connsiteY19" fmla="*/ 971711 h 1035421"/>
                    <a:gd name="connsiteX20" fmla="*/ 340489 w 1138080"/>
                    <a:gd name="connsiteY20" fmla="*/ 238640 h 1035421"/>
                    <a:gd name="connsiteX21" fmla="*/ 334018 w 1138080"/>
                    <a:gd name="connsiteY21" fmla="*/ 245587 h 1035421"/>
                    <a:gd name="connsiteX22" fmla="*/ 341012 w 1138080"/>
                    <a:gd name="connsiteY22" fmla="*/ 252058 h 1035421"/>
                    <a:gd name="connsiteX23" fmla="*/ 347578 w 1138080"/>
                    <a:gd name="connsiteY23" fmla="*/ 245016 h 1035421"/>
                    <a:gd name="connsiteX24" fmla="*/ 340489 w 1138080"/>
                    <a:gd name="connsiteY24" fmla="*/ 238640 h 1035421"/>
                    <a:gd name="connsiteX25" fmla="*/ 344902 w 1138080"/>
                    <a:gd name="connsiteY25" fmla="*/ 199821 h 1035421"/>
                    <a:gd name="connsiteX26" fmla="*/ 376745 w 1138080"/>
                    <a:gd name="connsiteY26" fmla="*/ 217990 h 1035421"/>
                    <a:gd name="connsiteX27" fmla="*/ 392494 w 1138080"/>
                    <a:gd name="connsiteY27" fmla="*/ 225318 h 1035421"/>
                    <a:gd name="connsiteX28" fmla="*/ 721893 w 1138080"/>
                    <a:gd name="connsiteY28" fmla="*/ 224985 h 1035421"/>
                    <a:gd name="connsiteX29" fmla="*/ 735644 w 1138080"/>
                    <a:gd name="connsiteY29" fmla="*/ 215992 h 1035421"/>
                    <a:gd name="connsiteX30" fmla="*/ 741794 w 1138080"/>
                    <a:gd name="connsiteY30" fmla="*/ 207779 h 1035421"/>
                    <a:gd name="connsiteX31" fmla="*/ 817959 w 1138080"/>
                    <a:gd name="connsiteY31" fmla="*/ 273712 h 1035421"/>
                    <a:gd name="connsiteX32" fmla="*/ 983997 w 1138080"/>
                    <a:gd name="connsiteY32" fmla="*/ 466497 h 1035421"/>
                    <a:gd name="connsiteX33" fmla="*/ 1010671 w 1138080"/>
                    <a:gd name="connsiteY33" fmla="*/ 512047 h 1035421"/>
                    <a:gd name="connsiteX34" fmla="*/ 997288 w 1138080"/>
                    <a:gd name="connsiteY34" fmla="*/ 520982 h 1035421"/>
                    <a:gd name="connsiteX35" fmla="*/ 936243 w 1138080"/>
                    <a:gd name="connsiteY35" fmla="*/ 554479 h 1035421"/>
                    <a:gd name="connsiteX36" fmla="*/ 785936 w 1138080"/>
                    <a:gd name="connsiteY36" fmla="*/ 554479 h 1035421"/>
                    <a:gd name="connsiteX37" fmla="*/ 730172 w 1138080"/>
                    <a:gd name="connsiteY37" fmla="*/ 522124 h 1035421"/>
                    <a:gd name="connsiteX38" fmla="*/ 710664 w 1138080"/>
                    <a:gd name="connsiteY38" fmla="*/ 510610 h 1035421"/>
                    <a:gd name="connsiteX39" fmla="*/ 590381 w 1138080"/>
                    <a:gd name="connsiteY39" fmla="*/ 510752 h 1035421"/>
                    <a:gd name="connsiteX40" fmla="*/ 573442 w 1138080"/>
                    <a:gd name="connsiteY40" fmla="*/ 529737 h 1035421"/>
                    <a:gd name="connsiteX41" fmla="*/ 573300 w 1138080"/>
                    <a:gd name="connsiteY41" fmla="*/ 788003 h 1035421"/>
                    <a:gd name="connsiteX42" fmla="*/ 570445 w 1138080"/>
                    <a:gd name="connsiteY42" fmla="*/ 817360 h 1035421"/>
                    <a:gd name="connsiteX43" fmla="*/ 569493 w 1138080"/>
                    <a:gd name="connsiteY43" fmla="*/ 817931 h 1035421"/>
                    <a:gd name="connsiteX44" fmla="*/ 530477 w 1138080"/>
                    <a:gd name="connsiteY44" fmla="*/ 818026 h 1035421"/>
                    <a:gd name="connsiteX45" fmla="*/ 527765 w 1138080"/>
                    <a:gd name="connsiteY45" fmla="*/ 481871 h 1035421"/>
                    <a:gd name="connsiteX46" fmla="*/ 541754 w 1138080"/>
                    <a:gd name="connsiteY46" fmla="*/ 467692 h 1035421"/>
                    <a:gd name="connsiteX47" fmla="*/ 715327 w 1138080"/>
                    <a:gd name="connsiteY47" fmla="*/ 467549 h 1035421"/>
                    <a:gd name="connsiteX48" fmla="*/ 732028 w 1138080"/>
                    <a:gd name="connsiteY48" fmla="*/ 456653 h 1035421"/>
                    <a:gd name="connsiteX49" fmla="*/ 766048 w 1138080"/>
                    <a:gd name="connsiteY49" fmla="*/ 424870 h 1035421"/>
                    <a:gd name="connsiteX50" fmla="*/ 734074 w 1138080"/>
                    <a:gd name="connsiteY50" fmla="*/ 387567 h 1035421"/>
                    <a:gd name="connsiteX51" fmla="*/ 724891 w 1138080"/>
                    <a:gd name="connsiteY51" fmla="*/ 383951 h 1035421"/>
                    <a:gd name="connsiteX52" fmla="*/ 478900 w 1138080"/>
                    <a:gd name="connsiteY52" fmla="*/ 384046 h 1035421"/>
                    <a:gd name="connsiteX53" fmla="*/ 469432 w 1138080"/>
                    <a:gd name="connsiteY53" fmla="*/ 394323 h 1035421"/>
                    <a:gd name="connsiteX54" fmla="*/ 470383 w 1138080"/>
                    <a:gd name="connsiteY54" fmla="*/ 607483 h 1035421"/>
                    <a:gd name="connsiteX55" fmla="*/ 479424 w 1138080"/>
                    <a:gd name="connsiteY55" fmla="*/ 623756 h 1035421"/>
                    <a:gd name="connsiteX56" fmla="*/ 495315 w 1138080"/>
                    <a:gd name="connsiteY56" fmla="*/ 674619 h 1035421"/>
                    <a:gd name="connsiteX57" fmla="*/ 451922 w 1138080"/>
                    <a:gd name="connsiteY57" fmla="*/ 705927 h 1035421"/>
                    <a:gd name="connsiteX58" fmla="*/ 409338 w 1138080"/>
                    <a:gd name="connsiteY58" fmla="*/ 675333 h 1035421"/>
                    <a:gd name="connsiteX59" fmla="*/ 422517 w 1138080"/>
                    <a:gd name="connsiteY59" fmla="*/ 625897 h 1035421"/>
                    <a:gd name="connsiteX60" fmla="*/ 430654 w 1138080"/>
                    <a:gd name="connsiteY60" fmla="*/ 607388 h 1035421"/>
                    <a:gd name="connsiteX61" fmla="*/ 429179 w 1138080"/>
                    <a:gd name="connsiteY61" fmla="*/ 358685 h 1035421"/>
                    <a:gd name="connsiteX62" fmla="*/ 443310 w 1138080"/>
                    <a:gd name="connsiteY62" fmla="*/ 344697 h 1035421"/>
                    <a:gd name="connsiteX63" fmla="*/ 720751 w 1138080"/>
                    <a:gd name="connsiteY63" fmla="*/ 344982 h 1035421"/>
                    <a:gd name="connsiteX64" fmla="*/ 736405 w 1138080"/>
                    <a:gd name="connsiteY64" fmla="*/ 334752 h 1035421"/>
                    <a:gd name="connsiteX65" fmla="*/ 764144 w 1138080"/>
                    <a:gd name="connsiteY65" fmla="*/ 304777 h 1035421"/>
                    <a:gd name="connsiteX66" fmla="*/ 734311 w 1138080"/>
                    <a:gd name="connsiteY66" fmla="*/ 270329 h 1035421"/>
                    <a:gd name="connsiteX67" fmla="*/ 722036 w 1138080"/>
                    <a:gd name="connsiteY67" fmla="*/ 265095 h 1035421"/>
                    <a:gd name="connsiteX68" fmla="*/ 492413 w 1138080"/>
                    <a:gd name="connsiteY68" fmla="*/ 265523 h 1035421"/>
                    <a:gd name="connsiteX69" fmla="*/ 391257 w 1138080"/>
                    <a:gd name="connsiteY69" fmla="*/ 265618 h 1035421"/>
                    <a:gd name="connsiteX70" fmla="*/ 376793 w 1138080"/>
                    <a:gd name="connsiteY70" fmla="*/ 272708 h 1035421"/>
                    <a:gd name="connsiteX71" fmla="*/ 309562 w 1138080"/>
                    <a:gd name="connsiteY71" fmla="*/ 278655 h 1035421"/>
                    <a:gd name="connsiteX72" fmla="*/ 310561 w 1138080"/>
                    <a:gd name="connsiteY72" fmla="*/ 211091 h 1035421"/>
                    <a:gd name="connsiteX73" fmla="*/ 344902 w 1138080"/>
                    <a:gd name="connsiteY73" fmla="*/ 199821 h 1035421"/>
                    <a:gd name="connsiteX74" fmla="*/ 45253 w 1138080"/>
                    <a:gd name="connsiteY74" fmla="*/ 39089 h 1035421"/>
                    <a:gd name="connsiteX75" fmla="*/ 38829 w 1138080"/>
                    <a:gd name="connsiteY75" fmla="*/ 46083 h 1035421"/>
                    <a:gd name="connsiteX76" fmla="*/ 45776 w 1138080"/>
                    <a:gd name="connsiteY76" fmla="*/ 52554 h 1035421"/>
                    <a:gd name="connsiteX77" fmla="*/ 52342 w 1138080"/>
                    <a:gd name="connsiteY77" fmla="*/ 45417 h 1035421"/>
                    <a:gd name="connsiteX78" fmla="*/ 45253 w 1138080"/>
                    <a:gd name="connsiteY78" fmla="*/ 39089 h 1035421"/>
                    <a:gd name="connsiteX79" fmla="*/ 35985 w 1138080"/>
                    <a:gd name="connsiteY79" fmla="*/ 969 h 1035421"/>
                    <a:gd name="connsiteX80" fmla="*/ 85077 w 1138080"/>
                    <a:gd name="connsiteY80" fmla="*/ 24053 h 1035421"/>
                    <a:gd name="connsiteX81" fmla="*/ 101017 w 1138080"/>
                    <a:gd name="connsiteY81" fmla="*/ 30477 h 1035421"/>
                    <a:gd name="connsiteX82" fmla="*/ 434460 w 1138080"/>
                    <a:gd name="connsiteY82" fmla="*/ 29811 h 1035421"/>
                    <a:gd name="connsiteX83" fmla="*/ 449353 w 1138080"/>
                    <a:gd name="connsiteY83" fmla="*/ 44513 h 1035421"/>
                    <a:gd name="connsiteX84" fmla="*/ 448924 w 1138080"/>
                    <a:gd name="connsiteY84" fmla="*/ 89572 h 1035421"/>
                    <a:gd name="connsiteX85" fmla="*/ 460486 w 1138080"/>
                    <a:gd name="connsiteY85" fmla="*/ 100943 h 1035421"/>
                    <a:gd name="connsiteX86" fmla="*/ 594947 w 1138080"/>
                    <a:gd name="connsiteY86" fmla="*/ 101644 h 1035421"/>
                    <a:gd name="connsiteX87" fmla="*/ 601467 w 1138080"/>
                    <a:gd name="connsiteY87" fmla="*/ 105267 h 1035421"/>
                    <a:gd name="connsiteX88" fmla="*/ 654058 w 1138080"/>
                    <a:gd name="connsiteY88" fmla="*/ 142110 h 1035421"/>
                    <a:gd name="connsiteX89" fmla="*/ 421185 w 1138080"/>
                    <a:gd name="connsiteY89" fmla="*/ 140292 h 1035421"/>
                    <a:gd name="connsiteX90" fmla="*/ 409908 w 1138080"/>
                    <a:gd name="connsiteY90" fmla="*/ 129016 h 1035421"/>
                    <a:gd name="connsiteX91" fmla="*/ 410004 w 1138080"/>
                    <a:gd name="connsiteY91" fmla="*/ 78485 h 1035421"/>
                    <a:gd name="connsiteX92" fmla="*/ 400725 w 1138080"/>
                    <a:gd name="connsiteY92" fmla="*/ 69112 h 1035421"/>
                    <a:gd name="connsiteX93" fmla="*/ 91881 w 1138080"/>
                    <a:gd name="connsiteY93" fmla="*/ 69588 h 1035421"/>
                    <a:gd name="connsiteX94" fmla="*/ 79320 w 1138080"/>
                    <a:gd name="connsiteY94" fmla="*/ 76249 h 1035421"/>
                    <a:gd name="connsiteX95" fmla="*/ 10852 w 1138080"/>
                    <a:gd name="connsiteY95" fmla="*/ 75440 h 1035421"/>
                    <a:gd name="connsiteX96" fmla="*/ 18322 w 1138080"/>
                    <a:gd name="connsiteY96" fmla="*/ 9018 h 1035421"/>
                    <a:gd name="connsiteX97" fmla="*/ 35985 w 1138080"/>
                    <a:gd name="connsiteY97" fmla="*/ 969 h 103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1138080" h="1035421">
                      <a:moveTo>
                        <a:pt x="452683" y="653589"/>
                      </a:moveTo>
                      <a:cubicBezTo>
                        <a:pt x="448401" y="653684"/>
                        <a:pt x="445784" y="655682"/>
                        <a:pt x="445784" y="660155"/>
                      </a:cubicBezTo>
                      <a:cubicBezTo>
                        <a:pt x="445784" y="664389"/>
                        <a:pt x="448306" y="667197"/>
                        <a:pt x="452350" y="667292"/>
                      </a:cubicBezTo>
                      <a:cubicBezTo>
                        <a:pt x="456442" y="667387"/>
                        <a:pt x="459107" y="664437"/>
                        <a:pt x="459440" y="660488"/>
                      </a:cubicBezTo>
                      <a:cubicBezTo>
                        <a:pt x="459820" y="656063"/>
                        <a:pt x="456585" y="654255"/>
                        <a:pt x="452683" y="653589"/>
                      </a:cubicBezTo>
                      <a:close/>
                      <a:moveTo>
                        <a:pt x="1092371" y="651565"/>
                      </a:moveTo>
                      <a:lnTo>
                        <a:pt x="1104417" y="672136"/>
                      </a:lnTo>
                      <a:lnTo>
                        <a:pt x="1136657" y="755941"/>
                      </a:lnTo>
                      <a:lnTo>
                        <a:pt x="1138079" y="1019720"/>
                      </a:lnTo>
                      <a:cubicBezTo>
                        <a:pt x="1138174" y="1032852"/>
                        <a:pt x="1134082" y="1035992"/>
                        <a:pt x="1122091" y="1035136"/>
                      </a:cubicBezTo>
                      <a:cubicBezTo>
                        <a:pt x="1108484" y="1034184"/>
                        <a:pt x="1094780" y="1034803"/>
                        <a:pt x="1081125" y="1034707"/>
                      </a:cubicBezTo>
                      <a:cubicBezTo>
                        <a:pt x="1030880" y="1034469"/>
                        <a:pt x="980587" y="1034469"/>
                        <a:pt x="930343" y="1033899"/>
                      </a:cubicBezTo>
                      <a:cubicBezTo>
                        <a:pt x="925157" y="1033803"/>
                        <a:pt x="919352" y="1034803"/>
                        <a:pt x="913737" y="1035373"/>
                      </a:cubicBezTo>
                      <a:cubicBezTo>
                        <a:pt x="910121" y="1035373"/>
                        <a:pt x="906552" y="1035373"/>
                        <a:pt x="902936" y="1035421"/>
                      </a:cubicBezTo>
                      <a:cubicBezTo>
                        <a:pt x="899415" y="1034898"/>
                        <a:pt x="896275" y="1033613"/>
                        <a:pt x="893896" y="1031044"/>
                      </a:cubicBezTo>
                      <a:cubicBezTo>
                        <a:pt x="886712" y="1023241"/>
                        <a:pt x="892326" y="1007634"/>
                        <a:pt x="891755" y="995501"/>
                      </a:cubicBezTo>
                      <a:cubicBezTo>
                        <a:pt x="892136" y="995121"/>
                        <a:pt x="892421" y="994740"/>
                        <a:pt x="892707" y="994312"/>
                      </a:cubicBezTo>
                      <a:cubicBezTo>
                        <a:pt x="898654" y="990505"/>
                        <a:pt x="905744" y="991600"/>
                        <a:pt x="912405" y="991600"/>
                      </a:cubicBezTo>
                      <a:cubicBezTo>
                        <a:pt x="965695" y="991457"/>
                        <a:pt x="1018985" y="991600"/>
                        <a:pt x="1072275" y="991504"/>
                      </a:cubicBezTo>
                      <a:cubicBezTo>
                        <a:pt x="1091688" y="991504"/>
                        <a:pt x="1092449" y="990743"/>
                        <a:pt x="1092449" y="971711"/>
                      </a:cubicBezTo>
                      <a:close/>
                      <a:moveTo>
                        <a:pt x="340489" y="238640"/>
                      </a:moveTo>
                      <a:cubicBezTo>
                        <a:pt x="336111" y="238735"/>
                        <a:pt x="333875" y="241352"/>
                        <a:pt x="334018" y="245587"/>
                      </a:cubicBezTo>
                      <a:cubicBezTo>
                        <a:pt x="334161" y="249869"/>
                        <a:pt x="336683" y="252201"/>
                        <a:pt x="341012" y="252058"/>
                      </a:cubicBezTo>
                      <a:cubicBezTo>
                        <a:pt x="345342" y="251867"/>
                        <a:pt x="347388" y="249298"/>
                        <a:pt x="347578" y="245016"/>
                      </a:cubicBezTo>
                      <a:cubicBezTo>
                        <a:pt x="347103" y="240876"/>
                        <a:pt x="344771" y="238497"/>
                        <a:pt x="340489" y="238640"/>
                      </a:cubicBezTo>
                      <a:close/>
                      <a:moveTo>
                        <a:pt x="344902" y="199821"/>
                      </a:moveTo>
                      <a:cubicBezTo>
                        <a:pt x="357012" y="201016"/>
                        <a:pt x="368704" y="207118"/>
                        <a:pt x="376745" y="217990"/>
                      </a:cubicBezTo>
                      <a:cubicBezTo>
                        <a:pt x="381360" y="224223"/>
                        <a:pt x="385880" y="225318"/>
                        <a:pt x="392494" y="225318"/>
                      </a:cubicBezTo>
                      <a:cubicBezTo>
                        <a:pt x="502310" y="225080"/>
                        <a:pt x="612077" y="224889"/>
                        <a:pt x="721893" y="224985"/>
                      </a:cubicBezTo>
                      <a:cubicBezTo>
                        <a:pt x="729221" y="224985"/>
                        <a:pt x="732884" y="223367"/>
                        <a:pt x="735644" y="215992"/>
                      </a:cubicBezTo>
                      <a:lnTo>
                        <a:pt x="741794" y="207779"/>
                      </a:lnTo>
                      <a:lnTo>
                        <a:pt x="817959" y="273712"/>
                      </a:lnTo>
                      <a:cubicBezTo>
                        <a:pt x="881446" y="334555"/>
                        <a:pt x="936523" y="399455"/>
                        <a:pt x="983997" y="466497"/>
                      </a:cubicBezTo>
                      <a:lnTo>
                        <a:pt x="1010671" y="512047"/>
                      </a:lnTo>
                      <a:lnTo>
                        <a:pt x="997288" y="520982"/>
                      </a:lnTo>
                      <a:cubicBezTo>
                        <a:pt x="984347" y="545676"/>
                        <a:pt x="962935" y="554574"/>
                        <a:pt x="936243" y="554479"/>
                      </a:cubicBezTo>
                      <a:cubicBezTo>
                        <a:pt x="886141" y="554288"/>
                        <a:pt x="836038" y="554336"/>
                        <a:pt x="785936" y="554479"/>
                      </a:cubicBezTo>
                      <a:cubicBezTo>
                        <a:pt x="760909" y="554526"/>
                        <a:pt x="741734" y="544629"/>
                        <a:pt x="730172" y="522124"/>
                      </a:cubicBezTo>
                      <a:cubicBezTo>
                        <a:pt x="725842" y="513607"/>
                        <a:pt x="719895" y="510562"/>
                        <a:pt x="710664" y="510610"/>
                      </a:cubicBezTo>
                      <a:cubicBezTo>
                        <a:pt x="670554" y="510800"/>
                        <a:pt x="630491" y="510562"/>
                        <a:pt x="590381" y="510752"/>
                      </a:cubicBezTo>
                      <a:cubicBezTo>
                        <a:pt x="574727" y="510847"/>
                        <a:pt x="573442" y="512275"/>
                        <a:pt x="573442" y="529737"/>
                      </a:cubicBezTo>
                      <a:cubicBezTo>
                        <a:pt x="573347" y="615810"/>
                        <a:pt x="573490" y="701930"/>
                        <a:pt x="573300" y="788003"/>
                      </a:cubicBezTo>
                      <a:cubicBezTo>
                        <a:pt x="573300" y="797805"/>
                        <a:pt x="575393" y="808034"/>
                        <a:pt x="570445" y="817360"/>
                      </a:cubicBezTo>
                      <a:cubicBezTo>
                        <a:pt x="570159" y="817598"/>
                        <a:pt x="569921" y="817741"/>
                        <a:pt x="569493" y="817931"/>
                      </a:cubicBezTo>
                      <a:cubicBezTo>
                        <a:pt x="556504" y="817979"/>
                        <a:pt x="543467" y="817979"/>
                        <a:pt x="530477" y="818026"/>
                      </a:cubicBezTo>
                      <a:cubicBezTo>
                        <a:pt x="529668" y="705975"/>
                        <a:pt x="529002" y="593923"/>
                        <a:pt x="527765" y="481871"/>
                      </a:cubicBezTo>
                      <a:cubicBezTo>
                        <a:pt x="527670" y="470642"/>
                        <a:pt x="530239" y="467597"/>
                        <a:pt x="541754" y="467692"/>
                      </a:cubicBezTo>
                      <a:cubicBezTo>
                        <a:pt x="599611" y="468168"/>
                        <a:pt x="657469" y="467502"/>
                        <a:pt x="715327" y="467549"/>
                      </a:cubicBezTo>
                      <a:cubicBezTo>
                        <a:pt x="723844" y="467549"/>
                        <a:pt x="729030" y="466503"/>
                        <a:pt x="732028" y="456653"/>
                      </a:cubicBezTo>
                      <a:cubicBezTo>
                        <a:pt x="736738" y="441095"/>
                        <a:pt x="748728" y="431198"/>
                        <a:pt x="766048" y="424870"/>
                      </a:cubicBezTo>
                      <a:cubicBezTo>
                        <a:pt x="749728" y="416353"/>
                        <a:pt x="738641" y="404600"/>
                        <a:pt x="734074" y="387567"/>
                      </a:cubicBezTo>
                      <a:cubicBezTo>
                        <a:pt x="732836" y="382856"/>
                        <a:pt x="728412" y="383951"/>
                        <a:pt x="724891" y="383951"/>
                      </a:cubicBezTo>
                      <a:cubicBezTo>
                        <a:pt x="642910" y="383998"/>
                        <a:pt x="560881" y="384236"/>
                        <a:pt x="478900" y="384046"/>
                      </a:cubicBezTo>
                      <a:cubicBezTo>
                        <a:pt x="470669" y="383998"/>
                        <a:pt x="469384" y="386805"/>
                        <a:pt x="469432" y="394323"/>
                      </a:cubicBezTo>
                      <a:cubicBezTo>
                        <a:pt x="470050" y="465361"/>
                        <a:pt x="470383" y="536446"/>
                        <a:pt x="470383" y="607483"/>
                      </a:cubicBezTo>
                      <a:cubicBezTo>
                        <a:pt x="470383" y="615382"/>
                        <a:pt x="473333" y="619331"/>
                        <a:pt x="479424" y="623756"/>
                      </a:cubicBezTo>
                      <a:cubicBezTo>
                        <a:pt x="496172" y="635936"/>
                        <a:pt x="501739" y="655492"/>
                        <a:pt x="495315" y="674619"/>
                      </a:cubicBezTo>
                      <a:cubicBezTo>
                        <a:pt x="488987" y="693366"/>
                        <a:pt x="471430" y="706070"/>
                        <a:pt x="451922" y="705927"/>
                      </a:cubicBezTo>
                      <a:cubicBezTo>
                        <a:pt x="432747" y="705784"/>
                        <a:pt x="416047" y="693794"/>
                        <a:pt x="409338" y="675333"/>
                      </a:cubicBezTo>
                      <a:cubicBezTo>
                        <a:pt x="403010" y="658014"/>
                        <a:pt x="407768" y="637792"/>
                        <a:pt x="422517" y="625897"/>
                      </a:cubicBezTo>
                      <a:cubicBezTo>
                        <a:pt x="429084" y="620615"/>
                        <a:pt x="430701" y="615191"/>
                        <a:pt x="430654" y="607388"/>
                      </a:cubicBezTo>
                      <a:cubicBezTo>
                        <a:pt x="430083" y="524503"/>
                        <a:pt x="430083" y="441570"/>
                        <a:pt x="429179" y="358685"/>
                      </a:cubicBezTo>
                      <a:cubicBezTo>
                        <a:pt x="429036" y="347123"/>
                        <a:pt x="432081" y="344649"/>
                        <a:pt x="443310" y="344697"/>
                      </a:cubicBezTo>
                      <a:cubicBezTo>
                        <a:pt x="535806" y="345125"/>
                        <a:pt x="628255" y="344792"/>
                        <a:pt x="720751" y="344982"/>
                      </a:cubicBezTo>
                      <a:cubicBezTo>
                        <a:pt x="728887" y="344982"/>
                        <a:pt x="733740" y="344126"/>
                        <a:pt x="736405" y="334752"/>
                      </a:cubicBezTo>
                      <a:cubicBezTo>
                        <a:pt x="740259" y="321240"/>
                        <a:pt x="750489" y="311914"/>
                        <a:pt x="764144" y="304777"/>
                      </a:cubicBezTo>
                      <a:cubicBezTo>
                        <a:pt x="749537" y="296641"/>
                        <a:pt x="738784" y="285983"/>
                        <a:pt x="734311" y="270329"/>
                      </a:cubicBezTo>
                      <a:cubicBezTo>
                        <a:pt x="732313" y="263382"/>
                        <a:pt x="726746" y="265095"/>
                        <a:pt x="722036" y="265095"/>
                      </a:cubicBezTo>
                      <a:cubicBezTo>
                        <a:pt x="645479" y="265190"/>
                        <a:pt x="568970" y="265380"/>
                        <a:pt x="492413" y="265523"/>
                      </a:cubicBezTo>
                      <a:cubicBezTo>
                        <a:pt x="458678" y="265618"/>
                        <a:pt x="424944" y="265809"/>
                        <a:pt x="391257" y="265618"/>
                      </a:cubicBezTo>
                      <a:cubicBezTo>
                        <a:pt x="384881" y="265571"/>
                        <a:pt x="380980" y="267188"/>
                        <a:pt x="376793" y="272708"/>
                      </a:cubicBezTo>
                      <a:cubicBezTo>
                        <a:pt x="359997" y="294785"/>
                        <a:pt x="329069" y="297116"/>
                        <a:pt x="309562" y="278655"/>
                      </a:cubicBezTo>
                      <a:cubicBezTo>
                        <a:pt x="289578" y="259766"/>
                        <a:pt x="290054" y="229600"/>
                        <a:pt x="310561" y="211091"/>
                      </a:cubicBezTo>
                      <a:cubicBezTo>
                        <a:pt x="320268" y="202337"/>
                        <a:pt x="332793" y="198625"/>
                        <a:pt x="344902" y="199821"/>
                      </a:cubicBezTo>
                      <a:close/>
                      <a:moveTo>
                        <a:pt x="45253" y="39089"/>
                      </a:moveTo>
                      <a:cubicBezTo>
                        <a:pt x="40923" y="39232"/>
                        <a:pt x="38686" y="41801"/>
                        <a:pt x="38829" y="46083"/>
                      </a:cubicBezTo>
                      <a:cubicBezTo>
                        <a:pt x="38924" y="50413"/>
                        <a:pt x="41541" y="52697"/>
                        <a:pt x="45776" y="52554"/>
                      </a:cubicBezTo>
                      <a:cubicBezTo>
                        <a:pt x="50106" y="52411"/>
                        <a:pt x="52199" y="49794"/>
                        <a:pt x="52342" y="45417"/>
                      </a:cubicBezTo>
                      <a:cubicBezTo>
                        <a:pt x="51818" y="41373"/>
                        <a:pt x="49535" y="38946"/>
                        <a:pt x="45253" y="39089"/>
                      </a:cubicBezTo>
                      <a:close/>
                      <a:moveTo>
                        <a:pt x="35985" y="969"/>
                      </a:moveTo>
                      <a:cubicBezTo>
                        <a:pt x="54370" y="-2979"/>
                        <a:pt x="73872" y="5211"/>
                        <a:pt x="85077" y="24053"/>
                      </a:cubicBezTo>
                      <a:cubicBezTo>
                        <a:pt x="89455" y="31476"/>
                        <a:pt x="94879" y="30524"/>
                        <a:pt x="101017" y="30477"/>
                      </a:cubicBezTo>
                      <a:cubicBezTo>
                        <a:pt x="212164" y="30382"/>
                        <a:pt x="323312" y="30429"/>
                        <a:pt x="434460" y="29811"/>
                      </a:cubicBezTo>
                      <a:cubicBezTo>
                        <a:pt x="446260" y="29763"/>
                        <a:pt x="450304" y="32237"/>
                        <a:pt x="449353" y="44513"/>
                      </a:cubicBezTo>
                      <a:cubicBezTo>
                        <a:pt x="448163" y="59453"/>
                        <a:pt x="449781" y="74584"/>
                        <a:pt x="448924" y="89572"/>
                      </a:cubicBezTo>
                      <a:cubicBezTo>
                        <a:pt x="448353" y="99040"/>
                        <a:pt x="451922" y="100943"/>
                        <a:pt x="460486" y="100943"/>
                      </a:cubicBezTo>
                      <a:lnTo>
                        <a:pt x="594947" y="101644"/>
                      </a:lnTo>
                      <a:lnTo>
                        <a:pt x="601467" y="105267"/>
                      </a:lnTo>
                      <a:lnTo>
                        <a:pt x="654058" y="142110"/>
                      </a:lnTo>
                      <a:lnTo>
                        <a:pt x="421185" y="140292"/>
                      </a:lnTo>
                      <a:cubicBezTo>
                        <a:pt x="412287" y="140245"/>
                        <a:pt x="409575" y="137961"/>
                        <a:pt x="409908" y="129016"/>
                      </a:cubicBezTo>
                      <a:cubicBezTo>
                        <a:pt x="410527" y="112220"/>
                        <a:pt x="409623" y="95329"/>
                        <a:pt x="410004" y="78485"/>
                      </a:cubicBezTo>
                      <a:cubicBezTo>
                        <a:pt x="410194" y="71348"/>
                        <a:pt x="407958" y="69064"/>
                        <a:pt x="400725" y="69112"/>
                      </a:cubicBezTo>
                      <a:cubicBezTo>
                        <a:pt x="297761" y="69493"/>
                        <a:pt x="194845" y="69635"/>
                        <a:pt x="91881" y="69588"/>
                      </a:cubicBezTo>
                      <a:cubicBezTo>
                        <a:pt x="85981" y="69588"/>
                        <a:pt x="82889" y="72681"/>
                        <a:pt x="79320" y="76249"/>
                      </a:cubicBezTo>
                      <a:cubicBezTo>
                        <a:pt x="58432" y="97089"/>
                        <a:pt x="29504" y="96661"/>
                        <a:pt x="10852" y="75440"/>
                      </a:cubicBezTo>
                      <a:cubicBezTo>
                        <a:pt x="-6229" y="55980"/>
                        <a:pt x="-2708" y="24529"/>
                        <a:pt x="18322" y="9018"/>
                      </a:cubicBezTo>
                      <a:cubicBezTo>
                        <a:pt x="23853" y="4950"/>
                        <a:pt x="29857" y="2285"/>
                        <a:pt x="35985" y="969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: Shape 47">
                  <a:extLst>
                    <a:ext uri="{FF2B5EF4-FFF2-40B4-BE49-F238E27FC236}">
                      <a16:creationId xmlns:a16="http://schemas.microsoft.com/office/drawing/2014/main" id="{E861F90E-833A-4CD0-BB9B-BEFEBF135C0B}"/>
                    </a:ext>
                  </a:extLst>
                </p:cNvPr>
                <p:cNvSpPr/>
                <p:nvPr/>
              </p:nvSpPr>
              <p:spPr>
                <a:xfrm>
                  <a:off x="2432424" y="2562375"/>
                  <a:ext cx="560544" cy="713641"/>
                </a:xfrm>
                <a:custGeom>
                  <a:avLst/>
                  <a:gdLst>
                    <a:gd name="connsiteX0" fmla="*/ 526715 w 560544"/>
                    <a:gd name="connsiteY0" fmla="*/ 481402 h 713641"/>
                    <a:gd name="connsiteX1" fmla="*/ 516913 w 560544"/>
                    <a:gd name="connsiteY1" fmla="*/ 471220 h 713641"/>
                    <a:gd name="connsiteX2" fmla="*/ 517104 w 560544"/>
                    <a:gd name="connsiteY2" fmla="*/ 410174 h 713641"/>
                    <a:gd name="connsiteX3" fmla="*/ 517246 w 560544"/>
                    <a:gd name="connsiteY3" fmla="*/ 370540 h 713641"/>
                    <a:gd name="connsiteX4" fmla="*/ 517151 w 560544"/>
                    <a:gd name="connsiteY4" fmla="*/ 306449 h 713641"/>
                    <a:gd name="connsiteX5" fmla="*/ 517199 w 560544"/>
                    <a:gd name="connsiteY5" fmla="*/ 266957 h 713641"/>
                    <a:gd name="connsiteX6" fmla="*/ 517199 w 560544"/>
                    <a:gd name="connsiteY6" fmla="*/ 194683 h 713641"/>
                    <a:gd name="connsiteX7" fmla="*/ 517104 w 560544"/>
                    <a:gd name="connsiteY7" fmla="*/ 155191 h 713641"/>
                    <a:gd name="connsiteX8" fmla="*/ 517056 w 560544"/>
                    <a:gd name="connsiteY8" fmla="*/ 84106 h 713641"/>
                    <a:gd name="connsiteX9" fmla="*/ 432315 w 560544"/>
                    <a:gd name="connsiteY9" fmla="*/ 31 h 713641"/>
                    <a:gd name="connsiteX10" fmla="*/ 63234 w 560544"/>
                    <a:gd name="connsiteY10" fmla="*/ 79 h 713641"/>
                    <a:gd name="connsiteX11" fmla="*/ 45582 w 560544"/>
                    <a:gd name="connsiteY11" fmla="*/ 1411 h 713641"/>
                    <a:gd name="connsiteX12" fmla="*/ 1618 w 560544"/>
                    <a:gd name="connsiteY12" fmla="*/ 20063 h 713641"/>
                    <a:gd name="connsiteX13" fmla="*/ 0 w 560544"/>
                    <a:gd name="connsiteY13" fmla="*/ 26391 h 713641"/>
                    <a:gd name="connsiteX14" fmla="*/ 0 w 560544"/>
                    <a:gd name="connsiteY14" fmla="*/ 26391 h 713641"/>
                    <a:gd name="connsiteX15" fmla="*/ 81933 w 560544"/>
                    <a:gd name="connsiteY15" fmla="*/ 140013 h 713641"/>
                    <a:gd name="connsiteX16" fmla="*/ 299756 w 560544"/>
                    <a:gd name="connsiteY16" fmla="*/ 442434 h 713641"/>
                    <a:gd name="connsiteX17" fmla="*/ 457247 w 560544"/>
                    <a:gd name="connsiteY17" fmla="*/ 660875 h 713641"/>
                    <a:gd name="connsiteX18" fmla="*/ 492695 w 560544"/>
                    <a:gd name="connsiteY18" fmla="*/ 713642 h 713641"/>
                    <a:gd name="connsiteX19" fmla="*/ 516961 w 560544"/>
                    <a:gd name="connsiteY19" fmla="*/ 655451 h 713641"/>
                    <a:gd name="connsiteX20" fmla="*/ 517056 w 560544"/>
                    <a:gd name="connsiteY20" fmla="*/ 522178 h 713641"/>
                    <a:gd name="connsiteX21" fmla="*/ 519197 w 560544"/>
                    <a:gd name="connsiteY21" fmla="*/ 486779 h 713641"/>
                    <a:gd name="connsiteX22" fmla="*/ 552361 w 560544"/>
                    <a:gd name="connsiteY22" fmla="*/ 483733 h 713641"/>
                    <a:gd name="connsiteX23" fmla="*/ 560544 w 560544"/>
                    <a:gd name="connsiteY23" fmla="*/ 480546 h 713641"/>
                    <a:gd name="connsiteX24" fmla="*/ 526715 w 560544"/>
                    <a:gd name="connsiteY24" fmla="*/ 481402 h 713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60544" h="713641">
                      <a:moveTo>
                        <a:pt x="526715" y="481402"/>
                      </a:moveTo>
                      <a:cubicBezTo>
                        <a:pt x="518721" y="481925"/>
                        <a:pt x="516770" y="478690"/>
                        <a:pt x="516913" y="471220"/>
                      </a:cubicBezTo>
                      <a:cubicBezTo>
                        <a:pt x="517341" y="450855"/>
                        <a:pt x="517056" y="430491"/>
                        <a:pt x="517104" y="410174"/>
                      </a:cubicBezTo>
                      <a:cubicBezTo>
                        <a:pt x="517151" y="396947"/>
                        <a:pt x="517199" y="383767"/>
                        <a:pt x="517246" y="370540"/>
                      </a:cubicBezTo>
                      <a:cubicBezTo>
                        <a:pt x="517199" y="349176"/>
                        <a:pt x="517151" y="327812"/>
                        <a:pt x="517151" y="306449"/>
                      </a:cubicBezTo>
                      <a:cubicBezTo>
                        <a:pt x="517151" y="293269"/>
                        <a:pt x="517199" y="280137"/>
                        <a:pt x="517199" y="266957"/>
                      </a:cubicBezTo>
                      <a:cubicBezTo>
                        <a:pt x="517199" y="242881"/>
                        <a:pt x="517199" y="218758"/>
                        <a:pt x="517199" y="194683"/>
                      </a:cubicBezTo>
                      <a:cubicBezTo>
                        <a:pt x="517151" y="181503"/>
                        <a:pt x="517151" y="168371"/>
                        <a:pt x="517104" y="155191"/>
                      </a:cubicBezTo>
                      <a:cubicBezTo>
                        <a:pt x="517104" y="131496"/>
                        <a:pt x="517104" y="107801"/>
                        <a:pt x="517056" y="84106"/>
                      </a:cubicBezTo>
                      <a:cubicBezTo>
                        <a:pt x="516961" y="32529"/>
                        <a:pt x="484321" y="31"/>
                        <a:pt x="432315" y="31"/>
                      </a:cubicBezTo>
                      <a:cubicBezTo>
                        <a:pt x="309272" y="-16"/>
                        <a:pt x="186230" y="-16"/>
                        <a:pt x="63234" y="79"/>
                      </a:cubicBezTo>
                      <a:cubicBezTo>
                        <a:pt x="57334" y="79"/>
                        <a:pt x="51482" y="1221"/>
                        <a:pt x="45582" y="1411"/>
                      </a:cubicBezTo>
                      <a:cubicBezTo>
                        <a:pt x="28501" y="1982"/>
                        <a:pt x="16415" y="14115"/>
                        <a:pt x="1618" y="20063"/>
                      </a:cubicBezTo>
                      <a:cubicBezTo>
                        <a:pt x="1094" y="22156"/>
                        <a:pt x="523" y="24297"/>
                        <a:pt x="0" y="26391"/>
                      </a:cubicBezTo>
                      <a:cubicBezTo>
                        <a:pt x="0" y="26391"/>
                        <a:pt x="0" y="26391"/>
                        <a:pt x="0" y="26391"/>
                      </a:cubicBezTo>
                      <a:cubicBezTo>
                        <a:pt x="27311" y="64265"/>
                        <a:pt x="54670" y="102139"/>
                        <a:pt x="81933" y="140013"/>
                      </a:cubicBezTo>
                      <a:cubicBezTo>
                        <a:pt x="154541" y="240788"/>
                        <a:pt x="227101" y="341658"/>
                        <a:pt x="299756" y="442434"/>
                      </a:cubicBezTo>
                      <a:cubicBezTo>
                        <a:pt x="352237" y="515232"/>
                        <a:pt x="405052" y="587839"/>
                        <a:pt x="457247" y="660875"/>
                      </a:cubicBezTo>
                      <a:cubicBezTo>
                        <a:pt x="469571" y="678099"/>
                        <a:pt x="484130" y="693896"/>
                        <a:pt x="492695" y="713642"/>
                      </a:cubicBezTo>
                      <a:cubicBezTo>
                        <a:pt x="509776" y="697988"/>
                        <a:pt x="516818" y="678004"/>
                        <a:pt x="516961" y="655451"/>
                      </a:cubicBezTo>
                      <a:cubicBezTo>
                        <a:pt x="517199" y="611011"/>
                        <a:pt x="517056" y="566571"/>
                        <a:pt x="517056" y="522178"/>
                      </a:cubicBezTo>
                      <a:cubicBezTo>
                        <a:pt x="517389" y="510093"/>
                        <a:pt x="513440" y="495105"/>
                        <a:pt x="519197" y="486779"/>
                      </a:cubicBezTo>
                      <a:cubicBezTo>
                        <a:pt x="525002" y="478357"/>
                        <a:pt x="540941" y="484780"/>
                        <a:pt x="552361" y="483733"/>
                      </a:cubicBezTo>
                      <a:cubicBezTo>
                        <a:pt x="555453" y="483448"/>
                        <a:pt x="558784" y="484114"/>
                        <a:pt x="560544" y="480546"/>
                      </a:cubicBezTo>
                      <a:cubicBezTo>
                        <a:pt x="549315" y="480783"/>
                        <a:pt x="537991" y="480641"/>
                        <a:pt x="526715" y="481402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9" name="Freeform: Shape 49">
                  <a:extLst>
                    <a:ext uri="{FF2B5EF4-FFF2-40B4-BE49-F238E27FC236}">
                      <a16:creationId xmlns:a16="http://schemas.microsoft.com/office/drawing/2014/main" id="{38098EEB-F17B-4778-8C77-37EA6B34371D}"/>
                    </a:ext>
                  </a:extLst>
                </p:cNvPr>
                <p:cNvSpPr/>
                <p:nvPr/>
              </p:nvSpPr>
              <p:spPr>
                <a:xfrm>
                  <a:off x="1968581" y="4177237"/>
                  <a:ext cx="1025749" cy="746530"/>
                </a:xfrm>
                <a:custGeom>
                  <a:avLst/>
                  <a:gdLst>
                    <a:gd name="connsiteX0" fmla="*/ 620858 w 1025749"/>
                    <a:gd name="connsiteY0" fmla="*/ 191 h 746530"/>
                    <a:gd name="connsiteX1" fmla="*/ 34620 w 1025749"/>
                    <a:gd name="connsiteY1" fmla="*/ 381 h 746530"/>
                    <a:gd name="connsiteX2" fmla="*/ 18252 w 1025749"/>
                    <a:gd name="connsiteY2" fmla="*/ 0 h 746530"/>
                    <a:gd name="connsiteX3" fmla="*/ 5168 w 1025749"/>
                    <a:gd name="connsiteY3" fmla="*/ 34496 h 746530"/>
                    <a:gd name="connsiteX4" fmla="*/ 28577 w 1025749"/>
                    <a:gd name="connsiteY4" fmla="*/ 39587 h 746530"/>
                    <a:gd name="connsiteX5" fmla="*/ 601160 w 1025749"/>
                    <a:gd name="connsiteY5" fmla="*/ 39349 h 746530"/>
                    <a:gd name="connsiteX6" fmla="*/ 627281 w 1025749"/>
                    <a:gd name="connsiteY6" fmla="*/ 50007 h 746530"/>
                    <a:gd name="connsiteX7" fmla="*/ 957917 w 1025749"/>
                    <a:gd name="connsiteY7" fmla="*/ 384117 h 746530"/>
                    <a:gd name="connsiteX8" fmla="*/ 964578 w 1025749"/>
                    <a:gd name="connsiteY8" fmla="*/ 402245 h 746530"/>
                    <a:gd name="connsiteX9" fmla="*/ 964626 w 1025749"/>
                    <a:gd name="connsiteY9" fmla="*/ 644096 h 746530"/>
                    <a:gd name="connsiteX10" fmla="*/ 954587 w 1025749"/>
                    <a:gd name="connsiteY10" fmla="*/ 663556 h 746530"/>
                    <a:gd name="connsiteX11" fmla="*/ 944642 w 1025749"/>
                    <a:gd name="connsiteY11" fmla="*/ 729169 h 746530"/>
                    <a:gd name="connsiteX12" fmla="*/ 1010208 w 1025749"/>
                    <a:gd name="connsiteY12" fmla="*/ 735402 h 746530"/>
                    <a:gd name="connsiteX13" fmla="*/ 1012349 w 1025749"/>
                    <a:gd name="connsiteY13" fmla="*/ 668647 h 746530"/>
                    <a:gd name="connsiteX14" fmla="*/ 1003927 w 1025749"/>
                    <a:gd name="connsiteY14" fmla="*/ 647379 h 746530"/>
                    <a:gd name="connsiteX15" fmla="*/ 1004260 w 1025749"/>
                    <a:gd name="connsiteY15" fmla="*/ 386400 h 746530"/>
                    <a:gd name="connsiteX16" fmla="*/ 995981 w 1025749"/>
                    <a:gd name="connsiteY16" fmla="*/ 366131 h 746530"/>
                    <a:gd name="connsiteX17" fmla="*/ 643554 w 1025749"/>
                    <a:gd name="connsiteY17" fmla="*/ 9421 h 746530"/>
                    <a:gd name="connsiteX18" fmla="*/ 620858 w 1025749"/>
                    <a:gd name="connsiteY18" fmla="*/ 191 h 746530"/>
                    <a:gd name="connsiteX19" fmla="*/ 980137 w 1025749"/>
                    <a:gd name="connsiteY19" fmla="*/ 693865 h 746530"/>
                    <a:gd name="connsiteX20" fmla="*/ 986846 w 1025749"/>
                    <a:gd name="connsiteY20" fmla="*/ 700478 h 746530"/>
                    <a:gd name="connsiteX21" fmla="*/ 980851 w 1025749"/>
                    <a:gd name="connsiteY21" fmla="*/ 707806 h 746530"/>
                    <a:gd name="connsiteX22" fmla="*/ 973095 w 1025749"/>
                    <a:gd name="connsiteY22" fmla="*/ 700478 h 746530"/>
                    <a:gd name="connsiteX23" fmla="*/ 980137 w 1025749"/>
                    <a:gd name="connsiteY23" fmla="*/ 693865 h 746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025749" h="746530">
                      <a:moveTo>
                        <a:pt x="620858" y="191"/>
                      </a:moveTo>
                      <a:cubicBezTo>
                        <a:pt x="425445" y="428"/>
                        <a:pt x="230033" y="381"/>
                        <a:pt x="34620" y="381"/>
                      </a:cubicBezTo>
                      <a:cubicBezTo>
                        <a:pt x="29148" y="381"/>
                        <a:pt x="23724" y="143"/>
                        <a:pt x="18252" y="0"/>
                      </a:cubicBezTo>
                      <a:cubicBezTo>
                        <a:pt x="-875" y="6328"/>
                        <a:pt x="-4491" y="15844"/>
                        <a:pt x="5168" y="34496"/>
                      </a:cubicBezTo>
                      <a:cubicBezTo>
                        <a:pt x="12067" y="40301"/>
                        <a:pt x="20346" y="39587"/>
                        <a:pt x="28577" y="39587"/>
                      </a:cubicBezTo>
                      <a:cubicBezTo>
                        <a:pt x="219422" y="39587"/>
                        <a:pt x="410267" y="39682"/>
                        <a:pt x="601160" y="39349"/>
                      </a:cubicBezTo>
                      <a:cubicBezTo>
                        <a:pt x="612008" y="39349"/>
                        <a:pt x="619621" y="42204"/>
                        <a:pt x="627281" y="50007"/>
                      </a:cubicBezTo>
                      <a:cubicBezTo>
                        <a:pt x="737239" y="161583"/>
                        <a:pt x="847531" y="272921"/>
                        <a:pt x="957917" y="384117"/>
                      </a:cubicBezTo>
                      <a:cubicBezTo>
                        <a:pt x="963341" y="389588"/>
                        <a:pt x="964578" y="395155"/>
                        <a:pt x="964578" y="402245"/>
                      </a:cubicBezTo>
                      <a:cubicBezTo>
                        <a:pt x="964436" y="482846"/>
                        <a:pt x="964388" y="563495"/>
                        <a:pt x="964626" y="644096"/>
                      </a:cubicBezTo>
                      <a:cubicBezTo>
                        <a:pt x="964674" y="652850"/>
                        <a:pt x="963103" y="658179"/>
                        <a:pt x="954587" y="663556"/>
                      </a:cubicBezTo>
                      <a:cubicBezTo>
                        <a:pt x="931748" y="677925"/>
                        <a:pt x="927942" y="708472"/>
                        <a:pt x="944642" y="729169"/>
                      </a:cubicBezTo>
                      <a:cubicBezTo>
                        <a:pt x="961153" y="749629"/>
                        <a:pt x="990462" y="752388"/>
                        <a:pt x="1010208" y="735402"/>
                      </a:cubicBezTo>
                      <a:cubicBezTo>
                        <a:pt x="1029668" y="718607"/>
                        <a:pt x="1031381" y="686347"/>
                        <a:pt x="1012349" y="668647"/>
                      </a:cubicBezTo>
                      <a:cubicBezTo>
                        <a:pt x="1005355" y="662176"/>
                        <a:pt x="1003927" y="655943"/>
                        <a:pt x="1003927" y="647379"/>
                      </a:cubicBezTo>
                      <a:cubicBezTo>
                        <a:pt x="1004118" y="560402"/>
                        <a:pt x="1003927" y="473377"/>
                        <a:pt x="1004260" y="386400"/>
                      </a:cubicBezTo>
                      <a:cubicBezTo>
                        <a:pt x="1004308" y="377931"/>
                        <a:pt x="1001929" y="372126"/>
                        <a:pt x="995981" y="366131"/>
                      </a:cubicBezTo>
                      <a:cubicBezTo>
                        <a:pt x="878315" y="247418"/>
                        <a:pt x="760839" y="128515"/>
                        <a:pt x="643554" y="9421"/>
                      </a:cubicBezTo>
                      <a:cubicBezTo>
                        <a:pt x="636845" y="2617"/>
                        <a:pt x="630231" y="191"/>
                        <a:pt x="620858" y="191"/>
                      </a:cubicBezTo>
                      <a:close/>
                      <a:moveTo>
                        <a:pt x="980137" y="693865"/>
                      </a:moveTo>
                      <a:cubicBezTo>
                        <a:pt x="983944" y="693722"/>
                        <a:pt x="986894" y="695958"/>
                        <a:pt x="986846" y="700478"/>
                      </a:cubicBezTo>
                      <a:cubicBezTo>
                        <a:pt x="986941" y="704666"/>
                        <a:pt x="984848" y="707615"/>
                        <a:pt x="980851" y="707806"/>
                      </a:cubicBezTo>
                      <a:cubicBezTo>
                        <a:pt x="976331" y="707996"/>
                        <a:pt x="973143" y="704999"/>
                        <a:pt x="973095" y="700478"/>
                      </a:cubicBezTo>
                      <a:cubicBezTo>
                        <a:pt x="973000" y="696339"/>
                        <a:pt x="976474" y="693960"/>
                        <a:pt x="980137" y="693865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51">
                  <a:extLst>
                    <a:ext uri="{FF2B5EF4-FFF2-40B4-BE49-F238E27FC236}">
                      <a16:creationId xmlns:a16="http://schemas.microsoft.com/office/drawing/2014/main" id="{18F4829E-8F67-4C51-9BBD-AF54B736E97F}"/>
                    </a:ext>
                  </a:extLst>
                </p:cNvPr>
                <p:cNvSpPr/>
                <p:nvPr/>
              </p:nvSpPr>
              <p:spPr>
                <a:xfrm>
                  <a:off x="2444574" y="2315006"/>
                  <a:ext cx="745654" cy="183643"/>
                </a:xfrm>
                <a:custGeom>
                  <a:avLst/>
                  <a:gdLst>
                    <a:gd name="connsiteX0" fmla="*/ 25486 w 745654"/>
                    <a:gd name="connsiteY0" fmla="*/ 183453 h 183643"/>
                    <a:gd name="connsiteX1" fmla="*/ 48705 w 745654"/>
                    <a:gd name="connsiteY1" fmla="*/ 183358 h 183643"/>
                    <a:gd name="connsiteX2" fmla="*/ 728010 w 745654"/>
                    <a:gd name="connsiteY2" fmla="*/ 183643 h 183643"/>
                    <a:gd name="connsiteX3" fmla="*/ 743141 w 745654"/>
                    <a:gd name="connsiteY3" fmla="*/ 168893 h 183643"/>
                    <a:gd name="connsiteX4" fmla="*/ 745615 w 745654"/>
                    <a:gd name="connsiteY4" fmla="*/ 39142 h 183643"/>
                    <a:gd name="connsiteX5" fmla="*/ 731674 w 745654"/>
                    <a:gd name="connsiteY5" fmla="*/ 25058 h 183643"/>
                    <a:gd name="connsiteX6" fmla="*/ 365353 w 745654"/>
                    <a:gd name="connsiteY6" fmla="*/ 26010 h 183643"/>
                    <a:gd name="connsiteX7" fmla="*/ 346226 w 745654"/>
                    <a:gd name="connsiteY7" fmla="*/ 17064 h 183643"/>
                    <a:gd name="connsiteX8" fmla="*/ 294696 w 745654"/>
                    <a:gd name="connsiteY8" fmla="*/ 2981 h 183643"/>
                    <a:gd name="connsiteX9" fmla="*/ 265006 w 745654"/>
                    <a:gd name="connsiteY9" fmla="*/ 44851 h 183643"/>
                    <a:gd name="connsiteX10" fmla="*/ 293459 w 745654"/>
                    <a:gd name="connsiteY10" fmla="*/ 87769 h 183643"/>
                    <a:gd name="connsiteX11" fmla="*/ 344465 w 745654"/>
                    <a:gd name="connsiteY11" fmla="*/ 76064 h 183643"/>
                    <a:gd name="connsiteX12" fmla="*/ 360690 w 745654"/>
                    <a:gd name="connsiteY12" fmla="*/ 66167 h 183643"/>
                    <a:gd name="connsiteX13" fmla="*/ 694181 w 745654"/>
                    <a:gd name="connsiteY13" fmla="*/ 64359 h 183643"/>
                    <a:gd name="connsiteX14" fmla="*/ 704506 w 745654"/>
                    <a:gd name="connsiteY14" fmla="*/ 75350 h 183643"/>
                    <a:gd name="connsiteX15" fmla="*/ 704220 w 745654"/>
                    <a:gd name="connsiteY15" fmla="*/ 128640 h 183643"/>
                    <a:gd name="connsiteX16" fmla="*/ 689280 w 745654"/>
                    <a:gd name="connsiteY16" fmla="*/ 143628 h 183643"/>
                    <a:gd name="connsiteX17" fmla="*/ 41378 w 745654"/>
                    <a:gd name="connsiteY17" fmla="*/ 143295 h 183643"/>
                    <a:gd name="connsiteX18" fmla="*/ 20871 w 745654"/>
                    <a:gd name="connsiteY18" fmla="*/ 142867 h 183643"/>
                    <a:gd name="connsiteX19" fmla="*/ 1315 w 745654"/>
                    <a:gd name="connsiteY19" fmla="*/ 173318 h 183643"/>
                    <a:gd name="connsiteX20" fmla="*/ 25486 w 745654"/>
                    <a:gd name="connsiteY20" fmla="*/ 183453 h 183643"/>
                    <a:gd name="connsiteX21" fmla="*/ 311206 w 745654"/>
                    <a:gd name="connsiteY21" fmla="*/ 52797 h 183643"/>
                    <a:gd name="connsiteX22" fmla="*/ 304022 w 745654"/>
                    <a:gd name="connsiteY22" fmla="*/ 46088 h 183643"/>
                    <a:gd name="connsiteX23" fmla="*/ 310017 w 745654"/>
                    <a:gd name="connsiteY23" fmla="*/ 38856 h 183643"/>
                    <a:gd name="connsiteX24" fmla="*/ 318106 w 745654"/>
                    <a:gd name="connsiteY24" fmla="*/ 45517 h 183643"/>
                    <a:gd name="connsiteX25" fmla="*/ 311206 w 745654"/>
                    <a:gd name="connsiteY25" fmla="*/ 52797 h 183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745654" h="183643">
                      <a:moveTo>
                        <a:pt x="25486" y="183453"/>
                      </a:moveTo>
                      <a:cubicBezTo>
                        <a:pt x="33194" y="183072"/>
                        <a:pt x="40997" y="183358"/>
                        <a:pt x="48705" y="183358"/>
                      </a:cubicBezTo>
                      <a:cubicBezTo>
                        <a:pt x="275140" y="183358"/>
                        <a:pt x="501575" y="183263"/>
                        <a:pt x="728010" y="183643"/>
                      </a:cubicBezTo>
                      <a:cubicBezTo>
                        <a:pt x="739715" y="183643"/>
                        <a:pt x="743189" y="181359"/>
                        <a:pt x="743141" y="168893"/>
                      </a:cubicBezTo>
                      <a:cubicBezTo>
                        <a:pt x="742998" y="125643"/>
                        <a:pt x="744045" y="82345"/>
                        <a:pt x="745615" y="39142"/>
                      </a:cubicBezTo>
                      <a:cubicBezTo>
                        <a:pt x="746043" y="27627"/>
                        <a:pt x="743046" y="25010"/>
                        <a:pt x="731674" y="25058"/>
                      </a:cubicBezTo>
                      <a:cubicBezTo>
                        <a:pt x="609583" y="25676"/>
                        <a:pt x="487492" y="25629"/>
                        <a:pt x="365353" y="26010"/>
                      </a:cubicBezTo>
                      <a:cubicBezTo>
                        <a:pt x="357121" y="26057"/>
                        <a:pt x="351554" y="24630"/>
                        <a:pt x="346226" y="17064"/>
                      </a:cubicBezTo>
                      <a:cubicBezTo>
                        <a:pt x="335187" y="1315"/>
                        <a:pt x="312919" y="-3919"/>
                        <a:pt x="294696" y="2981"/>
                      </a:cubicBezTo>
                      <a:cubicBezTo>
                        <a:pt x="277091" y="9642"/>
                        <a:pt x="265386" y="26200"/>
                        <a:pt x="265006" y="44851"/>
                      </a:cubicBezTo>
                      <a:cubicBezTo>
                        <a:pt x="264673" y="62884"/>
                        <a:pt x="276663" y="80965"/>
                        <a:pt x="293459" y="87769"/>
                      </a:cubicBezTo>
                      <a:cubicBezTo>
                        <a:pt x="311777" y="95191"/>
                        <a:pt x="330952" y="90909"/>
                        <a:pt x="344465" y="76064"/>
                      </a:cubicBezTo>
                      <a:cubicBezTo>
                        <a:pt x="348938" y="71116"/>
                        <a:pt x="352078" y="66167"/>
                        <a:pt x="360690" y="66167"/>
                      </a:cubicBezTo>
                      <a:cubicBezTo>
                        <a:pt x="471838" y="65977"/>
                        <a:pt x="582985" y="65311"/>
                        <a:pt x="694181" y="64359"/>
                      </a:cubicBezTo>
                      <a:cubicBezTo>
                        <a:pt x="703078" y="64264"/>
                        <a:pt x="704791" y="67357"/>
                        <a:pt x="704506" y="75350"/>
                      </a:cubicBezTo>
                      <a:cubicBezTo>
                        <a:pt x="703887" y="93098"/>
                        <a:pt x="703269" y="110940"/>
                        <a:pt x="704220" y="128640"/>
                      </a:cubicBezTo>
                      <a:cubicBezTo>
                        <a:pt x="704839" y="140583"/>
                        <a:pt x="701461" y="143628"/>
                        <a:pt x="689280" y="143628"/>
                      </a:cubicBezTo>
                      <a:cubicBezTo>
                        <a:pt x="473313" y="143200"/>
                        <a:pt x="257345" y="143343"/>
                        <a:pt x="41378" y="143295"/>
                      </a:cubicBezTo>
                      <a:cubicBezTo>
                        <a:pt x="34526" y="143295"/>
                        <a:pt x="27722" y="143010"/>
                        <a:pt x="20871" y="142867"/>
                      </a:cubicBezTo>
                      <a:cubicBezTo>
                        <a:pt x="1696" y="147435"/>
                        <a:pt x="-2586" y="154096"/>
                        <a:pt x="1315" y="173318"/>
                      </a:cubicBezTo>
                      <a:cubicBezTo>
                        <a:pt x="7691" y="180884"/>
                        <a:pt x="15732" y="183929"/>
                        <a:pt x="25486" y="183453"/>
                      </a:cubicBezTo>
                      <a:close/>
                      <a:moveTo>
                        <a:pt x="311206" y="52797"/>
                      </a:moveTo>
                      <a:cubicBezTo>
                        <a:pt x="307019" y="52512"/>
                        <a:pt x="304498" y="49705"/>
                        <a:pt x="304022" y="46088"/>
                      </a:cubicBezTo>
                      <a:cubicBezTo>
                        <a:pt x="303451" y="42234"/>
                        <a:pt x="305639" y="39237"/>
                        <a:pt x="310017" y="38856"/>
                      </a:cubicBezTo>
                      <a:cubicBezTo>
                        <a:pt x="314822" y="38428"/>
                        <a:pt x="318106" y="40902"/>
                        <a:pt x="318106" y="45517"/>
                      </a:cubicBezTo>
                      <a:cubicBezTo>
                        <a:pt x="318058" y="49181"/>
                        <a:pt x="315203" y="51893"/>
                        <a:pt x="311206" y="52797"/>
                      </a:cubicBezTo>
                      <a:close/>
                    </a:path>
                  </a:pathLst>
                </a:custGeom>
                <a:solidFill>
                  <a:srgbClr val="1E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Freeform: Shape 52">
                  <a:extLst>
                    <a:ext uri="{FF2B5EF4-FFF2-40B4-BE49-F238E27FC236}">
                      <a16:creationId xmlns:a16="http://schemas.microsoft.com/office/drawing/2014/main" id="{E391B56F-30C9-4947-93B7-CBE17FF81CAC}"/>
                    </a:ext>
                  </a:extLst>
                </p:cNvPr>
                <p:cNvSpPr/>
                <p:nvPr/>
              </p:nvSpPr>
              <p:spPr>
                <a:xfrm>
                  <a:off x="1951218" y="4274444"/>
                  <a:ext cx="910193" cy="481204"/>
                </a:xfrm>
                <a:custGeom>
                  <a:avLst/>
                  <a:gdLst>
                    <a:gd name="connsiteX0" fmla="*/ 838107 w 910193"/>
                    <a:gd name="connsiteY0" fmla="*/ 399057 h 481204"/>
                    <a:gd name="connsiteX1" fmla="*/ 819455 w 910193"/>
                    <a:gd name="connsiteY1" fmla="*/ 442830 h 481204"/>
                    <a:gd name="connsiteX2" fmla="*/ 856758 w 910193"/>
                    <a:gd name="connsiteY2" fmla="*/ 480704 h 481204"/>
                    <a:gd name="connsiteX3" fmla="*/ 905813 w 910193"/>
                    <a:gd name="connsiteY3" fmla="*/ 454678 h 481204"/>
                    <a:gd name="connsiteX4" fmla="*/ 893823 w 910193"/>
                    <a:gd name="connsiteY4" fmla="*/ 401721 h 481204"/>
                    <a:gd name="connsiteX5" fmla="*/ 885877 w 910193"/>
                    <a:gd name="connsiteY5" fmla="*/ 383117 h 481204"/>
                    <a:gd name="connsiteX6" fmla="*/ 886305 w 910193"/>
                    <a:gd name="connsiteY6" fmla="*/ 302468 h 481204"/>
                    <a:gd name="connsiteX7" fmla="*/ 880025 w 910193"/>
                    <a:gd name="connsiteY7" fmla="*/ 286910 h 481204"/>
                    <a:gd name="connsiteX8" fmla="*/ 602774 w 910193"/>
                    <a:gd name="connsiteY8" fmla="*/ 7423 h 481204"/>
                    <a:gd name="connsiteX9" fmla="*/ 584789 w 910193"/>
                    <a:gd name="connsiteY9" fmla="*/ 0 h 481204"/>
                    <a:gd name="connsiteX10" fmla="*/ 27052 w 910193"/>
                    <a:gd name="connsiteY10" fmla="*/ 47 h 481204"/>
                    <a:gd name="connsiteX11" fmla="*/ 3214 w 910193"/>
                    <a:gd name="connsiteY11" fmla="*/ 8088 h 481204"/>
                    <a:gd name="connsiteX12" fmla="*/ 26 w 910193"/>
                    <a:gd name="connsiteY12" fmla="*/ 25598 h 481204"/>
                    <a:gd name="connsiteX13" fmla="*/ 28003 w 910193"/>
                    <a:gd name="connsiteY13" fmla="*/ 40396 h 481204"/>
                    <a:gd name="connsiteX14" fmla="*/ 566613 w 910193"/>
                    <a:gd name="connsiteY14" fmla="*/ 40110 h 481204"/>
                    <a:gd name="connsiteX15" fmla="*/ 584931 w 910193"/>
                    <a:gd name="connsiteY15" fmla="*/ 46153 h 481204"/>
                    <a:gd name="connsiteX16" fmla="*/ 839772 w 910193"/>
                    <a:gd name="connsiteY16" fmla="*/ 303563 h 481204"/>
                    <a:gd name="connsiteX17" fmla="*/ 845957 w 910193"/>
                    <a:gd name="connsiteY17" fmla="*/ 319169 h 481204"/>
                    <a:gd name="connsiteX18" fmla="*/ 845624 w 910193"/>
                    <a:gd name="connsiteY18" fmla="*/ 383402 h 481204"/>
                    <a:gd name="connsiteX19" fmla="*/ 838107 w 910193"/>
                    <a:gd name="connsiteY19" fmla="*/ 399057 h 481204"/>
                    <a:gd name="connsiteX20" fmla="*/ 863943 w 910193"/>
                    <a:gd name="connsiteY20" fmla="*/ 428937 h 481204"/>
                    <a:gd name="connsiteX21" fmla="*/ 871365 w 910193"/>
                    <a:gd name="connsiteY21" fmla="*/ 436597 h 481204"/>
                    <a:gd name="connsiteX22" fmla="*/ 864038 w 910193"/>
                    <a:gd name="connsiteY22" fmla="*/ 442640 h 481204"/>
                    <a:gd name="connsiteX23" fmla="*/ 857234 w 910193"/>
                    <a:gd name="connsiteY23" fmla="*/ 436026 h 481204"/>
                    <a:gd name="connsiteX24" fmla="*/ 863943 w 910193"/>
                    <a:gd name="connsiteY24" fmla="*/ 428937 h 481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10193" h="481204">
                      <a:moveTo>
                        <a:pt x="838107" y="399057"/>
                      </a:moveTo>
                      <a:cubicBezTo>
                        <a:pt x="823309" y="409477"/>
                        <a:pt x="816315" y="424417"/>
                        <a:pt x="819455" y="442830"/>
                      </a:cubicBezTo>
                      <a:cubicBezTo>
                        <a:pt x="823071" y="463956"/>
                        <a:pt x="837441" y="478230"/>
                        <a:pt x="856758" y="480704"/>
                      </a:cubicBezTo>
                      <a:cubicBezTo>
                        <a:pt x="879264" y="483559"/>
                        <a:pt x="897154" y="474091"/>
                        <a:pt x="905813" y="454678"/>
                      </a:cubicBezTo>
                      <a:cubicBezTo>
                        <a:pt x="914330" y="435503"/>
                        <a:pt x="910476" y="415614"/>
                        <a:pt x="893823" y="401721"/>
                      </a:cubicBezTo>
                      <a:cubicBezTo>
                        <a:pt x="887305" y="396297"/>
                        <a:pt x="885782" y="390825"/>
                        <a:pt x="885877" y="383117"/>
                      </a:cubicBezTo>
                      <a:cubicBezTo>
                        <a:pt x="886305" y="356234"/>
                        <a:pt x="885925" y="329351"/>
                        <a:pt x="886305" y="302468"/>
                      </a:cubicBezTo>
                      <a:cubicBezTo>
                        <a:pt x="886401" y="296093"/>
                        <a:pt x="884593" y="291525"/>
                        <a:pt x="880025" y="286910"/>
                      </a:cubicBezTo>
                      <a:cubicBezTo>
                        <a:pt x="787481" y="193890"/>
                        <a:pt x="695032" y="100728"/>
                        <a:pt x="602774" y="7423"/>
                      </a:cubicBezTo>
                      <a:cubicBezTo>
                        <a:pt x="597540" y="2094"/>
                        <a:pt x="592164" y="0"/>
                        <a:pt x="584789" y="0"/>
                      </a:cubicBezTo>
                      <a:cubicBezTo>
                        <a:pt x="398892" y="143"/>
                        <a:pt x="212948" y="143"/>
                        <a:pt x="27052" y="47"/>
                      </a:cubicBezTo>
                      <a:cubicBezTo>
                        <a:pt x="17964" y="47"/>
                        <a:pt x="10018" y="2094"/>
                        <a:pt x="3214" y="8088"/>
                      </a:cubicBezTo>
                      <a:cubicBezTo>
                        <a:pt x="1215" y="13751"/>
                        <a:pt x="-212" y="19555"/>
                        <a:pt x="26" y="25598"/>
                      </a:cubicBezTo>
                      <a:cubicBezTo>
                        <a:pt x="6211" y="36542"/>
                        <a:pt x="15204" y="40396"/>
                        <a:pt x="28003" y="40396"/>
                      </a:cubicBezTo>
                      <a:cubicBezTo>
                        <a:pt x="207524" y="40063"/>
                        <a:pt x="387092" y="40158"/>
                        <a:pt x="566613" y="40110"/>
                      </a:cubicBezTo>
                      <a:cubicBezTo>
                        <a:pt x="573465" y="40110"/>
                        <a:pt x="579269" y="40396"/>
                        <a:pt x="584931" y="46153"/>
                      </a:cubicBezTo>
                      <a:cubicBezTo>
                        <a:pt x="669672" y="132178"/>
                        <a:pt x="754651" y="217918"/>
                        <a:pt x="839772" y="303563"/>
                      </a:cubicBezTo>
                      <a:cubicBezTo>
                        <a:pt x="844340" y="308178"/>
                        <a:pt x="846100" y="312793"/>
                        <a:pt x="845957" y="319169"/>
                      </a:cubicBezTo>
                      <a:cubicBezTo>
                        <a:pt x="845482" y="340580"/>
                        <a:pt x="845434" y="361991"/>
                        <a:pt x="845624" y="383402"/>
                      </a:cubicBezTo>
                      <a:cubicBezTo>
                        <a:pt x="845672" y="390159"/>
                        <a:pt x="844435" y="394584"/>
                        <a:pt x="838107" y="399057"/>
                      </a:cubicBezTo>
                      <a:close/>
                      <a:moveTo>
                        <a:pt x="863943" y="428937"/>
                      </a:moveTo>
                      <a:cubicBezTo>
                        <a:pt x="868510" y="428842"/>
                        <a:pt x="871508" y="432125"/>
                        <a:pt x="871365" y="436597"/>
                      </a:cubicBezTo>
                      <a:cubicBezTo>
                        <a:pt x="871223" y="440642"/>
                        <a:pt x="868177" y="442688"/>
                        <a:pt x="864038" y="442640"/>
                      </a:cubicBezTo>
                      <a:cubicBezTo>
                        <a:pt x="859756" y="442450"/>
                        <a:pt x="857139" y="439928"/>
                        <a:pt x="857234" y="436026"/>
                      </a:cubicBezTo>
                      <a:cubicBezTo>
                        <a:pt x="857329" y="432268"/>
                        <a:pt x="860041" y="429032"/>
                        <a:pt x="863943" y="428937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53">
                  <a:extLst>
                    <a:ext uri="{FF2B5EF4-FFF2-40B4-BE49-F238E27FC236}">
                      <a16:creationId xmlns:a16="http://schemas.microsoft.com/office/drawing/2014/main" id="{C1680CD3-C18D-4060-8ED6-F8BF33668048}"/>
                    </a:ext>
                  </a:extLst>
                </p:cNvPr>
                <p:cNvSpPr/>
                <p:nvPr/>
              </p:nvSpPr>
              <p:spPr>
                <a:xfrm>
                  <a:off x="1939840" y="4364228"/>
                  <a:ext cx="799328" cy="527478"/>
                </a:xfrm>
                <a:custGeom>
                  <a:avLst/>
                  <a:gdLst>
                    <a:gd name="connsiteX0" fmla="*/ 29532 w 799328"/>
                    <a:gd name="connsiteY0" fmla="*/ 40586 h 527478"/>
                    <a:gd name="connsiteX1" fmla="*/ 542067 w 799328"/>
                    <a:gd name="connsiteY1" fmla="*/ 40443 h 527478"/>
                    <a:gd name="connsiteX2" fmla="*/ 561242 w 799328"/>
                    <a:gd name="connsiteY2" fmla="*/ 47675 h 527478"/>
                    <a:gd name="connsiteX3" fmla="*/ 731390 w 799328"/>
                    <a:gd name="connsiteY3" fmla="*/ 225293 h 527478"/>
                    <a:gd name="connsiteX4" fmla="*/ 738336 w 799328"/>
                    <a:gd name="connsiteY4" fmla="*/ 242041 h 527478"/>
                    <a:gd name="connsiteX5" fmla="*/ 738289 w 799328"/>
                    <a:gd name="connsiteY5" fmla="*/ 427890 h 527478"/>
                    <a:gd name="connsiteX6" fmla="*/ 730153 w 799328"/>
                    <a:gd name="connsiteY6" fmla="*/ 442973 h 527478"/>
                    <a:gd name="connsiteX7" fmla="*/ 717116 w 799328"/>
                    <a:gd name="connsiteY7" fmla="*/ 509348 h 527478"/>
                    <a:gd name="connsiteX8" fmla="*/ 783728 w 799328"/>
                    <a:gd name="connsiteY8" fmla="*/ 516342 h 527478"/>
                    <a:gd name="connsiteX9" fmla="*/ 784585 w 799328"/>
                    <a:gd name="connsiteY9" fmla="*/ 448731 h 527478"/>
                    <a:gd name="connsiteX10" fmla="*/ 777257 w 799328"/>
                    <a:gd name="connsiteY10" fmla="*/ 431078 h 527478"/>
                    <a:gd name="connsiteX11" fmla="*/ 777638 w 799328"/>
                    <a:gd name="connsiteY11" fmla="*/ 228814 h 527478"/>
                    <a:gd name="connsiteX12" fmla="*/ 767836 w 799328"/>
                    <a:gd name="connsiteY12" fmla="*/ 204929 h 527478"/>
                    <a:gd name="connsiteX13" fmla="*/ 578371 w 799328"/>
                    <a:gd name="connsiteY13" fmla="*/ 7946 h 527478"/>
                    <a:gd name="connsiteX14" fmla="*/ 559339 w 799328"/>
                    <a:gd name="connsiteY14" fmla="*/ 0 h 527478"/>
                    <a:gd name="connsiteX15" fmla="*/ 29008 w 799328"/>
                    <a:gd name="connsiteY15" fmla="*/ 95 h 527478"/>
                    <a:gd name="connsiteX16" fmla="*/ 6645 w 799328"/>
                    <a:gd name="connsiteY16" fmla="*/ 4663 h 527478"/>
                    <a:gd name="connsiteX17" fmla="*/ 9357 w 799328"/>
                    <a:gd name="connsiteY17" fmla="*/ 38112 h 527478"/>
                    <a:gd name="connsiteX18" fmla="*/ 29532 w 799328"/>
                    <a:gd name="connsiteY18" fmla="*/ 40586 h 527478"/>
                    <a:gd name="connsiteX19" fmla="*/ 754323 w 799328"/>
                    <a:gd name="connsiteY19" fmla="*/ 475280 h 527478"/>
                    <a:gd name="connsiteX20" fmla="*/ 760556 w 799328"/>
                    <a:gd name="connsiteY20" fmla="*/ 482417 h 527478"/>
                    <a:gd name="connsiteX21" fmla="*/ 753039 w 799328"/>
                    <a:gd name="connsiteY21" fmla="*/ 488793 h 527478"/>
                    <a:gd name="connsiteX22" fmla="*/ 747091 w 799328"/>
                    <a:gd name="connsiteY22" fmla="*/ 481418 h 527478"/>
                    <a:gd name="connsiteX23" fmla="*/ 754323 w 799328"/>
                    <a:gd name="connsiteY23" fmla="*/ 475280 h 527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99328" h="527478">
                      <a:moveTo>
                        <a:pt x="29532" y="40586"/>
                      </a:moveTo>
                      <a:cubicBezTo>
                        <a:pt x="200393" y="40538"/>
                        <a:pt x="371206" y="40586"/>
                        <a:pt x="542067" y="40443"/>
                      </a:cubicBezTo>
                      <a:cubicBezTo>
                        <a:pt x="549680" y="40443"/>
                        <a:pt x="555580" y="41680"/>
                        <a:pt x="561242" y="47675"/>
                      </a:cubicBezTo>
                      <a:cubicBezTo>
                        <a:pt x="617720" y="107103"/>
                        <a:pt x="674484" y="166246"/>
                        <a:pt x="731390" y="225293"/>
                      </a:cubicBezTo>
                      <a:cubicBezTo>
                        <a:pt x="736148" y="230194"/>
                        <a:pt x="738384" y="235047"/>
                        <a:pt x="738336" y="242041"/>
                      </a:cubicBezTo>
                      <a:cubicBezTo>
                        <a:pt x="738051" y="303991"/>
                        <a:pt x="738099" y="365941"/>
                        <a:pt x="738289" y="427890"/>
                      </a:cubicBezTo>
                      <a:cubicBezTo>
                        <a:pt x="738289" y="434837"/>
                        <a:pt x="736766" y="438929"/>
                        <a:pt x="730153" y="442973"/>
                      </a:cubicBezTo>
                      <a:cubicBezTo>
                        <a:pt x="706458" y="457580"/>
                        <a:pt x="700891" y="488270"/>
                        <a:pt x="717116" y="509348"/>
                      </a:cubicBezTo>
                      <a:cubicBezTo>
                        <a:pt x="733388" y="530426"/>
                        <a:pt x="763602" y="533614"/>
                        <a:pt x="783728" y="516342"/>
                      </a:cubicBezTo>
                      <a:cubicBezTo>
                        <a:pt x="803997" y="498975"/>
                        <a:pt x="804759" y="467715"/>
                        <a:pt x="784585" y="448731"/>
                      </a:cubicBezTo>
                      <a:cubicBezTo>
                        <a:pt x="778970" y="443449"/>
                        <a:pt x="777210" y="438358"/>
                        <a:pt x="777257" y="431078"/>
                      </a:cubicBezTo>
                      <a:cubicBezTo>
                        <a:pt x="777447" y="363657"/>
                        <a:pt x="777162" y="296235"/>
                        <a:pt x="777638" y="228814"/>
                      </a:cubicBezTo>
                      <a:cubicBezTo>
                        <a:pt x="777733" y="218822"/>
                        <a:pt x="774593" y="211971"/>
                        <a:pt x="767836" y="204929"/>
                      </a:cubicBezTo>
                      <a:cubicBezTo>
                        <a:pt x="704459" y="139458"/>
                        <a:pt x="641320" y="73797"/>
                        <a:pt x="578371" y="7946"/>
                      </a:cubicBezTo>
                      <a:cubicBezTo>
                        <a:pt x="572852" y="2189"/>
                        <a:pt x="567285" y="0"/>
                        <a:pt x="559339" y="0"/>
                      </a:cubicBezTo>
                      <a:cubicBezTo>
                        <a:pt x="382578" y="190"/>
                        <a:pt x="205817" y="190"/>
                        <a:pt x="29008" y="95"/>
                      </a:cubicBezTo>
                      <a:cubicBezTo>
                        <a:pt x="21157" y="95"/>
                        <a:pt x="13592" y="619"/>
                        <a:pt x="6645" y="4663"/>
                      </a:cubicBezTo>
                      <a:cubicBezTo>
                        <a:pt x="-2823" y="19032"/>
                        <a:pt x="-2395" y="24409"/>
                        <a:pt x="9357" y="38112"/>
                      </a:cubicBezTo>
                      <a:cubicBezTo>
                        <a:pt x="15876" y="40919"/>
                        <a:pt x="22728" y="40586"/>
                        <a:pt x="29532" y="40586"/>
                      </a:cubicBezTo>
                      <a:close/>
                      <a:moveTo>
                        <a:pt x="754323" y="475280"/>
                      </a:moveTo>
                      <a:cubicBezTo>
                        <a:pt x="758510" y="475661"/>
                        <a:pt x="761032" y="478088"/>
                        <a:pt x="760556" y="482417"/>
                      </a:cubicBezTo>
                      <a:cubicBezTo>
                        <a:pt x="760128" y="486557"/>
                        <a:pt x="757416" y="488650"/>
                        <a:pt x="753039" y="488793"/>
                      </a:cubicBezTo>
                      <a:cubicBezTo>
                        <a:pt x="748994" y="488079"/>
                        <a:pt x="746806" y="485605"/>
                        <a:pt x="747091" y="481418"/>
                      </a:cubicBezTo>
                      <a:cubicBezTo>
                        <a:pt x="747424" y="477088"/>
                        <a:pt x="750041" y="474900"/>
                        <a:pt x="754323" y="47528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Freeform: Shape 267">
                  <a:extLst>
                    <a:ext uri="{FF2B5EF4-FFF2-40B4-BE49-F238E27FC236}">
                      <a16:creationId xmlns:a16="http://schemas.microsoft.com/office/drawing/2014/main" id="{394E13C3-DBB6-46EA-808E-DF8D2C222829}"/>
                    </a:ext>
                  </a:extLst>
                </p:cNvPr>
                <p:cNvSpPr/>
                <p:nvPr/>
              </p:nvSpPr>
              <p:spPr>
                <a:xfrm>
                  <a:off x="6205994" y="3021101"/>
                  <a:ext cx="627254" cy="199541"/>
                </a:xfrm>
                <a:custGeom>
                  <a:avLst/>
                  <a:gdLst>
                    <a:gd name="connsiteX0" fmla="*/ 45326 w 627254"/>
                    <a:gd name="connsiteY0" fmla="*/ 38615 h 199541"/>
                    <a:gd name="connsiteX1" fmla="*/ 38617 w 627254"/>
                    <a:gd name="connsiteY1" fmla="*/ 45848 h 199541"/>
                    <a:gd name="connsiteX2" fmla="*/ 45754 w 627254"/>
                    <a:gd name="connsiteY2" fmla="*/ 52366 h 199541"/>
                    <a:gd name="connsiteX3" fmla="*/ 52415 w 627254"/>
                    <a:gd name="connsiteY3" fmla="*/ 45467 h 199541"/>
                    <a:gd name="connsiteX4" fmla="*/ 45326 w 627254"/>
                    <a:gd name="connsiteY4" fmla="*/ 38615 h 199541"/>
                    <a:gd name="connsiteX5" fmla="*/ 52669 w 627254"/>
                    <a:gd name="connsiteY5" fmla="*/ 472 h 199541"/>
                    <a:gd name="connsiteX6" fmla="*/ 90099 w 627254"/>
                    <a:gd name="connsiteY6" fmla="*/ 37045 h 199541"/>
                    <a:gd name="connsiteX7" fmla="*/ 98901 w 627254"/>
                    <a:gd name="connsiteY7" fmla="*/ 49511 h 199541"/>
                    <a:gd name="connsiteX8" fmla="*/ 273854 w 627254"/>
                    <a:gd name="connsiteY8" fmla="*/ 155092 h 199541"/>
                    <a:gd name="connsiteX9" fmla="*/ 289318 w 627254"/>
                    <a:gd name="connsiteY9" fmla="*/ 158994 h 199541"/>
                    <a:gd name="connsiteX10" fmla="*/ 555861 w 627254"/>
                    <a:gd name="connsiteY10" fmla="*/ 158928 h 199541"/>
                    <a:gd name="connsiteX11" fmla="*/ 581104 w 627254"/>
                    <a:gd name="connsiteY11" fmla="*/ 170997 h 199541"/>
                    <a:gd name="connsiteX12" fmla="*/ 627254 w 627254"/>
                    <a:gd name="connsiteY12" fmla="*/ 199541 h 199541"/>
                    <a:gd name="connsiteX13" fmla="*/ 282133 w 627254"/>
                    <a:gd name="connsiteY13" fmla="*/ 199485 h 199541"/>
                    <a:gd name="connsiteX14" fmla="*/ 260341 w 627254"/>
                    <a:gd name="connsiteY14" fmla="*/ 193490 h 199541"/>
                    <a:gd name="connsiteX15" fmla="*/ 86625 w 627254"/>
                    <a:gd name="connsiteY15" fmla="*/ 88527 h 199541"/>
                    <a:gd name="connsiteX16" fmla="*/ 64691 w 627254"/>
                    <a:gd name="connsiteY16" fmla="*/ 86767 h 199541"/>
                    <a:gd name="connsiteX17" fmla="*/ 2931 w 627254"/>
                    <a:gd name="connsiteY17" fmla="*/ 61882 h 199541"/>
                    <a:gd name="connsiteX18" fmla="*/ 33906 w 627254"/>
                    <a:gd name="connsiteY18" fmla="*/ 1741 h 199541"/>
                    <a:gd name="connsiteX19" fmla="*/ 52669 w 627254"/>
                    <a:gd name="connsiteY19" fmla="*/ 472 h 1995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27254" h="199541">
                      <a:moveTo>
                        <a:pt x="45326" y="38615"/>
                      </a:moveTo>
                      <a:cubicBezTo>
                        <a:pt x="41329" y="39377"/>
                        <a:pt x="38474" y="41851"/>
                        <a:pt x="38617" y="45848"/>
                      </a:cubicBezTo>
                      <a:cubicBezTo>
                        <a:pt x="38712" y="49797"/>
                        <a:pt x="41281" y="52414"/>
                        <a:pt x="45754" y="52366"/>
                      </a:cubicBezTo>
                      <a:cubicBezTo>
                        <a:pt x="50321" y="52319"/>
                        <a:pt x="52558" y="49559"/>
                        <a:pt x="52415" y="45467"/>
                      </a:cubicBezTo>
                      <a:cubicBezTo>
                        <a:pt x="52177" y="41565"/>
                        <a:pt x="49941" y="38663"/>
                        <a:pt x="45326" y="38615"/>
                      </a:cubicBezTo>
                      <a:close/>
                      <a:moveTo>
                        <a:pt x="52669" y="472"/>
                      </a:moveTo>
                      <a:cubicBezTo>
                        <a:pt x="70873" y="3162"/>
                        <a:pt x="86387" y="17133"/>
                        <a:pt x="90099" y="37045"/>
                      </a:cubicBezTo>
                      <a:cubicBezTo>
                        <a:pt x="91240" y="43136"/>
                        <a:pt x="93762" y="46466"/>
                        <a:pt x="98901" y="49511"/>
                      </a:cubicBezTo>
                      <a:cubicBezTo>
                        <a:pt x="157330" y="84530"/>
                        <a:pt x="215616" y="119788"/>
                        <a:pt x="273854" y="155092"/>
                      </a:cubicBezTo>
                      <a:cubicBezTo>
                        <a:pt x="278755" y="158042"/>
                        <a:pt x="283703" y="158994"/>
                        <a:pt x="289318" y="158994"/>
                      </a:cubicBezTo>
                      <a:lnTo>
                        <a:pt x="555861" y="158928"/>
                      </a:lnTo>
                      <a:lnTo>
                        <a:pt x="581104" y="170997"/>
                      </a:lnTo>
                      <a:lnTo>
                        <a:pt x="627254" y="199541"/>
                      </a:lnTo>
                      <a:lnTo>
                        <a:pt x="282133" y="199485"/>
                      </a:lnTo>
                      <a:cubicBezTo>
                        <a:pt x="274092" y="199485"/>
                        <a:pt x="267240" y="197677"/>
                        <a:pt x="260341" y="193490"/>
                      </a:cubicBezTo>
                      <a:cubicBezTo>
                        <a:pt x="202531" y="158375"/>
                        <a:pt x="144531" y="123546"/>
                        <a:pt x="86625" y="88527"/>
                      </a:cubicBezTo>
                      <a:cubicBezTo>
                        <a:pt x="79488" y="84245"/>
                        <a:pt x="74016" y="81818"/>
                        <a:pt x="64691" y="86767"/>
                      </a:cubicBezTo>
                      <a:cubicBezTo>
                        <a:pt x="41329" y="99138"/>
                        <a:pt x="11876" y="86243"/>
                        <a:pt x="2931" y="61882"/>
                      </a:cubicBezTo>
                      <a:cubicBezTo>
                        <a:pt x="-6442" y="36236"/>
                        <a:pt x="7404" y="9306"/>
                        <a:pt x="33906" y="1741"/>
                      </a:cubicBezTo>
                      <a:cubicBezTo>
                        <a:pt x="40235" y="-67"/>
                        <a:pt x="46601" y="-424"/>
                        <a:pt x="52669" y="47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: Shape 57">
                  <a:extLst>
                    <a:ext uri="{FF2B5EF4-FFF2-40B4-BE49-F238E27FC236}">
                      <a16:creationId xmlns:a16="http://schemas.microsoft.com/office/drawing/2014/main" id="{FD27CA2F-8A01-489E-8091-5754F8D292D5}"/>
                    </a:ext>
                  </a:extLst>
                </p:cNvPr>
                <p:cNvSpPr/>
                <p:nvPr/>
              </p:nvSpPr>
              <p:spPr>
                <a:xfrm>
                  <a:off x="1959657" y="4467382"/>
                  <a:ext cx="627951" cy="320702"/>
                </a:xfrm>
                <a:custGeom>
                  <a:avLst/>
                  <a:gdLst>
                    <a:gd name="connsiteX0" fmla="*/ 482902 w 627951"/>
                    <a:gd name="connsiteY0" fmla="*/ 46154 h 320702"/>
                    <a:gd name="connsiteX1" fmla="*/ 559792 w 627951"/>
                    <a:gd name="connsiteY1" fmla="*/ 129514 h 320702"/>
                    <a:gd name="connsiteX2" fmla="*/ 566358 w 627951"/>
                    <a:gd name="connsiteY2" fmla="*/ 146453 h 320702"/>
                    <a:gd name="connsiteX3" fmla="*/ 566406 w 627951"/>
                    <a:gd name="connsiteY3" fmla="*/ 220250 h 320702"/>
                    <a:gd name="connsiteX4" fmla="*/ 557318 w 627951"/>
                    <a:gd name="connsiteY4" fmla="*/ 237712 h 320702"/>
                    <a:gd name="connsiteX5" fmla="*/ 546898 w 627951"/>
                    <a:gd name="connsiteY5" fmla="*/ 304372 h 320702"/>
                    <a:gd name="connsiteX6" fmla="*/ 612796 w 627951"/>
                    <a:gd name="connsiteY6" fmla="*/ 309416 h 320702"/>
                    <a:gd name="connsiteX7" fmla="*/ 613653 w 627951"/>
                    <a:gd name="connsiteY7" fmla="*/ 242898 h 320702"/>
                    <a:gd name="connsiteX8" fmla="*/ 606658 w 627951"/>
                    <a:gd name="connsiteY8" fmla="*/ 225103 h 320702"/>
                    <a:gd name="connsiteX9" fmla="*/ 606896 w 627951"/>
                    <a:gd name="connsiteY9" fmla="*/ 132179 h 320702"/>
                    <a:gd name="connsiteX10" fmla="*/ 600616 w 627951"/>
                    <a:gd name="connsiteY10" fmla="*/ 115145 h 320702"/>
                    <a:gd name="connsiteX11" fmla="*/ 503599 w 627951"/>
                    <a:gd name="connsiteY11" fmla="*/ 9469 h 320702"/>
                    <a:gd name="connsiteX12" fmla="*/ 482664 w 627951"/>
                    <a:gd name="connsiteY12" fmla="*/ 1 h 320702"/>
                    <a:gd name="connsiteX13" fmla="*/ 26130 w 627951"/>
                    <a:gd name="connsiteY13" fmla="*/ 191 h 320702"/>
                    <a:gd name="connsiteX14" fmla="*/ 8811 w 627951"/>
                    <a:gd name="connsiteY14" fmla="*/ 2760 h 320702"/>
                    <a:gd name="connsiteX15" fmla="*/ 1960 w 627951"/>
                    <a:gd name="connsiteY15" fmla="*/ 27978 h 320702"/>
                    <a:gd name="connsiteX16" fmla="*/ 24227 w 627951"/>
                    <a:gd name="connsiteY16" fmla="*/ 39445 h 320702"/>
                    <a:gd name="connsiteX17" fmla="*/ 31983 w 627951"/>
                    <a:gd name="connsiteY17" fmla="*/ 41205 h 320702"/>
                    <a:gd name="connsiteX18" fmla="*/ 38454 w 627951"/>
                    <a:gd name="connsiteY18" fmla="*/ 39682 h 320702"/>
                    <a:gd name="connsiteX19" fmla="*/ 469008 w 627951"/>
                    <a:gd name="connsiteY19" fmla="*/ 39492 h 320702"/>
                    <a:gd name="connsiteX20" fmla="*/ 482902 w 627951"/>
                    <a:gd name="connsiteY20" fmla="*/ 46154 h 320702"/>
                    <a:gd name="connsiteX21" fmla="*/ 575160 w 627951"/>
                    <a:gd name="connsiteY21" fmla="*/ 274872 h 320702"/>
                    <a:gd name="connsiteX22" fmla="*/ 583725 w 627951"/>
                    <a:gd name="connsiteY22" fmla="*/ 268544 h 320702"/>
                    <a:gd name="connsiteX23" fmla="*/ 589339 w 627951"/>
                    <a:gd name="connsiteY23" fmla="*/ 275729 h 320702"/>
                    <a:gd name="connsiteX24" fmla="*/ 581251 w 627951"/>
                    <a:gd name="connsiteY24" fmla="*/ 282057 h 320702"/>
                    <a:gd name="connsiteX25" fmla="*/ 575160 w 627951"/>
                    <a:gd name="connsiteY25" fmla="*/ 274872 h 320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627951" h="320702">
                      <a:moveTo>
                        <a:pt x="482902" y="46154"/>
                      </a:moveTo>
                      <a:cubicBezTo>
                        <a:pt x="508405" y="74083"/>
                        <a:pt x="533956" y="101918"/>
                        <a:pt x="559792" y="129514"/>
                      </a:cubicBezTo>
                      <a:cubicBezTo>
                        <a:pt x="564502" y="134558"/>
                        <a:pt x="566501" y="139601"/>
                        <a:pt x="566358" y="146453"/>
                      </a:cubicBezTo>
                      <a:cubicBezTo>
                        <a:pt x="565977" y="171052"/>
                        <a:pt x="565882" y="195651"/>
                        <a:pt x="566406" y="220250"/>
                      </a:cubicBezTo>
                      <a:cubicBezTo>
                        <a:pt x="566596" y="228339"/>
                        <a:pt x="564455" y="233049"/>
                        <a:pt x="557318" y="237712"/>
                      </a:cubicBezTo>
                      <a:cubicBezTo>
                        <a:pt x="534003" y="253033"/>
                        <a:pt x="529769" y="282913"/>
                        <a:pt x="546898" y="304372"/>
                      </a:cubicBezTo>
                      <a:cubicBezTo>
                        <a:pt x="562456" y="323928"/>
                        <a:pt x="593669" y="326307"/>
                        <a:pt x="612796" y="309416"/>
                      </a:cubicBezTo>
                      <a:cubicBezTo>
                        <a:pt x="632447" y="292097"/>
                        <a:pt x="633256" y="261407"/>
                        <a:pt x="613653" y="242898"/>
                      </a:cubicBezTo>
                      <a:cubicBezTo>
                        <a:pt x="607943" y="237474"/>
                        <a:pt x="606611" y="232240"/>
                        <a:pt x="606658" y="225103"/>
                      </a:cubicBezTo>
                      <a:cubicBezTo>
                        <a:pt x="606896" y="194128"/>
                        <a:pt x="606611" y="163154"/>
                        <a:pt x="606896" y="132179"/>
                      </a:cubicBezTo>
                      <a:cubicBezTo>
                        <a:pt x="606944" y="125422"/>
                        <a:pt x="605421" y="120284"/>
                        <a:pt x="600616" y="115145"/>
                      </a:cubicBezTo>
                      <a:cubicBezTo>
                        <a:pt x="568023" y="80126"/>
                        <a:pt x="535669" y="44916"/>
                        <a:pt x="503599" y="9469"/>
                      </a:cubicBezTo>
                      <a:cubicBezTo>
                        <a:pt x="497652" y="2903"/>
                        <a:pt x="491799" y="-47"/>
                        <a:pt x="482664" y="1"/>
                      </a:cubicBezTo>
                      <a:cubicBezTo>
                        <a:pt x="330502" y="286"/>
                        <a:pt x="178292" y="238"/>
                        <a:pt x="26130" y="191"/>
                      </a:cubicBezTo>
                      <a:cubicBezTo>
                        <a:pt x="20230" y="191"/>
                        <a:pt x="14283" y="-95"/>
                        <a:pt x="8811" y="2760"/>
                      </a:cubicBezTo>
                      <a:cubicBezTo>
                        <a:pt x="2102" y="9992"/>
                        <a:pt x="-2941" y="17605"/>
                        <a:pt x="1960" y="27978"/>
                      </a:cubicBezTo>
                      <a:cubicBezTo>
                        <a:pt x="6480" y="37589"/>
                        <a:pt x="14616" y="39682"/>
                        <a:pt x="24227" y="39445"/>
                      </a:cubicBezTo>
                      <a:cubicBezTo>
                        <a:pt x="26796" y="39349"/>
                        <a:pt x="29366" y="40586"/>
                        <a:pt x="31983" y="41205"/>
                      </a:cubicBezTo>
                      <a:cubicBezTo>
                        <a:pt x="34124" y="40682"/>
                        <a:pt x="36313" y="39682"/>
                        <a:pt x="38454" y="39682"/>
                      </a:cubicBezTo>
                      <a:cubicBezTo>
                        <a:pt x="181956" y="39587"/>
                        <a:pt x="325506" y="39635"/>
                        <a:pt x="469008" y="39492"/>
                      </a:cubicBezTo>
                      <a:cubicBezTo>
                        <a:pt x="475146" y="39349"/>
                        <a:pt x="479000" y="41871"/>
                        <a:pt x="482902" y="46154"/>
                      </a:cubicBezTo>
                      <a:close/>
                      <a:moveTo>
                        <a:pt x="575160" y="274872"/>
                      </a:moveTo>
                      <a:cubicBezTo>
                        <a:pt x="575874" y="270685"/>
                        <a:pt x="578729" y="267307"/>
                        <a:pt x="583725" y="268544"/>
                      </a:cubicBezTo>
                      <a:cubicBezTo>
                        <a:pt x="587579" y="269496"/>
                        <a:pt x="589339" y="272541"/>
                        <a:pt x="589339" y="275729"/>
                      </a:cubicBezTo>
                      <a:cubicBezTo>
                        <a:pt x="588102" y="280677"/>
                        <a:pt x="585438" y="282533"/>
                        <a:pt x="581251" y="282057"/>
                      </a:cubicBezTo>
                      <a:cubicBezTo>
                        <a:pt x="577016" y="281581"/>
                        <a:pt x="574447" y="278821"/>
                        <a:pt x="575160" y="274872"/>
                      </a:cubicBezTo>
                      <a:close/>
                    </a:path>
                  </a:pathLst>
                </a:custGeom>
                <a:solidFill>
                  <a:srgbClr val="1D99C5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: Shape 59">
                  <a:extLst>
                    <a:ext uri="{FF2B5EF4-FFF2-40B4-BE49-F238E27FC236}">
                      <a16:creationId xmlns:a16="http://schemas.microsoft.com/office/drawing/2014/main" id="{119AE032-F441-4C5A-97B1-1AFBEF1276A4}"/>
                    </a:ext>
                  </a:extLst>
                </p:cNvPr>
                <p:cNvSpPr/>
                <p:nvPr/>
              </p:nvSpPr>
              <p:spPr>
                <a:xfrm>
                  <a:off x="2109908" y="4537319"/>
                  <a:ext cx="309146" cy="258749"/>
                </a:xfrm>
                <a:custGeom>
                  <a:avLst/>
                  <a:gdLst>
                    <a:gd name="connsiteX0" fmla="*/ 296823 w 309146"/>
                    <a:gd name="connsiteY0" fmla="*/ 258748 h 258749"/>
                    <a:gd name="connsiteX1" fmla="*/ 309146 w 309146"/>
                    <a:gd name="connsiteY1" fmla="*/ 246949 h 258749"/>
                    <a:gd name="connsiteX2" fmla="*/ 309146 w 309146"/>
                    <a:gd name="connsiteY2" fmla="*/ 35121 h 258749"/>
                    <a:gd name="connsiteX3" fmla="*/ 297299 w 309146"/>
                    <a:gd name="connsiteY3" fmla="*/ 22893 h 258749"/>
                    <a:gd name="connsiteX4" fmla="*/ 152416 w 309146"/>
                    <a:gd name="connsiteY4" fmla="*/ 23321 h 258749"/>
                    <a:gd name="connsiteX5" fmla="*/ 128959 w 309146"/>
                    <a:gd name="connsiteY5" fmla="*/ 13662 h 258749"/>
                    <a:gd name="connsiteX6" fmla="*/ 80094 w 309146"/>
                    <a:gd name="connsiteY6" fmla="*/ 3242 h 258749"/>
                    <a:gd name="connsiteX7" fmla="*/ 51546 w 309146"/>
                    <a:gd name="connsiteY7" fmla="*/ 44399 h 258749"/>
                    <a:gd name="connsiteX8" fmla="*/ 68009 w 309146"/>
                    <a:gd name="connsiteY8" fmla="*/ 84462 h 258749"/>
                    <a:gd name="connsiteX9" fmla="*/ 109309 w 309146"/>
                    <a:gd name="connsiteY9" fmla="*/ 90742 h 258749"/>
                    <a:gd name="connsiteX10" fmla="*/ 135430 w 309146"/>
                    <a:gd name="connsiteY10" fmla="*/ 69855 h 258749"/>
                    <a:gd name="connsiteX11" fmla="*/ 149609 w 309146"/>
                    <a:gd name="connsiteY11" fmla="*/ 62289 h 258749"/>
                    <a:gd name="connsiteX12" fmla="*/ 257569 w 309146"/>
                    <a:gd name="connsiteY12" fmla="*/ 62241 h 258749"/>
                    <a:gd name="connsiteX13" fmla="*/ 268608 w 309146"/>
                    <a:gd name="connsiteY13" fmla="*/ 72662 h 258749"/>
                    <a:gd name="connsiteX14" fmla="*/ 268560 w 309146"/>
                    <a:gd name="connsiteY14" fmla="*/ 209313 h 258749"/>
                    <a:gd name="connsiteX15" fmla="*/ 258759 w 309146"/>
                    <a:gd name="connsiteY15" fmla="*/ 219542 h 258749"/>
                    <a:gd name="connsiteX16" fmla="*/ 10104 w 309146"/>
                    <a:gd name="connsiteY16" fmla="*/ 219209 h 258749"/>
                    <a:gd name="connsiteX17" fmla="*/ 2729 w 309146"/>
                    <a:gd name="connsiteY17" fmla="*/ 250517 h 258749"/>
                    <a:gd name="connsiteX18" fmla="*/ 24853 w 309146"/>
                    <a:gd name="connsiteY18" fmla="*/ 258748 h 258749"/>
                    <a:gd name="connsiteX19" fmla="*/ 296823 w 309146"/>
                    <a:gd name="connsiteY19" fmla="*/ 258748 h 258749"/>
                    <a:gd name="connsiteX20" fmla="*/ 103884 w 309146"/>
                    <a:gd name="connsiteY20" fmla="*/ 46588 h 258749"/>
                    <a:gd name="connsiteX21" fmla="*/ 96985 w 309146"/>
                    <a:gd name="connsiteY21" fmla="*/ 52963 h 258749"/>
                    <a:gd name="connsiteX22" fmla="*/ 90276 w 309146"/>
                    <a:gd name="connsiteY22" fmla="*/ 45398 h 258749"/>
                    <a:gd name="connsiteX23" fmla="*/ 96938 w 309146"/>
                    <a:gd name="connsiteY23" fmla="*/ 38784 h 258749"/>
                    <a:gd name="connsiteX24" fmla="*/ 103884 w 309146"/>
                    <a:gd name="connsiteY24" fmla="*/ 46588 h 258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09146" h="258749">
                      <a:moveTo>
                        <a:pt x="296823" y="258748"/>
                      </a:moveTo>
                      <a:cubicBezTo>
                        <a:pt x="306006" y="258796"/>
                        <a:pt x="309194" y="256893"/>
                        <a:pt x="309146" y="246949"/>
                      </a:cubicBezTo>
                      <a:cubicBezTo>
                        <a:pt x="308718" y="176339"/>
                        <a:pt x="308718" y="105730"/>
                        <a:pt x="309146" y="35121"/>
                      </a:cubicBezTo>
                      <a:cubicBezTo>
                        <a:pt x="309194" y="25747"/>
                        <a:pt x="307100" y="22797"/>
                        <a:pt x="297299" y="22893"/>
                      </a:cubicBezTo>
                      <a:cubicBezTo>
                        <a:pt x="249005" y="23416"/>
                        <a:pt x="200711" y="22940"/>
                        <a:pt x="152416" y="23321"/>
                      </a:cubicBezTo>
                      <a:cubicBezTo>
                        <a:pt x="142805" y="23416"/>
                        <a:pt x="135763" y="21608"/>
                        <a:pt x="128959" y="13662"/>
                      </a:cubicBezTo>
                      <a:cubicBezTo>
                        <a:pt x="117397" y="149"/>
                        <a:pt x="96605" y="-3372"/>
                        <a:pt x="80094" y="3242"/>
                      </a:cubicBezTo>
                      <a:cubicBezTo>
                        <a:pt x="62632" y="10236"/>
                        <a:pt x="52878" y="25700"/>
                        <a:pt x="51546" y="44399"/>
                      </a:cubicBezTo>
                      <a:cubicBezTo>
                        <a:pt x="50357" y="60957"/>
                        <a:pt x="61110" y="71710"/>
                        <a:pt x="68009" y="84462"/>
                      </a:cubicBezTo>
                      <a:cubicBezTo>
                        <a:pt x="81427" y="88744"/>
                        <a:pt x="94892" y="92979"/>
                        <a:pt x="109309" y="90742"/>
                      </a:cubicBezTo>
                      <a:cubicBezTo>
                        <a:pt x="119491" y="85556"/>
                        <a:pt x="130006" y="80512"/>
                        <a:pt x="135430" y="69855"/>
                      </a:cubicBezTo>
                      <a:cubicBezTo>
                        <a:pt x="138713" y="63431"/>
                        <a:pt x="143091" y="62241"/>
                        <a:pt x="149609" y="62289"/>
                      </a:cubicBezTo>
                      <a:cubicBezTo>
                        <a:pt x="185580" y="62527"/>
                        <a:pt x="221598" y="62622"/>
                        <a:pt x="257569" y="62241"/>
                      </a:cubicBezTo>
                      <a:cubicBezTo>
                        <a:pt x="265610" y="62147"/>
                        <a:pt x="268703" y="63812"/>
                        <a:pt x="268608" y="72662"/>
                      </a:cubicBezTo>
                      <a:cubicBezTo>
                        <a:pt x="268180" y="118196"/>
                        <a:pt x="268275" y="163778"/>
                        <a:pt x="268560" y="209313"/>
                      </a:cubicBezTo>
                      <a:cubicBezTo>
                        <a:pt x="268608" y="216735"/>
                        <a:pt x="266895" y="219590"/>
                        <a:pt x="258759" y="219542"/>
                      </a:cubicBezTo>
                      <a:cubicBezTo>
                        <a:pt x="175874" y="219209"/>
                        <a:pt x="92989" y="219257"/>
                        <a:pt x="10104" y="219209"/>
                      </a:cubicBezTo>
                      <a:cubicBezTo>
                        <a:pt x="1254" y="228154"/>
                        <a:pt x="-3267" y="238051"/>
                        <a:pt x="2729" y="250517"/>
                      </a:cubicBezTo>
                      <a:cubicBezTo>
                        <a:pt x="8866" y="256608"/>
                        <a:pt x="16004" y="258796"/>
                        <a:pt x="24853" y="258748"/>
                      </a:cubicBezTo>
                      <a:cubicBezTo>
                        <a:pt x="115447" y="258416"/>
                        <a:pt x="206135" y="258416"/>
                        <a:pt x="296823" y="258748"/>
                      </a:cubicBezTo>
                      <a:close/>
                      <a:moveTo>
                        <a:pt x="103884" y="46588"/>
                      </a:moveTo>
                      <a:cubicBezTo>
                        <a:pt x="103361" y="50584"/>
                        <a:pt x="100078" y="52154"/>
                        <a:pt x="96985" y="52963"/>
                      </a:cubicBezTo>
                      <a:cubicBezTo>
                        <a:pt x="92656" y="51726"/>
                        <a:pt x="90181" y="49728"/>
                        <a:pt x="90276" y="45398"/>
                      </a:cubicBezTo>
                      <a:cubicBezTo>
                        <a:pt x="90372" y="40926"/>
                        <a:pt x="93084" y="38642"/>
                        <a:pt x="96938" y="38784"/>
                      </a:cubicBezTo>
                      <a:cubicBezTo>
                        <a:pt x="101268" y="38975"/>
                        <a:pt x="104551" y="41639"/>
                        <a:pt x="103884" y="46588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: Shape 63">
                  <a:extLst>
                    <a:ext uri="{FF2B5EF4-FFF2-40B4-BE49-F238E27FC236}">
                      <a16:creationId xmlns:a16="http://schemas.microsoft.com/office/drawing/2014/main" id="{67145244-7E06-4C4C-BB92-EFDB178663C5}"/>
                    </a:ext>
                  </a:extLst>
                </p:cNvPr>
                <p:cNvSpPr/>
                <p:nvPr/>
              </p:nvSpPr>
              <p:spPr>
                <a:xfrm>
                  <a:off x="5578415" y="4876889"/>
                  <a:ext cx="382766" cy="91446"/>
                </a:xfrm>
                <a:custGeom>
                  <a:avLst/>
                  <a:gdLst>
                    <a:gd name="connsiteX0" fmla="*/ 301300 w 382766"/>
                    <a:gd name="connsiteY0" fmla="*/ 17608 h 91446"/>
                    <a:gd name="connsiteX1" fmla="*/ 283409 w 382766"/>
                    <a:gd name="connsiteY1" fmla="*/ 26410 h 91446"/>
                    <a:gd name="connsiteX2" fmla="*/ 40083 w 382766"/>
                    <a:gd name="connsiteY2" fmla="*/ 26173 h 91446"/>
                    <a:gd name="connsiteX3" fmla="*/ 26808 w 382766"/>
                    <a:gd name="connsiteY3" fmla="*/ 24793 h 91446"/>
                    <a:gd name="connsiteX4" fmla="*/ 8680 w 382766"/>
                    <a:gd name="connsiteY4" fmla="*/ 62762 h 91446"/>
                    <a:gd name="connsiteX5" fmla="*/ 28759 w 382766"/>
                    <a:gd name="connsiteY5" fmla="*/ 65331 h 91446"/>
                    <a:gd name="connsiteX6" fmla="*/ 281649 w 382766"/>
                    <a:gd name="connsiteY6" fmla="*/ 65236 h 91446"/>
                    <a:gd name="connsiteX7" fmla="*/ 302061 w 382766"/>
                    <a:gd name="connsiteY7" fmla="*/ 74609 h 91446"/>
                    <a:gd name="connsiteX8" fmla="*/ 368340 w 382766"/>
                    <a:gd name="connsiteY8" fmla="*/ 78606 h 91446"/>
                    <a:gd name="connsiteX9" fmla="*/ 367532 w 382766"/>
                    <a:gd name="connsiteY9" fmla="*/ 11946 h 91446"/>
                    <a:gd name="connsiteX10" fmla="*/ 301300 w 382766"/>
                    <a:gd name="connsiteY10" fmla="*/ 17608 h 91446"/>
                    <a:gd name="connsiteX11" fmla="*/ 344074 w 382766"/>
                    <a:gd name="connsiteY11" fmla="*/ 46632 h 91446"/>
                    <a:gd name="connsiteX12" fmla="*/ 336461 w 382766"/>
                    <a:gd name="connsiteY12" fmla="*/ 52913 h 91446"/>
                    <a:gd name="connsiteX13" fmla="*/ 330324 w 382766"/>
                    <a:gd name="connsiteY13" fmla="*/ 45395 h 91446"/>
                    <a:gd name="connsiteX14" fmla="*/ 336937 w 382766"/>
                    <a:gd name="connsiteY14" fmla="*/ 38686 h 91446"/>
                    <a:gd name="connsiteX15" fmla="*/ 344074 w 382766"/>
                    <a:gd name="connsiteY15" fmla="*/ 46632 h 91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82766" h="91446">
                      <a:moveTo>
                        <a:pt x="301300" y="17608"/>
                      </a:moveTo>
                      <a:cubicBezTo>
                        <a:pt x="296256" y="24602"/>
                        <a:pt x="291355" y="26410"/>
                        <a:pt x="283409" y="26410"/>
                      </a:cubicBezTo>
                      <a:cubicBezTo>
                        <a:pt x="202285" y="26173"/>
                        <a:pt x="121208" y="26268"/>
                        <a:pt x="40083" y="26173"/>
                      </a:cubicBezTo>
                      <a:cubicBezTo>
                        <a:pt x="35658" y="26173"/>
                        <a:pt x="30948" y="27505"/>
                        <a:pt x="26808" y="24793"/>
                      </a:cubicBezTo>
                      <a:cubicBezTo>
                        <a:pt x="-1264" y="30217"/>
                        <a:pt x="-7259" y="42731"/>
                        <a:pt x="8680" y="62762"/>
                      </a:cubicBezTo>
                      <a:cubicBezTo>
                        <a:pt x="15056" y="66188"/>
                        <a:pt x="22003" y="65331"/>
                        <a:pt x="28759" y="65331"/>
                      </a:cubicBezTo>
                      <a:cubicBezTo>
                        <a:pt x="113072" y="65379"/>
                        <a:pt x="197337" y="65426"/>
                        <a:pt x="281649" y="65236"/>
                      </a:cubicBezTo>
                      <a:cubicBezTo>
                        <a:pt x="290309" y="65236"/>
                        <a:pt x="296161" y="66711"/>
                        <a:pt x="302061" y="74609"/>
                      </a:cubicBezTo>
                      <a:cubicBezTo>
                        <a:pt x="317715" y="95687"/>
                        <a:pt x="349403" y="96925"/>
                        <a:pt x="368340" y="78606"/>
                      </a:cubicBezTo>
                      <a:cubicBezTo>
                        <a:pt x="387896" y="59717"/>
                        <a:pt x="387515" y="30312"/>
                        <a:pt x="367532" y="11946"/>
                      </a:cubicBezTo>
                      <a:cubicBezTo>
                        <a:pt x="348262" y="-5801"/>
                        <a:pt x="316716" y="-3660"/>
                        <a:pt x="301300" y="17608"/>
                      </a:cubicBezTo>
                      <a:close/>
                      <a:moveTo>
                        <a:pt x="344074" y="46632"/>
                      </a:moveTo>
                      <a:cubicBezTo>
                        <a:pt x="343456" y="50248"/>
                        <a:pt x="340411" y="52532"/>
                        <a:pt x="336461" y="52913"/>
                      </a:cubicBezTo>
                      <a:cubicBezTo>
                        <a:pt x="332417" y="51961"/>
                        <a:pt x="330228" y="49677"/>
                        <a:pt x="330324" y="45395"/>
                      </a:cubicBezTo>
                      <a:cubicBezTo>
                        <a:pt x="330419" y="40970"/>
                        <a:pt x="333131" y="38401"/>
                        <a:pt x="336937" y="38686"/>
                      </a:cubicBezTo>
                      <a:cubicBezTo>
                        <a:pt x="341124" y="39019"/>
                        <a:pt x="344883" y="41779"/>
                        <a:pt x="344074" y="4663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7" name="Freeform: Shape 64">
                  <a:extLst>
                    <a:ext uri="{FF2B5EF4-FFF2-40B4-BE49-F238E27FC236}">
                      <a16:creationId xmlns:a16="http://schemas.microsoft.com/office/drawing/2014/main" id="{35C2A107-69B8-4BA8-9C83-67DBF795D753}"/>
                    </a:ext>
                  </a:extLst>
                </p:cNvPr>
                <p:cNvSpPr/>
                <p:nvPr/>
              </p:nvSpPr>
              <p:spPr>
                <a:xfrm>
                  <a:off x="6693677" y="4431697"/>
                  <a:ext cx="312943" cy="91400"/>
                </a:xfrm>
                <a:custGeom>
                  <a:avLst/>
                  <a:gdLst>
                    <a:gd name="connsiteX0" fmla="*/ 23444 w 312943"/>
                    <a:gd name="connsiteY0" fmla="*/ 60763 h 91400"/>
                    <a:gd name="connsiteX1" fmla="*/ 31295 w 312943"/>
                    <a:gd name="connsiteY1" fmla="*/ 59049 h 91400"/>
                    <a:gd name="connsiteX2" fmla="*/ 215479 w 312943"/>
                    <a:gd name="connsiteY2" fmla="*/ 58764 h 91400"/>
                    <a:gd name="connsiteX3" fmla="*/ 227564 w 312943"/>
                    <a:gd name="connsiteY3" fmla="*/ 67233 h 91400"/>
                    <a:gd name="connsiteX4" fmla="*/ 294272 w 312943"/>
                    <a:gd name="connsiteY4" fmla="*/ 82649 h 91400"/>
                    <a:gd name="connsiteX5" fmla="*/ 303360 w 312943"/>
                    <a:gd name="connsiteY5" fmla="*/ 17417 h 91400"/>
                    <a:gd name="connsiteX6" fmla="*/ 235082 w 312943"/>
                    <a:gd name="connsiteY6" fmla="*/ 13896 h 91400"/>
                    <a:gd name="connsiteX7" fmla="*/ 222330 w 312943"/>
                    <a:gd name="connsiteY7" fmla="*/ 19891 h 91400"/>
                    <a:gd name="connsiteX8" fmla="*/ 25871 w 312943"/>
                    <a:gd name="connsiteY8" fmla="*/ 19368 h 91400"/>
                    <a:gd name="connsiteX9" fmla="*/ 1082 w 312943"/>
                    <a:gd name="connsiteY9" fmla="*/ 45870 h 91400"/>
                    <a:gd name="connsiteX10" fmla="*/ 23444 w 312943"/>
                    <a:gd name="connsiteY10" fmla="*/ 60763 h 91400"/>
                    <a:gd name="connsiteX11" fmla="*/ 267246 w 312943"/>
                    <a:gd name="connsiteY11" fmla="*/ 39066 h 91400"/>
                    <a:gd name="connsiteX12" fmla="*/ 274240 w 312943"/>
                    <a:gd name="connsiteY12" fmla="*/ 45537 h 91400"/>
                    <a:gd name="connsiteX13" fmla="*/ 267817 w 312943"/>
                    <a:gd name="connsiteY13" fmla="*/ 52721 h 91400"/>
                    <a:gd name="connsiteX14" fmla="*/ 260823 w 312943"/>
                    <a:gd name="connsiteY14" fmla="*/ 46060 h 91400"/>
                    <a:gd name="connsiteX15" fmla="*/ 267246 w 312943"/>
                    <a:gd name="connsiteY15" fmla="*/ 39066 h 91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12943" h="91400">
                      <a:moveTo>
                        <a:pt x="23444" y="60763"/>
                      </a:moveTo>
                      <a:cubicBezTo>
                        <a:pt x="26061" y="60191"/>
                        <a:pt x="28678" y="59049"/>
                        <a:pt x="31295" y="59049"/>
                      </a:cubicBezTo>
                      <a:cubicBezTo>
                        <a:pt x="92674" y="58954"/>
                        <a:pt x="154100" y="59097"/>
                        <a:pt x="215479" y="58764"/>
                      </a:cubicBezTo>
                      <a:cubicBezTo>
                        <a:pt x="222378" y="58716"/>
                        <a:pt x="224662" y="62332"/>
                        <a:pt x="227564" y="67233"/>
                      </a:cubicBezTo>
                      <a:cubicBezTo>
                        <a:pt x="242076" y="92023"/>
                        <a:pt x="271719" y="98779"/>
                        <a:pt x="294272" y="82649"/>
                      </a:cubicBezTo>
                      <a:cubicBezTo>
                        <a:pt x="314874" y="67900"/>
                        <a:pt x="319204" y="37020"/>
                        <a:pt x="303360" y="17417"/>
                      </a:cubicBezTo>
                      <a:cubicBezTo>
                        <a:pt x="285850" y="-4280"/>
                        <a:pt x="255684" y="-5993"/>
                        <a:pt x="235082" y="13896"/>
                      </a:cubicBezTo>
                      <a:cubicBezTo>
                        <a:pt x="231323" y="17512"/>
                        <a:pt x="227992" y="19939"/>
                        <a:pt x="222330" y="19891"/>
                      </a:cubicBezTo>
                      <a:cubicBezTo>
                        <a:pt x="156860" y="19558"/>
                        <a:pt x="91389" y="19463"/>
                        <a:pt x="25871" y="19368"/>
                      </a:cubicBezTo>
                      <a:cubicBezTo>
                        <a:pt x="5982" y="20700"/>
                        <a:pt x="-3343" y="30692"/>
                        <a:pt x="1082" y="45870"/>
                      </a:cubicBezTo>
                      <a:cubicBezTo>
                        <a:pt x="4412" y="57194"/>
                        <a:pt x="14737" y="57717"/>
                        <a:pt x="23444" y="60763"/>
                      </a:cubicBezTo>
                      <a:close/>
                      <a:moveTo>
                        <a:pt x="267246" y="39066"/>
                      </a:moveTo>
                      <a:cubicBezTo>
                        <a:pt x="271481" y="38971"/>
                        <a:pt x="274098" y="41159"/>
                        <a:pt x="274240" y="45537"/>
                      </a:cubicBezTo>
                      <a:cubicBezTo>
                        <a:pt x="274383" y="49866"/>
                        <a:pt x="271814" y="52008"/>
                        <a:pt x="267817" y="52721"/>
                      </a:cubicBezTo>
                      <a:cubicBezTo>
                        <a:pt x="263630" y="52388"/>
                        <a:pt x="260966" y="50390"/>
                        <a:pt x="260823" y="46060"/>
                      </a:cubicBezTo>
                      <a:cubicBezTo>
                        <a:pt x="260632" y="41683"/>
                        <a:pt x="262964" y="39161"/>
                        <a:pt x="267246" y="39066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8" name="Freeform: Shape 69">
                  <a:extLst>
                    <a:ext uri="{FF2B5EF4-FFF2-40B4-BE49-F238E27FC236}">
                      <a16:creationId xmlns:a16="http://schemas.microsoft.com/office/drawing/2014/main" id="{31134EFE-43C3-491E-B773-7256F50D0565}"/>
                    </a:ext>
                  </a:extLst>
                </p:cNvPr>
                <p:cNvSpPr/>
                <p:nvPr/>
              </p:nvSpPr>
              <p:spPr>
                <a:xfrm>
                  <a:off x="5041116" y="4753214"/>
                  <a:ext cx="634434" cy="92051"/>
                </a:xfrm>
                <a:custGeom>
                  <a:avLst/>
                  <a:gdLst>
                    <a:gd name="connsiteX0" fmla="*/ 592516 w 634434"/>
                    <a:gd name="connsiteY0" fmla="*/ 269 h 92051"/>
                    <a:gd name="connsiteX1" fmla="*/ 549265 w 634434"/>
                    <a:gd name="connsiteY1" fmla="*/ 22679 h 92051"/>
                    <a:gd name="connsiteX2" fmla="*/ 534372 w 634434"/>
                    <a:gd name="connsiteY2" fmla="*/ 28627 h 92051"/>
                    <a:gd name="connsiteX3" fmla="*/ 101106 w 634434"/>
                    <a:gd name="connsiteY3" fmla="*/ 28912 h 92051"/>
                    <a:gd name="connsiteX4" fmla="*/ 82502 w 634434"/>
                    <a:gd name="connsiteY4" fmla="*/ 19539 h 92051"/>
                    <a:gd name="connsiteX5" fmla="*/ 25596 w 634434"/>
                    <a:gd name="connsiteY5" fmla="*/ 4884 h 92051"/>
                    <a:gd name="connsiteX6" fmla="*/ 140 w 634434"/>
                    <a:gd name="connsiteY6" fmla="*/ 48278 h 92051"/>
                    <a:gd name="connsiteX7" fmla="*/ 29973 w 634434"/>
                    <a:gd name="connsiteY7" fmla="*/ 88721 h 92051"/>
                    <a:gd name="connsiteX8" fmla="*/ 79790 w 634434"/>
                    <a:gd name="connsiteY8" fmla="*/ 76493 h 92051"/>
                    <a:gd name="connsiteX9" fmla="*/ 91827 w 634434"/>
                    <a:gd name="connsiteY9" fmla="*/ 67928 h 92051"/>
                    <a:gd name="connsiteX10" fmla="*/ 541462 w 634434"/>
                    <a:gd name="connsiteY10" fmla="*/ 67833 h 92051"/>
                    <a:gd name="connsiteX11" fmla="*/ 550692 w 634434"/>
                    <a:gd name="connsiteY11" fmla="*/ 71116 h 92051"/>
                    <a:gd name="connsiteX12" fmla="*/ 587329 w 634434"/>
                    <a:gd name="connsiteY12" fmla="*/ 92052 h 92051"/>
                    <a:gd name="connsiteX13" fmla="*/ 634434 w 634434"/>
                    <a:gd name="connsiteY13" fmla="*/ 37572 h 92051"/>
                    <a:gd name="connsiteX14" fmla="*/ 632341 w 634434"/>
                    <a:gd name="connsiteY14" fmla="*/ 34051 h 92051"/>
                    <a:gd name="connsiteX15" fmla="*/ 592516 w 634434"/>
                    <a:gd name="connsiteY15" fmla="*/ 269 h 92051"/>
                    <a:gd name="connsiteX16" fmla="*/ 46103 w 634434"/>
                    <a:gd name="connsiteY16" fmla="*/ 52941 h 92051"/>
                    <a:gd name="connsiteX17" fmla="*/ 38823 w 634434"/>
                    <a:gd name="connsiteY17" fmla="*/ 46279 h 92051"/>
                    <a:gd name="connsiteX18" fmla="*/ 45436 w 634434"/>
                    <a:gd name="connsiteY18" fmla="*/ 39428 h 92051"/>
                    <a:gd name="connsiteX19" fmla="*/ 52526 w 634434"/>
                    <a:gd name="connsiteY19" fmla="*/ 45708 h 92051"/>
                    <a:gd name="connsiteX20" fmla="*/ 46103 w 634434"/>
                    <a:gd name="connsiteY20" fmla="*/ 52941 h 92051"/>
                    <a:gd name="connsiteX21" fmla="*/ 587758 w 634434"/>
                    <a:gd name="connsiteY21" fmla="*/ 52512 h 92051"/>
                    <a:gd name="connsiteX22" fmla="*/ 581763 w 634434"/>
                    <a:gd name="connsiteY22" fmla="*/ 45137 h 92051"/>
                    <a:gd name="connsiteX23" fmla="*/ 588567 w 634434"/>
                    <a:gd name="connsiteY23" fmla="*/ 38381 h 92051"/>
                    <a:gd name="connsiteX24" fmla="*/ 595561 w 634434"/>
                    <a:gd name="connsiteY24" fmla="*/ 45232 h 92051"/>
                    <a:gd name="connsiteX25" fmla="*/ 587758 w 634434"/>
                    <a:gd name="connsiteY25" fmla="*/ 52512 h 92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634434" h="92051">
                      <a:moveTo>
                        <a:pt x="592516" y="269"/>
                      </a:moveTo>
                      <a:cubicBezTo>
                        <a:pt x="573817" y="-1539"/>
                        <a:pt x="558400" y="5741"/>
                        <a:pt x="549265" y="22679"/>
                      </a:cubicBezTo>
                      <a:cubicBezTo>
                        <a:pt x="545459" y="29769"/>
                        <a:pt x="540035" y="28627"/>
                        <a:pt x="534372" y="28627"/>
                      </a:cubicBezTo>
                      <a:cubicBezTo>
                        <a:pt x="389966" y="28675"/>
                        <a:pt x="245512" y="28675"/>
                        <a:pt x="101106" y="28912"/>
                      </a:cubicBezTo>
                      <a:cubicBezTo>
                        <a:pt x="92779" y="28912"/>
                        <a:pt x="87498" y="27295"/>
                        <a:pt x="82502" y="19539"/>
                      </a:cubicBezTo>
                      <a:cubicBezTo>
                        <a:pt x="70559" y="888"/>
                        <a:pt x="45342" y="-4870"/>
                        <a:pt x="25596" y="4884"/>
                      </a:cubicBezTo>
                      <a:cubicBezTo>
                        <a:pt x="9656" y="12735"/>
                        <a:pt x="-1382" y="30863"/>
                        <a:pt x="140" y="48278"/>
                      </a:cubicBezTo>
                      <a:cubicBezTo>
                        <a:pt x="1853" y="67595"/>
                        <a:pt x="11797" y="81584"/>
                        <a:pt x="29973" y="88721"/>
                      </a:cubicBezTo>
                      <a:cubicBezTo>
                        <a:pt x="47816" y="95763"/>
                        <a:pt x="66087" y="90672"/>
                        <a:pt x="79790" y="76493"/>
                      </a:cubicBezTo>
                      <a:cubicBezTo>
                        <a:pt x="83120" y="73067"/>
                        <a:pt x="84167" y="67881"/>
                        <a:pt x="91827" y="67928"/>
                      </a:cubicBezTo>
                      <a:cubicBezTo>
                        <a:pt x="241706" y="68261"/>
                        <a:pt x="391584" y="67976"/>
                        <a:pt x="541462" y="67833"/>
                      </a:cubicBezTo>
                      <a:cubicBezTo>
                        <a:pt x="544983" y="67833"/>
                        <a:pt x="548076" y="66882"/>
                        <a:pt x="550692" y="71116"/>
                      </a:cubicBezTo>
                      <a:cubicBezTo>
                        <a:pt x="558972" y="84629"/>
                        <a:pt x="572580" y="89482"/>
                        <a:pt x="587329" y="92052"/>
                      </a:cubicBezTo>
                      <a:cubicBezTo>
                        <a:pt x="618352" y="85343"/>
                        <a:pt x="632769" y="68690"/>
                        <a:pt x="634434" y="37572"/>
                      </a:cubicBezTo>
                      <a:cubicBezTo>
                        <a:pt x="633720" y="36430"/>
                        <a:pt x="632721" y="35336"/>
                        <a:pt x="632341" y="34051"/>
                      </a:cubicBezTo>
                      <a:cubicBezTo>
                        <a:pt x="626631" y="13830"/>
                        <a:pt x="613071" y="2220"/>
                        <a:pt x="592516" y="269"/>
                      </a:cubicBezTo>
                      <a:close/>
                      <a:moveTo>
                        <a:pt x="46103" y="52941"/>
                      </a:moveTo>
                      <a:cubicBezTo>
                        <a:pt x="42058" y="53036"/>
                        <a:pt x="39203" y="50086"/>
                        <a:pt x="38823" y="46279"/>
                      </a:cubicBezTo>
                      <a:cubicBezTo>
                        <a:pt x="38442" y="42140"/>
                        <a:pt x="41345" y="39713"/>
                        <a:pt x="45436" y="39428"/>
                      </a:cubicBezTo>
                      <a:cubicBezTo>
                        <a:pt x="49766" y="39095"/>
                        <a:pt x="52145" y="41331"/>
                        <a:pt x="52526" y="45708"/>
                      </a:cubicBezTo>
                      <a:cubicBezTo>
                        <a:pt x="52145" y="49705"/>
                        <a:pt x="50290" y="52845"/>
                        <a:pt x="46103" y="52941"/>
                      </a:cubicBezTo>
                      <a:close/>
                      <a:moveTo>
                        <a:pt x="587758" y="52512"/>
                      </a:moveTo>
                      <a:cubicBezTo>
                        <a:pt x="583761" y="52322"/>
                        <a:pt x="581715" y="49277"/>
                        <a:pt x="581763" y="45137"/>
                      </a:cubicBezTo>
                      <a:cubicBezTo>
                        <a:pt x="581858" y="40665"/>
                        <a:pt x="584713" y="39047"/>
                        <a:pt x="588567" y="38381"/>
                      </a:cubicBezTo>
                      <a:cubicBezTo>
                        <a:pt x="592087" y="39475"/>
                        <a:pt x="595656" y="41093"/>
                        <a:pt x="595561" y="45232"/>
                      </a:cubicBezTo>
                      <a:cubicBezTo>
                        <a:pt x="595418" y="49753"/>
                        <a:pt x="592230" y="52750"/>
                        <a:pt x="587758" y="5251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" name="Freeform: Shape 71">
                  <a:extLst>
                    <a:ext uri="{FF2B5EF4-FFF2-40B4-BE49-F238E27FC236}">
                      <a16:creationId xmlns:a16="http://schemas.microsoft.com/office/drawing/2014/main" id="{A55E0968-9321-4621-AAA7-B7128F39E8B5}"/>
                    </a:ext>
                  </a:extLst>
                </p:cNvPr>
                <p:cNvSpPr/>
                <p:nvPr/>
              </p:nvSpPr>
              <p:spPr>
                <a:xfrm>
                  <a:off x="5805571" y="4757367"/>
                  <a:ext cx="319091" cy="91276"/>
                </a:xfrm>
                <a:custGeom>
                  <a:avLst/>
                  <a:gdLst>
                    <a:gd name="connsiteX0" fmla="*/ 299912 w 319091"/>
                    <a:gd name="connsiteY0" fmla="*/ 22653 h 91276"/>
                    <a:gd name="connsiteX1" fmla="*/ 92224 w 319091"/>
                    <a:gd name="connsiteY1" fmla="*/ 23271 h 91276"/>
                    <a:gd name="connsiteX2" fmla="*/ 81423 w 319091"/>
                    <a:gd name="connsiteY2" fmla="*/ 16895 h 91276"/>
                    <a:gd name="connsiteX3" fmla="*/ 29704 w 319091"/>
                    <a:gd name="connsiteY3" fmla="*/ 3097 h 91276"/>
                    <a:gd name="connsiteX4" fmla="*/ 13 w 319091"/>
                    <a:gd name="connsiteY4" fmla="*/ 46348 h 91276"/>
                    <a:gd name="connsiteX5" fmla="*/ 31274 w 319091"/>
                    <a:gd name="connsiteY5" fmla="*/ 88694 h 91276"/>
                    <a:gd name="connsiteX6" fmla="*/ 82375 w 319091"/>
                    <a:gd name="connsiteY6" fmla="*/ 72945 h 91276"/>
                    <a:gd name="connsiteX7" fmla="*/ 95507 w 319091"/>
                    <a:gd name="connsiteY7" fmla="*/ 63429 h 91276"/>
                    <a:gd name="connsiteX8" fmla="*/ 281309 w 319091"/>
                    <a:gd name="connsiteY8" fmla="*/ 64238 h 91276"/>
                    <a:gd name="connsiteX9" fmla="*/ 292062 w 319091"/>
                    <a:gd name="connsiteY9" fmla="*/ 63524 h 91276"/>
                    <a:gd name="connsiteX10" fmla="*/ 318850 w 319091"/>
                    <a:gd name="connsiteY10" fmla="*/ 46538 h 91276"/>
                    <a:gd name="connsiteX11" fmla="*/ 299912 w 319091"/>
                    <a:gd name="connsiteY11" fmla="*/ 22653 h 91276"/>
                    <a:gd name="connsiteX12" fmla="*/ 45738 w 319091"/>
                    <a:gd name="connsiteY12" fmla="*/ 52771 h 91276"/>
                    <a:gd name="connsiteX13" fmla="*/ 38887 w 319091"/>
                    <a:gd name="connsiteY13" fmla="*/ 45444 h 91276"/>
                    <a:gd name="connsiteX14" fmla="*/ 46071 w 319091"/>
                    <a:gd name="connsiteY14" fmla="*/ 38973 h 91276"/>
                    <a:gd name="connsiteX15" fmla="*/ 52780 w 319091"/>
                    <a:gd name="connsiteY15" fmla="*/ 45777 h 91276"/>
                    <a:gd name="connsiteX16" fmla="*/ 45738 w 319091"/>
                    <a:gd name="connsiteY16" fmla="*/ 52771 h 91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19091" h="91276">
                      <a:moveTo>
                        <a:pt x="299912" y="22653"/>
                      </a:moveTo>
                      <a:cubicBezTo>
                        <a:pt x="230683" y="22795"/>
                        <a:pt x="161454" y="22938"/>
                        <a:pt x="92224" y="23271"/>
                      </a:cubicBezTo>
                      <a:cubicBezTo>
                        <a:pt x="86848" y="23319"/>
                        <a:pt x="84469" y="20559"/>
                        <a:pt x="81423" y="16895"/>
                      </a:cubicBezTo>
                      <a:cubicBezTo>
                        <a:pt x="68482" y="1289"/>
                        <a:pt x="47927" y="-3993"/>
                        <a:pt x="29704" y="3097"/>
                      </a:cubicBezTo>
                      <a:cubicBezTo>
                        <a:pt x="11718" y="10044"/>
                        <a:pt x="-462" y="27791"/>
                        <a:pt x="13" y="46348"/>
                      </a:cubicBezTo>
                      <a:cubicBezTo>
                        <a:pt x="489" y="65237"/>
                        <a:pt x="13336" y="82651"/>
                        <a:pt x="31274" y="88694"/>
                      </a:cubicBezTo>
                      <a:cubicBezTo>
                        <a:pt x="50449" y="95165"/>
                        <a:pt x="69576" y="89313"/>
                        <a:pt x="82375" y="72945"/>
                      </a:cubicBezTo>
                      <a:cubicBezTo>
                        <a:pt x="85848" y="68520"/>
                        <a:pt x="87656" y="63334"/>
                        <a:pt x="95507" y="63429"/>
                      </a:cubicBezTo>
                      <a:cubicBezTo>
                        <a:pt x="157457" y="64048"/>
                        <a:pt x="219359" y="64048"/>
                        <a:pt x="281309" y="64238"/>
                      </a:cubicBezTo>
                      <a:cubicBezTo>
                        <a:pt x="284877" y="64000"/>
                        <a:pt x="288493" y="63572"/>
                        <a:pt x="292062" y="63524"/>
                      </a:cubicBezTo>
                      <a:cubicBezTo>
                        <a:pt x="308715" y="63144"/>
                        <a:pt x="317422" y="57957"/>
                        <a:pt x="318850" y="46538"/>
                      </a:cubicBezTo>
                      <a:cubicBezTo>
                        <a:pt x="320705" y="32454"/>
                        <a:pt x="311665" y="26316"/>
                        <a:pt x="299912" y="22653"/>
                      </a:cubicBezTo>
                      <a:close/>
                      <a:moveTo>
                        <a:pt x="45738" y="52771"/>
                      </a:moveTo>
                      <a:cubicBezTo>
                        <a:pt x="41789" y="51819"/>
                        <a:pt x="38887" y="49298"/>
                        <a:pt x="38887" y="45444"/>
                      </a:cubicBezTo>
                      <a:cubicBezTo>
                        <a:pt x="38887" y="41399"/>
                        <a:pt x="41742" y="39068"/>
                        <a:pt x="46071" y="38973"/>
                      </a:cubicBezTo>
                      <a:cubicBezTo>
                        <a:pt x="50734" y="38877"/>
                        <a:pt x="52970" y="41923"/>
                        <a:pt x="52780" y="45777"/>
                      </a:cubicBezTo>
                      <a:cubicBezTo>
                        <a:pt x="52590" y="49488"/>
                        <a:pt x="50115" y="52438"/>
                        <a:pt x="45738" y="5277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" name="Freeform: Shape 72">
                  <a:extLst>
                    <a:ext uri="{FF2B5EF4-FFF2-40B4-BE49-F238E27FC236}">
                      <a16:creationId xmlns:a16="http://schemas.microsoft.com/office/drawing/2014/main" id="{53816696-60C6-4512-B807-F773312C5BF2}"/>
                    </a:ext>
                  </a:extLst>
                </p:cNvPr>
                <p:cNvSpPr/>
                <p:nvPr/>
              </p:nvSpPr>
              <p:spPr>
                <a:xfrm>
                  <a:off x="4685640" y="2080322"/>
                  <a:ext cx="1521049" cy="1917156"/>
                </a:xfrm>
                <a:custGeom>
                  <a:avLst/>
                  <a:gdLst>
                    <a:gd name="connsiteX0" fmla="*/ 1353566 w 1521049"/>
                    <a:gd name="connsiteY0" fmla="*/ 745584 h 1917156"/>
                    <a:gd name="connsiteX1" fmla="*/ 1342766 w 1521049"/>
                    <a:gd name="connsiteY1" fmla="*/ 745632 h 1917156"/>
                    <a:gd name="connsiteX2" fmla="*/ 1338198 w 1521049"/>
                    <a:gd name="connsiteY2" fmla="*/ 745680 h 1917156"/>
                    <a:gd name="connsiteX3" fmla="*/ 1328016 w 1521049"/>
                    <a:gd name="connsiteY3" fmla="*/ 737210 h 1917156"/>
                    <a:gd name="connsiteX4" fmla="*/ 1330109 w 1521049"/>
                    <a:gd name="connsiteY4" fmla="*/ 706378 h 1917156"/>
                    <a:gd name="connsiteX5" fmla="*/ 1332488 w 1521049"/>
                    <a:gd name="connsiteY5" fmla="*/ 704523 h 1917156"/>
                    <a:gd name="connsiteX6" fmla="*/ 1335438 w 1521049"/>
                    <a:gd name="connsiteY6" fmla="*/ 690248 h 1917156"/>
                    <a:gd name="connsiteX7" fmla="*/ 1335438 w 1521049"/>
                    <a:gd name="connsiteY7" fmla="*/ 653326 h 1917156"/>
                    <a:gd name="connsiteX8" fmla="*/ 1317025 w 1521049"/>
                    <a:gd name="connsiteY8" fmla="*/ 591139 h 1917156"/>
                    <a:gd name="connsiteX9" fmla="*/ 1193030 w 1521049"/>
                    <a:gd name="connsiteY9" fmla="*/ 524336 h 1917156"/>
                    <a:gd name="connsiteX10" fmla="*/ 1026261 w 1521049"/>
                    <a:gd name="connsiteY10" fmla="*/ 524288 h 1917156"/>
                    <a:gd name="connsiteX11" fmla="*/ 1010179 w 1521049"/>
                    <a:gd name="connsiteY11" fmla="*/ 527524 h 1917156"/>
                    <a:gd name="connsiteX12" fmla="*/ 1009513 w 1521049"/>
                    <a:gd name="connsiteY12" fmla="*/ 528856 h 1917156"/>
                    <a:gd name="connsiteX13" fmla="*/ 970449 w 1521049"/>
                    <a:gd name="connsiteY13" fmla="*/ 528190 h 1917156"/>
                    <a:gd name="connsiteX14" fmla="*/ 954081 w 1521049"/>
                    <a:gd name="connsiteY14" fmla="*/ 528808 h 1917156"/>
                    <a:gd name="connsiteX15" fmla="*/ 620638 w 1521049"/>
                    <a:gd name="connsiteY15" fmla="*/ 529237 h 1917156"/>
                    <a:gd name="connsiteX16" fmla="*/ 603938 w 1521049"/>
                    <a:gd name="connsiteY16" fmla="*/ 511679 h 1917156"/>
                    <a:gd name="connsiteX17" fmla="*/ 604128 w 1521049"/>
                    <a:gd name="connsiteY17" fmla="*/ 15654 h 1917156"/>
                    <a:gd name="connsiteX18" fmla="*/ 601987 w 1521049"/>
                    <a:gd name="connsiteY18" fmla="*/ 0 h 1917156"/>
                    <a:gd name="connsiteX19" fmla="*/ 601654 w 1521049"/>
                    <a:gd name="connsiteY19" fmla="*/ 284102 h 1917156"/>
                    <a:gd name="connsiteX20" fmla="*/ 601939 w 1521049"/>
                    <a:gd name="connsiteY20" fmla="*/ 513583 h 1917156"/>
                    <a:gd name="connsiteX21" fmla="*/ 586523 w 1521049"/>
                    <a:gd name="connsiteY21" fmla="*/ 528475 h 1917156"/>
                    <a:gd name="connsiteX22" fmla="*/ 563304 w 1521049"/>
                    <a:gd name="connsiteY22" fmla="*/ 528190 h 1917156"/>
                    <a:gd name="connsiteX23" fmla="*/ 449920 w 1521049"/>
                    <a:gd name="connsiteY23" fmla="*/ 529094 h 1917156"/>
                    <a:gd name="connsiteX24" fmla="*/ 437359 w 1521049"/>
                    <a:gd name="connsiteY24" fmla="*/ 515866 h 1917156"/>
                    <a:gd name="connsiteX25" fmla="*/ 437406 w 1521049"/>
                    <a:gd name="connsiteY25" fmla="*/ 334062 h 1917156"/>
                    <a:gd name="connsiteX26" fmla="*/ 435027 w 1521049"/>
                    <a:gd name="connsiteY26" fmla="*/ 348336 h 1917156"/>
                    <a:gd name="connsiteX27" fmla="*/ 435218 w 1521049"/>
                    <a:gd name="connsiteY27" fmla="*/ 514867 h 1917156"/>
                    <a:gd name="connsiteX28" fmla="*/ 421229 w 1521049"/>
                    <a:gd name="connsiteY28" fmla="*/ 528666 h 1917156"/>
                    <a:gd name="connsiteX29" fmla="*/ 407288 w 1521049"/>
                    <a:gd name="connsiteY29" fmla="*/ 515058 h 1917156"/>
                    <a:gd name="connsiteX30" fmla="*/ 407478 w 1521049"/>
                    <a:gd name="connsiteY30" fmla="*/ 348526 h 1917156"/>
                    <a:gd name="connsiteX31" fmla="*/ 405527 w 1521049"/>
                    <a:gd name="connsiteY31" fmla="*/ 334109 h 1917156"/>
                    <a:gd name="connsiteX32" fmla="*/ 405527 w 1521049"/>
                    <a:gd name="connsiteY32" fmla="*/ 516770 h 1917156"/>
                    <a:gd name="connsiteX33" fmla="*/ 393347 w 1521049"/>
                    <a:gd name="connsiteY33" fmla="*/ 529094 h 1917156"/>
                    <a:gd name="connsiteX34" fmla="*/ 336155 w 1521049"/>
                    <a:gd name="connsiteY34" fmla="*/ 528285 h 1917156"/>
                    <a:gd name="connsiteX35" fmla="*/ 297853 w 1521049"/>
                    <a:gd name="connsiteY35" fmla="*/ 490363 h 1917156"/>
                    <a:gd name="connsiteX36" fmla="*/ 297758 w 1521049"/>
                    <a:gd name="connsiteY36" fmla="*/ 106628 h 1917156"/>
                    <a:gd name="connsiteX37" fmla="*/ 295712 w 1521049"/>
                    <a:gd name="connsiteY37" fmla="*/ 90831 h 1917156"/>
                    <a:gd name="connsiteX38" fmla="*/ 295236 w 1521049"/>
                    <a:gd name="connsiteY38" fmla="*/ 107199 h 1917156"/>
                    <a:gd name="connsiteX39" fmla="*/ 295236 w 1521049"/>
                    <a:gd name="connsiteY39" fmla="*/ 440689 h 1917156"/>
                    <a:gd name="connsiteX40" fmla="*/ 295379 w 1521049"/>
                    <a:gd name="connsiteY40" fmla="*/ 517246 h 1917156"/>
                    <a:gd name="connsiteX41" fmla="*/ 284293 w 1521049"/>
                    <a:gd name="connsiteY41" fmla="*/ 529094 h 1917156"/>
                    <a:gd name="connsiteX42" fmla="*/ 226958 w 1521049"/>
                    <a:gd name="connsiteY42" fmla="*/ 528237 h 1917156"/>
                    <a:gd name="connsiteX43" fmla="*/ 226958 w 1521049"/>
                    <a:gd name="connsiteY43" fmla="*/ 528237 h 1917156"/>
                    <a:gd name="connsiteX44" fmla="*/ 191416 w 1521049"/>
                    <a:gd name="connsiteY44" fmla="*/ 525858 h 1917156"/>
                    <a:gd name="connsiteX45" fmla="*/ 188847 w 1521049"/>
                    <a:gd name="connsiteY45" fmla="*/ 490411 h 1917156"/>
                    <a:gd name="connsiteX46" fmla="*/ 188656 w 1521049"/>
                    <a:gd name="connsiteY46" fmla="*/ 187276 h 1917156"/>
                    <a:gd name="connsiteX47" fmla="*/ 186753 w 1521049"/>
                    <a:gd name="connsiteY47" fmla="*/ 172812 h 1917156"/>
                    <a:gd name="connsiteX48" fmla="*/ 186277 w 1521049"/>
                    <a:gd name="connsiteY48" fmla="*/ 185088 h 1917156"/>
                    <a:gd name="connsiteX49" fmla="*/ 186467 w 1521049"/>
                    <a:gd name="connsiteY49" fmla="*/ 515295 h 1917156"/>
                    <a:gd name="connsiteX50" fmla="*/ 173097 w 1521049"/>
                    <a:gd name="connsiteY50" fmla="*/ 529094 h 1917156"/>
                    <a:gd name="connsiteX51" fmla="*/ 149926 w 1521049"/>
                    <a:gd name="connsiteY51" fmla="*/ 529094 h 1917156"/>
                    <a:gd name="connsiteX52" fmla="*/ 136698 w 1521049"/>
                    <a:gd name="connsiteY52" fmla="*/ 515295 h 1917156"/>
                    <a:gd name="connsiteX53" fmla="*/ 136841 w 1521049"/>
                    <a:gd name="connsiteY53" fmla="*/ 268353 h 1917156"/>
                    <a:gd name="connsiteX54" fmla="*/ 134843 w 1521049"/>
                    <a:gd name="connsiteY54" fmla="*/ 253984 h 1917156"/>
                    <a:gd name="connsiteX55" fmla="*/ 134176 w 1521049"/>
                    <a:gd name="connsiteY55" fmla="*/ 506731 h 1917156"/>
                    <a:gd name="connsiteX56" fmla="*/ 131131 w 1521049"/>
                    <a:gd name="connsiteY56" fmla="*/ 526857 h 1917156"/>
                    <a:gd name="connsiteX57" fmla="*/ 102869 w 1521049"/>
                    <a:gd name="connsiteY57" fmla="*/ 527714 h 1917156"/>
                    <a:gd name="connsiteX58" fmla="*/ 98396 w 1521049"/>
                    <a:gd name="connsiteY58" fmla="*/ 515248 h 1917156"/>
                    <a:gd name="connsiteX59" fmla="*/ 98301 w 1521049"/>
                    <a:gd name="connsiteY59" fmla="*/ 348526 h 1917156"/>
                    <a:gd name="connsiteX60" fmla="*/ 98253 w 1521049"/>
                    <a:gd name="connsiteY60" fmla="*/ 281581 h 1917156"/>
                    <a:gd name="connsiteX61" fmla="*/ 96112 w 1521049"/>
                    <a:gd name="connsiteY61" fmla="*/ 268496 h 1917156"/>
                    <a:gd name="connsiteX62" fmla="*/ 96112 w 1521049"/>
                    <a:gd name="connsiteY62" fmla="*/ 268496 h 1917156"/>
                    <a:gd name="connsiteX63" fmla="*/ 95636 w 1521049"/>
                    <a:gd name="connsiteY63" fmla="*/ 507159 h 1917156"/>
                    <a:gd name="connsiteX64" fmla="*/ 74701 w 1521049"/>
                    <a:gd name="connsiteY64" fmla="*/ 530902 h 1917156"/>
                    <a:gd name="connsiteX65" fmla="*/ 0 w 1521049"/>
                    <a:gd name="connsiteY65" fmla="*/ 568633 h 1917156"/>
                    <a:gd name="connsiteX66" fmla="*/ 3854 w 1521049"/>
                    <a:gd name="connsiteY66" fmla="*/ 574200 h 1917156"/>
                    <a:gd name="connsiteX67" fmla="*/ 121853 w 1521049"/>
                    <a:gd name="connsiteY67" fmla="*/ 697433 h 1917156"/>
                    <a:gd name="connsiteX68" fmla="*/ 257267 w 1521049"/>
                    <a:gd name="connsiteY68" fmla="*/ 838081 h 1917156"/>
                    <a:gd name="connsiteX69" fmla="*/ 399294 w 1521049"/>
                    <a:gd name="connsiteY69" fmla="*/ 985628 h 1917156"/>
                    <a:gd name="connsiteX70" fmla="*/ 536516 w 1521049"/>
                    <a:gd name="connsiteY70" fmla="*/ 1128273 h 1917156"/>
                    <a:gd name="connsiteX71" fmla="*/ 677592 w 1521049"/>
                    <a:gd name="connsiteY71" fmla="*/ 1274821 h 1917156"/>
                    <a:gd name="connsiteX72" fmla="*/ 812911 w 1521049"/>
                    <a:gd name="connsiteY72" fmla="*/ 1415516 h 1917156"/>
                    <a:gd name="connsiteX73" fmla="*/ 953035 w 1521049"/>
                    <a:gd name="connsiteY73" fmla="*/ 1561112 h 1917156"/>
                    <a:gd name="connsiteX74" fmla="*/ 1092112 w 1521049"/>
                    <a:gd name="connsiteY74" fmla="*/ 1705757 h 1917156"/>
                    <a:gd name="connsiteX75" fmla="*/ 1210968 w 1521049"/>
                    <a:gd name="connsiteY75" fmla="*/ 1828324 h 1917156"/>
                    <a:gd name="connsiteX76" fmla="*/ 1285051 w 1521049"/>
                    <a:gd name="connsiteY76" fmla="*/ 1904833 h 1917156"/>
                    <a:gd name="connsiteX77" fmla="*/ 1293425 w 1521049"/>
                    <a:gd name="connsiteY77" fmla="*/ 1917156 h 1917156"/>
                    <a:gd name="connsiteX78" fmla="*/ 1293425 w 1521049"/>
                    <a:gd name="connsiteY78" fmla="*/ 1917156 h 1917156"/>
                    <a:gd name="connsiteX79" fmla="*/ 1331774 w 1521049"/>
                    <a:gd name="connsiteY79" fmla="*/ 1823090 h 1917156"/>
                    <a:gd name="connsiteX80" fmla="*/ 1331774 w 1521049"/>
                    <a:gd name="connsiteY80" fmla="*/ 1029211 h 1917156"/>
                    <a:gd name="connsiteX81" fmla="*/ 1331537 w 1521049"/>
                    <a:gd name="connsiteY81" fmla="*/ 758669 h 1917156"/>
                    <a:gd name="connsiteX82" fmla="*/ 1343670 w 1521049"/>
                    <a:gd name="connsiteY82" fmla="*/ 746536 h 1917156"/>
                    <a:gd name="connsiteX83" fmla="*/ 1436594 w 1521049"/>
                    <a:gd name="connsiteY83" fmla="*/ 746346 h 1917156"/>
                    <a:gd name="connsiteX84" fmla="*/ 1521049 w 1521049"/>
                    <a:gd name="connsiteY84" fmla="*/ 744871 h 1917156"/>
                    <a:gd name="connsiteX85" fmla="*/ 1353566 w 1521049"/>
                    <a:gd name="connsiteY85" fmla="*/ 745584 h 1917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</a:cxnLst>
                  <a:rect l="l" t="t" r="r" b="b"/>
                  <a:pathLst>
                    <a:path w="1521049" h="1917156">
                      <a:moveTo>
                        <a:pt x="1353566" y="745584"/>
                      </a:moveTo>
                      <a:cubicBezTo>
                        <a:pt x="1349760" y="745965"/>
                        <a:pt x="1346096" y="746108"/>
                        <a:pt x="1342766" y="745632"/>
                      </a:cubicBezTo>
                      <a:cubicBezTo>
                        <a:pt x="1341243" y="745632"/>
                        <a:pt x="1339720" y="745632"/>
                        <a:pt x="1338198" y="745680"/>
                      </a:cubicBezTo>
                      <a:cubicBezTo>
                        <a:pt x="1331965" y="745727"/>
                        <a:pt x="1328634" y="743015"/>
                        <a:pt x="1328016" y="737210"/>
                      </a:cubicBezTo>
                      <a:cubicBezTo>
                        <a:pt x="1326921" y="726838"/>
                        <a:pt x="1325399" y="716370"/>
                        <a:pt x="1330109" y="706378"/>
                      </a:cubicBezTo>
                      <a:cubicBezTo>
                        <a:pt x="1330870" y="705665"/>
                        <a:pt x="1331680" y="705046"/>
                        <a:pt x="1332488" y="704523"/>
                      </a:cubicBezTo>
                      <a:cubicBezTo>
                        <a:pt x="1335581" y="700288"/>
                        <a:pt x="1335391" y="695197"/>
                        <a:pt x="1335438" y="690248"/>
                      </a:cubicBezTo>
                      <a:cubicBezTo>
                        <a:pt x="1335581" y="677925"/>
                        <a:pt x="1335724" y="665649"/>
                        <a:pt x="1335438" y="653326"/>
                      </a:cubicBezTo>
                      <a:cubicBezTo>
                        <a:pt x="1334867" y="631011"/>
                        <a:pt x="1328777" y="610076"/>
                        <a:pt x="1317025" y="591139"/>
                      </a:cubicBezTo>
                      <a:cubicBezTo>
                        <a:pt x="1288524" y="545319"/>
                        <a:pt x="1246082" y="524621"/>
                        <a:pt x="1193030" y="524336"/>
                      </a:cubicBezTo>
                      <a:cubicBezTo>
                        <a:pt x="1137456" y="524050"/>
                        <a:pt x="1081835" y="524241"/>
                        <a:pt x="1026261" y="524288"/>
                      </a:cubicBezTo>
                      <a:cubicBezTo>
                        <a:pt x="1020742" y="524288"/>
                        <a:pt x="1014937" y="523670"/>
                        <a:pt x="1010179" y="527524"/>
                      </a:cubicBezTo>
                      <a:cubicBezTo>
                        <a:pt x="1009941" y="527952"/>
                        <a:pt x="1009751" y="528428"/>
                        <a:pt x="1009513" y="528856"/>
                      </a:cubicBezTo>
                      <a:cubicBezTo>
                        <a:pt x="996380" y="533995"/>
                        <a:pt x="983343" y="535136"/>
                        <a:pt x="970449" y="528190"/>
                      </a:cubicBezTo>
                      <a:cubicBezTo>
                        <a:pt x="964978" y="528428"/>
                        <a:pt x="959553" y="528808"/>
                        <a:pt x="954081" y="528808"/>
                      </a:cubicBezTo>
                      <a:cubicBezTo>
                        <a:pt x="842934" y="528856"/>
                        <a:pt x="731786" y="528523"/>
                        <a:pt x="620638" y="529237"/>
                      </a:cubicBezTo>
                      <a:cubicBezTo>
                        <a:pt x="606031" y="529332"/>
                        <a:pt x="603890" y="524716"/>
                        <a:pt x="603938" y="511679"/>
                      </a:cubicBezTo>
                      <a:cubicBezTo>
                        <a:pt x="604366" y="346338"/>
                        <a:pt x="604223" y="180996"/>
                        <a:pt x="604128" y="15654"/>
                      </a:cubicBezTo>
                      <a:cubicBezTo>
                        <a:pt x="604128" y="10468"/>
                        <a:pt x="606269" y="4710"/>
                        <a:pt x="601987" y="0"/>
                      </a:cubicBezTo>
                      <a:cubicBezTo>
                        <a:pt x="601892" y="94685"/>
                        <a:pt x="601701" y="189417"/>
                        <a:pt x="601654" y="284102"/>
                      </a:cubicBezTo>
                      <a:cubicBezTo>
                        <a:pt x="601606" y="360612"/>
                        <a:pt x="601368" y="437073"/>
                        <a:pt x="601939" y="513583"/>
                      </a:cubicBezTo>
                      <a:cubicBezTo>
                        <a:pt x="602034" y="525954"/>
                        <a:pt x="598371" y="529855"/>
                        <a:pt x="586523" y="528475"/>
                      </a:cubicBezTo>
                      <a:cubicBezTo>
                        <a:pt x="578863" y="527571"/>
                        <a:pt x="571059" y="528237"/>
                        <a:pt x="563304" y="528190"/>
                      </a:cubicBezTo>
                      <a:cubicBezTo>
                        <a:pt x="525525" y="528380"/>
                        <a:pt x="487699" y="528190"/>
                        <a:pt x="449920" y="529094"/>
                      </a:cubicBezTo>
                      <a:cubicBezTo>
                        <a:pt x="439119" y="529332"/>
                        <a:pt x="437311" y="525573"/>
                        <a:pt x="437359" y="515866"/>
                      </a:cubicBezTo>
                      <a:cubicBezTo>
                        <a:pt x="437692" y="455249"/>
                        <a:pt x="437454" y="394679"/>
                        <a:pt x="437406" y="334062"/>
                      </a:cubicBezTo>
                      <a:cubicBezTo>
                        <a:pt x="433172" y="338249"/>
                        <a:pt x="435027" y="343530"/>
                        <a:pt x="435027" y="348336"/>
                      </a:cubicBezTo>
                      <a:cubicBezTo>
                        <a:pt x="434884" y="403862"/>
                        <a:pt x="434647" y="459389"/>
                        <a:pt x="435218" y="514867"/>
                      </a:cubicBezTo>
                      <a:cubicBezTo>
                        <a:pt x="435313" y="525954"/>
                        <a:pt x="431792" y="528666"/>
                        <a:pt x="421229" y="528666"/>
                      </a:cubicBezTo>
                      <a:cubicBezTo>
                        <a:pt x="410856" y="528666"/>
                        <a:pt x="407145" y="526191"/>
                        <a:pt x="407288" y="515058"/>
                      </a:cubicBezTo>
                      <a:cubicBezTo>
                        <a:pt x="407859" y="459531"/>
                        <a:pt x="407621" y="404053"/>
                        <a:pt x="407478" y="348526"/>
                      </a:cubicBezTo>
                      <a:cubicBezTo>
                        <a:pt x="407478" y="343721"/>
                        <a:pt x="409239" y="338487"/>
                        <a:pt x="405527" y="334109"/>
                      </a:cubicBezTo>
                      <a:cubicBezTo>
                        <a:pt x="405480" y="395012"/>
                        <a:pt x="405194" y="455868"/>
                        <a:pt x="405527" y="516770"/>
                      </a:cubicBezTo>
                      <a:cubicBezTo>
                        <a:pt x="405575" y="526239"/>
                        <a:pt x="403053" y="529522"/>
                        <a:pt x="393347" y="529094"/>
                      </a:cubicBezTo>
                      <a:cubicBezTo>
                        <a:pt x="374315" y="528237"/>
                        <a:pt x="355235" y="528475"/>
                        <a:pt x="336155" y="528285"/>
                      </a:cubicBezTo>
                      <a:cubicBezTo>
                        <a:pt x="297853" y="528808"/>
                        <a:pt x="297853" y="528808"/>
                        <a:pt x="297853" y="490363"/>
                      </a:cubicBezTo>
                      <a:cubicBezTo>
                        <a:pt x="297853" y="362467"/>
                        <a:pt x="297901" y="234524"/>
                        <a:pt x="297758" y="106628"/>
                      </a:cubicBezTo>
                      <a:cubicBezTo>
                        <a:pt x="297758" y="101346"/>
                        <a:pt x="299566" y="95637"/>
                        <a:pt x="295712" y="90831"/>
                      </a:cubicBezTo>
                      <a:cubicBezTo>
                        <a:pt x="295569" y="96303"/>
                        <a:pt x="295236" y="101727"/>
                        <a:pt x="295236" y="107199"/>
                      </a:cubicBezTo>
                      <a:cubicBezTo>
                        <a:pt x="295189" y="218346"/>
                        <a:pt x="295236" y="329542"/>
                        <a:pt x="295236" y="440689"/>
                      </a:cubicBezTo>
                      <a:cubicBezTo>
                        <a:pt x="295236" y="466192"/>
                        <a:pt x="294951" y="491743"/>
                        <a:pt x="295379" y="517246"/>
                      </a:cubicBezTo>
                      <a:cubicBezTo>
                        <a:pt x="295522" y="525620"/>
                        <a:pt x="293856" y="529570"/>
                        <a:pt x="284293" y="529094"/>
                      </a:cubicBezTo>
                      <a:cubicBezTo>
                        <a:pt x="265213" y="528190"/>
                        <a:pt x="246086" y="528475"/>
                        <a:pt x="226958" y="528237"/>
                      </a:cubicBezTo>
                      <a:lnTo>
                        <a:pt x="226958" y="528237"/>
                      </a:lnTo>
                      <a:cubicBezTo>
                        <a:pt x="214825" y="527666"/>
                        <a:pt x="199267" y="533471"/>
                        <a:pt x="191416" y="525858"/>
                      </a:cubicBezTo>
                      <a:cubicBezTo>
                        <a:pt x="183470" y="518198"/>
                        <a:pt x="188894" y="502544"/>
                        <a:pt x="188847" y="490411"/>
                      </a:cubicBezTo>
                      <a:cubicBezTo>
                        <a:pt x="188608" y="389350"/>
                        <a:pt x="188751" y="288337"/>
                        <a:pt x="188656" y="187276"/>
                      </a:cubicBezTo>
                      <a:cubicBezTo>
                        <a:pt x="188656" y="182423"/>
                        <a:pt x="190321" y="177237"/>
                        <a:pt x="186753" y="172812"/>
                      </a:cubicBezTo>
                      <a:cubicBezTo>
                        <a:pt x="186610" y="176904"/>
                        <a:pt x="186277" y="180996"/>
                        <a:pt x="186277" y="185088"/>
                      </a:cubicBezTo>
                      <a:cubicBezTo>
                        <a:pt x="186229" y="295141"/>
                        <a:pt x="186134" y="405242"/>
                        <a:pt x="186467" y="515295"/>
                      </a:cubicBezTo>
                      <a:cubicBezTo>
                        <a:pt x="186515" y="525620"/>
                        <a:pt x="184374" y="530474"/>
                        <a:pt x="173097" y="529094"/>
                      </a:cubicBezTo>
                      <a:cubicBezTo>
                        <a:pt x="165484" y="528190"/>
                        <a:pt x="157539" y="528142"/>
                        <a:pt x="149926" y="529094"/>
                      </a:cubicBezTo>
                      <a:cubicBezTo>
                        <a:pt x="138506" y="530521"/>
                        <a:pt x="136651" y="525478"/>
                        <a:pt x="136698" y="515295"/>
                      </a:cubicBezTo>
                      <a:cubicBezTo>
                        <a:pt x="137079" y="432981"/>
                        <a:pt x="136936" y="350667"/>
                        <a:pt x="136841" y="268353"/>
                      </a:cubicBezTo>
                      <a:cubicBezTo>
                        <a:pt x="136841" y="263548"/>
                        <a:pt x="138697" y="258314"/>
                        <a:pt x="134843" y="253984"/>
                      </a:cubicBezTo>
                      <a:cubicBezTo>
                        <a:pt x="134652" y="338249"/>
                        <a:pt x="134557" y="422514"/>
                        <a:pt x="134176" y="506731"/>
                      </a:cubicBezTo>
                      <a:cubicBezTo>
                        <a:pt x="134129" y="513678"/>
                        <a:pt x="137983" y="524145"/>
                        <a:pt x="131131" y="526857"/>
                      </a:cubicBezTo>
                      <a:cubicBezTo>
                        <a:pt x="122852" y="530141"/>
                        <a:pt x="112242" y="528808"/>
                        <a:pt x="102869" y="527714"/>
                      </a:cubicBezTo>
                      <a:cubicBezTo>
                        <a:pt x="95732" y="526905"/>
                        <a:pt x="98444" y="519720"/>
                        <a:pt x="98396" y="515248"/>
                      </a:cubicBezTo>
                      <a:cubicBezTo>
                        <a:pt x="98206" y="459674"/>
                        <a:pt x="98301" y="404100"/>
                        <a:pt x="98301" y="348526"/>
                      </a:cubicBezTo>
                      <a:cubicBezTo>
                        <a:pt x="98301" y="326211"/>
                        <a:pt x="98396" y="303896"/>
                        <a:pt x="98253" y="281581"/>
                      </a:cubicBezTo>
                      <a:cubicBezTo>
                        <a:pt x="98206" y="277156"/>
                        <a:pt x="99681" y="272398"/>
                        <a:pt x="96112" y="268496"/>
                      </a:cubicBezTo>
                      <a:lnTo>
                        <a:pt x="96112" y="268496"/>
                      </a:lnTo>
                      <a:cubicBezTo>
                        <a:pt x="95970" y="348050"/>
                        <a:pt x="95779" y="427605"/>
                        <a:pt x="95636" y="507159"/>
                      </a:cubicBezTo>
                      <a:cubicBezTo>
                        <a:pt x="95589" y="528666"/>
                        <a:pt x="95541" y="528047"/>
                        <a:pt x="74701" y="530902"/>
                      </a:cubicBezTo>
                      <a:cubicBezTo>
                        <a:pt x="45629" y="534851"/>
                        <a:pt x="20031" y="546413"/>
                        <a:pt x="0" y="568633"/>
                      </a:cubicBezTo>
                      <a:cubicBezTo>
                        <a:pt x="1284" y="570489"/>
                        <a:pt x="2284" y="572582"/>
                        <a:pt x="3854" y="574200"/>
                      </a:cubicBezTo>
                      <a:cubicBezTo>
                        <a:pt x="43108" y="615309"/>
                        <a:pt x="82123" y="656752"/>
                        <a:pt x="121853" y="697433"/>
                      </a:cubicBezTo>
                      <a:cubicBezTo>
                        <a:pt x="167340" y="743967"/>
                        <a:pt x="212161" y="791167"/>
                        <a:pt x="257267" y="838081"/>
                      </a:cubicBezTo>
                      <a:cubicBezTo>
                        <a:pt x="304562" y="887279"/>
                        <a:pt x="352000" y="936382"/>
                        <a:pt x="399294" y="985628"/>
                      </a:cubicBezTo>
                      <a:cubicBezTo>
                        <a:pt x="444971" y="1033208"/>
                        <a:pt x="490839" y="1080693"/>
                        <a:pt x="536516" y="1128273"/>
                      </a:cubicBezTo>
                      <a:cubicBezTo>
                        <a:pt x="583478" y="1177186"/>
                        <a:pt x="630630" y="1225908"/>
                        <a:pt x="677592" y="1274821"/>
                      </a:cubicBezTo>
                      <a:cubicBezTo>
                        <a:pt x="722651" y="1321783"/>
                        <a:pt x="767852" y="1368602"/>
                        <a:pt x="812911" y="1415516"/>
                      </a:cubicBezTo>
                      <a:cubicBezTo>
                        <a:pt x="859539" y="1464096"/>
                        <a:pt x="906406" y="1512485"/>
                        <a:pt x="953035" y="1561112"/>
                      </a:cubicBezTo>
                      <a:cubicBezTo>
                        <a:pt x="999330" y="1609406"/>
                        <a:pt x="1046150" y="1657177"/>
                        <a:pt x="1092112" y="1705757"/>
                      </a:cubicBezTo>
                      <a:cubicBezTo>
                        <a:pt x="1131223" y="1747104"/>
                        <a:pt x="1171952" y="1786881"/>
                        <a:pt x="1210968" y="1828324"/>
                      </a:cubicBezTo>
                      <a:cubicBezTo>
                        <a:pt x="1235329" y="1854160"/>
                        <a:pt x="1260166" y="1879520"/>
                        <a:pt x="1285051" y="1904833"/>
                      </a:cubicBezTo>
                      <a:cubicBezTo>
                        <a:pt x="1288619" y="1908449"/>
                        <a:pt x="1291664" y="1912350"/>
                        <a:pt x="1293425" y="1917156"/>
                      </a:cubicBezTo>
                      <a:cubicBezTo>
                        <a:pt x="1293425" y="1917156"/>
                        <a:pt x="1293425" y="1917156"/>
                        <a:pt x="1293425" y="1917156"/>
                      </a:cubicBezTo>
                      <a:cubicBezTo>
                        <a:pt x="1320641" y="1891701"/>
                        <a:pt x="1331774" y="1859679"/>
                        <a:pt x="1331774" y="1823090"/>
                      </a:cubicBezTo>
                      <a:cubicBezTo>
                        <a:pt x="1331774" y="1558448"/>
                        <a:pt x="1331774" y="1293853"/>
                        <a:pt x="1331774" y="1029211"/>
                      </a:cubicBezTo>
                      <a:cubicBezTo>
                        <a:pt x="1331774" y="939046"/>
                        <a:pt x="1331917" y="848834"/>
                        <a:pt x="1331537" y="758669"/>
                      </a:cubicBezTo>
                      <a:cubicBezTo>
                        <a:pt x="1331489" y="749058"/>
                        <a:pt x="1334059" y="746346"/>
                        <a:pt x="1343670" y="746536"/>
                      </a:cubicBezTo>
                      <a:cubicBezTo>
                        <a:pt x="1374644" y="747059"/>
                        <a:pt x="1405619" y="746964"/>
                        <a:pt x="1436594" y="746346"/>
                      </a:cubicBezTo>
                      <a:cubicBezTo>
                        <a:pt x="1464762" y="745775"/>
                        <a:pt x="1492977" y="748059"/>
                        <a:pt x="1521049" y="744871"/>
                      </a:cubicBezTo>
                      <a:cubicBezTo>
                        <a:pt x="1465190" y="746346"/>
                        <a:pt x="1409378" y="745347"/>
                        <a:pt x="1353566" y="745584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" name="Freeform: Shape 73">
                  <a:extLst>
                    <a:ext uri="{FF2B5EF4-FFF2-40B4-BE49-F238E27FC236}">
                      <a16:creationId xmlns:a16="http://schemas.microsoft.com/office/drawing/2014/main" id="{D50C506B-DCC0-412D-A1FA-9502016E00FB}"/>
                    </a:ext>
                  </a:extLst>
                </p:cNvPr>
                <p:cNvSpPr/>
                <p:nvPr/>
              </p:nvSpPr>
              <p:spPr>
                <a:xfrm>
                  <a:off x="6039206" y="2824383"/>
                  <a:ext cx="167387" cy="1597"/>
                </a:xfrm>
                <a:custGeom>
                  <a:avLst/>
                  <a:gdLst>
                    <a:gd name="connsiteX0" fmla="*/ 16606 w 167387"/>
                    <a:gd name="connsiteY0" fmla="*/ 2 h 1597"/>
                    <a:gd name="connsiteX1" fmla="*/ 0 w 167387"/>
                    <a:gd name="connsiteY1" fmla="*/ 1477 h 1597"/>
                    <a:gd name="connsiteX2" fmla="*/ 167388 w 167387"/>
                    <a:gd name="connsiteY2" fmla="*/ 811 h 1597"/>
                    <a:gd name="connsiteX3" fmla="*/ 167388 w 167387"/>
                    <a:gd name="connsiteY3" fmla="*/ 811 h 1597"/>
                    <a:gd name="connsiteX4" fmla="*/ 16606 w 167387"/>
                    <a:gd name="connsiteY4" fmla="*/ 2 h 1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387" h="1597">
                      <a:moveTo>
                        <a:pt x="16606" y="2"/>
                      </a:moveTo>
                      <a:cubicBezTo>
                        <a:pt x="11419" y="-46"/>
                        <a:pt x="5614" y="953"/>
                        <a:pt x="0" y="1477"/>
                      </a:cubicBezTo>
                      <a:cubicBezTo>
                        <a:pt x="55812" y="1239"/>
                        <a:pt x="111576" y="2238"/>
                        <a:pt x="167388" y="811"/>
                      </a:cubicBezTo>
                      <a:cubicBezTo>
                        <a:pt x="167388" y="811"/>
                        <a:pt x="167388" y="811"/>
                        <a:pt x="167388" y="811"/>
                      </a:cubicBezTo>
                      <a:cubicBezTo>
                        <a:pt x="117143" y="620"/>
                        <a:pt x="66898" y="573"/>
                        <a:pt x="16606" y="2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: Shape 74">
                  <a:extLst>
                    <a:ext uri="{FF2B5EF4-FFF2-40B4-BE49-F238E27FC236}">
                      <a16:creationId xmlns:a16="http://schemas.microsoft.com/office/drawing/2014/main" id="{CC64D518-6717-46BC-9C48-8773B6938EDD}"/>
                    </a:ext>
                  </a:extLst>
                </p:cNvPr>
                <p:cNvSpPr/>
                <p:nvPr/>
              </p:nvSpPr>
              <p:spPr>
                <a:xfrm>
                  <a:off x="5656042" y="2607941"/>
                  <a:ext cx="39777" cy="5521"/>
                </a:xfrm>
                <a:custGeom>
                  <a:avLst/>
                  <a:gdLst>
                    <a:gd name="connsiteX0" fmla="*/ 39111 w 39777"/>
                    <a:gd name="connsiteY0" fmla="*/ 1332 h 5521"/>
                    <a:gd name="connsiteX1" fmla="*/ 39777 w 39777"/>
                    <a:gd name="connsiteY1" fmla="*/ 0 h 5521"/>
                    <a:gd name="connsiteX2" fmla="*/ 39016 w 39777"/>
                    <a:gd name="connsiteY2" fmla="*/ 619 h 5521"/>
                    <a:gd name="connsiteX3" fmla="*/ 0 w 39777"/>
                    <a:gd name="connsiteY3" fmla="*/ 714 h 5521"/>
                    <a:gd name="connsiteX4" fmla="*/ 39111 w 39777"/>
                    <a:gd name="connsiteY4" fmla="*/ 1332 h 5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777" h="5521">
                      <a:moveTo>
                        <a:pt x="39111" y="1332"/>
                      </a:moveTo>
                      <a:cubicBezTo>
                        <a:pt x="39397" y="904"/>
                        <a:pt x="39539" y="428"/>
                        <a:pt x="39777" y="0"/>
                      </a:cubicBezTo>
                      <a:cubicBezTo>
                        <a:pt x="39539" y="190"/>
                        <a:pt x="39254" y="381"/>
                        <a:pt x="39016" y="619"/>
                      </a:cubicBezTo>
                      <a:cubicBezTo>
                        <a:pt x="26027" y="666"/>
                        <a:pt x="12990" y="666"/>
                        <a:pt x="0" y="714"/>
                      </a:cubicBezTo>
                      <a:cubicBezTo>
                        <a:pt x="12942" y="7565"/>
                        <a:pt x="25979" y="6471"/>
                        <a:pt x="39111" y="1332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: Shape 75">
                  <a:extLst>
                    <a:ext uri="{FF2B5EF4-FFF2-40B4-BE49-F238E27FC236}">
                      <a16:creationId xmlns:a16="http://schemas.microsoft.com/office/drawing/2014/main" id="{B54A7D1A-0A8D-4D4C-8F2A-D25019FC2880}"/>
                    </a:ext>
                  </a:extLst>
                </p:cNvPr>
                <p:cNvSpPr/>
                <p:nvPr/>
              </p:nvSpPr>
              <p:spPr>
                <a:xfrm>
                  <a:off x="6012549" y="2784845"/>
                  <a:ext cx="15903" cy="41157"/>
                </a:xfrm>
                <a:custGeom>
                  <a:avLst/>
                  <a:gdLst>
                    <a:gd name="connsiteX0" fmla="*/ 4675 w 15903"/>
                    <a:gd name="connsiteY0" fmla="*/ 1190 h 41157"/>
                    <a:gd name="connsiteX1" fmla="*/ 5627 w 15903"/>
                    <a:gd name="connsiteY1" fmla="*/ 0 h 41157"/>
                    <a:gd name="connsiteX2" fmla="*/ 3248 w 15903"/>
                    <a:gd name="connsiteY2" fmla="*/ 1856 h 41157"/>
                    <a:gd name="connsiteX3" fmla="*/ 1154 w 15903"/>
                    <a:gd name="connsiteY3" fmla="*/ 32688 h 41157"/>
                    <a:gd name="connsiteX4" fmla="*/ 11336 w 15903"/>
                    <a:gd name="connsiteY4" fmla="*/ 41157 h 41157"/>
                    <a:gd name="connsiteX5" fmla="*/ 15904 w 15903"/>
                    <a:gd name="connsiteY5" fmla="*/ 41110 h 41157"/>
                    <a:gd name="connsiteX6" fmla="*/ 6864 w 15903"/>
                    <a:gd name="connsiteY6" fmla="*/ 36732 h 41157"/>
                    <a:gd name="connsiteX7" fmla="*/ 4675 w 15903"/>
                    <a:gd name="connsiteY7" fmla="*/ 1190 h 41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903" h="41157">
                      <a:moveTo>
                        <a:pt x="4675" y="1190"/>
                      </a:moveTo>
                      <a:cubicBezTo>
                        <a:pt x="5056" y="809"/>
                        <a:pt x="5341" y="381"/>
                        <a:pt x="5627" y="0"/>
                      </a:cubicBezTo>
                      <a:cubicBezTo>
                        <a:pt x="4818" y="523"/>
                        <a:pt x="4009" y="1142"/>
                        <a:pt x="3248" y="1856"/>
                      </a:cubicBezTo>
                      <a:cubicBezTo>
                        <a:pt x="-1463" y="11848"/>
                        <a:pt x="12" y="22315"/>
                        <a:pt x="1154" y="32688"/>
                      </a:cubicBezTo>
                      <a:cubicBezTo>
                        <a:pt x="1773" y="38493"/>
                        <a:pt x="5103" y="41205"/>
                        <a:pt x="11336" y="41157"/>
                      </a:cubicBezTo>
                      <a:cubicBezTo>
                        <a:pt x="12859" y="41157"/>
                        <a:pt x="14381" y="41157"/>
                        <a:pt x="15904" y="41110"/>
                      </a:cubicBezTo>
                      <a:cubicBezTo>
                        <a:pt x="12383" y="40586"/>
                        <a:pt x="9243" y="39349"/>
                        <a:pt x="6864" y="36732"/>
                      </a:cubicBezTo>
                      <a:cubicBezTo>
                        <a:pt x="-368" y="28976"/>
                        <a:pt x="5246" y="13370"/>
                        <a:pt x="4675" y="1190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4" name="Freeform: Shape 76">
                  <a:extLst>
                    <a:ext uri="{FF2B5EF4-FFF2-40B4-BE49-F238E27FC236}">
                      <a16:creationId xmlns:a16="http://schemas.microsoft.com/office/drawing/2014/main" id="{754211FD-CAB1-4E69-9C01-2682935A61B8}"/>
                    </a:ext>
                  </a:extLst>
                </p:cNvPr>
                <p:cNvSpPr/>
                <p:nvPr/>
              </p:nvSpPr>
              <p:spPr>
                <a:xfrm>
                  <a:off x="6065899" y="3307990"/>
                  <a:ext cx="419567" cy="384547"/>
                </a:xfrm>
                <a:custGeom>
                  <a:avLst/>
                  <a:gdLst>
                    <a:gd name="connsiteX0" fmla="*/ 397962 w 419567"/>
                    <a:gd name="connsiteY0" fmla="*/ 83600 h 384547"/>
                    <a:gd name="connsiteX1" fmla="*/ 417756 w 419567"/>
                    <a:gd name="connsiteY1" fmla="*/ 32784 h 384547"/>
                    <a:gd name="connsiteX2" fmla="*/ 374267 w 419567"/>
                    <a:gd name="connsiteY2" fmla="*/ 1 h 384547"/>
                    <a:gd name="connsiteX3" fmla="*/ 329780 w 419567"/>
                    <a:gd name="connsiteY3" fmla="*/ 33260 h 384547"/>
                    <a:gd name="connsiteX4" fmla="*/ 350049 w 419567"/>
                    <a:gd name="connsiteY4" fmla="*/ 83790 h 384547"/>
                    <a:gd name="connsiteX5" fmla="*/ 358709 w 419567"/>
                    <a:gd name="connsiteY5" fmla="*/ 99872 h 384547"/>
                    <a:gd name="connsiteX6" fmla="*/ 358804 w 419567"/>
                    <a:gd name="connsiteY6" fmla="*/ 310368 h 384547"/>
                    <a:gd name="connsiteX7" fmla="*/ 346385 w 419567"/>
                    <a:gd name="connsiteY7" fmla="*/ 323357 h 384547"/>
                    <a:gd name="connsiteX8" fmla="*/ 98967 w 419567"/>
                    <a:gd name="connsiteY8" fmla="*/ 323215 h 384547"/>
                    <a:gd name="connsiteX9" fmla="*/ 83884 w 419567"/>
                    <a:gd name="connsiteY9" fmla="*/ 315078 h 384547"/>
                    <a:gd name="connsiteX10" fmla="*/ 32164 w 419567"/>
                    <a:gd name="connsiteY10" fmla="*/ 295333 h 384547"/>
                    <a:gd name="connsiteX11" fmla="*/ 0 w 419567"/>
                    <a:gd name="connsiteY11" fmla="*/ 339059 h 384547"/>
                    <a:gd name="connsiteX12" fmla="*/ 32497 w 419567"/>
                    <a:gd name="connsiteY12" fmla="*/ 382833 h 384547"/>
                    <a:gd name="connsiteX13" fmla="*/ 84265 w 419567"/>
                    <a:gd name="connsiteY13" fmla="*/ 361945 h 384547"/>
                    <a:gd name="connsiteX14" fmla="*/ 99110 w 419567"/>
                    <a:gd name="connsiteY14" fmla="*/ 353619 h 384547"/>
                    <a:gd name="connsiteX15" fmla="*/ 237141 w 419567"/>
                    <a:gd name="connsiteY15" fmla="*/ 353761 h 384547"/>
                    <a:gd name="connsiteX16" fmla="*/ 376551 w 419567"/>
                    <a:gd name="connsiteY16" fmla="*/ 354047 h 384547"/>
                    <a:gd name="connsiteX17" fmla="*/ 389160 w 419567"/>
                    <a:gd name="connsiteY17" fmla="*/ 341295 h 384547"/>
                    <a:gd name="connsiteX18" fmla="*/ 388732 w 419567"/>
                    <a:gd name="connsiteY18" fmla="*/ 100776 h 384547"/>
                    <a:gd name="connsiteX19" fmla="*/ 397962 w 419567"/>
                    <a:gd name="connsiteY19" fmla="*/ 83600 h 384547"/>
                    <a:gd name="connsiteX20" fmla="*/ 45630 w 419567"/>
                    <a:gd name="connsiteY20" fmla="*/ 345339 h 384547"/>
                    <a:gd name="connsiteX21" fmla="*/ 38635 w 419567"/>
                    <a:gd name="connsiteY21" fmla="*/ 338964 h 384547"/>
                    <a:gd name="connsiteX22" fmla="*/ 45011 w 419567"/>
                    <a:gd name="connsiteY22" fmla="*/ 331779 h 384547"/>
                    <a:gd name="connsiteX23" fmla="*/ 52291 w 419567"/>
                    <a:gd name="connsiteY23" fmla="*/ 338298 h 384547"/>
                    <a:gd name="connsiteX24" fmla="*/ 45630 w 419567"/>
                    <a:gd name="connsiteY24" fmla="*/ 345339 h 384547"/>
                    <a:gd name="connsiteX25" fmla="*/ 374077 w 419567"/>
                    <a:gd name="connsiteY25" fmla="*/ 52197 h 384547"/>
                    <a:gd name="connsiteX26" fmla="*/ 367035 w 419567"/>
                    <a:gd name="connsiteY26" fmla="*/ 45678 h 384547"/>
                    <a:gd name="connsiteX27" fmla="*/ 373411 w 419567"/>
                    <a:gd name="connsiteY27" fmla="*/ 38636 h 384547"/>
                    <a:gd name="connsiteX28" fmla="*/ 380500 w 419567"/>
                    <a:gd name="connsiteY28" fmla="*/ 45155 h 384547"/>
                    <a:gd name="connsiteX29" fmla="*/ 374077 w 419567"/>
                    <a:gd name="connsiteY29" fmla="*/ 52197 h 38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19567" h="384547">
                      <a:moveTo>
                        <a:pt x="397962" y="83600"/>
                      </a:moveTo>
                      <a:cubicBezTo>
                        <a:pt x="415710" y="73180"/>
                        <a:pt x="423370" y="51911"/>
                        <a:pt x="417756" y="32784"/>
                      </a:cubicBezTo>
                      <a:cubicBezTo>
                        <a:pt x="411903" y="12943"/>
                        <a:pt x="394917" y="144"/>
                        <a:pt x="374267" y="1"/>
                      </a:cubicBezTo>
                      <a:cubicBezTo>
                        <a:pt x="352761" y="-142"/>
                        <a:pt x="335775" y="12562"/>
                        <a:pt x="329780" y="33260"/>
                      </a:cubicBezTo>
                      <a:cubicBezTo>
                        <a:pt x="324260" y="52340"/>
                        <a:pt x="332064" y="73465"/>
                        <a:pt x="350049" y="83790"/>
                      </a:cubicBezTo>
                      <a:cubicBezTo>
                        <a:pt x="357186" y="87882"/>
                        <a:pt x="358756" y="92450"/>
                        <a:pt x="358709" y="99872"/>
                      </a:cubicBezTo>
                      <a:cubicBezTo>
                        <a:pt x="358471" y="170053"/>
                        <a:pt x="358375" y="240187"/>
                        <a:pt x="358804" y="310368"/>
                      </a:cubicBezTo>
                      <a:cubicBezTo>
                        <a:pt x="358851" y="320170"/>
                        <a:pt x="357043" y="323405"/>
                        <a:pt x="346385" y="323357"/>
                      </a:cubicBezTo>
                      <a:cubicBezTo>
                        <a:pt x="263928" y="322834"/>
                        <a:pt x="181472" y="323024"/>
                        <a:pt x="98967" y="323215"/>
                      </a:cubicBezTo>
                      <a:cubicBezTo>
                        <a:pt x="91973" y="323215"/>
                        <a:pt x="87833" y="321692"/>
                        <a:pt x="83884" y="315078"/>
                      </a:cubicBezTo>
                      <a:cubicBezTo>
                        <a:pt x="72608" y="296237"/>
                        <a:pt x="52434" y="289147"/>
                        <a:pt x="32164" y="295333"/>
                      </a:cubicBezTo>
                      <a:cubicBezTo>
                        <a:pt x="11895" y="301518"/>
                        <a:pt x="0" y="317743"/>
                        <a:pt x="0" y="339059"/>
                      </a:cubicBezTo>
                      <a:cubicBezTo>
                        <a:pt x="0" y="359423"/>
                        <a:pt x="13608" y="377742"/>
                        <a:pt x="32497" y="382833"/>
                      </a:cubicBezTo>
                      <a:cubicBezTo>
                        <a:pt x="52672" y="388305"/>
                        <a:pt x="73559" y="380501"/>
                        <a:pt x="84265" y="361945"/>
                      </a:cubicBezTo>
                      <a:cubicBezTo>
                        <a:pt x="88071" y="355331"/>
                        <a:pt x="92021" y="353571"/>
                        <a:pt x="99110" y="353619"/>
                      </a:cubicBezTo>
                      <a:cubicBezTo>
                        <a:pt x="145120" y="353904"/>
                        <a:pt x="191130" y="353761"/>
                        <a:pt x="237141" y="353761"/>
                      </a:cubicBezTo>
                      <a:cubicBezTo>
                        <a:pt x="283627" y="353761"/>
                        <a:pt x="330113" y="353428"/>
                        <a:pt x="376551" y="354047"/>
                      </a:cubicBezTo>
                      <a:cubicBezTo>
                        <a:pt x="386924" y="354190"/>
                        <a:pt x="389207" y="351382"/>
                        <a:pt x="389160" y="341295"/>
                      </a:cubicBezTo>
                      <a:cubicBezTo>
                        <a:pt x="388732" y="261122"/>
                        <a:pt x="389065" y="180949"/>
                        <a:pt x="388732" y="100776"/>
                      </a:cubicBezTo>
                      <a:cubicBezTo>
                        <a:pt x="388684" y="92593"/>
                        <a:pt x="390587" y="87930"/>
                        <a:pt x="397962" y="83600"/>
                      </a:cubicBezTo>
                      <a:close/>
                      <a:moveTo>
                        <a:pt x="45630" y="345339"/>
                      </a:moveTo>
                      <a:cubicBezTo>
                        <a:pt x="41443" y="345625"/>
                        <a:pt x="38778" y="343436"/>
                        <a:pt x="38635" y="338964"/>
                      </a:cubicBezTo>
                      <a:cubicBezTo>
                        <a:pt x="38493" y="334586"/>
                        <a:pt x="41062" y="332017"/>
                        <a:pt x="45011" y="331779"/>
                      </a:cubicBezTo>
                      <a:cubicBezTo>
                        <a:pt x="49198" y="331494"/>
                        <a:pt x="51387" y="334491"/>
                        <a:pt x="52291" y="338298"/>
                      </a:cubicBezTo>
                      <a:cubicBezTo>
                        <a:pt x="52291" y="342818"/>
                        <a:pt x="49626" y="345054"/>
                        <a:pt x="45630" y="345339"/>
                      </a:cubicBezTo>
                      <a:close/>
                      <a:moveTo>
                        <a:pt x="374077" y="52197"/>
                      </a:moveTo>
                      <a:cubicBezTo>
                        <a:pt x="369842" y="52387"/>
                        <a:pt x="367321" y="49818"/>
                        <a:pt x="367035" y="45678"/>
                      </a:cubicBezTo>
                      <a:cubicBezTo>
                        <a:pt x="366750" y="41349"/>
                        <a:pt x="369319" y="39160"/>
                        <a:pt x="373411" y="38636"/>
                      </a:cubicBezTo>
                      <a:cubicBezTo>
                        <a:pt x="377693" y="38827"/>
                        <a:pt x="380358" y="40730"/>
                        <a:pt x="380500" y="45155"/>
                      </a:cubicBezTo>
                      <a:cubicBezTo>
                        <a:pt x="380643" y="49437"/>
                        <a:pt x="378216" y="52007"/>
                        <a:pt x="374077" y="52197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5" name="Freeform: Shape 79">
                  <a:extLst>
                    <a:ext uri="{FF2B5EF4-FFF2-40B4-BE49-F238E27FC236}">
                      <a16:creationId xmlns:a16="http://schemas.microsoft.com/office/drawing/2014/main" id="{60C3DC43-4C6C-449E-831C-7C101C39313C}"/>
                    </a:ext>
                  </a:extLst>
                </p:cNvPr>
                <p:cNvSpPr/>
                <p:nvPr/>
              </p:nvSpPr>
              <p:spPr>
                <a:xfrm>
                  <a:off x="6137998" y="2851744"/>
                  <a:ext cx="92016" cy="457945"/>
                </a:xfrm>
                <a:custGeom>
                  <a:avLst/>
                  <a:gdLst>
                    <a:gd name="connsiteX0" fmla="*/ 72260 w 92016"/>
                    <a:gd name="connsiteY0" fmla="*/ 82456 h 457945"/>
                    <a:gd name="connsiteX1" fmla="*/ 79920 w 92016"/>
                    <a:gd name="connsiteY1" fmla="*/ 15462 h 457945"/>
                    <a:gd name="connsiteX2" fmla="*/ 13260 w 92016"/>
                    <a:gd name="connsiteY2" fmla="*/ 13654 h 457945"/>
                    <a:gd name="connsiteX3" fmla="*/ 17209 w 92016"/>
                    <a:gd name="connsiteY3" fmla="*/ 80981 h 457945"/>
                    <a:gd name="connsiteX4" fmla="*/ 24156 w 92016"/>
                    <a:gd name="connsiteY4" fmla="*/ 95635 h 457945"/>
                    <a:gd name="connsiteX5" fmla="*/ 26154 w 92016"/>
                    <a:gd name="connsiteY5" fmla="*/ 360515 h 457945"/>
                    <a:gd name="connsiteX6" fmla="*/ 18827 w 92016"/>
                    <a:gd name="connsiteY6" fmla="*/ 376312 h 457945"/>
                    <a:gd name="connsiteX7" fmla="*/ 13403 w 92016"/>
                    <a:gd name="connsiteY7" fmla="*/ 444590 h 457945"/>
                    <a:gd name="connsiteX8" fmla="*/ 79397 w 92016"/>
                    <a:gd name="connsiteY8" fmla="*/ 443781 h 457945"/>
                    <a:gd name="connsiteX9" fmla="*/ 72593 w 92016"/>
                    <a:gd name="connsiteY9" fmla="*/ 375788 h 457945"/>
                    <a:gd name="connsiteX10" fmla="*/ 65123 w 92016"/>
                    <a:gd name="connsiteY10" fmla="*/ 360182 h 457945"/>
                    <a:gd name="connsiteX11" fmla="*/ 65217 w 92016"/>
                    <a:gd name="connsiteY11" fmla="*/ 229098 h 457945"/>
                    <a:gd name="connsiteX12" fmla="*/ 64313 w 92016"/>
                    <a:gd name="connsiteY12" fmla="*/ 229098 h 457945"/>
                    <a:gd name="connsiteX13" fmla="*/ 64123 w 92016"/>
                    <a:gd name="connsiteY13" fmla="*/ 98014 h 457945"/>
                    <a:gd name="connsiteX14" fmla="*/ 72260 w 92016"/>
                    <a:gd name="connsiteY14" fmla="*/ 82456 h 457945"/>
                    <a:gd name="connsiteX15" fmla="*/ 46614 w 92016"/>
                    <a:gd name="connsiteY15" fmla="*/ 38682 h 457945"/>
                    <a:gd name="connsiteX16" fmla="*/ 52751 w 92016"/>
                    <a:gd name="connsiteY16" fmla="*/ 46199 h 457945"/>
                    <a:gd name="connsiteX17" fmla="*/ 45519 w 92016"/>
                    <a:gd name="connsiteY17" fmla="*/ 52337 h 457945"/>
                    <a:gd name="connsiteX18" fmla="*/ 38668 w 92016"/>
                    <a:gd name="connsiteY18" fmla="*/ 45771 h 457945"/>
                    <a:gd name="connsiteX19" fmla="*/ 46614 w 92016"/>
                    <a:gd name="connsiteY19" fmla="*/ 38682 h 457945"/>
                    <a:gd name="connsiteX20" fmla="*/ 45281 w 92016"/>
                    <a:gd name="connsiteY20" fmla="*/ 419277 h 457945"/>
                    <a:gd name="connsiteX21" fmla="*/ 39191 w 92016"/>
                    <a:gd name="connsiteY21" fmla="*/ 412092 h 457945"/>
                    <a:gd name="connsiteX22" fmla="*/ 47565 w 92016"/>
                    <a:gd name="connsiteY22" fmla="*/ 405717 h 457945"/>
                    <a:gd name="connsiteX23" fmla="*/ 53418 w 92016"/>
                    <a:gd name="connsiteY23" fmla="*/ 413520 h 457945"/>
                    <a:gd name="connsiteX24" fmla="*/ 45281 w 92016"/>
                    <a:gd name="connsiteY24" fmla="*/ 419277 h 457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2016" h="457945">
                      <a:moveTo>
                        <a:pt x="72260" y="82456"/>
                      </a:moveTo>
                      <a:cubicBezTo>
                        <a:pt x="94670" y="66231"/>
                        <a:pt x="97905" y="35541"/>
                        <a:pt x="79920" y="15462"/>
                      </a:cubicBezTo>
                      <a:cubicBezTo>
                        <a:pt x="62125" y="-4426"/>
                        <a:pt x="31959" y="-5235"/>
                        <a:pt x="13260" y="13654"/>
                      </a:cubicBezTo>
                      <a:cubicBezTo>
                        <a:pt x="-5725" y="32829"/>
                        <a:pt x="-4250" y="64042"/>
                        <a:pt x="17209" y="80981"/>
                      </a:cubicBezTo>
                      <a:cubicBezTo>
                        <a:pt x="22633" y="85263"/>
                        <a:pt x="24108" y="89259"/>
                        <a:pt x="24156" y="95635"/>
                      </a:cubicBezTo>
                      <a:cubicBezTo>
                        <a:pt x="24632" y="183944"/>
                        <a:pt x="25345" y="272254"/>
                        <a:pt x="26154" y="360515"/>
                      </a:cubicBezTo>
                      <a:cubicBezTo>
                        <a:pt x="26202" y="367319"/>
                        <a:pt x="24727" y="371697"/>
                        <a:pt x="18827" y="376312"/>
                      </a:cubicBezTo>
                      <a:cubicBezTo>
                        <a:pt x="-3679" y="393917"/>
                        <a:pt x="-5677" y="425034"/>
                        <a:pt x="13403" y="444590"/>
                      </a:cubicBezTo>
                      <a:cubicBezTo>
                        <a:pt x="31055" y="462718"/>
                        <a:pt x="62030" y="462337"/>
                        <a:pt x="79397" y="443781"/>
                      </a:cubicBezTo>
                      <a:cubicBezTo>
                        <a:pt x="98381" y="423512"/>
                        <a:pt x="95812" y="393155"/>
                        <a:pt x="72593" y="375788"/>
                      </a:cubicBezTo>
                      <a:cubicBezTo>
                        <a:pt x="66502" y="371221"/>
                        <a:pt x="65123" y="366891"/>
                        <a:pt x="65123" y="360182"/>
                      </a:cubicBezTo>
                      <a:cubicBezTo>
                        <a:pt x="65313" y="316503"/>
                        <a:pt x="65217" y="272777"/>
                        <a:pt x="65217" y="229098"/>
                      </a:cubicBezTo>
                      <a:cubicBezTo>
                        <a:pt x="64932" y="229098"/>
                        <a:pt x="64647" y="229098"/>
                        <a:pt x="64313" y="229098"/>
                      </a:cubicBezTo>
                      <a:cubicBezTo>
                        <a:pt x="64313" y="185419"/>
                        <a:pt x="64504" y="141693"/>
                        <a:pt x="64123" y="98014"/>
                      </a:cubicBezTo>
                      <a:cubicBezTo>
                        <a:pt x="64123" y="90687"/>
                        <a:pt x="66502" y="86643"/>
                        <a:pt x="72260" y="82456"/>
                      </a:cubicBezTo>
                      <a:close/>
                      <a:moveTo>
                        <a:pt x="46614" y="38682"/>
                      </a:moveTo>
                      <a:cubicBezTo>
                        <a:pt x="50611" y="39205"/>
                        <a:pt x="52990" y="42345"/>
                        <a:pt x="52751" y="46199"/>
                      </a:cubicBezTo>
                      <a:cubicBezTo>
                        <a:pt x="52466" y="50053"/>
                        <a:pt x="49992" y="52718"/>
                        <a:pt x="45519" y="52337"/>
                      </a:cubicBezTo>
                      <a:cubicBezTo>
                        <a:pt x="41142" y="52337"/>
                        <a:pt x="38477" y="49435"/>
                        <a:pt x="38668" y="45771"/>
                      </a:cubicBezTo>
                      <a:cubicBezTo>
                        <a:pt x="38810" y="41584"/>
                        <a:pt x="41618" y="38015"/>
                        <a:pt x="46614" y="38682"/>
                      </a:cubicBezTo>
                      <a:close/>
                      <a:moveTo>
                        <a:pt x="45281" y="419277"/>
                      </a:moveTo>
                      <a:cubicBezTo>
                        <a:pt x="41142" y="418849"/>
                        <a:pt x="38477" y="416089"/>
                        <a:pt x="39191" y="412092"/>
                      </a:cubicBezTo>
                      <a:cubicBezTo>
                        <a:pt x="39952" y="408048"/>
                        <a:pt x="42617" y="404289"/>
                        <a:pt x="47565" y="405717"/>
                      </a:cubicBezTo>
                      <a:cubicBezTo>
                        <a:pt x="50991" y="406716"/>
                        <a:pt x="53561" y="409475"/>
                        <a:pt x="53418" y="413520"/>
                      </a:cubicBezTo>
                      <a:cubicBezTo>
                        <a:pt x="51847" y="417374"/>
                        <a:pt x="49326" y="419705"/>
                        <a:pt x="45281" y="419277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6" name="Freeform: Shape 80">
                  <a:extLst>
                    <a:ext uri="{FF2B5EF4-FFF2-40B4-BE49-F238E27FC236}">
                      <a16:creationId xmlns:a16="http://schemas.microsoft.com/office/drawing/2014/main" id="{07FB86D4-C432-4860-B5AD-CC17831E9C0F}"/>
                    </a:ext>
                  </a:extLst>
                </p:cNvPr>
                <p:cNvSpPr/>
                <p:nvPr/>
              </p:nvSpPr>
              <p:spPr>
                <a:xfrm>
                  <a:off x="6042593" y="3427088"/>
                  <a:ext cx="365507" cy="96027"/>
                </a:xfrm>
                <a:custGeom>
                  <a:avLst/>
                  <a:gdLst>
                    <a:gd name="connsiteX0" fmla="*/ 78642 w 365507"/>
                    <a:gd name="connsiteY0" fmla="*/ 19458 h 96027"/>
                    <a:gd name="connsiteX1" fmla="*/ 11315 w 365507"/>
                    <a:gd name="connsiteY1" fmla="*/ 20267 h 96027"/>
                    <a:gd name="connsiteX2" fmla="*/ 17739 w 365507"/>
                    <a:gd name="connsiteY2" fmla="*/ 86689 h 96027"/>
                    <a:gd name="connsiteX3" fmla="*/ 84114 w 365507"/>
                    <a:gd name="connsiteY3" fmla="*/ 74128 h 96027"/>
                    <a:gd name="connsiteX4" fmla="*/ 98197 w 365507"/>
                    <a:gd name="connsiteY4" fmla="*/ 66657 h 96027"/>
                    <a:gd name="connsiteX5" fmla="*/ 268821 w 365507"/>
                    <a:gd name="connsiteY5" fmla="*/ 66705 h 96027"/>
                    <a:gd name="connsiteX6" fmla="*/ 284475 w 365507"/>
                    <a:gd name="connsiteY6" fmla="*/ 74365 h 96027"/>
                    <a:gd name="connsiteX7" fmla="*/ 335909 w 365507"/>
                    <a:gd name="connsiteY7" fmla="*/ 88497 h 96027"/>
                    <a:gd name="connsiteX8" fmla="*/ 365504 w 365507"/>
                    <a:gd name="connsiteY8" fmla="*/ 45104 h 96027"/>
                    <a:gd name="connsiteX9" fmla="*/ 334767 w 365507"/>
                    <a:gd name="connsiteY9" fmla="*/ 2471 h 96027"/>
                    <a:gd name="connsiteX10" fmla="*/ 283713 w 365507"/>
                    <a:gd name="connsiteY10" fmla="*/ 18173 h 96027"/>
                    <a:gd name="connsiteX11" fmla="*/ 267013 w 365507"/>
                    <a:gd name="connsiteY11" fmla="*/ 26547 h 96027"/>
                    <a:gd name="connsiteX12" fmla="*/ 95009 w 365507"/>
                    <a:gd name="connsiteY12" fmla="*/ 26547 h 96027"/>
                    <a:gd name="connsiteX13" fmla="*/ 78642 w 365507"/>
                    <a:gd name="connsiteY13" fmla="*/ 19458 h 96027"/>
                    <a:gd name="connsiteX14" fmla="*/ 46240 w 365507"/>
                    <a:gd name="connsiteY14" fmla="*/ 56951 h 96027"/>
                    <a:gd name="connsiteX15" fmla="*/ 38532 w 365507"/>
                    <a:gd name="connsiteY15" fmla="*/ 51337 h 96027"/>
                    <a:gd name="connsiteX16" fmla="*/ 44241 w 365507"/>
                    <a:gd name="connsiteY16" fmla="*/ 43533 h 96027"/>
                    <a:gd name="connsiteX17" fmla="*/ 49713 w 365507"/>
                    <a:gd name="connsiteY17" fmla="*/ 51527 h 96027"/>
                    <a:gd name="connsiteX18" fmla="*/ 46240 w 365507"/>
                    <a:gd name="connsiteY18" fmla="*/ 56951 h 96027"/>
                    <a:gd name="connsiteX19" fmla="*/ 320350 w 365507"/>
                    <a:gd name="connsiteY19" fmla="*/ 38918 h 96027"/>
                    <a:gd name="connsiteX20" fmla="*/ 327059 w 365507"/>
                    <a:gd name="connsiteY20" fmla="*/ 46293 h 96027"/>
                    <a:gd name="connsiteX21" fmla="*/ 319351 w 365507"/>
                    <a:gd name="connsiteY21" fmla="*/ 52716 h 96027"/>
                    <a:gd name="connsiteX22" fmla="*/ 313261 w 365507"/>
                    <a:gd name="connsiteY22" fmla="*/ 45199 h 96027"/>
                    <a:gd name="connsiteX23" fmla="*/ 320350 w 365507"/>
                    <a:gd name="connsiteY23" fmla="*/ 38918 h 96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65507" h="96027">
                      <a:moveTo>
                        <a:pt x="78642" y="19458"/>
                      </a:moveTo>
                      <a:cubicBezTo>
                        <a:pt x="58991" y="-1049"/>
                        <a:pt x="29682" y="-431"/>
                        <a:pt x="11315" y="20267"/>
                      </a:cubicBezTo>
                      <a:cubicBezTo>
                        <a:pt x="-6051" y="39822"/>
                        <a:pt x="-3054" y="71082"/>
                        <a:pt x="17739" y="86689"/>
                      </a:cubicBezTo>
                      <a:cubicBezTo>
                        <a:pt x="39340" y="102914"/>
                        <a:pt x="69269" y="97537"/>
                        <a:pt x="84114" y="74128"/>
                      </a:cubicBezTo>
                      <a:cubicBezTo>
                        <a:pt x="87825" y="68275"/>
                        <a:pt x="91631" y="66657"/>
                        <a:pt x="98197" y="66657"/>
                      </a:cubicBezTo>
                      <a:cubicBezTo>
                        <a:pt x="155056" y="66895"/>
                        <a:pt x="211962" y="66895"/>
                        <a:pt x="268821" y="66705"/>
                      </a:cubicBezTo>
                      <a:cubicBezTo>
                        <a:pt x="275720" y="66657"/>
                        <a:pt x="280002" y="68418"/>
                        <a:pt x="284475" y="74365"/>
                      </a:cubicBezTo>
                      <a:cubicBezTo>
                        <a:pt x="296512" y="90305"/>
                        <a:pt x="317305" y="95396"/>
                        <a:pt x="335909" y="88497"/>
                      </a:cubicBezTo>
                      <a:cubicBezTo>
                        <a:pt x="353323" y="82073"/>
                        <a:pt x="365742" y="63803"/>
                        <a:pt x="365504" y="45104"/>
                      </a:cubicBezTo>
                      <a:cubicBezTo>
                        <a:pt x="365266" y="26547"/>
                        <a:pt x="352134" y="8324"/>
                        <a:pt x="334767" y="2471"/>
                      </a:cubicBezTo>
                      <a:cubicBezTo>
                        <a:pt x="316116" y="-3809"/>
                        <a:pt x="294942" y="2043"/>
                        <a:pt x="283713" y="18173"/>
                      </a:cubicBezTo>
                      <a:cubicBezTo>
                        <a:pt x="279146" y="24739"/>
                        <a:pt x="274435" y="26547"/>
                        <a:pt x="267013" y="26547"/>
                      </a:cubicBezTo>
                      <a:cubicBezTo>
                        <a:pt x="209678" y="26309"/>
                        <a:pt x="152344" y="26309"/>
                        <a:pt x="95009" y="26547"/>
                      </a:cubicBezTo>
                      <a:cubicBezTo>
                        <a:pt x="88158" y="26500"/>
                        <a:pt x="83543" y="24549"/>
                        <a:pt x="78642" y="19458"/>
                      </a:cubicBezTo>
                      <a:close/>
                      <a:moveTo>
                        <a:pt x="46240" y="56951"/>
                      </a:moveTo>
                      <a:cubicBezTo>
                        <a:pt x="42100" y="57379"/>
                        <a:pt x="39198" y="55238"/>
                        <a:pt x="38532" y="51337"/>
                      </a:cubicBezTo>
                      <a:cubicBezTo>
                        <a:pt x="37865" y="47245"/>
                        <a:pt x="40720" y="44152"/>
                        <a:pt x="44241" y="43533"/>
                      </a:cubicBezTo>
                      <a:cubicBezTo>
                        <a:pt x="51235" y="42296"/>
                        <a:pt x="47239" y="49481"/>
                        <a:pt x="49713" y="51527"/>
                      </a:cubicBezTo>
                      <a:cubicBezTo>
                        <a:pt x="51426" y="55428"/>
                        <a:pt x="49237" y="56618"/>
                        <a:pt x="46240" y="56951"/>
                      </a:cubicBezTo>
                      <a:close/>
                      <a:moveTo>
                        <a:pt x="320350" y="38918"/>
                      </a:moveTo>
                      <a:cubicBezTo>
                        <a:pt x="324061" y="39346"/>
                        <a:pt x="326964" y="41821"/>
                        <a:pt x="327059" y="46293"/>
                      </a:cubicBezTo>
                      <a:cubicBezTo>
                        <a:pt x="325727" y="49909"/>
                        <a:pt x="323395" y="52954"/>
                        <a:pt x="319351" y="52716"/>
                      </a:cubicBezTo>
                      <a:cubicBezTo>
                        <a:pt x="315212" y="52431"/>
                        <a:pt x="313070" y="49529"/>
                        <a:pt x="313261" y="45199"/>
                      </a:cubicBezTo>
                      <a:cubicBezTo>
                        <a:pt x="313403" y="40583"/>
                        <a:pt x="316448" y="38490"/>
                        <a:pt x="320350" y="38918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7" name="Freeform: Shape 81">
                  <a:extLst>
                    <a:ext uri="{FF2B5EF4-FFF2-40B4-BE49-F238E27FC236}">
                      <a16:creationId xmlns:a16="http://schemas.microsoft.com/office/drawing/2014/main" id="{54BC78FF-3797-4B7A-B05C-E824C33D8C25}"/>
                    </a:ext>
                  </a:extLst>
                </p:cNvPr>
                <p:cNvSpPr/>
                <p:nvPr/>
              </p:nvSpPr>
              <p:spPr>
                <a:xfrm>
                  <a:off x="6908206" y="3439503"/>
                  <a:ext cx="91468" cy="344387"/>
                </a:xfrm>
                <a:custGeom>
                  <a:avLst/>
                  <a:gdLst>
                    <a:gd name="connsiteX0" fmla="*/ 21087 w 91468"/>
                    <a:gd name="connsiteY0" fmla="*/ 260408 h 344387"/>
                    <a:gd name="connsiteX1" fmla="*/ 2054 w 91468"/>
                    <a:gd name="connsiteY1" fmla="*/ 311224 h 344387"/>
                    <a:gd name="connsiteX2" fmla="*/ 45495 w 91468"/>
                    <a:gd name="connsiteY2" fmla="*/ 344387 h 344387"/>
                    <a:gd name="connsiteX3" fmla="*/ 89888 w 91468"/>
                    <a:gd name="connsiteY3" fmla="*/ 310367 h 344387"/>
                    <a:gd name="connsiteX4" fmla="*/ 69285 w 91468"/>
                    <a:gd name="connsiteY4" fmla="*/ 259837 h 344387"/>
                    <a:gd name="connsiteX5" fmla="*/ 60578 w 91468"/>
                    <a:gd name="connsiteY5" fmla="*/ 243755 h 344387"/>
                    <a:gd name="connsiteX6" fmla="*/ 60531 w 91468"/>
                    <a:gd name="connsiteY6" fmla="*/ 100395 h 344387"/>
                    <a:gd name="connsiteX7" fmla="*/ 70047 w 91468"/>
                    <a:gd name="connsiteY7" fmla="*/ 83504 h 344387"/>
                    <a:gd name="connsiteX8" fmla="*/ 89555 w 91468"/>
                    <a:gd name="connsiteY8" fmla="*/ 32546 h 344387"/>
                    <a:gd name="connsiteX9" fmla="*/ 45876 w 91468"/>
                    <a:gd name="connsiteY9" fmla="*/ 1 h 344387"/>
                    <a:gd name="connsiteX10" fmla="*/ 2150 w 91468"/>
                    <a:gd name="connsiteY10" fmla="*/ 32165 h 344387"/>
                    <a:gd name="connsiteX11" fmla="*/ 20849 w 91468"/>
                    <a:gd name="connsiteY11" fmla="*/ 83028 h 344387"/>
                    <a:gd name="connsiteX12" fmla="*/ 30460 w 91468"/>
                    <a:gd name="connsiteY12" fmla="*/ 101347 h 344387"/>
                    <a:gd name="connsiteX13" fmla="*/ 30460 w 91468"/>
                    <a:gd name="connsiteY13" fmla="*/ 241994 h 344387"/>
                    <a:gd name="connsiteX14" fmla="*/ 21087 w 91468"/>
                    <a:gd name="connsiteY14" fmla="*/ 260408 h 344387"/>
                    <a:gd name="connsiteX15" fmla="*/ 45067 w 91468"/>
                    <a:gd name="connsiteY15" fmla="*/ 38493 h 344387"/>
                    <a:gd name="connsiteX16" fmla="*/ 52252 w 91468"/>
                    <a:gd name="connsiteY16" fmla="*/ 45012 h 344387"/>
                    <a:gd name="connsiteX17" fmla="*/ 45781 w 91468"/>
                    <a:gd name="connsiteY17" fmla="*/ 52006 h 344387"/>
                    <a:gd name="connsiteX18" fmla="*/ 38692 w 91468"/>
                    <a:gd name="connsiteY18" fmla="*/ 45488 h 344387"/>
                    <a:gd name="connsiteX19" fmla="*/ 45067 w 91468"/>
                    <a:gd name="connsiteY19" fmla="*/ 38493 h 344387"/>
                    <a:gd name="connsiteX20" fmla="*/ 38739 w 91468"/>
                    <a:gd name="connsiteY20" fmla="*/ 297521 h 344387"/>
                    <a:gd name="connsiteX21" fmla="*/ 46019 w 91468"/>
                    <a:gd name="connsiteY21" fmla="*/ 291430 h 344387"/>
                    <a:gd name="connsiteX22" fmla="*/ 52395 w 91468"/>
                    <a:gd name="connsiteY22" fmla="*/ 298853 h 344387"/>
                    <a:gd name="connsiteX23" fmla="*/ 45686 w 91468"/>
                    <a:gd name="connsiteY23" fmla="*/ 305562 h 344387"/>
                    <a:gd name="connsiteX24" fmla="*/ 38739 w 91468"/>
                    <a:gd name="connsiteY24" fmla="*/ 297521 h 344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1468" h="344387">
                      <a:moveTo>
                        <a:pt x="21087" y="260408"/>
                      </a:moveTo>
                      <a:cubicBezTo>
                        <a:pt x="3196" y="270780"/>
                        <a:pt x="-3846" y="292144"/>
                        <a:pt x="2054" y="311224"/>
                      </a:cubicBezTo>
                      <a:cubicBezTo>
                        <a:pt x="8192" y="330922"/>
                        <a:pt x="25702" y="344292"/>
                        <a:pt x="45495" y="344387"/>
                      </a:cubicBezTo>
                      <a:cubicBezTo>
                        <a:pt x="65669" y="344483"/>
                        <a:pt x="84654" y="329923"/>
                        <a:pt x="89888" y="310367"/>
                      </a:cubicBezTo>
                      <a:cubicBezTo>
                        <a:pt x="95074" y="291002"/>
                        <a:pt x="87319" y="270210"/>
                        <a:pt x="69285" y="259837"/>
                      </a:cubicBezTo>
                      <a:cubicBezTo>
                        <a:pt x="62148" y="255698"/>
                        <a:pt x="60531" y="251225"/>
                        <a:pt x="60578" y="243755"/>
                      </a:cubicBezTo>
                      <a:cubicBezTo>
                        <a:pt x="60864" y="195984"/>
                        <a:pt x="60959" y="148166"/>
                        <a:pt x="60531" y="100395"/>
                      </a:cubicBezTo>
                      <a:cubicBezTo>
                        <a:pt x="60436" y="92164"/>
                        <a:pt x="62719" y="87786"/>
                        <a:pt x="70047" y="83504"/>
                      </a:cubicBezTo>
                      <a:cubicBezTo>
                        <a:pt x="87509" y="73227"/>
                        <a:pt x="95122" y="51483"/>
                        <a:pt x="89555" y="32546"/>
                      </a:cubicBezTo>
                      <a:cubicBezTo>
                        <a:pt x="83798" y="12942"/>
                        <a:pt x="66478" y="96"/>
                        <a:pt x="45876" y="1"/>
                      </a:cubicBezTo>
                      <a:cubicBezTo>
                        <a:pt x="24798" y="-95"/>
                        <a:pt x="8573" y="11896"/>
                        <a:pt x="2150" y="32165"/>
                      </a:cubicBezTo>
                      <a:cubicBezTo>
                        <a:pt x="-3941" y="51387"/>
                        <a:pt x="3102" y="72894"/>
                        <a:pt x="20849" y="83028"/>
                      </a:cubicBezTo>
                      <a:cubicBezTo>
                        <a:pt x="29128" y="87739"/>
                        <a:pt x="30508" y="93020"/>
                        <a:pt x="30460" y="101347"/>
                      </a:cubicBezTo>
                      <a:cubicBezTo>
                        <a:pt x="30175" y="148214"/>
                        <a:pt x="30175" y="195128"/>
                        <a:pt x="30460" y="241994"/>
                      </a:cubicBezTo>
                      <a:cubicBezTo>
                        <a:pt x="30460" y="250083"/>
                        <a:pt x="29365" y="255555"/>
                        <a:pt x="21087" y="260408"/>
                      </a:cubicBezTo>
                      <a:close/>
                      <a:moveTo>
                        <a:pt x="45067" y="38493"/>
                      </a:moveTo>
                      <a:cubicBezTo>
                        <a:pt x="49587" y="38541"/>
                        <a:pt x="52157" y="40729"/>
                        <a:pt x="52252" y="45012"/>
                      </a:cubicBezTo>
                      <a:cubicBezTo>
                        <a:pt x="52395" y="49199"/>
                        <a:pt x="50159" y="51911"/>
                        <a:pt x="45781" y="52006"/>
                      </a:cubicBezTo>
                      <a:cubicBezTo>
                        <a:pt x="41546" y="52101"/>
                        <a:pt x="38929" y="49674"/>
                        <a:pt x="38692" y="45488"/>
                      </a:cubicBezTo>
                      <a:cubicBezTo>
                        <a:pt x="38501" y="41158"/>
                        <a:pt x="41118" y="38969"/>
                        <a:pt x="45067" y="38493"/>
                      </a:cubicBezTo>
                      <a:close/>
                      <a:moveTo>
                        <a:pt x="38739" y="297521"/>
                      </a:moveTo>
                      <a:cubicBezTo>
                        <a:pt x="39310" y="293524"/>
                        <a:pt x="42403" y="291811"/>
                        <a:pt x="46019" y="291430"/>
                      </a:cubicBezTo>
                      <a:cubicBezTo>
                        <a:pt x="50253" y="292382"/>
                        <a:pt x="52585" y="294428"/>
                        <a:pt x="52395" y="298853"/>
                      </a:cubicBezTo>
                      <a:cubicBezTo>
                        <a:pt x="52204" y="303230"/>
                        <a:pt x="49350" y="305800"/>
                        <a:pt x="45686" y="305562"/>
                      </a:cubicBezTo>
                      <a:cubicBezTo>
                        <a:pt x="41499" y="305229"/>
                        <a:pt x="37978" y="302517"/>
                        <a:pt x="38739" y="29752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8" name="Freeform: Shape 82">
                  <a:extLst>
                    <a:ext uri="{FF2B5EF4-FFF2-40B4-BE49-F238E27FC236}">
                      <a16:creationId xmlns:a16="http://schemas.microsoft.com/office/drawing/2014/main" id="{0F82D9E9-8694-45E3-8F55-3E81594ED04C}"/>
                    </a:ext>
                  </a:extLst>
                </p:cNvPr>
                <p:cNvSpPr/>
                <p:nvPr/>
              </p:nvSpPr>
              <p:spPr>
                <a:xfrm>
                  <a:off x="6644902" y="3439405"/>
                  <a:ext cx="91486" cy="344177"/>
                </a:xfrm>
                <a:custGeom>
                  <a:avLst/>
                  <a:gdLst>
                    <a:gd name="connsiteX0" fmla="*/ 22175 w 91486"/>
                    <a:gd name="connsiteY0" fmla="*/ 259840 h 344177"/>
                    <a:gd name="connsiteX1" fmla="*/ 478 w 91486"/>
                    <a:gd name="connsiteY1" fmla="*/ 293099 h 344177"/>
                    <a:gd name="connsiteX2" fmla="*/ 37638 w 91486"/>
                    <a:gd name="connsiteY2" fmla="*/ 343296 h 344177"/>
                    <a:gd name="connsiteX3" fmla="*/ 87693 w 91486"/>
                    <a:gd name="connsiteY3" fmla="*/ 316603 h 344177"/>
                    <a:gd name="connsiteX4" fmla="*/ 70421 w 91486"/>
                    <a:gd name="connsiteY4" fmla="*/ 260506 h 344177"/>
                    <a:gd name="connsiteX5" fmla="*/ 61143 w 91486"/>
                    <a:gd name="connsiteY5" fmla="*/ 243425 h 344177"/>
                    <a:gd name="connsiteX6" fmla="*/ 61190 w 91486"/>
                    <a:gd name="connsiteY6" fmla="*/ 100065 h 344177"/>
                    <a:gd name="connsiteX7" fmla="*/ 69565 w 91486"/>
                    <a:gd name="connsiteY7" fmla="*/ 83840 h 344177"/>
                    <a:gd name="connsiteX8" fmla="*/ 89596 w 91486"/>
                    <a:gd name="connsiteY8" fmla="*/ 33452 h 344177"/>
                    <a:gd name="connsiteX9" fmla="*/ 46821 w 91486"/>
                    <a:gd name="connsiteY9" fmla="*/ 3 h 344177"/>
                    <a:gd name="connsiteX10" fmla="*/ 2191 w 91486"/>
                    <a:gd name="connsiteY10" fmla="*/ 31216 h 344177"/>
                    <a:gd name="connsiteX11" fmla="*/ 21318 w 91486"/>
                    <a:gd name="connsiteY11" fmla="*/ 83412 h 344177"/>
                    <a:gd name="connsiteX12" fmla="*/ 30882 w 91486"/>
                    <a:gd name="connsiteY12" fmla="*/ 101683 h 344177"/>
                    <a:gd name="connsiteX13" fmla="*/ 30929 w 91486"/>
                    <a:gd name="connsiteY13" fmla="*/ 243662 h 344177"/>
                    <a:gd name="connsiteX14" fmla="*/ 22175 w 91486"/>
                    <a:gd name="connsiteY14" fmla="*/ 259840 h 344177"/>
                    <a:gd name="connsiteX15" fmla="*/ 46678 w 91486"/>
                    <a:gd name="connsiteY15" fmla="*/ 38734 h 344177"/>
                    <a:gd name="connsiteX16" fmla="*/ 52674 w 91486"/>
                    <a:gd name="connsiteY16" fmla="*/ 46156 h 344177"/>
                    <a:gd name="connsiteX17" fmla="*/ 45346 w 91486"/>
                    <a:gd name="connsiteY17" fmla="*/ 52294 h 344177"/>
                    <a:gd name="connsiteX18" fmla="*/ 39303 w 91486"/>
                    <a:gd name="connsiteY18" fmla="*/ 44634 h 344177"/>
                    <a:gd name="connsiteX19" fmla="*/ 46678 w 91486"/>
                    <a:gd name="connsiteY19" fmla="*/ 38734 h 344177"/>
                    <a:gd name="connsiteX20" fmla="*/ 39066 w 91486"/>
                    <a:gd name="connsiteY20" fmla="*/ 297428 h 344177"/>
                    <a:gd name="connsiteX21" fmla="*/ 46488 w 91486"/>
                    <a:gd name="connsiteY21" fmla="*/ 291719 h 344177"/>
                    <a:gd name="connsiteX22" fmla="*/ 52959 w 91486"/>
                    <a:gd name="connsiteY22" fmla="*/ 299094 h 344177"/>
                    <a:gd name="connsiteX23" fmla="*/ 45584 w 91486"/>
                    <a:gd name="connsiteY23" fmla="*/ 305660 h 344177"/>
                    <a:gd name="connsiteX24" fmla="*/ 39066 w 91486"/>
                    <a:gd name="connsiteY24" fmla="*/ 297428 h 344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1486" h="344177">
                      <a:moveTo>
                        <a:pt x="22175" y="259840"/>
                      </a:moveTo>
                      <a:cubicBezTo>
                        <a:pt x="7329" y="267833"/>
                        <a:pt x="716" y="281346"/>
                        <a:pt x="478" y="293099"/>
                      </a:cubicBezTo>
                      <a:cubicBezTo>
                        <a:pt x="335" y="321219"/>
                        <a:pt x="14324" y="338252"/>
                        <a:pt x="37638" y="343296"/>
                      </a:cubicBezTo>
                      <a:cubicBezTo>
                        <a:pt x="57432" y="347578"/>
                        <a:pt x="79414" y="335873"/>
                        <a:pt x="87693" y="316603"/>
                      </a:cubicBezTo>
                      <a:cubicBezTo>
                        <a:pt x="96448" y="296191"/>
                        <a:pt x="89786" y="272163"/>
                        <a:pt x="70421" y="260506"/>
                      </a:cubicBezTo>
                      <a:cubicBezTo>
                        <a:pt x="62951" y="255986"/>
                        <a:pt x="61095" y="251466"/>
                        <a:pt x="61143" y="243425"/>
                      </a:cubicBezTo>
                      <a:cubicBezTo>
                        <a:pt x="61476" y="195654"/>
                        <a:pt x="61428" y="147836"/>
                        <a:pt x="61190" y="100065"/>
                      </a:cubicBezTo>
                      <a:cubicBezTo>
                        <a:pt x="61143" y="92833"/>
                        <a:pt x="62190" y="88027"/>
                        <a:pt x="69565" y="83840"/>
                      </a:cubicBezTo>
                      <a:cubicBezTo>
                        <a:pt x="87693" y="73420"/>
                        <a:pt x="95210" y="52675"/>
                        <a:pt x="89596" y="33452"/>
                      </a:cubicBezTo>
                      <a:cubicBezTo>
                        <a:pt x="83553" y="12803"/>
                        <a:pt x="67519" y="241"/>
                        <a:pt x="46821" y="3"/>
                      </a:cubicBezTo>
                      <a:cubicBezTo>
                        <a:pt x="25933" y="-234"/>
                        <a:pt x="8329" y="12041"/>
                        <a:pt x="2191" y="31216"/>
                      </a:cubicBezTo>
                      <a:cubicBezTo>
                        <a:pt x="-4042" y="50581"/>
                        <a:pt x="3237" y="73182"/>
                        <a:pt x="21318" y="83412"/>
                      </a:cubicBezTo>
                      <a:cubicBezTo>
                        <a:pt x="29740" y="88170"/>
                        <a:pt x="30929" y="93499"/>
                        <a:pt x="30882" y="101683"/>
                      </a:cubicBezTo>
                      <a:cubicBezTo>
                        <a:pt x="30644" y="149025"/>
                        <a:pt x="30596" y="196320"/>
                        <a:pt x="30929" y="243662"/>
                      </a:cubicBezTo>
                      <a:cubicBezTo>
                        <a:pt x="30929" y="251228"/>
                        <a:pt x="29407" y="255938"/>
                        <a:pt x="22175" y="259840"/>
                      </a:cubicBezTo>
                      <a:close/>
                      <a:moveTo>
                        <a:pt x="46678" y="38734"/>
                      </a:moveTo>
                      <a:cubicBezTo>
                        <a:pt x="50865" y="39257"/>
                        <a:pt x="53197" y="41969"/>
                        <a:pt x="52674" y="46156"/>
                      </a:cubicBezTo>
                      <a:cubicBezTo>
                        <a:pt x="52150" y="50296"/>
                        <a:pt x="49153" y="52104"/>
                        <a:pt x="45346" y="52294"/>
                      </a:cubicBezTo>
                      <a:cubicBezTo>
                        <a:pt x="40826" y="51485"/>
                        <a:pt x="38875" y="48726"/>
                        <a:pt x="39303" y="44634"/>
                      </a:cubicBezTo>
                      <a:cubicBezTo>
                        <a:pt x="39684" y="40352"/>
                        <a:pt x="42349" y="38163"/>
                        <a:pt x="46678" y="38734"/>
                      </a:cubicBezTo>
                      <a:close/>
                      <a:moveTo>
                        <a:pt x="39066" y="297428"/>
                      </a:moveTo>
                      <a:cubicBezTo>
                        <a:pt x="39541" y="293003"/>
                        <a:pt x="42634" y="291100"/>
                        <a:pt x="46488" y="291719"/>
                      </a:cubicBezTo>
                      <a:cubicBezTo>
                        <a:pt x="50152" y="292290"/>
                        <a:pt x="52911" y="294764"/>
                        <a:pt x="52959" y="299094"/>
                      </a:cubicBezTo>
                      <a:cubicBezTo>
                        <a:pt x="52055" y="303090"/>
                        <a:pt x="49295" y="305707"/>
                        <a:pt x="45584" y="305660"/>
                      </a:cubicBezTo>
                      <a:cubicBezTo>
                        <a:pt x="40874" y="305565"/>
                        <a:pt x="38495" y="302282"/>
                        <a:pt x="39066" y="297428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9" name="Freeform: Shape 83">
                  <a:extLst>
                    <a:ext uri="{FF2B5EF4-FFF2-40B4-BE49-F238E27FC236}">
                      <a16:creationId xmlns:a16="http://schemas.microsoft.com/office/drawing/2014/main" id="{B9C5F1C6-3660-4772-8873-F7857BA07DA6}"/>
                    </a:ext>
                  </a:extLst>
                </p:cNvPr>
                <p:cNvSpPr/>
                <p:nvPr/>
              </p:nvSpPr>
              <p:spPr>
                <a:xfrm>
                  <a:off x="6521110" y="3319696"/>
                  <a:ext cx="91485" cy="314078"/>
                </a:xfrm>
                <a:custGeom>
                  <a:avLst/>
                  <a:gdLst>
                    <a:gd name="connsiteX0" fmla="*/ 69267 w 91485"/>
                    <a:gd name="connsiteY0" fmla="*/ 84598 h 314078"/>
                    <a:gd name="connsiteX1" fmla="*/ 89156 w 91485"/>
                    <a:gd name="connsiteY1" fmla="*/ 31593 h 314078"/>
                    <a:gd name="connsiteX2" fmla="*/ 45667 w 91485"/>
                    <a:gd name="connsiteY2" fmla="*/ 0 h 314078"/>
                    <a:gd name="connsiteX3" fmla="*/ 1893 w 91485"/>
                    <a:gd name="connsiteY3" fmla="*/ 32926 h 314078"/>
                    <a:gd name="connsiteX4" fmla="*/ 22115 w 91485"/>
                    <a:gd name="connsiteY4" fmla="*/ 84598 h 314078"/>
                    <a:gd name="connsiteX5" fmla="*/ 30346 w 91485"/>
                    <a:gd name="connsiteY5" fmla="*/ 99633 h 314078"/>
                    <a:gd name="connsiteX6" fmla="*/ 30394 w 91485"/>
                    <a:gd name="connsiteY6" fmla="*/ 213017 h 314078"/>
                    <a:gd name="connsiteX7" fmla="*/ 21069 w 91485"/>
                    <a:gd name="connsiteY7" fmla="*/ 230146 h 314078"/>
                    <a:gd name="connsiteX8" fmla="*/ 2227 w 91485"/>
                    <a:gd name="connsiteY8" fmla="*/ 282437 h 314078"/>
                    <a:gd name="connsiteX9" fmla="*/ 45667 w 91485"/>
                    <a:gd name="connsiteY9" fmla="*/ 314078 h 314078"/>
                    <a:gd name="connsiteX10" fmla="*/ 89156 w 91485"/>
                    <a:gd name="connsiteY10" fmla="*/ 282532 h 314078"/>
                    <a:gd name="connsiteX11" fmla="*/ 70504 w 91485"/>
                    <a:gd name="connsiteY11" fmla="*/ 230242 h 314078"/>
                    <a:gd name="connsiteX12" fmla="*/ 61369 w 91485"/>
                    <a:gd name="connsiteY12" fmla="*/ 213113 h 314078"/>
                    <a:gd name="connsiteX13" fmla="*/ 61417 w 91485"/>
                    <a:gd name="connsiteY13" fmla="*/ 99729 h 314078"/>
                    <a:gd name="connsiteX14" fmla="*/ 69267 w 91485"/>
                    <a:gd name="connsiteY14" fmla="*/ 84598 h 314078"/>
                    <a:gd name="connsiteX15" fmla="*/ 44906 w 91485"/>
                    <a:gd name="connsiteY15" fmla="*/ 38826 h 314078"/>
                    <a:gd name="connsiteX16" fmla="*/ 52852 w 91485"/>
                    <a:gd name="connsiteY16" fmla="*/ 46153 h 314078"/>
                    <a:gd name="connsiteX17" fmla="*/ 45810 w 91485"/>
                    <a:gd name="connsiteY17" fmla="*/ 53052 h 314078"/>
                    <a:gd name="connsiteX18" fmla="*/ 38578 w 91485"/>
                    <a:gd name="connsiteY18" fmla="*/ 46391 h 314078"/>
                    <a:gd name="connsiteX19" fmla="*/ 44906 w 91485"/>
                    <a:gd name="connsiteY19" fmla="*/ 38826 h 314078"/>
                    <a:gd name="connsiteX20" fmla="*/ 46096 w 91485"/>
                    <a:gd name="connsiteY20" fmla="*/ 275253 h 314078"/>
                    <a:gd name="connsiteX21" fmla="*/ 38721 w 91485"/>
                    <a:gd name="connsiteY21" fmla="*/ 267592 h 314078"/>
                    <a:gd name="connsiteX22" fmla="*/ 46001 w 91485"/>
                    <a:gd name="connsiteY22" fmla="*/ 261549 h 314078"/>
                    <a:gd name="connsiteX23" fmla="*/ 53090 w 91485"/>
                    <a:gd name="connsiteY23" fmla="*/ 268115 h 314078"/>
                    <a:gd name="connsiteX24" fmla="*/ 46096 w 91485"/>
                    <a:gd name="connsiteY24" fmla="*/ 275253 h 314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1485" h="314078">
                      <a:moveTo>
                        <a:pt x="69267" y="84598"/>
                      </a:moveTo>
                      <a:cubicBezTo>
                        <a:pt x="88347" y="73131"/>
                        <a:pt x="95675" y="52243"/>
                        <a:pt x="89156" y="31593"/>
                      </a:cubicBezTo>
                      <a:cubicBezTo>
                        <a:pt x="83541" y="13703"/>
                        <a:pt x="64652" y="0"/>
                        <a:pt x="45667" y="0"/>
                      </a:cubicBezTo>
                      <a:cubicBezTo>
                        <a:pt x="25969" y="0"/>
                        <a:pt x="7032" y="14227"/>
                        <a:pt x="1893" y="32926"/>
                      </a:cubicBezTo>
                      <a:cubicBezTo>
                        <a:pt x="-3816" y="53528"/>
                        <a:pt x="3559" y="73702"/>
                        <a:pt x="22115" y="84598"/>
                      </a:cubicBezTo>
                      <a:cubicBezTo>
                        <a:pt x="28586" y="88404"/>
                        <a:pt x="30394" y="92544"/>
                        <a:pt x="30346" y="99633"/>
                      </a:cubicBezTo>
                      <a:cubicBezTo>
                        <a:pt x="30013" y="137412"/>
                        <a:pt x="29966" y="175239"/>
                        <a:pt x="30394" y="213017"/>
                      </a:cubicBezTo>
                      <a:cubicBezTo>
                        <a:pt x="30489" y="221106"/>
                        <a:pt x="28538" y="225769"/>
                        <a:pt x="21069" y="230146"/>
                      </a:cubicBezTo>
                      <a:cubicBezTo>
                        <a:pt x="3178" y="240614"/>
                        <a:pt x="-4054" y="262453"/>
                        <a:pt x="2227" y="282437"/>
                      </a:cubicBezTo>
                      <a:cubicBezTo>
                        <a:pt x="7841" y="300375"/>
                        <a:pt x="26588" y="314030"/>
                        <a:pt x="45667" y="314078"/>
                      </a:cubicBezTo>
                      <a:cubicBezTo>
                        <a:pt x="64700" y="314126"/>
                        <a:pt x="83589" y="300423"/>
                        <a:pt x="89156" y="282532"/>
                      </a:cubicBezTo>
                      <a:cubicBezTo>
                        <a:pt x="95436" y="262406"/>
                        <a:pt x="88442" y="240566"/>
                        <a:pt x="70504" y="230242"/>
                      </a:cubicBezTo>
                      <a:cubicBezTo>
                        <a:pt x="62892" y="225817"/>
                        <a:pt x="61274" y="221059"/>
                        <a:pt x="61369" y="213113"/>
                      </a:cubicBezTo>
                      <a:cubicBezTo>
                        <a:pt x="61750" y="175334"/>
                        <a:pt x="61702" y="137507"/>
                        <a:pt x="61417" y="99729"/>
                      </a:cubicBezTo>
                      <a:cubicBezTo>
                        <a:pt x="61321" y="92829"/>
                        <a:pt x="62749" y="88547"/>
                        <a:pt x="69267" y="84598"/>
                      </a:cubicBezTo>
                      <a:close/>
                      <a:moveTo>
                        <a:pt x="44906" y="38826"/>
                      </a:moveTo>
                      <a:cubicBezTo>
                        <a:pt x="49521" y="38302"/>
                        <a:pt x="52709" y="41680"/>
                        <a:pt x="52852" y="46153"/>
                      </a:cubicBezTo>
                      <a:cubicBezTo>
                        <a:pt x="52995" y="50150"/>
                        <a:pt x="49807" y="52386"/>
                        <a:pt x="45810" y="53052"/>
                      </a:cubicBezTo>
                      <a:cubicBezTo>
                        <a:pt x="41671" y="52719"/>
                        <a:pt x="38911" y="50388"/>
                        <a:pt x="38578" y="46391"/>
                      </a:cubicBezTo>
                      <a:cubicBezTo>
                        <a:pt x="38245" y="42251"/>
                        <a:pt x="41290" y="39254"/>
                        <a:pt x="44906" y="38826"/>
                      </a:cubicBezTo>
                      <a:close/>
                      <a:moveTo>
                        <a:pt x="46096" y="275253"/>
                      </a:moveTo>
                      <a:cubicBezTo>
                        <a:pt x="41385" y="275443"/>
                        <a:pt x="38626" y="271969"/>
                        <a:pt x="38721" y="267592"/>
                      </a:cubicBezTo>
                      <a:cubicBezTo>
                        <a:pt x="38768" y="263548"/>
                        <a:pt x="41718" y="261407"/>
                        <a:pt x="46001" y="261549"/>
                      </a:cubicBezTo>
                      <a:cubicBezTo>
                        <a:pt x="50283" y="261692"/>
                        <a:pt x="52281" y="264214"/>
                        <a:pt x="53090" y="268115"/>
                      </a:cubicBezTo>
                      <a:cubicBezTo>
                        <a:pt x="51996" y="271827"/>
                        <a:pt x="50045" y="275110"/>
                        <a:pt x="46096" y="275253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0" name="Freeform: Shape 84">
                  <a:extLst>
                    <a:ext uri="{FF2B5EF4-FFF2-40B4-BE49-F238E27FC236}">
                      <a16:creationId xmlns:a16="http://schemas.microsoft.com/office/drawing/2014/main" id="{3DC0A391-6B7A-4D91-B437-7703D7DD89A0}"/>
                    </a:ext>
                  </a:extLst>
                </p:cNvPr>
                <p:cNvSpPr/>
                <p:nvPr/>
              </p:nvSpPr>
              <p:spPr>
                <a:xfrm>
                  <a:off x="6771192" y="3318823"/>
                  <a:ext cx="92127" cy="325943"/>
                </a:xfrm>
                <a:custGeom>
                  <a:avLst/>
                  <a:gdLst>
                    <a:gd name="connsiteX0" fmla="*/ 23449 w 92127"/>
                    <a:gd name="connsiteY0" fmla="*/ 241011 h 325943"/>
                    <a:gd name="connsiteX1" fmla="*/ 2513 w 92127"/>
                    <a:gd name="connsiteY1" fmla="*/ 292160 h 325943"/>
                    <a:gd name="connsiteX2" fmla="*/ 46668 w 92127"/>
                    <a:gd name="connsiteY2" fmla="*/ 325942 h 325943"/>
                    <a:gd name="connsiteX3" fmla="*/ 90346 w 92127"/>
                    <a:gd name="connsiteY3" fmla="*/ 292921 h 325943"/>
                    <a:gd name="connsiteX4" fmla="*/ 69554 w 92127"/>
                    <a:gd name="connsiteY4" fmla="*/ 241201 h 325943"/>
                    <a:gd name="connsiteX5" fmla="*/ 61179 w 92127"/>
                    <a:gd name="connsiteY5" fmla="*/ 226261 h 325943"/>
                    <a:gd name="connsiteX6" fmla="*/ 61132 w 92127"/>
                    <a:gd name="connsiteY6" fmla="*/ 103456 h 325943"/>
                    <a:gd name="connsiteX7" fmla="*/ 71743 w 92127"/>
                    <a:gd name="connsiteY7" fmla="*/ 82997 h 325943"/>
                    <a:gd name="connsiteX8" fmla="*/ 82067 w 92127"/>
                    <a:gd name="connsiteY8" fmla="*/ 17336 h 325943"/>
                    <a:gd name="connsiteX9" fmla="*/ 15502 w 92127"/>
                    <a:gd name="connsiteY9" fmla="*/ 11816 h 325943"/>
                    <a:gd name="connsiteX10" fmla="*/ 15074 w 92127"/>
                    <a:gd name="connsiteY10" fmla="*/ 77810 h 325943"/>
                    <a:gd name="connsiteX11" fmla="*/ 30775 w 92127"/>
                    <a:gd name="connsiteY11" fmla="*/ 116636 h 325943"/>
                    <a:gd name="connsiteX12" fmla="*/ 30633 w 92127"/>
                    <a:gd name="connsiteY12" fmla="*/ 163027 h 325943"/>
                    <a:gd name="connsiteX13" fmla="*/ 30775 w 92127"/>
                    <a:gd name="connsiteY13" fmla="*/ 227165 h 325943"/>
                    <a:gd name="connsiteX14" fmla="*/ 23449 w 92127"/>
                    <a:gd name="connsiteY14" fmla="*/ 241011 h 325943"/>
                    <a:gd name="connsiteX15" fmla="*/ 46382 w 92127"/>
                    <a:gd name="connsiteY15" fmla="*/ 38890 h 325943"/>
                    <a:gd name="connsiteX16" fmla="*/ 52805 w 92127"/>
                    <a:gd name="connsiteY16" fmla="*/ 45931 h 325943"/>
                    <a:gd name="connsiteX17" fmla="*/ 45668 w 92127"/>
                    <a:gd name="connsiteY17" fmla="*/ 52498 h 325943"/>
                    <a:gd name="connsiteX18" fmla="*/ 39245 w 92127"/>
                    <a:gd name="connsiteY18" fmla="*/ 45313 h 325943"/>
                    <a:gd name="connsiteX19" fmla="*/ 46382 w 92127"/>
                    <a:gd name="connsiteY19" fmla="*/ 38890 h 325943"/>
                    <a:gd name="connsiteX20" fmla="*/ 45574 w 92127"/>
                    <a:gd name="connsiteY20" fmla="*/ 273651 h 325943"/>
                    <a:gd name="connsiteX21" fmla="*/ 52900 w 92127"/>
                    <a:gd name="connsiteY21" fmla="*/ 279218 h 325943"/>
                    <a:gd name="connsiteX22" fmla="*/ 46715 w 92127"/>
                    <a:gd name="connsiteY22" fmla="*/ 287212 h 325943"/>
                    <a:gd name="connsiteX23" fmla="*/ 39293 w 92127"/>
                    <a:gd name="connsiteY23" fmla="*/ 280836 h 325943"/>
                    <a:gd name="connsiteX24" fmla="*/ 45574 w 92127"/>
                    <a:gd name="connsiteY24" fmla="*/ 273651 h 325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2127" h="325943">
                      <a:moveTo>
                        <a:pt x="23449" y="241011"/>
                      </a:moveTo>
                      <a:cubicBezTo>
                        <a:pt x="4273" y="252288"/>
                        <a:pt x="-3435" y="272319"/>
                        <a:pt x="2513" y="292160"/>
                      </a:cubicBezTo>
                      <a:cubicBezTo>
                        <a:pt x="8651" y="312715"/>
                        <a:pt x="26113" y="326085"/>
                        <a:pt x="46668" y="325942"/>
                      </a:cubicBezTo>
                      <a:cubicBezTo>
                        <a:pt x="66461" y="325752"/>
                        <a:pt x="84970" y="311716"/>
                        <a:pt x="90346" y="292921"/>
                      </a:cubicBezTo>
                      <a:cubicBezTo>
                        <a:pt x="95961" y="273175"/>
                        <a:pt x="88110" y="252288"/>
                        <a:pt x="69554" y="241201"/>
                      </a:cubicBezTo>
                      <a:cubicBezTo>
                        <a:pt x="63083" y="237347"/>
                        <a:pt x="61132" y="233446"/>
                        <a:pt x="61179" y="226261"/>
                      </a:cubicBezTo>
                      <a:cubicBezTo>
                        <a:pt x="61513" y="185342"/>
                        <a:pt x="61608" y="144375"/>
                        <a:pt x="61132" y="103456"/>
                      </a:cubicBezTo>
                      <a:cubicBezTo>
                        <a:pt x="61037" y="94083"/>
                        <a:pt x="63035" y="88468"/>
                        <a:pt x="71743" y="82997"/>
                      </a:cubicBezTo>
                      <a:cubicBezTo>
                        <a:pt x="94153" y="68960"/>
                        <a:pt x="98388" y="37510"/>
                        <a:pt x="82067" y="17336"/>
                      </a:cubicBezTo>
                      <a:cubicBezTo>
                        <a:pt x="65319" y="-3362"/>
                        <a:pt x="34868" y="-5931"/>
                        <a:pt x="15502" y="11816"/>
                      </a:cubicBezTo>
                      <a:cubicBezTo>
                        <a:pt x="-4005" y="29659"/>
                        <a:pt x="-6146" y="62823"/>
                        <a:pt x="15074" y="77810"/>
                      </a:cubicBezTo>
                      <a:cubicBezTo>
                        <a:pt x="30775" y="88897"/>
                        <a:pt x="31394" y="101172"/>
                        <a:pt x="30775" y="116636"/>
                      </a:cubicBezTo>
                      <a:cubicBezTo>
                        <a:pt x="30205" y="132100"/>
                        <a:pt x="30633" y="147563"/>
                        <a:pt x="30633" y="163027"/>
                      </a:cubicBezTo>
                      <a:cubicBezTo>
                        <a:pt x="30633" y="184390"/>
                        <a:pt x="30443" y="205802"/>
                        <a:pt x="30775" y="227165"/>
                      </a:cubicBezTo>
                      <a:cubicBezTo>
                        <a:pt x="30871" y="233493"/>
                        <a:pt x="29586" y="237395"/>
                        <a:pt x="23449" y="241011"/>
                      </a:cubicBezTo>
                      <a:close/>
                      <a:moveTo>
                        <a:pt x="46382" y="38890"/>
                      </a:moveTo>
                      <a:cubicBezTo>
                        <a:pt x="50855" y="39032"/>
                        <a:pt x="52948" y="41840"/>
                        <a:pt x="52805" y="45931"/>
                      </a:cubicBezTo>
                      <a:cubicBezTo>
                        <a:pt x="52615" y="50023"/>
                        <a:pt x="50189" y="52498"/>
                        <a:pt x="45668" y="52498"/>
                      </a:cubicBezTo>
                      <a:cubicBezTo>
                        <a:pt x="41767" y="51736"/>
                        <a:pt x="38960" y="49500"/>
                        <a:pt x="39245" y="45313"/>
                      </a:cubicBezTo>
                      <a:cubicBezTo>
                        <a:pt x="39483" y="41173"/>
                        <a:pt x="42005" y="38699"/>
                        <a:pt x="46382" y="38890"/>
                      </a:cubicBezTo>
                      <a:close/>
                      <a:moveTo>
                        <a:pt x="45574" y="273651"/>
                      </a:moveTo>
                      <a:cubicBezTo>
                        <a:pt x="49855" y="273128"/>
                        <a:pt x="52377" y="275316"/>
                        <a:pt x="52900" y="279218"/>
                      </a:cubicBezTo>
                      <a:cubicBezTo>
                        <a:pt x="52948" y="283976"/>
                        <a:pt x="50855" y="286831"/>
                        <a:pt x="46715" y="287212"/>
                      </a:cubicBezTo>
                      <a:cubicBezTo>
                        <a:pt x="42481" y="287592"/>
                        <a:pt x="39911" y="284737"/>
                        <a:pt x="39293" y="280836"/>
                      </a:cubicBezTo>
                      <a:cubicBezTo>
                        <a:pt x="38531" y="276316"/>
                        <a:pt x="41576" y="274175"/>
                        <a:pt x="45574" y="27365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1" name="Freeform: Shape 85">
                  <a:extLst>
                    <a:ext uri="{FF2B5EF4-FFF2-40B4-BE49-F238E27FC236}">
                      <a16:creationId xmlns:a16="http://schemas.microsoft.com/office/drawing/2014/main" id="{E87F1133-EEA2-43F2-833B-1922EA4A2874}"/>
                    </a:ext>
                  </a:extLst>
                </p:cNvPr>
                <p:cNvSpPr/>
                <p:nvPr/>
              </p:nvSpPr>
              <p:spPr>
                <a:xfrm>
                  <a:off x="3036588" y="3696580"/>
                  <a:ext cx="664423" cy="207973"/>
                </a:xfrm>
                <a:custGeom>
                  <a:avLst/>
                  <a:gdLst>
                    <a:gd name="connsiteX0" fmla="*/ 25610 w 664423"/>
                    <a:gd name="connsiteY0" fmla="*/ 4425 h 207973"/>
                    <a:gd name="connsiteX1" fmla="*/ 773 w 664423"/>
                    <a:gd name="connsiteY1" fmla="*/ 0 h 207973"/>
                    <a:gd name="connsiteX2" fmla="*/ 773 w 664423"/>
                    <a:gd name="connsiteY2" fmla="*/ 100775 h 207973"/>
                    <a:gd name="connsiteX3" fmla="*/ 51065 w 664423"/>
                    <a:gd name="connsiteY3" fmla="*/ 167816 h 207973"/>
                    <a:gd name="connsiteX4" fmla="*/ 80089 w 664423"/>
                    <a:gd name="connsiteY4" fmla="*/ 207974 h 207973"/>
                    <a:gd name="connsiteX5" fmla="*/ 82231 w 664423"/>
                    <a:gd name="connsiteY5" fmla="*/ 181424 h 207973"/>
                    <a:gd name="connsiteX6" fmla="*/ 86703 w 664423"/>
                    <a:gd name="connsiteY6" fmla="*/ 173002 h 207973"/>
                    <a:gd name="connsiteX7" fmla="*/ 126385 w 664423"/>
                    <a:gd name="connsiteY7" fmla="*/ 175334 h 207973"/>
                    <a:gd name="connsiteX8" fmla="*/ 126385 w 664423"/>
                    <a:gd name="connsiteY8" fmla="*/ 175334 h 207973"/>
                    <a:gd name="connsiteX9" fmla="*/ 161642 w 664423"/>
                    <a:gd name="connsiteY9" fmla="*/ 175143 h 207973"/>
                    <a:gd name="connsiteX10" fmla="*/ 208271 w 664423"/>
                    <a:gd name="connsiteY10" fmla="*/ 175143 h 207973"/>
                    <a:gd name="connsiteX11" fmla="*/ 208271 w 664423"/>
                    <a:gd name="connsiteY11" fmla="*/ 175143 h 207973"/>
                    <a:gd name="connsiteX12" fmla="*/ 238342 w 664423"/>
                    <a:gd name="connsiteY12" fmla="*/ 175001 h 207973"/>
                    <a:gd name="connsiteX13" fmla="*/ 284875 w 664423"/>
                    <a:gd name="connsiteY13" fmla="*/ 175191 h 207973"/>
                    <a:gd name="connsiteX14" fmla="*/ 314899 w 664423"/>
                    <a:gd name="connsiteY14" fmla="*/ 175001 h 207973"/>
                    <a:gd name="connsiteX15" fmla="*/ 361432 w 664423"/>
                    <a:gd name="connsiteY15" fmla="*/ 175191 h 207973"/>
                    <a:gd name="connsiteX16" fmla="*/ 361432 w 664423"/>
                    <a:gd name="connsiteY16" fmla="*/ 175191 h 207973"/>
                    <a:gd name="connsiteX17" fmla="*/ 379084 w 664423"/>
                    <a:gd name="connsiteY17" fmla="*/ 174287 h 207973"/>
                    <a:gd name="connsiteX18" fmla="*/ 391455 w 664423"/>
                    <a:gd name="connsiteY18" fmla="*/ 186134 h 207973"/>
                    <a:gd name="connsiteX19" fmla="*/ 391836 w 664423"/>
                    <a:gd name="connsiteY19" fmla="*/ 207926 h 207973"/>
                    <a:gd name="connsiteX20" fmla="*/ 393739 w 664423"/>
                    <a:gd name="connsiteY20" fmla="*/ 182756 h 207973"/>
                    <a:gd name="connsiteX21" fmla="*/ 403731 w 664423"/>
                    <a:gd name="connsiteY21" fmla="*/ 172431 h 207973"/>
                    <a:gd name="connsiteX22" fmla="*/ 437989 w 664423"/>
                    <a:gd name="connsiteY22" fmla="*/ 175238 h 207973"/>
                    <a:gd name="connsiteX23" fmla="*/ 437989 w 664423"/>
                    <a:gd name="connsiteY23" fmla="*/ 175238 h 207973"/>
                    <a:gd name="connsiteX24" fmla="*/ 455641 w 664423"/>
                    <a:gd name="connsiteY24" fmla="*/ 174287 h 207973"/>
                    <a:gd name="connsiteX25" fmla="*/ 467965 w 664423"/>
                    <a:gd name="connsiteY25" fmla="*/ 186134 h 207973"/>
                    <a:gd name="connsiteX26" fmla="*/ 468345 w 664423"/>
                    <a:gd name="connsiteY26" fmla="*/ 207926 h 207973"/>
                    <a:gd name="connsiteX27" fmla="*/ 470248 w 664423"/>
                    <a:gd name="connsiteY27" fmla="*/ 182709 h 207973"/>
                    <a:gd name="connsiteX28" fmla="*/ 480240 w 664423"/>
                    <a:gd name="connsiteY28" fmla="*/ 172384 h 207973"/>
                    <a:gd name="connsiteX29" fmla="*/ 514546 w 664423"/>
                    <a:gd name="connsiteY29" fmla="*/ 175238 h 207973"/>
                    <a:gd name="connsiteX30" fmla="*/ 514546 w 664423"/>
                    <a:gd name="connsiteY30" fmla="*/ 175238 h 207973"/>
                    <a:gd name="connsiteX31" fmla="*/ 547091 w 664423"/>
                    <a:gd name="connsiteY31" fmla="*/ 175143 h 207973"/>
                    <a:gd name="connsiteX32" fmla="*/ 594290 w 664423"/>
                    <a:gd name="connsiteY32" fmla="*/ 172479 h 207973"/>
                    <a:gd name="connsiteX33" fmla="*/ 594290 w 664423"/>
                    <a:gd name="connsiteY33" fmla="*/ 172479 h 207973"/>
                    <a:gd name="connsiteX34" fmla="*/ 594290 w 664423"/>
                    <a:gd name="connsiteY34" fmla="*/ 172479 h 207973"/>
                    <a:gd name="connsiteX35" fmla="*/ 634496 w 664423"/>
                    <a:gd name="connsiteY35" fmla="*/ 155112 h 207973"/>
                    <a:gd name="connsiteX36" fmla="*/ 661759 w 664423"/>
                    <a:gd name="connsiteY36" fmla="*/ 112575 h 207973"/>
                    <a:gd name="connsiteX37" fmla="*/ 664424 w 664423"/>
                    <a:gd name="connsiteY37" fmla="*/ 84503 h 207973"/>
                    <a:gd name="connsiteX38" fmla="*/ 662140 w 664423"/>
                    <a:gd name="connsiteY38" fmla="*/ 74606 h 207973"/>
                    <a:gd name="connsiteX39" fmla="*/ 662140 w 664423"/>
                    <a:gd name="connsiteY39" fmla="*/ 9088 h 207973"/>
                    <a:gd name="connsiteX40" fmla="*/ 632831 w 664423"/>
                    <a:gd name="connsiteY40" fmla="*/ 4568 h 207973"/>
                    <a:gd name="connsiteX41" fmla="*/ 25610 w 664423"/>
                    <a:gd name="connsiteY41" fmla="*/ 4425 h 207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664423" h="207973">
                      <a:moveTo>
                        <a:pt x="25610" y="4425"/>
                      </a:moveTo>
                      <a:cubicBezTo>
                        <a:pt x="17188" y="4425"/>
                        <a:pt x="8148" y="6423"/>
                        <a:pt x="773" y="0"/>
                      </a:cubicBezTo>
                      <a:cubicBezTo>
                        <a:pt x="630" y="33592"/>
                        <a:pt x="-892" y="67279"/>
                        <a:pt x="773" y="100775"/>
                      </a:cubicBezTo>
                      <a:cubicBezTo>
                        <a:pt x="2391" y="133511"/>
                        <a:pt x="19377" y="161012"/>
                        <a:pt x="51065" y="167816"/>
                      </a:cubicBezTo>
                      <a:cubicBezTo>
                        <a:pt x="77853" y="173573"/>
                        <a:pt x="82659" y="185706"/>
                        <a:pt x="80089" y="207974"/>
                      </a:cubicBezTo>
                      <a:cubicBezTo>
                        <a:pt x="84419" y="199409"/>
                        <a:pt x="81231" y="190226"/>
                        <a:pt x="82231" y="181424"/>
                      </a:cubicBezTo>
                      <a:cubicBezTo>
                        <a:pt x="82611" y="177903"/>
                        <a:pt x="81802" y="172907"/>
                        <a:pt x="86703" y="173002"/>
                      </a:cubicBezTo>
                      <a:cubicBezTo>
                        <a:pt x="99930" y="173240"/>
                        <a:pt x="113538" y="169148"/>
                        <a:pt x="126385" y="175334"/>
                      </a:cubicBezTo>
                      <a:lnTo>
                        <a:pt x="126385" y="175334"/>
                      </a:lnTo>
                      <a:cubicBezTo>
                        <a:pt x="138137" y="173763"/>
                        <a:pt x="149890" y="173954"/>
                        <a:pt x="161642" y="175143"/>
                      </a:cubicBezTo>
                      <a:cubicBezTo>
                        <a:pt x="177201" y="170766"/>
                        <a:pt x="192712" y="170671"/>
                        <a:pt x="208271" y="175143"/>
                      </a:cubicBezTo>
                      <a:cubicBezTo>
                        <a:pt x="208271" y="175143"/>
                        <a:pt x="208271" y="175143"/>
                        <a:pt x="208271" y="175143"/>
                      </a:cubicBezTo>
                      <a:cubicBezTo>
                        <a:pt x="218263" y="173811"/>
                        <a:pt x="228302" y="174001"/>
                        <a:pt x="238342" y="175001"/>
                      </a:cubicBezTo>
                      <a:cubicBezTo>
                        <a:pt x="253853" y="171004"/>
                        <a:pt x="269364" y="170480"/>
                        <a:pt x="284875" y="175191"/>
                      </a:cubicBezTo>
                      <a:cubicBezTo>
                        <a:pt x="294867" y="173811"/>
                        <a:pt x="304907" y="174049"/>
                        <a:pt x="314899" y="175001"/>
                      </a:cubicBezTo>
                      <a:cubicBezTo>
                        <a:pt x="330410" y="171051"/>
                        <a:pt x="345921" y="170480"/>
                        <a:pt x="361432" y="175191"/>
                      </a:cubicBezTo>
                      <a:cubicBezTo>
                        <a:pt x="361432" y="175191"/>
                        <a:pt x="361432" y="175191"/>
                        <a:pt x="361432" y="175191"/>
                      </a:cubicBezTo>
                      <a:cubicBezTo>
                        <a:pt x="367332" y="174905"/>
                        <a:pt x="373280" y="175001"/>
                        <a:pt x="379084" y="174287"/>
                      </a:cubicBezTo>
                      <a:cubicBezTo>
                        <a:pt x="388410" y="173145"/>
                        <a:pt x="392407" y="176238"/>
                        <a:pt x="391455" y="186134"/>
                      </a:cubicBezTo>
                      <a:cubicBezTo>
                        <a:pt x="390742" y="193319"/>
                        <a:pt x="391646" y="200646"/>
                        <a:pt x="391836" y="207926"/>
                      </a:cubicBezTo>
                      <a:cubicBezTo>
                        <a:pt x="396213" y="199838"/>
                        <a:pt x="393596" y="191130"/>
                        <a:pt x="393739" y="182756"/>
                      </a:cubicBezTo>
                      <a:cubicBezTo>
                        <a:pt x="393882" y="175429"/>
                        <a:pt x="395880" y="171432"/>
                        <a:pt x="403731" y="172431"/>
                      </a:cubicBezTo>
                      <a:cubicBezTo>
                        <a:pt x="415103" y="173859"/>
                        <a:pt x="426998" y="169148"/>
                        <a:pt x="437989" y="175238"/>
                      </a:cubicBezTo>
                      <a:cubicBezTo>
                        <a:pt x="437989" y="175238"/>
                        <a:pt x="437989" y="175238"/>
                        <a:pt x="437989" y="175238"/>
                      </a:cubicBezTo>
                      <a:cubicBezTo>
                        <a:pt x="443889" y="174953"/>
                        <a:pt x="449836" y="175001"/>
                        <a:pt x="455641" y="174287"/>
                      </a:cubicBezTo>
                      <a:cubicBezTo>
                        <a:pt x="464967" y="173097"/>
                        <a:pt x="468916" y="176285"/>
                        <a:pt x="467965" y="186134"/>
                      </a:cubicBezTo>
                      <a:cubicBezTo>
                        <a:pt x="467251" y="193319"/>
                        <a:pt x="468155" y="200646"/>
                        <a:pt x="468345" y="207926"/>
                      </a:cubicBezTo>
                      <a:cubicBezTo>
                        <a:pt x="472675" y="199838"/>
                        <a:pt x="470058" y="191130"/>
                        <a:pt x="470248" y="182709"/>
                      </a:cubicBezTo>
                      <a:cubicBezTo>
                        <a:pt x="470391" y="175381"/>
                        <a:pt x="472390" y="171384"/>
                        <a:pt x="480240" y="172384"/>
                      </a:cubicBezTo>
                      <a:cubicBezTo>
                        <a:pt x="491612" y="173811"/>
                        <a:pt x="503507" y="169053"/>
                        <a:pt x="514546" y="175238"/>
                      </a:cubicBezTo>
                      <a:cubicBezTo>
                        <a:pt x="514546" y="175238"/>
                        <a:pt x="514546" y="175238"/>
                        <a:pt x="514546" y="175238"/>
                      </a:cubicBezTo>
                      <a:cubicBezTo>
                        <a:pt x="525394" y="173811"/>
                        <a:pt x="536242" y="173859"/>
                        <a:pt x="547091" y="175143"/>
                      </a:cubicBezTo>
                      <a:cubicBezTo>
                        <a:pt x="562507" y="168958"/>
                        <a:pt x="578589" y="173954"/>
                        <a:pt x="594290" y="172479"/>
                      </a:cubicBezTo>
                      <a:lnTo>
                        <a:pt x="594290" y="172479"/>
                      </a:lnTo>
                      <a:lnTo>
                        <a:pt x="594290" y="172479"/>
                      </a:lnTo>
                      <a:cubicBezTo>
                        <a:pt x="609944" y="171908"/>
                        <a:pt x="622744" y="164723"/>
                        <a:pt x="634496" y="155112"/>
                      </a:cubicBezTo>
                      <a:cubicBezTo>
                        <a:pt x="648247" y="143883"/>
                        <a:pt x="655098" y="128324"/>
                        <a:pt x="661759" y="112575"/>
                      </a:cubicBezTo>
                      <a:cubicBezTo>
                        <a:pt x="662759" y="103249"/>
                        <a:pt x="660284" y="93543"/>
                        <a:pt x="664424" y="84503"/>
                      </a:cubicBezTo>
                      <a:cubicBezTo>
                        <a:pt x="660380" y="81981"/>
                        <a:pt x="662140" y="77937"/>
                        <a:pt x="662140" y="74606"/>
                      </a:cubicBezTo>
                      <a:cubicBezTo>
                        <a:pt x="661997" y="52767"/>
                        <a:pt x="662140" y="30927"/>
                        <a:pt x="662140" y="9088"/>
                      </a:cubicBezTo>
                      <a:cubicBezTo>
                        <a:pt x="652862" y="4472"/>
                        <a:pt x="642870" y="4520"/>
                        <a:pt x="632831" y="4568"/>
                      </a:cubicBezTo>
                      <a:cubicBezTo>
                        <a:pt x="430471" y="4568"/>
                        <a:pt x="228064" y="4568"/>
                        <a:pt x="25610" y="4425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2" name="Freeform: Shape 86">
                  <a:extLst>
                    <a:ext uri="{FF2B5EF4-FFF2-40B4-BE49-F238E27FC236}">
                      <a16:creationId xmlns:a16="http://schemas.microsoft.com/office/drawing/2014/main" id="{348B0940-8D59-476D-A17C-C56AEB33EE83}"/>
                    </a:ext>
                  </a:extLst>
                </p:cNvPr>
                <p:cNvSpPr/>
                <p:nvPr/>
              </p:nvSpPr>
              <p:spPr>
                <a:xfrm>
                  <a:off x="3037408" y="3696289"/>
                  <a:ext cx="661425" cy="9284"/>
                </a:xfrm>
                <a:custGeom>
                  <a:avLst/>
                  <a:gdLst>
                    <a:gd name="connsiteX0" fmla="*/ 645951 w 661425"/>
                    <a:gd name="connsiteY0" fmla="*/ 529 h 9284"/>
                    <a:gd name="connsiteX1" fmla="*/ 0 w 661425"/>
                    <a:gd name="connsiteY1" fmla="*/ 292 h 9284"/>
                    <a:gd name="connsiteX2" fmla="*/ 24837 w 661425"/>
                    <a:gd name="connsiteY2" fmla="*/ 4717 h 9284"/>
                    <a:gd name="connsiteX3" fmla="*/ 632105 w 661425"/>
                    <a:gd name="connsiteY3" fmla="*/ 4764 h 9284"/>
                    <a:gd name="connsiteX4" fmla="*/ 661415 w 661425"/>
                    <a:gd name="connsiteY4" fmla="*/ 9284 h 9284"/>
                    <a:gd name="connsiteX5" fmla="*/ 645951 w 661425"/>
                    <a:gd name="connsiteY5" fmla="*/ 529 h 92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61425" h="9284">
                      <a:moveTo>
                        <a:pt x="645951" y="529"/>
                      </a:moveTo>
                      <a:cubicBezTo>
                        <a:pt x="430650" y="339"/>
                        <a:pt x="215301" y="339"/>
                        <a:pt x="0" y="292"/>
                      </a:cubicBezTo>
                      <a:cubicBezTo>
                        <a:pt x="7375" y="6762"/>
                        <a:pt x="16415" y="4717"/>
                        <a:pt x="24837" y="4717"/>
                      </a:cubicBezTo>
                      <a:cubicBezTo>
                        <a:pt x="227244" y="4812"/>
                        <a:pt x="429698" y="4812"/>
                        <a:pt x="632105" y="4764"/>
                      </a:cubicBezTo>
                      <a:cubicBezTo>
                        <a:pt x="642145" y="4764"/>
                        <a:pt x="652137" y="4669"/>
                        <a:pt x="661415" y="9284"/>
                      </a:cubicBezTo>
                      <a:cubicBezTo>
                        <a:pt x="661795" y="-3229"/>
                        <a:pt x="652279" y="529"/>
                        <a:pt x="645951" y="529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3" name="Freeform: Shape 87">
                  <a:extLst>
                    <a:ext uri="{FF2B5EF4-FFF2-40B4-BE49-F238E27FC236}">
                      <a16:creationId xmlns:a16="http://schemas.microsoft.com/office/drawing/2014/main" id="{E3F01DFB-9610-4000-BD47-A9670F804E37}"/>
                    </a:ext>
                  </a:extLst>
                </p:cNvPr>
                <p:cNvSpPr/>
                <p:nvPr/>
              </p:nvSpPr>
              <p:spPr>
                <a:xfrm>
                  <a:off x="4233686" y="3882418"/>
                  <a:ext cx="153931" cy="549782"/>
                </a:xfrm>
                <a:custGeom>
                  <a:avLst/>
                  <a:gdLst>
                    <a:gd name="connsiteX0" fmla="*/ 15975 w 153931"/>
                    <a:gd name="connsiteY0" fmla="*/ 135092 h 549782"/>
                    <a:gd name="connsiteX1" fmla="*/ 607 w 153931"/>
                    <a:gd name="connsiteY1" fmla="*/ 152173 h 549782"/>
                    <a:gd name="connsiteX2" fmla="*/ 607 w 153931"/>
                    <a:gd name="connsiteY2" fmla="*/ 160357 h 549782"/>
                    <a:gd name="connsiteX3" fmla="*/ 12835 w 153931"/>
                    <a:gd name="connsiteY3" fmla="*/ 173014 h 549782"/>
                    <a:gd name="connsiteX4" fmla="*/ 25348 w 153931"/>
                    <a:gd name="connsiteY4" fmla="*/ 185956 h 549782"/>
                    <a:gd name="connsiteX5" fmla="*/ 13358 w 153931"/>
                    <a:gd name="connsiteY5" fmla="*/ 199373 h 549782"/>
                    <a:gd name="connsiteX6" fmla="*/ 607 w 153931"/>
                    <a:gd name="connsiteY6" fmla="*/ 211506 h 549782"/>
                    <a:gd name="connsiteX7" fmla="*/ 607 w 153931"/>
                    <a:gd name="connsiteY7" fmla="*/ 223782 h 549782"/>
                    <a:gd name="connsiteX8" fmla="*/ 14072 w 153931"/>
                    <a:gd name="connsiteY8" fmla="*/ 236866 h 549782"/>
                    <a:gd name="connsiteX9" fmla="*/ 25396 w 153931"/>
                    <a:gd name="connsiteY9" fmla="*/ 249523 h 549782"/>
                    <a:gd name="connsiteX10" fmla="*/ 14738 w 153931"/>
                    <a:gd name="connsiteY10" fmla="*/ 262560 h 549782"/>
                    <a:gd name="connsiteX11" fmla="*/ 702 w 153931"/>
                    <a:gd name="connsiteY11" fmla="*/ 276263 h 549782"/>
                    <a:gd name="connsiteX12" fmla="*/ 702 w 153931"/>
                    <a:gd name="connsiteY12" fmla="*/ 288539 h 549782"/>
                    <a:gd name="connsiteX13" fmla="*/ 13549 w 153931"/>
                    <a:gd name="connsiteY13" fmla="*/ 300767 h 549782"/>
                    <a:gd name="connsiteX14" fmla="*/ 25586 w 153931"/>
                    <a:gd name="connsiteY14" fmla="*/ 312519 h 549782"/>
                    <a:gd name="connsiteX15" fmla="*/ 13644 w 153931"/>
                    <a:gd name="connsiteY15" fmla="*/ 325794 h 549782"/>
                    <a:gd name="connsiteX16" fmla="*/ 749 w 153931"/>
                    <a:gd name="connsiteY16" fmla="*/ 339355 h 549782"/>
                    <a:gd name="connsiteX17" fmla="*/ 749 w 153931"/>
                    <a:gd name="connsiteY17" fmla="*/ 348918 h 549782"/>
                    <a:gd name="connsiteX18" fmla="*/ 14881 w 153931"/>
                    <a:gd name="connsiteY18" fmla="*/ 363906 h 549782"/>
                    <a:gd name="connsiteX19" fmla="*/ 25444 w 153931"/>
                    <a:gd name="connsiteY19" fmla="*/ 375516 h 549782"/>
                    <a:gd name="connsiteX20" fmla="*/ 15737 w 153931"/>
                    <a:gd name="connsiteY20" fmla="*/ 389504 h 549782"/>
                    <a:gd name="connsiteX21" fmla="*/ 845 w 153931"/>
                    <a:gd name="connsiteY21" fmla="*/ 405634 h 549782"/>
                    <a:gd name="connsiteX22" fmla="*/ 845 w 153931"/>
                    <a:gd name="connsiteY22" fmla="*/ 413818 h 549782"/>
                    <a:gd name="connsiteX23" fmla="*/ 13786 w 153931"/>
                    <a:gd name="connsiteY23" fmla="*/ 427236 h 549782"/>
                    <a:gd name="connsiteX24" fmla="*/ 25586 w 153931"/>
                    <a:gd name="connsiteY24" fmla="*/ 439226 h 549782"/>
                    <a:gd name="connsiteX25" fmla="*/ 25539 w 153931"/>
                    <a:gd name="connsiteY25" fmla="*/ 488424 h 549782"/>
                    <a:gd name="connsiteX26" fmla="*/ 73500 w 153931"/>
                    <a:gd name="connsiteY26" fmla="*/ 547233 h 549782"/>
                    <a:gd name="connsiteX27" fmla="*/ 126552 w 153931"/>
                    <a:gd name="connsiteY27" fmla="*/ 549327 h 549782"/>
                    <a:gd name="connsiteX28" fmla="*/ 135592 w 153931"/>
                    <a:gd name="connsiteY28" fmla="*/ 547281 h 549782"/>
                    <a:gd name="connsiteX29" fmla="*/ 153911 w 153931"/>
                    <a:gd name="connsiteY29" fmla="*/ 528962 h 549782"/>
                    <a:gd name="connsiteX30" fmla="*/ 153863 w 153931"/>
                    <a:gd name="connsiteY30" fmla="*/ 487 h 549782"/>
                    <a:gd name="connsiteX31" fmla="*/ 153863 w 153931"/>
                    <a:gd name="connsiteY31" fmla="*/ 487 h 549782"/>
                    <a:gd name="connsiteX32" fmla="*/ 80066 w 153931"/>
                    <a:gd name="connsiteY32" fmla="*/ 344 h 549782"/>
                    <a:gd name="connsiteX33" fmla="*/ 25396 w 153931"/>
                    <a:gd name="connsiteY33" fmla="*/ 53492 h 549782"/>
                    <a:gd name="connsiteX34" fmla="*/ 9932 w 153931"/>
                    <a:gd name="connsiteY34" fmla="*/ 68242 h 549782"/>
                    <a:gd name="connsiteX35" fmla="*/ 274 w 153931"/>
                    <a:gd name="connsiteY35" fmla="*/ 77948 h 549782"/>
                    <a:gd name="connsiteX36" fmla="*/ 321 w 153931"/>
                    <a:gd name="connsiteY36" fmla="*/ 90224 h 549782"/>
                    <a:gd name="connsiteX37" fmla="*/ 15357 w 153931"/>
                    <a:gd name="connsiteY37" fmla="*/ 105973 h 549782"/>
                    <a:gd name="connsiteX38" fmla="*/ 24540 w 153931"/>
                    <a:gd name="connsiteY38" fmla="*/ 116203 h 549782"/>
                    <a:gd name="connsiteX39" fmla="*/ 15975 w 153931"/>
                    <a:gd name="connsiteY39" fmla="*/ 135092 h 549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53931" h="549782">
                      <a:moveTo>
                        <a:pt x="15975" y="135092"/>
                      </a:moveTo>
                      <a:cubicBezTo>
                        <a:pt x="2510" y="134331"/>
                        <a:pt x="-1725" y="139660"/>
                        <a:pt x="607" y="152173"/>
                      </a:cubicBezTo>
                      <a:cubicBezTo>
                        <a:pt x="1083" y="154838"/>
                        <a:pt x="1035" y="157693"/>
                        <a:pt x="607" y="160357"/>
                      </a:cubicBezTo>
                      <a:cubicBezTo>
                        <a:pt x="-916" y="170159"/>
                        <a:pt x="2177" y="175107"/>
                        <a:pt x="12835" y="173014"/>
                      </a:cubicBezTo>
                      <a:cubicBezTo>
                        <a:pt x="23683" y="170873"/>
                        <a:pt x="25634" y="176249"/>
                        <a:pt x="25348" y="185956"/>
                      </a:cubicBezTo>
                      <a:cubicBezTo>
                        <a:pt x="25063" y="194758"/>
                        <a:pt x="25016" y="201562"/>
                        <a:pt x="13358" y="199373"/>
                      </a:cubicBezTo>
                      <a:cubicBezTo>
                        <a:pt x="3652" y="197565"/>
                        <a:pt x="-1296" y="200705"/>
                        <a:pt x="607" y="211506"/>
                      </a:cubicBezTo>
                      <a:cubicBezTo>
                        <a:pt x="1320" y="215503"/>
                        <a:pt x="1273" y="219785"/>
                        <a:pt x="607" y="223782"/>
                      </a:cubicBezTo>
                      <a:cubicBezTo>
                        <a:pt x="-1201" y="234916"/>
                        <a:pt x="3604" y="238675"/>
                        <a:pt x="14072" y="236866"/>
                      </a:cubicBezTo>
                      <a:cubicBezTo>
                        <a:pt x="24778" y="235011"/>
                        <a:pt x="25729" y="241006"/>
                        <a:pt x="25396" y="249523"/>
                      </a:cubicBezTo>
                      <a:cubicBezTo>
                        <a:pt x="25111" y="257136"/>
                        <a:pt x="26348" y="264749"/>
                        <a:pt x="14738" y="262560"/>
                      </a:cubicBezTo>
                      <a:cubicBezTo>
                        <a:pt x="3557" y="260466"/>
                        <a:pt x="-1249" y="264654"/>
                        <a:pt x="702" y="276263"/>
                      </a:cubicBezTo>
                      <a:cubicBezTo>
                        <a:pt x="1368" y="280260"/>
                        <a:pt x="1368" y="284542"/>
                        <a:pt x="702" y="288539"/>
                      </a:cubicBezTo>
                      <a:cubicBezTo>
                        <a:pt x="-1059" y="299292"/>
                        <a:pt x="3795" y="302528"/>
                        <a:pt x="13549" y="300767"/>
                      </a:cubicBezTo>
                      <a:cubicBezTo>
                        <a:pt x="23112" y="299054"/>
                        <a:pt x="26062" y="302813"/>
                        <a:pt x="25586" y="312519"/>
                      </a:cubicBezTo>
                      <a:cubicBezTo>
                        <a:pt x="25158" y="321179"/>
                        <a:pt x="25396" y="328173"/>
                        <a:pt x="13644" y="325794"/>
                      </a:cubicBezTo>
                      <a:cubicBezTo>
                        <a:pt x="2272" y="323463"/>
                        <a:pt x="-678" y="329220"/>
                        <a:pt x="749" y="339355"/>
                      </a:cubicBezTo>
                      <a:cubicBezTo>
                        <a:pt x="1178" y="342495"/>
                        <a:pt x="1178" y="345778"/>
                        <a:pt x="749" y="348918"/>
                      </a:cubicBezTo>
                      <a:cubicBezTo>
                        <a:pt x="-773" y="359957"/>
                        <a:pt x="1796" y="366666"/>
                        <a:pt x="14881" y="363906"/>
                      </a:cubicBezTo>
                      <a:cubicBezTo>
                        <a:pt x="24825" y="361813"/>
                        <a:pt x="26252" y="367522"/>
                        <a:pt x="25444" y="375516"/>
                      </a:cubicBezTo>
                      <a:cubicBezTo>
                        <a:pt x="24778" y="382082"/>
                        <a:pt x="28394" y="391598"/>
                        <a:pt x="15737" y="389504"/>
                      </a:cubicBezTo>
                      <a:cubicBezTo>
                        <a:pt x="2224" y="387221"/>
                        <a:pt x="-725" y="394120"/>
                        <a:pt x="845" y="405634"/>
                      </a:cubicBezTo>
                      <a:cubicBezTo>
                        <a:pt x="1225" y="408299"/>
                        <a:pt x="1225" y="411153"/>
                        <a:pt x="845" y="413818"/>
                      </a:cubicBezTo>
                      <a:cubicBezTo>
                        <a:pt x="-630" y="424000"/>
                        <a:pt x="2510" y="429424"/>
                        <a:pt x="13786" y="427236"/>
                      </a:cubicBezTo>
                      <a:cubicBezTo>
                        <a:pt x="23731" y="425285"/>
                        <a:pt x="25967" y="429995"/>
                        <a:pt x="25586" y="439226"/>
                      </a:cubicBezTo>
                      <a:cubicBezTo>
                        <a:pt x="24873" y="455594"/>
                        <a:pt x="25111" y="472009"/>
                        <a:pt x="25539" y="488424"/>
                      </a:cubicBezTo>
                      <a:cubicBezTo>
                        <a:pt x="26300" y="517305"/>
                        <a:pt x="45475" y="540382"/>
                        <a:pt x="73500" y="547233"/>
                      </a:cubicBezTo>
                      <a:cubicBezTo>
                        <a:pt x="91057" y="551516"/>
                        <a:pt x="108852" y="549042"/>
                        <a:pt x="126552" y="549327"/>
                      </a:cubicBezTo>
                      <a:cubicBezTo>
                        <a:pt x="129169" y="546900"/>
                        <a:pt x="132452" y="547281"/>
                        <a:pt x="135592" y="547281"/>
                      </a:cubicBezTo>
                      <a:cubicBezTo>
                        <a:pt x="155290" y="547424"/>
                        <a:pt x="153911" y="549517"/>
                        <a:pt x="153911" y="528962"/>
                      </a:cubicBezTo>
                      <a:cubicBezTo>
                        <a:pt x="153911" y="352820"/>
                        <a:pt x="153863" y="176677"/>
                        <a:pt x="153863" y="487"/>
                      </a:cubicBezTo>
                      <a:lnTo>
                        <a:pt x="153863" y="487"/>
                      </a:lnTo>
                      <a:cubicBezTo>
                        <a:pt x="129264" y="392"/>
                        <a:pt x="104665" y="-464"/>
                        <a:pt x="80066" y="344"/>
                      </a:cubicBezTo>
                      <a:cubicBezTo>
                        <a:pt x="51946" y="1296"/>
                        <a:pt x="26823" y="25562"/>
                        <a:pt x="25396" y="53492"/>
                      </a:cubicBezTo>
                      <a:cubicBezTo>
                        <a:pt x="24778" y="64959"/>
                        <a:pt x="22256" y="70668"/>
                        <a:pt x="9932" y="68242"/>
                      </a:cubicBezTo>
                      <a:cubicBezTo>
                        <a:pt x="2082" y="66719"/>
                        <a:pt x="-630" y="70383"/>
                        <a:pt x="274" y="77948"/>
                      </a:cubicBezTo>
                      <a:cubicBezTo>
                        <a:pt x="749" y="81992"/>
                        <a:pt x="797" y="86179"/>
                        <a:pt x="321" y="90224"/>
                      </a:cubicBezTo>
                      <a:cubicBezTo>
                        <a:pt x="-1059" y="101786"/>
                        <a:pt x="1939" y="108495"/>
                        <a:pt x="15357" y="105973"/>
                      </a:cubicBezTo>
                      <a:cubicBezTo>
                        <a:pt x="23636" y="104403"/>
                        <a:pt x="26633" y="109303"/>
                        <a:pt x="24540" y="116203"/>
                      </a:cubicBezTo>
                      <a:cubicBezTo>
                        <a:pt x="22541" y="122769"/>
                        <a:pt x="32390" y="135996"/>
                        <a:pt x="15975" y="135092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4" name="Freeform: Shape 88">
                  <a:extLst>
                    <a:ext uri="{FF2B5EF4-FFF2-40B4-BE49-F238E27FC236}">
                      <a16:creationId xmlns:a16="http://schemas.microsoft.com/office/drawing/2014/main" id="{CBCA3543-DDBE-4749-973C-2C7DAC381AB0}"/>
                    </a:ext>
                  </a:extLst>
                </p:cNvPr>
                <p:cNvSpPr/>
                <p:nvPr/>
              </p:nvSpPr>
              <p:spPr>
                <a:xfrm>
                  <a:off x="4360286" y="3882514"/>
                  <a:ext cx="188950" cy="549630"/>
                </a:xfrm>
                <a:custGeom>
                  <a:avLst/>
                  <a:gdLst>
                    <a:gd name="connsiteX0" fmla="*/ 31736 w 188950"/>
                    <a:gd name="connsiteY0" fmla="*/ 21136 h 549630"/>
                    <a:gd name="connsiteX1" fmla="*/ 31784 w 188950"/>
                    <a:gd name="connsiteY1" fmla="*/ 525155 h 549630"/>
                    <a:gd name="connsiteX2" fmla="*/ 9421 w 188950"/>
                    <a:gd name="connsiteY2" fmla="*/ 548184 h 549630"/>
                    <a:gd name="connsiteX3" fmla="*/ 0 w 188950"/>
                    <a:gd name="connsiteY3" fmla="*/ 549135 h 549630"/>
                    <a:gd name="connsiteX4" fmla="*/ 96493 w 188950"/>
                    <a:gd name="connsiteY4" fmla="*/ 548850 h 549630"/>
                    <a:gd name="connsiteX5" fmla="*/ 155397 w 188950"/>
                    <a:gd name="connsiteY5" fmla="*/ 486329 h 549630"/>
                    <a:gd name="connsiteX6" fmla="*/ 155873 w 188950"/>
                    <a:gd name="connsiteY6" fmla="*/ 426521 h 549630"/>
                    <a:gd name="connsiteX7" fmla="*/ 155873 w 188950"/>
                    <a:gd name="connsiteY7" fmla="*/ 426521 h 549630"/>
                    <a:gd name="connsiteX8" fmla="*/ 155873 w 188950"/>
                    <a:gd name="connsiteY8" fmla="*/ 426521 h 549630"/>
                    <a:gd name="connsiteX9" fmla="*/ 155873 w 188950"/>
                    <a:gd name="connsiteY9" fmla="*/ 388456 h 549630"/>
                    <a:gd name="connsiteX10" fmla="*/ 155873 w 188950"/>
                    <a:gd name="connsiteY10" fmla="*/ 388456 h 549630"/>
                    <a:gd name="connsiteX11" fmla="*/ 176428 w 188950"/>
                    <a:gd name="connsiteY11" fmla="*/ 363667 h 549630"/>
                    <a:gd name="connsiteX12" fmla="*/ 183232 w 188950"/>
                    <a:gd name="connsiteY12" fmla="*/ 363572 h 549630"/>
                    <a:gd name="connsiteX13" fmla="*/ 188466 w 188950"/>
                    <a:gd name="connsiteY13" fmla="*/ 358576 h 549630"/>
                    <a:gd name="connsiteX14" fmla="*/ 185897 w 188950"/>
                    <a:gd name="connsiteY14" fmla="*/ 325698 h 549630"/>
                    <a:gd name="connsiteX15" fmla="*/ 185992 w 188950"/>
                    <a:gd name="connsiteY15" fmla="*/ 342018 h 549630"/>
                    <a:gd name="connsiteX16" fmla="*/ 161773 w 188950"/>
                    <a:gd name="connsiteY16" fmla="*/ 361050 h 549630"/>
                    <a:gd name="connsiteX17" fmla="*/ 155730 w 188950"/>
                    <a:gd name="connsiteY17" fmla="*/ 352343 h 549630"/>
                    <a:gd name="connsiteX18" fmla="*/ 153209 w 188950"/>
                    <a:gd name="connsiteY18" fmla="*/ 324128 h 549630"/>
                    <a:gd name="connsiteX19" fmla="*/ 153209 w 188950"/>
                    <a:gd name="connsiteY19" fmla="*/ 324128 h 549630"/>
                    <a:gd name="connsiteX20" fmla="*/ 153209 w 188950"/>
                    <a:gd name="connsiteY20" fmla="*/ 324128 h 549630"/>
                    <a:gd name="connsiteX21" fmla="*/ 178712 w 188950"/>
                    <a:gd name="connsiteY21" fmla="*/ 299529 h 549630"/>
                    <a:gd name="connsiteX22" fmla="*/ 181186 w 188950"/>
                    <a:gd name="connsiteY22" fmla="*/ 298624 h 549630"/>
                    <a:gd name="connsiteX23" fmla="*/ 177189 w 188950"/>
                    <a:gd name="connsiteY23" fmla="*/ 297959 h 549630"/>
                    <a:gd name="connsiteX24" fmla="*/ 154826 w 188950"/>
                    <a:gd name="connsiteY24" fmla="*/ 294580 h 549630"/>
                    <a:gd name="connsiteX25" fmla="*/ 156301 w 188950"/>
                    <a:gd name="connsiteY25" fmla="*/ 262083 h 549630"/>
                    <a:gd name="connsiteX26" fmla="*/ 156301 w 188950"/>
                    <a:gd name="connsiteY26" fmla="*/ 262083 h 549630"/>
                    <a:gd name="connsiteX27" fmla="*/ 153304 w 188950"/>
                    <a:gd name="connsiteY27" fmla="*/ 236342 h 549630"/>
                    <a:gd name="connsiteX28" fmla="*/ 153256 w 188950"/>
                    <a:gd name="connsiteY28" fmla="*/ 233677 h 549630"/>
                    <a:gd name="connsiteX29" fmla="*/ 186229 w 188950"/>
                    <a:gd name="connsiteY29" fmla="*/ 199515 h 549630"/>
                    <a:gd name="connsiteX30" fmla="*/ 177713 w 188950"/>
                    <a:gd name="connsiteY30" fmla="*/ 197183 h 549630"/>
                    <a:gd name="connsiteX31" fmla="*/ 153256 w 188950"/>
                    <a:gd name="connsiteY31" fmla="*/ 172870 h 549630"/>
                    <a:gd name="connsiteX32" fmla="*/ 153209 w 188950"/>
                    <a:gd name="connsiteY32" fmla="*/ 133759 h 549630"/>
                    <a:gd name="connsiteX33" fmla="*/ 153209 w 188950"/>
                    <a:gd name="connsiteY33" fmla="*/ 133759 h 549630"/>
                    <a:gd name="connsiteX34" fmla="*/ 153209 w 188950"/>
                    <a:gd name="connsiteY34" fmla="*/ 133759 h 549630"/>
                    <a:gd name="connsiteX35" fmla="*/ 153304 w 188950"/>
                    <a:gd name="connsiteY35" fmla="*/ 104782 h 549630"/>
                    <a:gd name="connsiteX36" fmla="*/ 153209 w 188950"/>
                    <a:gd name="connsiteY36" fmla="*/ 102070 h 549630"/>
                    <a:gd name="connsiteX37" fmla="*/ 185754 w 188950"/>
                    <a:gd name="connsiteY37" fmla="*/ 68383 h 549630"/>
                    <a:gd name="connsiteX38" fmla="*/ 185754 w 188950"/>
                    <a:gd name="connsiteY38" fmla="*/ 68383 h 549630"/>
                    <a:gd name="connsiteX39" fmla="*/ 163819 w 188950"/>
                    <a:gd name="connsiteY39" fmla="*/ 66099 h 549630"/>
                    <a:gd name="connsiteX40" fmla="*/ 152971 w 188950"/>
                    <a:gd name="connsiteY40" fmla="*/ 56726 h 549630"/>
                    <a:gd name="connsiteX41" fmla="*/ 91354 w 188950"/>
                    <a:gd name="connsiteY41" fmla="*/ 58 h 549630"/>
                    <a:gd name="connsiteX42" fmla="*/ 27311 w 188950"/>
                    <a:gd name="connsiteY42" fmla="*/ 296 h 549630"/>
                    <a:gd name="connsiteX43" fmla="*/ 27311 w 188950"/>
                    <a:gd name="connsiteY43" fmla="*/ 296 h 549630"/>
                    <a:gd name="connsiteX44" fmla="*/ 31736 w 188950"/>
                    <a:gd name="connsiteY44" fmla="*/ 21136 h 549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88950" h="549630">
                      <a:moveTo>
                        <a:pt x="31736" y="21136"/>
                      </a:moveTo>
                      <a:cubicBezTo>
                        <a:pt x="31831" y="189142"/>
                        <a:pt x="31831" y="357149"/>
                        <a:pt x="31784" y="525155"/>
                      </a:cubicBezTo>
                      <a:cubicBezTo>
                        <a:pt x="31784" y="547898"/>
                        <a:pt x="31641" y="547898"/>
                        <a:pt x="9421" y="548184"/>
                      </a:cubicBezTo>
                      <a:cubicBezTo>
                        <a:pt x="6233" y="548231"/>
                        <a:pt x="3045" y="547756"/>
                        <a:pt x="0" y="549135"/>
                      </a:cubicBezTo>
                      <a:cubicBezTo>
                        <a:pt x="32164" y="549135"/>
                        <a:pt x="64424" y="550420"/>
                        <a:pt x="96493" y="548850"/>
                      </a:cubicBezTo>
                      <a:cubicBezTo>
                        <a:pt x="131179" y="547184"/>
                        <a:pt x="154636" y="521063"/>
                        <a:pt x="155397" y="486329"/>
                      </a:cubicBezTo>
                      <a:cubicBezTo>
                        <a:pt x="155826" y="466393"/>
                        <a:pt x="155730" y="446457"/>
                        <a:pt x="155873" y="426521"/>
                      </a:cubicBezTo>
                      <a:lnTo>
                        <a:pt x="155873" y="426521"/>
                      </a:lnTo>
                      <a:lnTo>
                        <a:pt x="155873" y="426521"/>
                      </a:lnTo>
                      <a:cubicBezTo>
                        <a:pt x="155873" y="413817"/>
                        <a:pt x="155873" y="401113"/>
                        <a:pt x="155873" y="388456"/>
                      </a:cubicBezTo>
                      <a:lnTo>
                        <a:pt x="155873" y="388456"/>
                      </a:lnTo>
                      <a:cubicBezTo>
                        <a:pt x="153256" y="364000"/>
                        <a:pt x="153256" y="364000"/>
                        <a:pt x="176428" y="363667"/>
                      </a:cubicBezTo>
                      <a:cubicBezTo>
                        <a:pt x="178712" y="363619"/>
                        <a:pt x="180996" y="363714"/>
                        <a:pt x="183232" y="363572"/>
                      </a:cubicBezTo>
                      <a:cubicBezTo>
                        <a:pt x="186372" y="363429"/>
                        <a:pt x="188799" y="361764"/>
                        <a:pt x="188466" y="358576"/>
                      </a:cubicBezTo>
                      <a:cubicBezTo>
                        <a:pt x="187276" y="347632"/>
                        <a:pt x="191654" y="336261"/>
                        <a:pt x="185897" y="325698"/>
                      </a:cubicBezTo>
                      <a:cubicBezTo>
                        <a:pt x="185944" y="331122"/>
                        <a:pt x="185992" y="336594"/>
                        <a:pt x="185992" y="342018"/>
                      </a:cubicBezTo>
                      <a:cubicBezTo>
                        <a:pt x="185992" y="361193"/>
                        <a:pt x="181043" y="364857"/>
                        <a:pt x="161773" y="361050"/>
                      </a:cubicBezTo>
                      <a:cubicBezTo>
                        <a:pt x="156111" y="359908"/>
                        <a:pt x="155873" y="356625"/>
                        <a:pt x="155730" y="352343"/>
                      </a:cubicBezTo>
                      <a:cubicBezTo>
                        <a:pt x="155350" y="342874"/>
                        <a:pt x="157158" y="333263"/>
                        <a:pt x="153209" y="324128"/>
                      </a:cubicBezTo>
                      <a:cubicBezTo>
                        <a:pt x="153209" y="324128"/>
                        <a:pt x="153209" y="324128"/>
                        <a:pt x="153209" y="324128"/>
                      </a:cubicBezTo>
                      <a:cubicBezTo>
                        <a:pt x="153209" y="324128"/>
                        <a:pt x="153209" y="324128"/>
                        <a:pt x="153209" y="324128"/>
                      </a:cubicBezTo>
                      <a:cubicBezTo>
                        <a:pt x="155112" y="301813"/>
                        <a:pt x="155112" y="301813"/>
                        <a:pt x="178712" y="299529"/>
                      </a:cubicBezTo>
                      <a:cubicBezTo>
                        <a:pt x="179568" y="299434"/>
                        <a:pt x="180377" y="298910"/>
                        <a:pt x="181186" y="298624"/>
                      </a:cubicBezTo>
                      <a:cubicBezTo>
                        <a:pt x="179854" y="298434"/>
                        <a:pt x="178521" y="298244"/>
                        <a:pt x="177189" y="297959"/>
                      </a:cubicBezTo>
                      <a:cubicBezTo>
                        <a:pt x="169529" y="296341"/>
                        <a:pt x="157586" y="302288"/>
                        <a:pt x="154826" y="294580"/>
                      </a:cubicBezTo>
                      <a:cubicBezTo>
                        <a:pt x="151353" y="284874"/>
                        <a:pt x="150211" y="272646"/>
                        <a:pt x="156301" y="262083"/>
                      </a:cubicBezTo>
                      <a:cubicBezTo>
                        <a:pt x="156301" y="262083"/>
                        <a:pt x="156301" y="262083"/>
                        <a:pt x="156301" y="262083"/>
                      </a:cubicBezTo>
                      <a:cubicBezTo>
                        <a:pt x="151353" y="253947"/>
                        <a:pt x="155255" y="244811"/>
                        <a:pt x="153304" y="236342"/>
                      </a:cubicBezTo>
                      <a:cubicBezTo>
                        <a:pt x="153304" y="235438"/>
                        <a:pt x="153256" y="234534"/>
                        <a:pt x="153256" y="233677"/>
                      </a:cubicBezTo>
                      <a:cubicBezTo>
                        <a:pt x="153351" y="200133"/>
                        <a:pt x="153351" y="200133"/>
                        <a:pt x="186229" y="199515"/>
                      </a:cubicBezTo>
                      <a:cubicBezTo>
                        <a:pt x="184183" y="195851"/>
                        <a:pt x="180663" y="197278"/>
                        <a:pt x="177713" y="197183"/>
                      </a:cubicBezTo>
                      <a:cubicBezTo>
                        <a:pt x="154208" y="196470"/>
                        <a:pt x="154208" y="196517"/>
                        <a:pt x="153256" y="172870"/>
                      </a:cubicBezTo>
                      <a:cubicBezTo>
                        <a:pt x="153256" y="159833"/>
                        <a:pt x="153209" y="146796"/>
                        <a:pt x="153209" y="133759"/>
                      </a:cubicBezTo>
                      <a:lnTo>
                        <a:pt x="153209" y="133759"/>
                      </a:lnTo>
                      <a:lnTo>
                        <a:pt x="153209" y="133759"/>
                      </a:lnTo>
                      <a:cubicBezTo>
                        <a:pt x="153256" y="124100"/>
                        <a:pt x="153304" y="114441"/>
                        <a:pt x="153304" y="104782"/>
                      </a:cubicBezTo>
                      <a:cubicBezTo>
                        <a:pt x="153256" y="103878"/>
                        <a:pt x="153209" y="102974"/>
                        <a:pt x="153209" y="102070"/>
                      </a:cubicBezTo>
                      <a:cubicBezTo>
                        <a:pt x="152923" y="68573"/>
                        <a:pt x="152923" y="68573"/>
                        <a:pt x="185754" y="68383"/>
                      </a:cubicBezTo>
                      <a:cubicBezTo>
                        <a:pt x="185754" y="68383"/>
                        <a:pt x="185754" y="68383"/>
                        <a:pt x="185754" y="68383"/>
                      </a:cubicBezTo>
                      <a:cubicBezTo>
                        <a:pt x="178902" y="63244"/>
                        <a:pt x="171099" y="66432"/>
                        <a:pt x="163819" y="66099"/>
                      </a:cubicBezTo>
                      <a:cubicBezTo>
                        <a:pt x="157063" y="65814"/>
                        <a:pt x="153589" y="65243"/>
                        <a:pt x="152971" y="56726"/>
                      </a:cubicBezTo>
                      <a:cubicBezTo>
                        <a:pt x="150639" y="23800"/>
                        <a:pt x="124708" y="343"/>
                        <a:pt x="91354" y="58"/>
                      </a:cubicBezTo>
                      <a:cubicBezTo>
                        <a:pt x="69991" y="-133"/>
                        <a:pt x="48627" y="200"/>
                        <a:pt x="27311" y="296"/>
                      </a:cubicBezTo>
                      <a:lnTo>
                        <a:pt x="27311" y="296"/>
                      </a:lnTo>
                      <a:cubicBezTo>
                        <a:pt x="32783" y="6434"/>
                        <a:pt x="31688" y="13999"/>
                        <a:pt x="31736" y="21136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5" name="Freeform: Shape 89">
                  <a:extLst>
                    <a:ext uri="{FF2B5EF4-FFF2-40B4-BE49-F238E27FC236}">
                      <a16:creationId xmlns:a16="http://schemas.microsoft.com/office/drawing/2014/main" id="{339F65F6-52AF-4F10-9239-1C8B1386DFB2}"/>
                    </a:ext>
                  </a:extLst>
                </p:cNvPr>
                <p:cNvSpPr/>
                <p:nvPr/>
              </p:nvSpPr>
              <p:spPr>
                <a:xfrm>
                  <a:off x="4360286" y="3882905"/>
                  <a:ext cx="31824" cy="548792"/>
                </a:xfrm>
                <a:custGeom>
                  <a:avLst/>
                  <a:gdLst>
                    <a:gd name="connsiteX0" fmla="*/ 27359 w 31824"/>
                    <a:gd name="connsiteY0" fmla="*/ 528428 h 548792"/>
                    <a:gd name="connsiteX1" fmla="*/ 9040 w 31824"/>
                    <a:gd name="connsiteY1" fmla="*/ 546746 h 548792"/>
                    <a:gd name="connsiteX2" fmla="*/ 0 w 31824"/>
                    <a:gd name="connsiteY2" fmla="*/ 548792 h 548792"/>
                    <a:gd name="connsiteX3" fmla="*/ 9421 w 31824"/>
                    <a:gd name="connsiteY3" fmla="*/ 547841 h 548792"/>
                    <a:gd name="connsiteX4" fmla="*/ 31784 w 31824"/>
                    <a:gd name="connsiteY4" fmla="*/ 524811 h 548792"/>
                    <a:gd name="connsiteX5" fmla="*/ 31736 w 31824"/>
                    <a:gd name="connsiteY5" fmla="*/ 20793 h 548792"/>
                    <a:gd name="connsiteX6" fmla="*/ 27311 w 31824"/>
                    <a:gd name="connsiteY6" fmla="*/ 0 h 548792"/>
                    <a:gd name="connsiteX7" fmla="*/ 27311 w 31824"/>
                    <a:gd name="connsiteY7" fmla="*/ 0 h 548792"/>
                    <a:gd name="connsiteX8" fmla="*/ 27311 w 31824"/>
                    <a:gd name="connsiteY8" fmla="*/ 0 h 548792"/>
                    <a:gd name="connsiteX9" fmla="*/ 27359 w 31824"/>
                    <a:gd name="connsiteY9" fmla="*/ 528428 h 548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824" h="548792">
                      <a:moveTo>
                        <a:pt x="27359" y="528428"/>
                      </a:moveTo>
                      <a:cubicBezTo>
                        <a:pt x="27359" y="548982"/>
                        <a:pt x="28691" y="546889"/>
                        <a:pt x="9040" y="546746"/>
                      </a:cubicBezTo>
                      <a:cubicBezTo>
                        <a:pt x="5900" y="546699"/>
                        <a:pt x="2617" y="546366"/>
                        <a:pt x="0" y="548792"/>
                      </a:cubicBezTo>
                      <a:cubicBezTo>
                        <a:pt x="3045" y="547412"/>
                        <a:pt x="6281" y="547888"/>
                        <a:pt x="9421" y="547841"/>
                      </a:cubicBezTo>
                      <a:cubicBezTo>
                        <a:pt x="31641" y="547555"/>
                        <a:pt x="31784" y="547603"/>
                        <a:pt x="31784" y="524811"/>
                      </a:cubicBezTo>
                      <a:cubicBezTo>
                        <a:pt x="31831" y="356805"/>
                        <a:pt x="31831" y="188799"/>
                        <a:pt x="31736" y="20793"/>
                      </a:cubicBezTo>
                      <a:cubicBezTo>
                        <a:pt x="31736" y="13608"/>
                        <a:pt x="32830" y="6043"/>
                        <a:pt x="27311" y="0"/>
                      </a:cubicBezTo>
                      <a:lnTo>
                        <a:pt x="27311" y="0"/>
                      </a:lnTo>
                      <a:lnTo>
                        <a:pt x="27311" y="0"/>
                      </a:lnTo>
                      <a:cubicBezTo>
                        <a:pt x="27311" y="176095"/>
                        <a:pt x="27359" y="352238"/>
                        <a:pt x="27359" y="528428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6" name="Freeform: Shape 90">
                  <a:extLst>
                    <a:ext uri="{FF2B5EF4-FFF2-40B4-BE49-F238E27FC236}">
                      <a16:creationId xmlns:a16="http://schemas.microsoft.com/office/drawing/2014/main" id="{A5A04C8C-C077-416E-AAAA-95A88A6A41A8}"/>
                    </a:ext>
                  </a:extLst>
                </p:cNvPr>
                <p:cNvSpPr/>
                <p:nvPr/>
              </p:nvSpPr>
              <p:spPr>
                <a:xfrm>
                  <a:off x="2827676" y="3991630"/>
                  <a:ext cx="1319546" cy="331050"/>
                </a:xfrm>
                <a:custGeom>
                  <a:avLst/>
                  <a:gdLst>
                    <a:gd name="connsiteX0" fmla="*/ 9657 w 1319546"/>
                    <a:gd name="connsiteY0" fmla="*/ 17982 h 331050"/>
                    <a:gd name="connsiteX1" fmla="*/ 18983 w 1319546"/>
                    <a:gd name="connsiteY1" fmla="*/ 83072 h 331050"/>
                    <a:gd name="connsiteX2" fmla="*/ 83359 w 1319546"/>
                    <a:gd name="connsiteY2" fmla="*/ 70748 h 331050"/>
                    <a:gd name="connsiteX3" fmla="*/ 102819 w 1319546"/>
                    <a:gd name="connsiteY3" fmla="*/ 60661 h 331050"/>
                    <a:gd name="connsiteX4" fmla="*/ 120567 w 1319546"/>
                    <a:gd name="connsiteY4" fmla="*/ 60614 h 331050"/>
                    <a:gd name="connsiteX5" fmla="*/ 139742 w 1319546"/>
                    <a:gd name="connsiteY5" fmla="*/ 70130 h 331050"/>
                    <a:gd name="connsiteX6" fmla="*/ 200740 w 1319546"/>
                    <a:gd name="connsiteY6" fmla="*/ 148923 h 331050"/>
                    <a:gd name="connsiteX7" fmla="*/ 223721 w 1319546"/>
                    <a:gd name="connsiteY7" fmla="*/ 159486 h 331050"/>
                    <a:gd name="connsiteX8" fmla="*/ 953651 w 1319546"/>
                    <a:gd name="connsiteY8" fmla="*/ 159105 h 331050"/>
                    <a:gd name="connsiteX9" fmla="*/ 975443 w 1319546"/>
                    <a:gd name="connsiteY9" fmla="*/ 167432 h 331050"/>
                    <a:gd name="connsiteX10" fmla="*/ 1110334 w 1319546"/>
                    <a:gd name="connsiteY10" fmla="*/ 293282 h 331050"/>
                    <a:gd name="connsiteX11" fmla="*/ 1129461 w 1319546"/>
                    <a:gd name="connsiteY11" fmla="*/ 300990 h 331050"/>
                    <a:gd name="connsiteX12" fmla="*/ 1218293 w 1319546"/>
                    <a:gd name="connsiteY12" fmla="*/ 300657 h 331050"/>
                    <a:gd name="connsiteX13" fmla="*/ 1236612 w 1319546"/>
                    <a:gd name="connsiteY13" fmla="*/ 310458 h 331050"/>
                    <a:gd name="connsiteX14" fmla="*/ 1286238 w 1319546"/>
                    <a:gd name="connsiteY14" fmla="*/ 329157 h 331050"/>
                    <a:gd name="connsiteX15" fmla="*/ 1319544 w 1319546"/>
                    <a:gd name="connsiteY15" fmla="*/ 286287 h 331050"/>
                    <a:gd name="connsiteX16" fmla="*/ 1291710 w 1319546"/>
                    <a:gd name="connsiteY16" fmla="*/ 243465 h 331050"/>
                    <a:gd name="connsiteX17" fmla="*/ 1242655 w 1319546"/>
                    <a:gd name="connsiteY17" fmla="*/ 252981 h 331050"/>
                    <a:gd name="connsiteX18" fmla="*/ 1225050 w 1319546"/>
                    <a:gd name="connsiteY18" fmla="*/ 260404 h 331050"/>
                    <a:gd name="connsiteX19" fmla="*/ 1143021 w 1319546"/>
                    <a:gd name="connsiteY19" fmla="*/ 260404 h 331050"/>
                    <a:gd name="connsiteX20" fmla="*/ 1126130 w 1319546"/>
                    <a:gd name="connsiteY20" fmla="*/ 253647 h 331050"/>
                    <a:gd name="connsiteX21" fmla="*/ 993476 w 1319546"/>
                    <a:gd name="connsiteY21" fmla="*/ 129415 h 331050"/>
                    <a:gd name="connsiteX22" fmla="*/ 969400 w 1319546"/>
                    <a:gd name="connsiteY22" fmla="*/ 119946 h 331050"/>
                    <a:gd name="connsiteX23" fmla="*/ 242182 w 1319546"/>
                    <a:gd name="connsiteY23" fmla="*/ 120327 h 331050"/>
                    <a:gd name="connsiteX24" fmla="*/ 221722 w 1319546"/>
                    <a:gd name="connsiteY24" fmla="*/ 110763 h 331050"/>
                    <a:gd name="connsiteX25" fmla="*/ 183230 w 1319546"/>
                    <a:gd name="connsiteY25" fmla="*/ 61185 h 331050"/>
                    <a:gd name="connsiteX26" fmla="*/ 152017 w 1319546"/>
                    <a:gd name="connsiteY26" fmla="*/ 23977 h 331050"/>
                    <a:gd name="connsiteX27" fmla="*/ 102296 w 1319546"/>
                    <a:gd name="connsiteY27" fmla="*/ 21931 h 331050"/>
                    <a:gd name="connsiteX28" fmla="*/ 74747 w 1319546"/>
                    <a:gd name="connsiteY28" fmla="*/ 11749 h 331050"/>
                    <a:gd name="connsiteX29" fmla="*/ 9657 w 1319546"/>
                    <a:gd name="connsiteY29" fmla="*/ 17982 h 331050"/>
                    <a:gd name="connsiteX30" fmla="*/ 1274391 w 1319546"/>
                    <a:gd name="connsiteY30" fmla="*/ 278770 h 331050"/>
                    <a:gd name="connsiteX31" fmla="*/ 1280957 w 1319546"/>
                    <a:gd name="connsiteY31" fmla="*/ 285764 h 331050"/>
                    <a:gd name="connsiteX32" fmla="*/ 1273963 w 1319546"/>
                    <a:gd name="connsiteY32" fmla="*/ 292425 h 331050"/>
                    <a:gd name="connsiteX33" fmla="*/ 1267444 w 1319546"/>
                    <a:gd name="connsiteY33" fmla="*/ 285383 h 331050"/>
                    <a:gd name="connsiteX34" fmla="*/ 1274391 w 1319546"/>
                    <a:gd name="connsiteY34" fmla="*/ 278770 h 331050"/>
                    <a:gd name="connsiteX35" fmla="*/ 52860 w 1319546"/>
                    <a:gd name="connsiteY35" fmla="*/ 45911 h 331050"/>
                    <a:gd name="connsiteX36" fmla="*/ 45628 w 1319546"/>
                    <a:gd name="connsiteY36" fmla="*/ 52668 h 331050"/>
                    <a:gd name="connsiteX37" fmla="*/ 38681 w 1319546"/>
                    <a:gd name="connsiteY37" fmla="*/ 46054 h 331050"/>
                    <a:gd name="connsiteX38" fmla="*/ 45485 w 1319546"/>
                    <a:gd name="connsiteY38" fmla="*/ 38965 h 331050"/>
                    <a:gd name="connsiteX39" fmla="*/ 52860 w 1319546"/>
                    <a:gd name="connsiteY39" fmla="*/ 45911 h 331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319546" h="331050">
                      <a:moveTo>
                        <a:pt x="9657" y="17982"/>
                      </a:moveTo>
                      <a:cubicBezTo>
                        <a:pt x="-6330" y="37918"/>
                        <a:pt x="-1953" y="68417"/>
                        <a:pt x="18983" y="83072"/>
                      </a:cubicBezTo>
                      <a:cubicBezTo>
                        <a:pt x="40489" y="98107"/>
                        <a:pt x="70417" y="93016"/>
                        <a:pt x="83359" y="70748"/>
                      </a:cubicBezTo>
                      <a:cubicBezTo>
                        <a:pt x="88402" y="62041"/>
                        <a:pt x="94017" y="59900"/>
                        <a:pt x="102819" y="60661"/>
                      </a:cubicBezTo>
                      <a:cubicBezTo>
                        <a:pt x="108719" y="61185"/>
                        <a:pt x="114714" y="61375"/>
                        <a:pt x="120567" y="60614"/>
                      </a:cubicBezTo>
                      <a:cubicBezTo>
                        <a:pt x="129369" y="59519"/>
                        <a:pt x="134508" y="63183"/>
                        <a:pt x="139742" y="70130"/>
                      </a:cubicBezTo>
                      <a:cubicBezTo>
                        <a:pt x="159725" y="96632"/>
                        <a:pt x="180803" y="122373"/>
                        <a:pt x="200740" y="148923"/>
                      </a:cubicBezTo>
                      <a:cubicBezTo>
                        <a:pt x="206925" y="157154"/>
                        <a:pt x="213729" y="159486"/>
                        <a:pt x="223721" y="159486"/>
                      </a:cubicBezTo>
                      <a:cubicBezTo>
                        <a:pt x="467047" y="159200"/>
                        <a:pt x="710325" y="159295"/>
                        <a:pt x="953651" y="159105"/>
                      </a:cubicBezTo>
                      <a:cubicBezTo>
                        <a:pt x="962454" y="159105"/>
                        <a:pt x="968972" y="161389"/>
                        <a:pt x="975443" y="167432"/>
                      </a:cubicBezTo>
                      <a:cubicBezTo>
                        <a:pt x="1020264" y="209540"/>
                        <a:pt x="1065560" y="251173"/>
                        <a:pt x="1110334" y="293282"/>
                      </a:cubicBezTo>
                      <a:cubicBezTo>
                        <a:pt x="1116091" y="298706"/>
                        <a:pt x="1121610" y="301085"/>
                        <a:pt x="1129461" y="300990"/>
                      </a:cubicBezTo>
                      <a:cubicBezTo>
                        <a:pt x="1159056" y="300562"/>
                        <a:pt x="1188698" y="301085"/>
                        <a:pt x="1218293" y="300657"/>
                      </a:cubicBezTo>
                      <a:cubicBezTo>
                        <a:pt x="1226763" y="300514"/>
                        <a:pt x="1231901" y="302417"/>
                        <a:pt x="1236612" y="310458"/>
                      </a:cubicBezTo>
                      <a:cubicBezTo>
                        <a:pt x="1246699" y="327873"/>
                        <a:pt x="1267159" y="334724"/>
                        <a:pt x="1286238" y="329157"/>
                      </a:cubicBezTo>
                      <a:cubicBezTo>
                        <a:pt x="1306841" y="323115"/>
                        <a:pt x="1319354" y="307032"/>
                        <a:pt x="1319544" y="286287"/>
                      </a:cubicBezTo>
                      <a:cubicBezTo>
                        <a:pt x="1319735" y="266922"/>
                        <a:pt x="1309362" y="250079"/>
                        <a:pt x="1291710" y="243465"/>
                      </a:cubicBezTo>
                      <a:cubicBezTo>
                        <a:pt x="1273772" y="236756"/>
                        <a:pt x="1256500" y="238659"/>
                        <a:pt x="1242655" y="252981"/>
                      </a:cubicBezTo>
                      <a:cubicBezTo>
                        <a:pt x="1237421" y="258358"/>
                        <a:pt x="1232377" y="260499"/>
                        <a:pt x="1225050" y="260404"/>
                      </a:cubicBezTo>
                      <a:cubicBezTo>
                        <a:pt x="1197739" y="260023"/>
                        <a:pt x="1170380" y="260023"/>
                        <a:pt x="1143021" y="260404"/>
                      </a:cubicBezTo>
                      <a:cubicBezTo>
                        <a:pt x="1136075" y="260499"/>
                        <a:pt x="1131126" y="258310"/>
                        <a:pt x="1126130" y="253647"/>
                      </a:cubicBezTo>
                      <a:cubicBezTo>
                        <a:pt x="1081976" y="212157"/>
                        <a:pt x="1037488" y="171048"/>
                        <a:pt x="993476" y="129415"/>
                      </a:cubicBezTo>
                      <a:cubicBezTo>
                        <a:pt x="986339" y="122658"/>
                        <a:pt x="979297" y="119899"/>
                        <a:pt x="969400" y="119946"/>
                      </a:cubicBezTo>
                      <a:cubicBezTo>
                        <a:pt x="726979" y="120232"/>
                        <a:pt x="484604" y="120137"/>
                        <a:pt x="242182" y="120327"/>
                      </a:cubicBezTo>
                      <a:cubicBezTo>
                        <a:pt x="233332" y="120327"/>
                        <a:pt x="227242" y="118614"/>
                        <a:pt x="221722" y="110763"/>
                      </a:cubicBezTo>
                      <a:cubicBezTo>
                        <a:pt x="209637" y="93682"/>
                        <a:pt x="196172" y="77600"/>
                        <a:pt x="183230" y="61185"/>
                      </a:cubicBezTo>
                      <a:cubicBezTo>
                        <a:pt x="173095" y="48338"/>
                        <a:pt x="165245" y="31304"/>
                        <a:pt x="152017" y="23977"/>
                      </a:cubicBezTo>
                      <a:cubicBezTo>
                        <a:pt x="138171" y="16316"/>
                        <a:pt x="119044" y="21693"/>
                        <a:pt x="102296" y="21931"/>
                      </a:cubicBezTo>
                      <a:cubicBezTo>
                        <a:pt x="91352" y="22121"/>
                        <a:pt x="83216" y="19980"/>
                        <a:pt x="74747" y="11749"/>
                      </a:cubicBezTo>
                      <a:cubicBezTo>
                        <a:pt x="55905" y="-6475"/>
                        <a:pt x="26310" y="-2811"/>
                        <a:pt x="9657" y="17982"/>
                      </a:cubicBezTo>
                      <a:close/>
                      <a:moveTo>
                        <a:pt x="1274391" y="278770"/>
                      </a:moveTo>
                      <a:cubicBezTo>
                        <a:pt x="1278387" y="279388"/>
                        <a:pt x="1281242" y="281339"/>
                        <a:pt x="1280957" y="285764"/>
                      </a:cubicBezTo>
                      <a:cubicBezTo>
                        <a:pt x="1280719" y="289999"/>
                        <a:pt x="1278007" y="292568"/>
                        <a:pt x="1273963" y="292425"/>
                      </a:cubicBezTo>
                      <a:cubicBezTo>
                        <a:pt x="1270013" y="292283"/>
                        <a:pt x="1267396" y="289761"/>
                        <a:pt x="1267444" y="285383"/>
                      </a:cubicBezTo>
                      <a:cubicBezTo>
                        <a:pt x="1267491" y="280863"/>
                        <a:pt x="1270346" y="279198"/>
                        <a:pt x="1274391" y="278770"/>
                      </a:cubicBezTo>
                      <a:close/>
                      <a:moveTo>
                        <a:pt x="52860" y="45911"/>
                      </a:moveTo>
                      <a:cubicBezTo>
                        <a:pt x="52003" y="49908"/>
                        <a:pt x="50100" y="52525"/>
                        <a:pt x="45628" y="52668"/>
                      </a:cubicBezTo>
                      <a:cubicBezTo>
                        <a:pt x="40965" y="52811"/>
                        <a:pt x="38586" y="49956"/>
                        <a:pt x="38681" y="46054"/>
                      </a:cubicBezTo>
                      <a:cubicBezTo>
                        <a:pt x="38776" y="42343"/>
                        <a:pt x="41107" y="38917"/>
                        <a:pt x="45485" y="38965"/>
                      </a:cubicBezTo>
                      <a:cubicBezTo>
                        <a:pt x="49767" y="39012"/>
                        <a:pt x="51575" y="42343"/>
                        <a:pt x="52860" y="45911"/>
                      </a:cubicBezTo>
                      <a:close/>
                    </a:path>
                  </a:pathLst>
                </a:custGeom>
                <a:solidFill>
                  <a:srgbClr val="1C97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7" name="Freeform: Shape 91">
                  <a:extLst>
                    <a:ext uri="{FF2B5EF4-FFF2-40B4-BE49-F238E27FC236}">
                      <a16:creationId xmlns:a16="http://schemas.microsoft.com/office/drawing/2014/main" id="{234CB31B-446F-4BA7-8A5F-22C9023FADC0}"/>
                    </a:ext>
                  </a:extLst>
                </p:cNvPr>
                <p:cNvSpPr/>
                <p:nvPr/>
              </p:nvSpPr>
              <p:spPr>
                <a:xfrm>
                  <a:off x="2700015" y="4111508"/>
                  <a:ext cx="1263872" cy="307144"/>
                </a:xfrm>
                <a:custGeom>
                  <a:avLst/>
                  <a:gdLst>
                    <a:gd name="connsiteX0" fmla="*/ 12182 w 1263872"/>
                    <a:gd name="connsiteY0" fmla="*/ 14913 h 307144"/>
                    <a:gd name="connsiteX1" fmla="*/ 17035 w 1263872"/>
                    <a:gd name="connsiteY1" fmla="*/ 81525 h 307144"/>
                    <a:gd name="connsiteX2" fmla="*/ 83695 w 1263872"/>
                    <a:gd name="connsiteY2" fmla="*/ 70439 h 307144"/>
                    <a:gd name="connsiteX3" fmla="*/ 95400 w 1263872"/>
                    <a:gd name="connsiteY3" fmla="*/ 63207 h 307144"/>
                    <a:gd name="connsiteX4" fmla="*/ 206072 w 1263872"/>
                    <a:gd name="connsiteY4" fmla="*/ 60828 h 307144"/>
                    <a:gd name="connsiteX5" fmla="*/ 219109 w 1263872"/>
                    <a:gd name="connsiteY5" fmla="*/ 69821 h 307144"/>
                    <a:gd name="connsiteX6" fmla="*/ 245944 w 1263872"/>
                    <a:gd name="connsiteY6" fmla="*/ 126298 h 307144"/>
                    <a:gd name="connsiteX7" fmla="*/ 264310 w 1263872"/>
                    <a:gd name="connsiteY7" fmla="*/ 137860 h 307144"/>
                    <a:gd name="connsiteX8" fmla="*/ 656658 w 1263872"/>
                    <a:gd name="connsiteY8" fmla="*/ 137623 h 307144"/>
                    <a:gd name="connsiteX9" fmla="*/ 1047626 w 1263872"/>
                    <a:gd name="connsiteY9" fmla="*/ 137432 h 307144"/>
                    <a:gd name="connsiteX10" fmla="*/ 1072891 w 1263872"/>
                    <a:gd name="connsiteY10" fmla="*/ 147234 h 307144"/>
                    <a:gd name="connsiteX11" fmla="*/ 1167053 w 1263872"/>
                    <a:gd name="connsiteY11" fmla="*/ 234639 h 307144"/>
                    <a:gd name="connsiteX12" fmla="*/ 1173999 w 1263872"/>
                    <a:gd name="connsiteY12" fmla="*/ 252624 h 307144"/>
                    <a:gd name="connsiteX13" fmla="*/ 1214205 w 1263872"/>
                    <a:gd name="connsiteY13" fmla="*/ 306961 h 307144"/>
                    <a:gd name="connsiteX14" fmla="*/ 1263831 w 1263872"/>
                    <a:gd name="connsiteY14" fmla="*/ 263568 h 307144"/>
                    <a:gd name="connsiteX15" fmla="*/ 1214585 w 1263872"/>
                    <a:gd name="connsiteY15" fmla="*/ 216463 h 307144"/>
                    <a:gd name="connsiteX16" fmla="*/ 1198075 w 1263872"/>
                    <a:gd name="connsiteY16" fmla="*/ 209326 h 307144"/>
                    <a:gd name="connsiteX17" fmla="*/ 1088926 w 1263872"/>
                    <a:gd name="connsiteY17" fmla="*/ 107980 h 307144"/>
                    <a:gd name="connsiteX18" fmla="*/ 1063660 w 1263872"/>
                    <a:gd name="connsiteY18" fmla="*/ 98274 h 307144"/>
                    <a:gd name="connsiteX19" fmla="*/ 289956 w 1263872"/>
                    <a:gd name="connsiteY19" fmla="*/ 98654 h 307144"/>
                    <a:gd name="connsiteX20" fmla="*/ 271400 w 1263872"/>
                    <a:gd name="connsiteY20" fmla="*/ 87330 h 307144"/>
                    <a:gd name="connsiteX21" fmla="*/ 244659 w 1263872"/>
                    <a:gd name="connsiteY21" fmla="*/ 30852 h 307144"/>
                    <a:gd name="connsiteX22" fmla="*/ 228387 w 1263872"/>
                    <a:gd name="connsiteY22" fmla="*/ 20575 h 307144"/>
                    <a:gd name="connsiteX23" fmla="*/ 94448 w 1263872"/>
                    <a:gd name="connsiteY23" fmla="*/ 22906 h 307144"/>
                    <a:gd name="connsiteX24" fmla="*/ 80507 w 1263872"/>
                    <a:gd name="connsiteY24" fmla="*/ 16911 h 307144"/>
                    <a:gd name="connsiteX25" fmla="*/ 12182 w 1263872"/>
                    <a:gd name="connsiteY25" fmla="*/ 14913 h 307144"/>
                    <a:gd name="connsiteX26" fmla="*/ 1218725 w 1263872"/>
                    <a:gd name="connsiteY26" fmla="*/ 254718 h 307144"/>
                    <a:gd name="connsiteX27" fmla="*/ 1225481 w 1263872"/>
                    <a:gd name="connsiteY27" fmla="*/ 261189 h 307144"/>
                    <a:gd name="connsiteX28" fmla="*/ 1218106 w 1263872"/>
                    <a:gd name="connsiteY28" fmla="*/ 268278 h 307144"/>
                    <a:gd name="connsiteX29" fmla="*/ 1211683 w 1263872"/>
                    <a:gd name="connsiteY29" fmla="*/ 261093 h 307144"/>
                    <a:gd name="connsiteX30" fmla="*/ 1218725 w 1263872"/>
                    <a:gd name="connsiteY30" fmla="*/ 254718 h 307144"/>
                    <a:gd name="connsiteX31" fmla="*/ 52435 w 1263872"/>
                    <a:gd name="connsiteY31" fmla="*/ 46078 h 307144"/>
                    <a:gd name="connsiteX32" fmla="*/ 46107 w 1263872"/>
                    <a:gd name="connsiteY32" fmla="*/ 52691 h 307144"/>
                    <a:gd name="connsiteX33" fmla="*/ 38922 w 1263872"/>
                    <a:gd name="connsiteY33" fmla="*/ 45554 h 307144"/>
                    <a:gd name="connsiteX34" fmla="*/ 45916 w 1263872"/>
                    <a:gd name="connsiteY34" fmla="*/ 39131 h 307144"/>
                    <a:gd name="connsiteX35" fmla="*/ 52435 w 1263872"/>
                    <a:gd name="connsiteY35" fmla="*/ 46078 h 307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63872" h="307144">
                      <a:moveTo>
                        <a:pt x="12182" y="14913"/>
                      </a:moveTo>
                      <a:cubicBezTo>
                        <a:pt x="-5804" y="34040"/>
                        <a:pt x="-3615" y="64444"/>
                        <a:pt x="17035" y="81525"/>
                      </a:cubicBezTo>
                      <a:cubicBezTo>
                        <a:pt x="37495" y="98464"/>
                        <a:pt x="67613" y="93611"/>
                        <a:pt x="83695" y="70439"/>
                      </a:cubicBezTo>
                      <a:cubicBezTo>
                        <a:pt x="86788" y="66014"/>
                        <a:pt x="89452" y="63302"/>
                        <a:pt x="95400" y="63207"/>
                      </a:cubicBezTo>
                      <a:cubicBezTo>
                        <a:pt x="132275" y="62731"/>
                        <a:pt x="169197" y="62017"/>
                        <a:pt x="206072" y="60828"/>
                      </a:cubicBezTo>
                      <a:cubicBezTo>
                        <a:pt x="213447" y="60590"/>
                        <a:pt x="216349" y="63873"/>
                        <a:pt x="219109" y="69821"/>
                      </a:cubicBezTo>
                      <a:cubicBezTo>
                        <a:pt x="227911" y="88710"/>
                        <a:pt x="237760" y="107123"/>
                        <a:pt x="245944" y="126298"/>
                      </a:cubicBezTo>
                      <a:cubicBezTo>
                        <a:pt x="249798" y="135339"/>
                        <a:pt x="254794" y="137860"/>
                        <a:pt x="264310" y="137860"/>
                      </a:cubicBezTo>
                      <a:cubicBezTo>
                        <a:pt x="395109" y="137527"/>
                        <a:pt x="525860" y="137623"/>
                        <a:pt x="656658" y="137623"/>
                      </a:cubicBezTo>
                      <a:cubicBezTo>
                        <a:pt x="786981" y="137623"/>
                        <a:pt x="917303" y="137718"/>
                        <a:pt x="1047626" y="137432"/>
                      </a:cubicBezTo>
                      <a:cubicBezTo>
                        <a:pt x="1057856" y="137432"/>
                        <a:pt x="1065326" y="140097"/>
                        <a:pt x="1072891" y="147234"/>
                      </a:cubicBezTo>
                      <a:cubicBezTo>
                        <a:pt x="1103913" y="176781"/>
                        <a:pt x="1135507" y="205662"/>
                        <a:pt x="1167053" y="234639"/>
                      </a:cubicBezTo>
                      <a:cubicBezTo>
                        <a:pt x="1172524" y="239635"/>
                        <a:pt x="1175760" y="243394"/>
                        <a:pt x="1173999" y="252624"/>
                      </a:cubicBezTo>
                      <a:cubicBezTo>
                        <a:pt x="1168766" y="280554"/>
                        <a:pt x="1187512" y="304534"/>
                        <a:pt x="1214205" y="306961"/>
                      </a:cubicBezTo>
                      <a:cubicBezTo>
                        <a:pt x="1239851" y="309292"/>
                        <a:pt x="1262832" y="289166"/>
                        <a:pt x="1263831" y="263568"/>
                      </a:cubicBezTo>
                      <a:cubicBezTo>
                        <a:pt x="1264925" y="235543"/>
                        <a:pt x="1244085" y="215131"/>
                        <a:pt x="1214585" y="216463"/>
                      </a:cubicBezTo>
                      <a:cubicBezTo>
                        <a:pt x="1207115" y="216796"/>
                        <a:pt x="1202833" y="213704"/>
                        <a:pt x="1198075" y="209326"/>
                      </a:cubicBezTo>
                      <a:cubicBezTo>
                        <a:pt x="1161676" y="175544"/>
                        <a:pt x="1124992" y="142095"/>
                        <a:pt x="1088926" y="107980"/>
                      </a:cubicBezTo>
                      <a:cubicBezTo>
                        <a:pt x="1081360" y="100843"/>
                        <a:pt x="1073843" y="98274"/>
                        <a:pt x="1063660" y="98274"/>
                      </a:cubicBezTo>
                      <a:cubicBezTo>
                        <a:pt x="805775" y="98511"/>
                        <a:pt x="547842" y="98416"/>
                        <a:pt x="289956" y="98654"/>
                      </a:cubicBezTo>
                      <a:cubicBezTo>
                        <a:pt x="280583" y="98654"/>
                        <a:pt x="275349" y="96370"/>
                        <a:pt x="271400" y="87330"/>
                      </a:cubicBezTo>
                      <a:cubicBezTo>
                        <a:pt x="263168" y="68203"/>
                        <a:pt x="253081" y="49884"/>
                        <a:pt x="244659" y="30852"/>
                      </a:cubicBezTo>
                      <a:cubicBezTo>
                        <a:pt x="241186" y="23049"/>
                        <a:pt x="237047" y="20384"/>
                        <a:pt x="228387" y="20575"/>
                      </a:cubicBezTo>
                      <a:cubicBezTo>
                        <a:pt x="183757" y="21717"/>
                        <a:pt x="139126" y="22097"/>
                        <a:pt x="94448" y="22906"/>
                      </a:cubicBezTo>
                      <a:cubicBezTo>
                        <a:pt x="88691" y="23001"/>
                        <a:pt x="84742" y="21717"/>
                        <a:pt x="80507" y="16911"/>
                      </a:cubicBezTo>
                      <a:cubicBezTo>
                        <a:pt x="61190" y="-5024"/>
                        <a:pt x="31452" y="-5547"/>
                        <a:pt x="12182" y="14913"/>
                      </a:cubicBezTo>
                      <a:close/>
                      <a:moveTo>
                        <a:pt x="1218725" y="254718"/>
                      </a:moveTo>
                      <a:cubicBezTo>
                        <a:pt x="1222912" y="254908"/>
                        <a:pt x="1225101" y="257525"/>
                        <a:pt x="1225481" y="261189"/>
                      </a:cubicBezTo>
                      <a:cubicBezTo>
                        <a:pt x="1224530" y="265614"/>
                        <a:pt x="1222293" y="268516"/>
                        <a:pt x="1218106" y="268278"/>
                      </a:cubicBezTo>
                      <a:cubicBezTo>
                        <a:pt x="1214062" y="268040"/>
                        <a:pt x="1211588" y="265423"/>
                        <a:pt x="1211683" y="261093"/>
                      </a:cubicBezTo>
                      <a:cubicBezTo>
                        <a:pt x="1211873" y="256669"/>
                        <a:pt x="1214490" y="254528"/>
                        <a:pt x="1218725" y="254718"/>
                      </a:cubicBezTo>
                      <a:close/>
                      <a:moveTo>
                        <a:pt x="52435" y="46078"/>
                      </a:moveTo>
                      <a:cubicBezTo>
                        <a:pt x="52340" y="50455"/>
                        <a:pt x="49390" y="52216"/>
                        <a:pt x="46107" y="52691"/>
                      </a:cubicBezTo>
                      <a:cubicBezTo>
                        <a:pt x="41063" y="52216"/>
                        <a:pt x="38779" y="49789"/>
                        <a:pt x="38922" y="45554"/>
                      </a:cubicBezTo>
                      <a:cubicBezTo>
                        <a:pt x="39065" y="41320"/>
                        <a:pt x="41586" y="38941"/>
                        <a:pt x="45916" y="39131"/>
                      </a:cubicBezTo>
                      <a:cubicBezTo>
                        <a:pt x="50199" y="39321"/>
                        <a:pt x="52578" y="41843"/>
                        <a:pt x="52435" y="46078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8" name="Freeform: Shape 92">
                  <a:extLst>
                    <a:ext uri="{FF2B5EF4-FFF2-40B4-BE49-F238E27FC236}">
                      <a16:creationId xmlns:a16="http://schemas.microsoft.com/office/drawing/2014/main" id="{8AFD53C5-1ED6-4A49-A65F-A10044C799D0}"/>
                    </a:ext>
                  </a:extLst>
                </p:cNvPr>
                <p:cNvSpPr/>
                <p:nvPr/>
              </p:nvSpPr>
              <p:spPr>
                <a:xfrm>
                  <a:off x="2898752" y="3744902"/>
                  <a:ext cx="1128575" cy="402658"/>
                </a:xfrm>
                <a:custGeom>
                  <a:avLst/>
                  <a:gdLst>
                    <a:gd name="connsiteX0" fmla="*/ 79229 w 1128575"/>
                    <a:gd name="connsiteY0" fmla="*/ 76243 h 402658"/>
                    <a:gd name="connsiteX1" fmla="*/ 77944 w 1128575"/>
                    <a:gd name="connsiteY1" fmla="*/ 12866 h 402658"/>
                    <a:gd name="connsiteX2" fmla="*/ 15090 w 1128575"/>
                    <a:gd name="connsiteY2" fmla="*/ 12295 h 402658"/>
                    <a:gd name="connsiteX3" fmla="*/ 12188 w 1128575"/>
                    <a:gd name="connsiteY3" fmla="*/ 74388 h 402658"/>
                    <a:gd name="connsiteX4" fmla="*/ 26890 w 1128575"/>
                    <a:gd name="connsiteY4" fmla="*/ 117353 h 402658"/>
                    <a:gd name="connsiteX5" fmla="*/ 26748 w 1128575"/>
                    <a:gd name="connsiteY5" fmla="*/ 137860 h 402658"/>
                    <a:gd name="connsiteX6" fmla="*/ 34931 w 1128575"/>
                    <a:gd name="connsiteY6" fmla="*/ 155132 h 402658"/>
                    <a:gd name="connsiteX7" fmla="*/ 187902 w 1128575"/>
                    <a:gd name="connsiteY7" fmla="*/ 285121 h 402658"/>
                    <a:gd name="connsiteX8" fmla="*/ 213548 w 1128575"/>
                    <a:gd name="connsiteY8" fmla="*/ 294399 h 402658"/>
                    <a:gd name="connsiteX9" fmla="*/ 593477 w 1128575"/>
                    <a:gd name="connsiteY9" fmla="*/ 294209 h 402658"/>
                    <a:gd name="connsiteX10" fmla="*/ 931060 w 1128575"/>
                    <a:gd name="connsiteY10" fmla="*/ 293305 h 402658"/>
                    <a:gd name="connsiteX11" fmla="*/ 1028790 w 1128575"/>
                    <a:gd name="connsiteY11" fmla="*/ 331702 h 402658"/>
                    <a:gd name="connsiteX12" fmla="*/ 1032835 w 1128575"/>
                    <a:gd name="connsiteY12" fmla="*/ 335366 h 402658"/>
                    <a:gd name="connsiteX13" fmla="*/ 1038354 w 1128575"/>
                    <a:gd name="connsiteY13" fmla="*/ 350116 h 402658"/>
                    <a:gd name="connsiteX14" fmla="*/ 1080082 w 1128575"/>
                    <a:gd name="connsiteY14" fmla="*/ 402454 h 402658"/>
                    <a:gd name="connsiteX15" fmla="*/ 1128233 w 1128575"/>
                    <a:gd name="connsiteY15" fmla="*/ 363534 h 402658"/>
                    <a:gd name="connsiteX16" fmla="*/ 1086981 w 1128575"/>
                    <a:gd name="connsiteY16" fmla="*/ 312242 h 402658"/>
                    <a:gd name="connsiteX17" fmla="*/ 1045634 w 1128575"/>
                    <a:gd name="connsiteY17" fmla="*/ 292734 h 402658"/>
                    <a:gd name="connsiteX18" fmla="*/ 1015706 w 1128575"/>
                    <a:gd name="connsiteY18" fmla="*/ 264709 h 402658"/>
                    <a:gd name="connsiteX19" fmla="*/ 990393 w 1128575"/>
                    <a:gd name="connsiteY19" fmla="*/ 254765 h 402658"/>
                    <a:gd name="connsiteX20" fmla="*/ 226395 w 1128575"/>
                    <a:gd name="connsiteY20" fmla="*/ 255051 h 402658"/>
                    <a:gd name="connsiteX21" fmla="*/ 206554 w 1128575"/>
                    <a:gd name="connsiteY21" fmla="*/ 248675 h 402658"/>
                    <a:gd name="connsiteX22" fmla="*/ 84748 w 1128575"/>
                    <a:gd name="connsiteY22" fmla="*/ 145282 h 402658"/>
                    <a:gd name="connsiteX23" fmla="*/ 66668 w 1128575"/>
                    <a:gd name="connsiteY23" fmla="*/ 107742 h 402658"/>
                    <a:gd name="connsiteX24" fmla="*/ 79229 w 1128575"/>
                    <a:gd name="connsiteY24" fmla="*/ 76243 h 402658"/>
                    <a:gd name="connsiteX25" fmla="*/ 1083888 w 1128575"/>
                    <a:gd name="connsiteY25" fmla="*/ 349735 h 402658"/>
                    <a:gd name="connsiteX26" fmla="*/ 1090074 w 1128575"/>
                    <a:gd name="connsiteY26" fmla="*/ 356920 h 402658"/>
                    <a:gd name="connsiteX27" fmla="*/ 1083793 w 1128575"/>
                    <a:gd name="connsiteY27" fmla="*/ 364105 h 402658"/>
                    <a:gd name="connsiteX28" fmla="*/ 1076323 w 1128575"/>
                    <a:gd name="connsiteY28" fmla="*/ 357110 h 402658"/>
                    <a:gd name="connsiteX29" fmla="*/ 1083888 w 1128575"/>
                    <a:gd name="connsiteY29" fmla="*/ 349735 h 402658"/>
                    <a:gd name="connsiteX30" fmla="*/ 46351 w 1128575"/>
                    <a:gd name="connsiteY30" fmla="*/ 52596 h 402658"/>
                    <a:gd name="connsiteX31" fmla="*/ 39642 w 1128575"/>
                    <a:gd name="connsiteY31" fmla="*/ 45697 h 402658"/>
                    <a:gd name="connsiteX32" fmla="*/ 46398 w 1128575"/>
                    <a:gd name="connsiteY32" fmla="*/ 38988 h 402658"/>
                    <a:gd name="connsiteX33" fmla="*/ 53488 w 1128575"/>
                    <a:gd name="connsiteY33" fmla="*/ 45221 h 402658"/>
                    <a:gd name="connsiteX34" fmla="*/ 46351 w 1128575"/>
                    <a:gd name="connsiteY34" fmla="*/ 52596 h 402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128575" h="402658">
                      <a:moveTo>
                        <a:pt x="79229" y="76243"/>
                      </a:moveTo>
                      <a:cubicBezTo>
                        <a:pt x="97833" y="59733"/>
                        <a:pt x="95882" y="30566"/>
                        <a:pt x="77944" y="12866"/>
                      </a:cubicBezTo>
                      <a:cubicBezTo>
                        <a:pt x="60815" y="-4072"/>
                        <a:pt x="32505" y="-4310"/>
                        <a:pt x="15090" y="12295"/>
                      </a:cubicBezTo>
                      <a:cubicBezTo>
                        <a:pt x="-2514" y="29044"/>
                        <a:pt x="-6273" y="59781"/>
                        <a:pt x="12188" y="74388"/>
                      </a:cubicBezTo>
                      <a:cubicBezTo>
                        <a:pt x="28413" y="87234"/>
                        <a:pt x="26795" y="101509"/>
                        <a:pt x="26890" y="117353"/>
                      </a:cubicBezTo>
                      <a:cubicBezTo>
                        <a:pt x="26938" y="124204"/>
                        <a:pt x="27366" y="131056"/>
                        <a:pt x="26748" y="137860"/>
                      </a:cubicBezTo>
                      <a:cubicBezTo>
                        <a:pt x="26082" y="145520"/>
                        <a:pt x="29127" y="150231"/>
                        <a:pt x="34931" y="155132"/>
                      </a:cubicBezTo>
                      <a:cubicBezTo>
                        <a:pt x="86176" y="198192"/>
                        <a:pt x="137277" y="241395"/>
                        <a:pt x="187902" y="285121"/>
                      </a:cubicBezTo>
                      <a:cubicBezTo>
                        <a:pt x="195801" y="291925"/>
                        <a:pt x="203414" y="294399"/>
                        <a:pt x="213548" y="294399"/>
                      </a:cubicBezTo>
                      <a:cubicBezTo>
                        <a:pt x="340207" y="294114"/>
                        <a:pt x="466866" y="294209"/>
                        <a:pt x="593477" y="294209"/>
                      </a:cubicBezTo>
                      <a:cubicBezTo>
                        <a:pt x="706005" y="294209"/>
                        <a:pt x="818580" y="295874"/>
                        <a:pt x="931060" y="293305"/>
                      </a:cubicBezTo>
                      <a:cubicBezTo>
                        <a:pt x="971028" y="292401"/>
                        <a:pt x="1004239" y="298349"/>
                        <a:pt x="1028790" y="331702"/>
                      </a:cubicBezTo>
                      <a:cubicBezTo>
                        <a:pt x="1029837" y="333130"/>
                        <a:pt x="1031360" y="334272"/>
                        <a:pt x="1032835" y="335366"/>
                      </a:cubicBezTo>
                      <a:cubicBezTo>
                        <a:pt x="1037973" y="339125"/>
                        <a:pt x="1039543" y="342836"/>
                        <a:pt x="1038354" y="350116"/>
                      </a:cubicBezTo>
                      <a:cubicBezTo>
                        <a:pt x="1034167" y="376381"/>
                        <a:pt x="1053437" y="399600"/>
                        <a:pt x="1080082" y="402454"/>
                      </a:cubicBezTo>
                      <a:cubicBezTo>
                        <a:pt x="1102683" y="404833"/>
                        <a:pt x="1125854" y="386087"/>
                        <a:pt x="1128233" y="363534"/>
                      </a:cubicBezTo>
                      <a:cubicBezTo>
                        <a:pt x="1131231" y="335461"/>
                        <a:pt x="1114292" y="310958"/>
                        <a:pt x="1086981" y="312242"/>
                      </a:cubicBezTo>
                      <a:cubicBezTo>
                        <a:pt x="1067283" y="313194"/>
                        <a:pt x="1057243" y="303868"/>
                        <a:pt x="1045634" y="292734"/>
                      </a:cubicBezTo>
                      <a:cubicBezTo>
                        <a:pt x="1035737" y="283313"/>
                        <a:pt x="1025174" y="274558"/>
                        <a:pt x="1015706" y="264709"/>
                      </a:cubicBezTo>
                      <a:cubicBezTo>
                        <a:pt x="1008521" y="257287"/>
                        <a:pt x="1000718" y="254765"/>
                        <a:pt x="990393" y="254765"/>
                      </a:cubicBezTo>
                      <a:cubicBezTo>
                        <a:pt x="735743" y="255051"/>
                        <a:pt x="481045" y="254955"/>
                        <a:pt x="226395" y="255051"/>
                      </a:cubicBezTo>
                      <a:cubicBezTo>
                        <a:pt x="218877" y="255051"/>
                        <a:pt x="212692" y="254004"/>
                        <a:pt x="206554" y="248675"/>
                      </a:cubicBezTo>
                      <a:cubicBezTo>
                        <a:pt x="166253" y="213893"/>
                        <a:pt x="125858" y="179112"/>
                        <a:pt x="84748" y="145282"/>
                      </a:cubicBezTo>
                      <a:cubicBezTo>
                        <a:pt x="72282" y="135005"/>
                        <a:pt x="65002" y="124823"/>
                        <a:pt x="66668" y="107742"/>
                      </a:cubicBezTo>
                      <a:cubicBezTo>
                        <a:pt x="67905" y="95561"/>
                        <a:pt x="68476" y="85807"/>
                        <a:pt x="79229" y="76243"/>
                      </a:cubicBezTo>
                      <a:close/>
                      <a:moveTo>
                        <a:pt x="1083888" y="349735"/>
                      </a:moveTo>
                      <a:cubicBezTo>
                        <a:pt x="1087838" y="349831"/>
                        <a:pt x="1090121" y="352495"/>
                        <a:pt x="1090074" y="356920"/>
                      </a:cubicBezTo>
                      <a:cubicBezTo>
                        <a:pt x="1090026" y="361488"/>
                        <a:pt x="1087029" y="362868"/>
                        <a:pt x="1083793" y="364105"/>
                      </a:cubicBezTo>
                      <a:cubicBezTo>
                        <a:pt x="1079844" y="362963"/>
                        <a:pt x="1076513" y="361202"/>
                        <a:pt x="1076323" y="357110"/>
                      </a:cubicBezTo>
                      <a:cubicBezTo>
                        <a:pt x="1076085" y="352257"/>
                        <a:pt x="1079511" y="349640"/>
                        <a:pt x="1083888" y="349735"/>
                      </a:cubicBezTo>
                      <a:close/>
                      <a:moveTo>
                        <a:pt x="46351" y="52596"/>
                      </a:moveTo>
                      <a:cubicBezTo>
                        <a:pt x="42306" y="52548"/>
                        <a:pt x="39642" y="49979"/>
                        <a:pt x="39642" y="45697"/>
                      </a:cubicBezTo>
                      <a:cubicBezTo>
                        <a:pt x="39594" y="41319"/>
                        <a:pt x="42116" y="38893"/>
                        <a:pt x="46398" y="38988"/>
                      </a:cubicBezTo>
                      <a:cubicBezTo>
                        <a:pt x="50490" y="39083"/>
                        <a:pt x="52917" y="41510"/>
                        <a:pt x="53488" y="45221"/>
                      </a:cubicBezTo>
                      <a:cubicBezTo>
                        <a:pt x="52726" y="49694"/>
                        <a:pt x="50490" y="52596"/>
                        <a:pt x="46351" y="52596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9" name="Freeform: Shape 96">
                  <a:extLst>
                    <a:ext uri="{FF2B5EF4-FFF2-40B4-BE49-F238E27FC236}">
                      <a16:creationId xmlns:a16="http://schemas.microsoft.com/office/drawing/2014/main" id="{132EBDCC-E15F-4A77-A7C1-FB1720D1E331}"/>
                    </a:ext>
                  </a:extLst>
                </p:cNvPr>
                <p:cNvSpPr/>
                <p:nvPr/>
              </p:nvSpPr>
              <p:spPr>
                <a:xfrm>
                  <a:off x="2093821" y="3162871"/>
                  <a:ext cx="178633" cy="976352"/>
                </a:xfrm>
                <a:custGeom>
                  <a:avLst/>
                  <a:gdLst>
                    <a:gd name="connsiteX0" fmla="*/ 18149 w 178633"/>
                    <a:gd name="connsiteY0" fmla="*/ 80887 h 976352"/>
                    <a:gd name="connsiteX1" fmla="*/ 27332 w 178633"/>
                    <a:gd name="connsiteY1" fmla="*/ 99729 h 976352"/>
                    <a:gd name="connsiteX2" fmla="*/ 26999 w 178633"/>
                    <a:gd name="connsiteY2" fmla="*/ 435884 h 976352"/>
                    <a:gd name="connsiteX3" fmla="*/ 36420 w 178633"/>
                    <a:gd name="connsiteY3" fmla="*/ 454916 h 976352"/>
                    <a:gd name="connsiteX4" fmla="*/ 102128 w 178633"/>
                    <a:gd name="connsiteY4" fmla="*/ 503638 h 976352"/>
                    <a:gd name="connsiteX5" fmla="*/ 112310 w 178633"/>
                    <a:gd name="connsiteY5" fmla="*/ 523765 h 976352"/>
                    <a:gd name="connsiteX6" fmla="*/ 112263 w 178633"/>
                    <a:gd name="connsiteY6" fmla="*/ 869484 h 976352"/>
                    <a:gd name="connsiteX7" fmla="*/ 100368 w 178633"/>
                    <a:gd name="connsiteY7" fmla="*/ 899935 h 976352"/>
                    <a:gd name="connsiteX8" fmla="*/ 102223 w 178633"/>
                    <a:gd name="connsiteY8" fmla="*/ 964216 h 976352"/>
                    <a:gd name="connsiteX9" fmla="*/ 167979 w 178633"/>
                    <a:gd name="connsiteY9" fmla="*/ 960315 h 976352"/>
                    <a:gd name="connsiteX10" fmla="*/ 162079 w 178633"/>
                    <a:gd name="connsiteY10" fmla="*/ 895748 h 976352"/>
                    <a:gd name="connsiteX11" fmla="*/ 152421 w 178633"/>
                    <a:gd name="connsiteY11" fmla="*/ 875479 h 976352"/>
                    <a:gd name="connsiteX12" fmla="*/ 152801 w 178633"/>
                    <a:gd name="connsiteY12" fmla="*/ 505161 h 976352"/>
                    <a:gd name="connsiteX13" fmla="*/ 142096 w 178633"/>
                    <a:gd name="connsiteY13" fmla="*/ 483750 h 976352"/>
                    <a:gd name="connsiteX14" fmla="*/ 77434 w 178633"/>
                    <a:gd name="connsiteY14" fmla="*/ 435836 h 976352"/>
                    <a:gd name="connsiteX15" fmla="*/ 67061 w 178633"/>
                    <a:gd name="connsiteY15" fmla="*/ 414378 h 976352"/>
                    <a:gd name="connsiteX16" fmla="*/ 67109 w 178633"/>
                    <a:gd name="connsiteY16" fmla="*/ 101442 h 976352"/>
                    <a:gd name="connsiteX17" fmla="*/ 76768 w 178633"/>
                    <a:gd name="connsiteY17" fmla="*/ 78032 h 976352"/>
                    <a:gd name="connsiteX18" fmla="*/ 88044 w 178633"/>
                    <a:gd name="connsiteY18" fmla="*/ 28263 h 976352"/>
                    <a:gd name="connsiteX19" fmla="*/ 45507 w 178633"/>
                    <a:gd name="connsiteY19" fmla="*/ 0 h 976352"/>
                    <a:gd name="connsiteX20" fmla="*/ 2685 w 178633"/>
                    <a:gd name="connsiteY20" fmla="*/ 29928 h 976352"/>
                    <a:gd name="connsiteX21" fmla="*/ 18149 w 178633"/>
                    <a:gd name="connsiteY21" fmla="*/ 80887 h 976352"/>
                    <a:gd name="connsiteX22" fmla="*/ 133293 w 178633"/>
                    <a:gd name="connsiteY22" fmla="*/ 924106 h 976352"/>
                    <a:gd name="connsiteX23" fmla="*/ 139669 w 178633"/>
                    <a:gd name="connsiteY23" fmla="*/ 931291 h 976352"/>
                    <a:gd name="connsiteX24" fmla="*/ 132627 w 178633"/>
                    <a:gd name="connsiteY24" fmla="*/ 937667 h 976352"/>
                    <a:gd name="connsiteX25" fmla="*/ 126061 w 178633"/>
                    <a:gd name="connsiteY25" fmla="*/ 930292 h 976352"/>
                    <a:gd name="connsiteX26" fmla="*/ 133293 w 178633"/>
                    <a:gd name="connsiteY26" fmla="*/ 924106 h 976352"/>
                    <a:gd name="connsiteX27" fmla="*/ 45603 w 178633"/>
                    <a:gd name="connsiteY27" fmla="*/ 38588 h 976352"/>
                    <a:gd name="connsiteX28" fmla="*/ 52502 w 178633"/>
                    <a:gd name="connsiteY28" fmla="*/ 45725 h 976352"/>
                    <a:gd name="connsiteX29" fmla="*/ 45793 w 178633"/>
                    <a:gd name="connsiteY29" fmla="*/ 52291 h 976352"/>
                    <a:gd name="connsiteX30" fmla="*/ 38656 w 178633"/>
                    <a:gd name="connsiteY30" fmla="*/ 45392 h 976352"/>
                    <a:gd name="connsiteX31" fmla="*/ 45603 w 178633"/>
                    <a:gd name="connsiteY31" fmla="*/ 38588 h 976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78633" h="976352">
                      <a:moveTo>
                        <a:pt x="18149" y="80887"/>
                      </a:moveTo>
                      <a:cubicBezTo>
                        <a:pt x="25619" y="86073"/>
                        <a:pt x="27332" y="91450"/>
                        <a:pt x="27332" y="99729"/>
                      </a:cubicBezTo>
                      <a:cubicBezTo>
                        <a:pt x="27094" y="211780"/>
                        <a:pt x="27284" y="323832"/>
                        <a:pt x="26999" y="435884"/>
                      </a:cubicBezTo>
                      <a:cubicBezTo>
                        <a:pt x="26999" y="444401"/>
                        <a:pt x="29092" y="449777"/>
                        <a:pt x="36420" y="454916"/>
                      </a:cubicBezTo>
                      <a:cubicBezTo>
                        <a:pt x="58687" y="470618"/>
                        <a:pt x="80098" y="487556"/>
                        <a:pt x="102128" y="503638"/>
                      </a:cubicBezTo>
                      <a:cubicBezTo>
                        <a:pt x="109265" y="508872"/>
                        <a:pt x="112358" y="514439"/>
                        <a:pt x="112310" y="523765"/>
                      </a:cubicBezTo>
                      <a:cubicBezTo>
                        <a:pt x="111930" y="639005"/>
                        <a:pt x="111930" y="754244"/>
                        <a:pt x="112263" y="869484"/>
                      </a:cubicBezTo>
                      <a:cubicBezTo>
                        <a:pt x="112310" y="881760"/>
                        <a:pt x="110455" y="890800"/>
                        <a:pt x="100368" y="899935"/>
                      </a:cubicBezTo>
                      <a:cubicBezTo>
                        <a:pt x="81335" y="917159"/>
                        <a:pt x="83239" y="946659"/>
                        <a:pt x="102223" y="964216"/>
                      </a:cubicBezTo>
                      <a:cubicBezTo>
                        <a:pt x="121255" y="981821"/>
                        <a:pt x="151136" y="980061"/>
                        <a:pt x="167979" y="960315"/>
                      </a:cubicBezTo>
                      <a:cubicBezTo>
                        <a:pt x="184014" y="941521"/>
                        <a:pt x="181873" y="910355"/>
                        <a:pt x="162079" y="895748"/>
                      </a:cubicBezTo>
                      <a:cubicBezTo>
                        <a:pt x="154276" y="889991"/>
                        <a:pt x="152421" y="884234"/>
                        <a:pt x="152421" y="875479"/>
                      </a:cubicBezTo>
                      <a:cubicBezTo>
                        <a:pt x="152611" y="752056"/>
                        <a:pt x="152421" y="628584"/>
                        <a:pt x="152801" y="505161"/>
                      </a:cubicBezTo>
                      <a:cubicBezTo>
                        <a:pt x="152849" y="495407"/>
                        <a:pt x="149899" y="489364"/>
                        <a:pt x="142096" y="483750"/>
                      </a:cubicBezTo>
                      <a:cubicBezTo>
                        <a:pt x="120304" y="468096"/>
                        <a:pt x="99416" y="451205"/>
                        <a:pt x="77434" y="435836"/>
                      </a:cubicBezTo>
                      <a:cubicBezTo>
                        <a:pt x="69202" y="430079"/>
                        <a:pt x="67061" y="423846"/>
                        <a:pt x="67061" y="414378"/>
                      </a:cubicBezTo>
                      <a:cubicBezTo>
                        <a:pt x="67347" y="310082"/>
                        <a:pt x="67347" y="205785"/>
                        <a:pt x="67109" y="101442"/>
                      </a:cubicBezTo>
                      <a:cubicBezTo>
                        <a:pt x="67109" y="91830"/>
                        <a:pt x="68822" y="84741"/>
                        <a:pt x="76768" y="78032"/>
                      </a:cubicBezTo>
                      <a:cubicBezTo>
                        <a:pt x="91280" y="65709"/>
                        <a:pt x="94991" y="45630"/>
                        <a:pt x="88044" y="28263"/>
                      </a:cubicBezTo>
                      <a:cubicBezTo>
                        <a:pt x="80860" y="10278"/>
                        <a:pt x="65301" y="-47"/>
                        <a:pt x="45507" y="0"/>
                      </a:cubicBezTo>
                      <a:cubicBezTo>
                        <a:pt x="25619" y="48"/>
                        <a:pt x="9013" y="11657"/>
                        <a:pt x="2685" y="29928"/>
                      </a:cubicBezTo>
                      <a:cubicBezTo>
                        <a:pt x="-3833" y="48913"/>
                        <a:pt x="1591" y="69420"/>
                        <a:pt x="18149" y="80887"/>
                      </a:cubicBezTo>
                      <a:close/>
                      <a:moveTo>
                        <a:pt x="133293" y="924106"/>
                      </a:moveTo>
                      <a:cubicBezTo>
                        <a:pt x="137956" y="924487"/>
                        <a:pt x="140050" y="926961"/>
                        <a:pt x="139669" y="931291"/>
                      </a:cubicBezTo>
                      <a:cubicBezTo>
                        <a:pt x="139288" y="935430"/>
                        <a:pt x="136767" y="938190"/>
                        <a:pt x="132627" y="937667"/>
                      </a:cubicBezTo>
                      <a:cubicBezTo>
                        <a:pt x="128868" y="937191"/>
                        <a:pt x="125918" y="934383"/>
                        <a:pt x="126061" y="930292"/>
                      </a:cubicBezTo>
                      <a:cubicBezTo>
                        <a:pt x="126251" y="926010"/>
                        <a:pt x="129630" y="924535"/>
                        <a:pt x="133293" y="924106"/>
                      </a:cubicBezTo>
                      <a:close/>
                      <a:moveTo>
                        <a:pt x="45603" y="38588"/>
                      </a:moveTo>
                      <a:cubicBezTo>
                        <a:pt x="49980" y="38398"/>
                        <a:pt x="52311" y="40777"/>
                        <a:pt x="52502" y="45725"/>
                      </a:cubicBezTo>
                      <a:cubicBezTo>
                        <a:pt x="51931" y="49151"/>
                        <a:pt x="50123" y="52386"/>
                        <a:pt x="45793" y="52291"/>
                      </a:cubicBezTo>
                      <a:cubicBezTo>
                        <a:pt x="41749" y="52196"/>
                        <a:pt x="38799" y="49293"/>
                        <a:pt x="38656" y="45392"/>
                      </a:cubicBezTo>
                      <a:cubicBezTo>
                        <a:pt x="38466" y="41348"/>
                        <a:pt x="41416" y="38778"/>
                        <a:pt x="45603" y="38588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0" name="Freeform: Shape 97">
                  <a:extLst>
                    <a:ext uri="{FF2B5EF4-FFF2-40B4-BE49-F238E27FC236}">
                      <a16:creationId xmlns:a16="http://schemas.microsoft.com/office/drawing/2014/main" id="{B290759C-F1D6-4AD0-9D86-DC6E98AA5C7A}"/>
                    </a:ext>
                  </a:extLst>
                </p:cNvPr>
                <p:cNvSpPr/>
                <p:nvPr/>
              </p:nvSpPr>
              <p:spPr>
                <a:xfrm>
                  <a:off x="2253052" y="3289862"/>
                  <a:ext cx="259242" cy="753935"/>
                </a:xfrm>
                <a:custGeom>
                  <a:avLst/>
                  <a:gdLst>
                    <a:gd name="connsiteX0" fmla="*/ 206350 w 259242"/>
                    <a:gd name="connsiteY0" fmla="*/ 663890 h 753935"/>
                    <a:gd name="connsiteX1" fmla="*/ 165764 w 259242"/>
                    <a:gd name="connsiteY1" fmla="*/ 657086 h 753935"/>
                    <a:gd name="connsiteX2" fmla="*/ 134932 w 259242"/>
                    <a:gd name="connsiteY2" fmla="*/ 642764 h 753935"/>
                    <a:gd name="connsiteX3" fmla="*/ 125321 w 259242"/>
                    <a:gd name="connsiteY3" fmla="*/ 627491 h 753935"/>
                    <a:gd name="connsiteX4" fmla="*/ 125511 w 259242"/>
                    <a:gd name="connsiteY4" fmla="*/ 468953 h 753935"/>
                    <a:gd name="connsiteX5" fmla="*/ 125749 w 259242"/>
                    <a:gd name="connsiteY5" fmla="*/ 311795 h 753935"/>
                    <a:gd name="connsiteX6" fmla="*/ 113521 w 259242"/>
                    <a:gd name="connsiteY6" fmla="*/ 298948 h 753935"/>
                    <a:gd name="connsiteX7" fmla="*/ 79405 w 259242"/>
                    <a:gd name="connsiteY7" fmla="*/ 299424 h 753935"/>
                    <a:gd name="connsiteX8" fmla="*/ 67463 w 259242"/>
                    <a:gd name="connsiteY8" fmla="*/ 287196 h 753935"/>
                    <a:gd name="connsiteX9" fmla="*/ 67463 w 259242"/>
                    <a:gd name="connsiteY9" fmla="*/ 97208 h 753935"/>
                    <a:gd name="connsiteX10" fmla="*/ 75409 w 259242"/>
                    <a:gd name="connsiteY10" fmla="*/ 80221 h 753935"/>
                    <a:gd name="connsiteX11" fmla="*/ 78121 w 259242"/>
                    <a:gd name="connsiteY11" fmla="*/ 13799 h 753935"/>
                    <a:gd name="connsiteX12" fmla="*/ 11508 w 259242"/>
                    <a:gd name="connsiteY12" fmla="*/ 15750 h 753935"/>
                    <a:gd name="connsiteX13" fmla="*/ 18360 w 259242"/>
                    <a:gd name="connsiteY13" fmla="*/ 81887 h 753935"/>
                    <a:gd name="connsiteX14" fmla="*/ 27257 w 259242"/>
                    <a:gd name="connsiteY14" fmla="*/ 101062 h 753935"/>
                    <a:gd name="connsiteX15" fmla="*/ 27115 w 259242"/>
                    <a:gd name="connsiteY15" fmla="*/ 326593 h 753935"/>
                    <a:gd name="connsiteX16" fmla="*/ 39105 w 259242"/>
                    <a:gd name="connsiteY16" fmla="*/ 338773 h 753935"/>
                    <a:gd name="connsiteX17" fmla="*/ 71888 w 259242"/>
                    <a:gd name="connsiteY17" fmla="*/ 338345 h 753935"/>
                    <a:gd name="connsiteX18" fmla="*/ 86780 w 259242"/>
                    <a:gd name="connsiteY18" fmla="*/ 353142 h 753935"/>
                    <a:gd name="connsiteX19" fmla="*/ 86209 w 259242"/>
                    <a:gd name="connsiteY19" fmla="*/ 649711 h 753935"/>
                    <a:gd name="connsiteX20" fmla="*/ 98818 w 259242"/>
                    <a:gd name="connsiteY20" fmla="*/ 670075 h 753935"/>
                    <a:gd name="connsiteX21" fmla="*/ 159388 w 259242"/>
                    <a:gd name="connsiteY21" fmla="*/ 697815 h 753935"/>
                    <a:gd name="connsiteX22" fmla="*/ 168476 w 259242"/>
                    <a:gd name="connsiteY22" fmla="*/ 710756 h 753935"/>
                    <a:gd name="connsiteX23" fmla="*/ 216722 w 259242"/>
                    <a:gd name="connsiteY23" fmla="*/ 753722 h 753935"/>
                    <a:gd name="connsiteX24" fmla="*/ 258926 w 259242"/>
                    <a:gd name="connsiteY24" fmla="*/ 702668 h 753935"/>
                    <a:gd name="connsiteX25" fmla="*/ 206350 w 259242"/>
                    <a:gd name="connsiteY25" fmla="*/ 663890 h 753935"/>
                    <a:gd name="connsiteX26" fmla="*/ 45481 w 259242"/>
                    <a:gd name="connsiteY26" fmla="*/ 52863 h 753935"/>
                    <a:gd name="connsiteX27" fmla="*/ 38629 w 259242"/>
                    <a:gd name="connsiteY27" fmla="*/ 45916 h 753935"/>
                    <a:gd name="connsiteX28" fmla="*/ 46670 w 259242"/>
                    <a:gd name="connsiteY28" fmla="*/ 38731 h 753935"/>
                    <a:gd name="connsiteX29" fmla="*/ 53094 w 259242"/>
                    <a:gd name="connsiteY29" fmla="*/ 46344 h 753935"/>
                    <a:gd name="connsiteX30" fmla="*/ 45481 w 259242"/>
                    <a:gd name="connsiteY30" fmla="*/ 52863 h 753935"/>
                    <a:gd name="connsiteX31" fmla="*/ 213297 w 259242"/>
                    <a:gd name="connsiteY31" fmla="*/ 714991 h 753935"/>
                    <a:gd name="connsiteX32" fmla="*/ 206683 w 259242"/>
                    <a:gd name="connsiteY32" fmla="*/ 708092 h 753935"/>
                    <a:gd name="connsiteX33" fmla="*/ 213344 w 259242"/>
                    <a:gd name="connsiteY33" fmla="*/ 701431 h 753935"/>
                    <a:gd name="connsiteX34" fmla="*/ 220576 w 259242"/>
                    <a:gd name="connsiteY34" fmla="*/ 707664 h 753935"/>
                    <a:gd name="connsiteX35" fmla="*/ 213297 w 259242"/>
                    <a:gd name="connsiteY35" fmla="*/ 714991 h 753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259242" h="753935">
                      <a:moveTo>
                        <a:pt x="206350" y="663890"/>
                      </a:moveTo>
                      <a:cubicBezTo>
                        <a:pt x="190458" y="667839"/>
                        <a:pt x="178611" y="663319"/>
                        <a:pt x="165764" y="657086"/>
                      </a:cubicBezTo>
                      <a:cubicBezTo>
                        <a:pt x="155534" y="652137"/>
                        <a:pt x="145495" y="646808"/>
                        <a:pt x="134932" y="642764"/>
                      </a:cubicBezTo>
                      <a:cubicBezTo>
                        <a:pt x="127271" y="639814"/>
                        <a:pt x="125273" y="635342"/>
                        <a:pt x="125321" y="627491"/>
                      </a:cubicBezTo>
                      <a:cubicBezTo>
                        <a:pt x="125654" y="574629"/>
                        <a:pt x="125511" y="521815"/>
                        <a:pt x="125511" y="468953"/>
                      </a:cubicBezTo>
                      <a:cubicBezTo>
                        <a:pt x="125511" y="416567"/>
                        <a:pt x="125273" y="364181"/>
                        <a:pt x="125749" y="311795"/>
                      </a:cubicBezTo>
                      <a:cubicBezTo>
                        <a:pt x="125844" y="302231"/>
                        <a:pt x="124559" y="297759"/>
                        <a:pt x="113521" y="298948"/>
                      </a:cubicBezTo>
                      <a:cubicBezTo>
                        <a:pt x="102244" y="300138"/>
                        <a:pt x="90730" y="298568"/>
                        <a:pt x="79405" y="299424"/>
                      </a:cubicBezTo>
                      <a:cubicBezTo>
                        <a:pt x="69556" y="300186"/>
                        <a:pt x="67415" y="296522"/>
                        <a:pt x="67463" y="287196"/>
                      </a:cubicBezTo>
                      <a:cubicBezTo>
                        <a:pt x="67843" y="223867"/>
                        <a:pt x="67748" y="160537"/>
                        <a:pt x="67463" y="97208"/>
                      </a:cubicBezTo>
                      <a:cubicBezTo>
                        <a:pt x="67415" y="89833"/>
                        <a:pt x="69461" y="85217"/>
                        <a:pt x="75409" y="80221"/>
                      </a:cubicBezTo>
                      <a:cubicBezTo>
                        <a:pt x="96154" y="62712"/>
                        <a:pt x="96915" y="32784"/>
                        <a:pt x="78121" y="13799"/>
                      </a:cubicBezTo>
                      <a:cubicBezTo>
                        <a:pt x="59136" y="-5328"/>
                        <a:pt x="29636" y="-4472"/>
                        <a:pt x="11508" y="15750"/>
                      </a:cubicBezTo>
                      <a:cubicBezTo>
                        <a:pt x="-6001" y="35258"/>
                        <a:pt x="-3384" y="66233"/>
                        <a:pt x="18360" y="81887"/>
                      </a:cubicBezTo>
                      <a:cubicBezTo>
                        <a:pt x="25925" y="87358"/>
                        <a:pt x="27257" y="92925"/>
                        <a:pt x="27257" y="101062"/>
                      </a:cubicBezTo>
                      <a:cubicBezTo>
                        <a:pt x="27115" y="176239"/>
                        <a:pt x="27400" y="251416"/>
                        <a:pt x="27115" y="326593"/>
                      </a:cubicBezTo>
                      <a:cubicBezTo>
                        <a:pt x="27067" y="335966"/>
                        <a:pt x="29256" y="339582"/>
                        <a:pt x="39105" y="338773"/>
                      </a:cubicBezTo>
                      <a:cubicBezTo>
                        <a:pt x="49953" y="337917"/>
                        <a:pt x="61039" y="339487"/>
                        <a:pt x="71888" y="338345"/>
                      </a:cubicBezTo>
                      <a:cubicBezTo>
                        <a:pt x="84021" y="337060"/>
                        <a:pt x="86876" y="341057"/>
                        <a:pt x="86780" y="353142"/>
                      </a:cubicBezTo>
                      <a:cubicBezTo>
                        <a:pt x="86209" y="452014"/>
                        <a:pt x="86638" y="550839"/>
                        <a:pt x="86209" y="649711"/>
                      </a:cubicBezTo>
                      <a:cubicBezTo>
                        <a:pt x="86162" y="660131"/>
                        <a:pt x="88446" y="665888"/>
                        <a:pt x="98818" y="670075"/>
                      </a:cubicBezTo>
                      <a:cubicBezTo>
                        <a:pt x="119373" y="678402"/>
                        <a:pt x="139119" y="688774"/>
                        <a:pt x="159388" y="697815"/>
                      </a:cubicBezTo>
                      <a:cubicBezTo>
                        <a:pt x="165431" y="700527"/>
                        <a:pt x="168095" y="703572"/>
                        <a:pt x="168476" y="710756"/>
                      </a:cubicBezTo>
                      <a:cubicBezTo>
                        <a:pt x="169856" y="736878"/>
                        <a:pt x="192076" y="756196"/>
                        <a:pt x="216722" y="753722"/>
                      </a:cubicBezTo>
                      <a:cubicBezTo>
                        <a:pt x="242654" y="751152"/>
                        <a:pt x="261971" y="727790"/>
                        <a:pt x="258926" y="702668"/>
                      </a:cubicBezTo>
                      <a:cubicBezTo>
                        <a:pt x="255786" y="676975"/>
                        <a:pt x="231901" y="657562"/>
                        <a:pt x="206350" y="663890"/>
                      </a:cubicBezTo>
                      <a:close/>
                      <a:moveTo>
                        <a:pt x="45481" y="52863"/>
                      </a:moveTo>
                      <a:cubicBezTo>
                        <a:pt x="41579" y="52625"/>
                        <a:pt x="38439" y="49865"/>
                        <a:pt x="38629" y="45916"/>
                      </a:cubicBezTo>
                      <a:cubicBezTo>
                        <a:pt x="38867" y="41491"/>
                        <a:pt x="42055" y="38065"/>
                        <a:pt x="46670" y="38731"/>
                      </a:cubicBezTo>
                      <a:cubicBezTo>
                        <a:pt x="50239" y="39207"/>
                        <a:pt x="52808" y="42300"/>
                        <a:pt x="53094" y="46344"/>
                      </a:cubicBezTo>
                      <a:cubicBezTo>
                        <a:pt x="51809" y="50103"/>
                        <a:pt x="49573" y="53101"/>
                        <a:pt x="45481" y="52863"/>
                      </a:cubicBezTo>
                      <a:close/>
                      <a:moveTo>
                        <a:pt x="213297" y="714991"/>
                      </a:moveTo>
                      <a:cubicBezTo>
                        <a:pt x="209300" y="715039"/>
                        <a:pt x="206778" y="712422"/>
                        <a:pt x="206683" y="708092"/>
                      </a:cubicBezTo>
                      <a:cubicBezTo>
                        <a:pt x="206588" y="703572"/>
                        <a:pt x="209157" y="701288"/>
                        <a:pt x="213344" y="701431"/>
                      </a:cubicBezTo>
                      <a:cubicBezTo>
                        <a:pt x="217293" y="701573"/>
                        <a:pt x="219863" y="703952"/>
                        <a:pt x="220576" y="707664"/>
                      </a:cubicBezTo>
                      <a:cubicBezTo>
                        <a:pt x="219625" y="711994"/>
                        <a:pt x="217246" y="714896"/>
                        <a:pt x="213297" y="71499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1" name="Freeform: Shape 241">
                  <a:extLst>
                    <a:ext uri="{FF2B5EF4-FFF2-40B4-BE49-F238E27FC236}">
                      <a16:creationId xmlns:a16="http://schemas.microsoft.com/office/drawing/2014/main" id="{E4512FC4-0EFF-42A4-9E8C-F43C89461C79}"/>
                    </a:ext>
                  </a:extLst>
                </p:cNvPr>
                <p:cNvSpPr/>
                <p:nvPr/>
              </p:nvSpPr>
              <p:spPr>
                <a:xfrm>
                  <a:off x="2552469" y="4928064"/>
                  <a:ext cx="689140" cy="93368"/>
                </a:xfrm>
                <a:custGeom>
                  <a:avLst/>
                  <a:gdLst>
                    <a:gd name="connsiteX0" fmla="*/ 45345 w 689140"/>
                    <a:gd name="connsiteY0" fmla="*/ 38817 h 93368"/>
                    <a:gd name="connsiteX1" fmla="*/ 38636 w 689140"/>
                    <a:gd name="connsiteY1" fmla="*/ 45954 h 93368"/>
                    <a:gd name="connsiteX2" fmla="*/ 45154 w 689140"/>
                    <a:gd name="connsiteY2" fmla="*/ 52758 h 93368"/>
                    <a:gd name="connsiteX3" fmla="*/ 52291 w 689140"/>
                    <a:gd name="connsiteY3" fmla="*/ 44954 h 93368"/>
                    <a:gd name="connsiteX4" fmla="*/ 45345 w 689140"/>
                    <a:gd name="connsiteY4" fmla="*/ 38817 h 93368"/>
                    <a:gd name="connsiteX5" fmla="*/ 33878 w 689140"/>
                    <a:gd name="connsiteY5" fmla="*/ 1514 h 93368"/>
                    <a:gd name="connsiteX6" fmla="*/ 84789 w 689140"/>
                    <a:gd name="connsiteY6" fmla="*/ 23591 h 93368"/>
                    <a:gd name="connsiteX7" fmla="*/ 103250 w 689140"/>
                    <a:gd name="connsiteY7" fmla="*/ 32679 h 93368"/>
                    <a:gd name="connsiteX8" fmla="*/ 622495 w 689140"/>
                    <a:gd name="connsiteY8" fmla="*/ 32441 h 93368"/>
                    <a:gd name="connsiteX9" fmla="*/ 646713 w 689140"/>
                    <a:gd name="connsiteY9" fmla="*/ 43527 h 93368"/>
                    <a:gd name="connsiteX10" fmla="*/ 689140 w 689140"/>
                    <a:gd name="connsiteY10" fmla="*/ 93368 h 93368"/>
                    <a:gd name="connsiteX11" fmla="*/ 653804 w 689140"/>
                    <a:gd name="connsiteY11" fmla="*/ 93368 h 93368"/>
                    <a:gd name="connsiteX12" fmla="*/ 630441 w 689140"/>
                    <a:gd name="connsiteY12" fmla="*/ 66175 h 93368"/>
                    <a:gd name="connsiteX13" fmla="*/ 614073 w 689140"/>
                    <a:gd name="connsiteY13" fmla="*/ 59181 h 93368"/>
                    <a:gd name="connsiteX14" fmla="*/ 100252 w 689140"/>
                    <a:gd name="connsiteY14" fmla="*/ 59133 h 93368"/>
                    <a:gd name="connsiteX15" fmla="*/ 84598 w 689140"/>
                    <a:gd name="connsiteY15" fmla="*/ 68079 h 93368"/>
                    <a:gd name="connsiteX16" fmla="*/ 30785 w 689140"/>
                    <a:gd name="connsiteY16" fmla="*/ 89061 h 93368"/>
                    <a:gd name="connsiteX17" fmla="*/ 1 w 689140"/>
                    <a:gd name="connsiteY17" fmla="*/ 47476 h 93368"/>
                    <a:gd name="connsiteX18" fmla="*/ 33878 w 689140"/>
                    <a:gd name="connsiteY18" fmla="*/ 1514 h 93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89140" h="93368">
                      <a:moveTo>
                        <a:pt x="45345" y="38817"/>
                      </a:moveTo>
                      <a:cubicBezTo>
                        <a:pt x="40777" y="39435"/>
                        <a:pt x="38541" y="41576"/>
                        <a:pt x="38636" y="45954"/>
                      </a:cubicBezTo>
                      <a:cubicBezTo>
                        <a:pt x="38731" y="50331"/>
                        <a:pt x="41395" y="52900"/>
                        <a:pt x="45154" y="52758"/>
                      </a:cubicBezTo>
                      <a:cubicBezTo>
                        <a:pt x="49437" y="52615"/>
                        <a:pt x="52767" y="49808"/>
                        <a:pt x="52291" y="44954"/>
                      </a:cubicBezTo>
                      <a:cubicBezTo>
                        <a:pt x="51863" y="40910"/>
                        <a:pt x="48723" y="39150"/>
                        <a:pt x="45345" y="38817"/>
                      </a:cubicBezTo>
                      <a:close/>
                      <a:moveTo>
                        <a:pt x="33878" y="1514"/>
                      </a:moveTo>
                      <a:cubicBezTo>
                        <a:pt x="54242" y="-3625"/>
                        <a:pt x="75225" y="4464"/>
                        <a:pt x="84789" y="23591"/>
                      </a:cubicBezTo>
                      <a:cubicBezTo>
                        <a:pt x="89404" y="32774"/>
                        <a:pt x="95447" y="32679"/>
                        <a:pt x="103250" y="32679"/>
                      </a:cubicBezTo>
                      <a:cubicBezTo>
                        <a:pt x="276300" y="32631"/>
                        <a:pt x="449397" y="32726"/>
                        <a:pt x="622495" y="32441"/>
                      </a:cubicBezTo>
                      <a:cubicBezTo>
                        <a:pt x="632915" y="32441"/>
                        <a:pt x="639909" y="35105"/>
                        <a:pt x="646713" y="43527"/>
                      </a:cubicBezTo>
                      <a:lnTo>
                        <a:pt x="689140" y="93368"/>
                      </a:lnTo>
                      <a:lnTo>
                        <a:pt x="653804" y="93368"/>
                      </a:lnTo>
                      <a:lnTo>
                        <a:pt x="630441" y="66175"/>
                      </a:lnTo>
                      <a:cubicBezTo>
                        <a:pt x="625778" y="60513"/>
                        <a:pt x="620877" y="59181"/>
                        <a:pt x="614073" y="59181"/>
                      </a:cubicBezTo>
                      <a:cubicBezTo>
                        <a:pt x="442784" y="59324"/>
                        <a:pt x="271542" y="59324"/>
                        <a:pt x="100252" y="59133"/>
                      </a:cubicBezTo>
                      <a:cubicBezTo>
                        <a:pt x="92735" y="59086"/>
                        <a:pt x="88548" y="60942"/>
                        <a:pt x="84598" y="68079"/>
                      </a:cubicBezTo>
                      <a:cubicBezTo>
                        <a:pt x="73750" y="87777"/>
                        <a:pt x="52672" y="95342"/>
                        <a:pt x="30785" y="89061"/>
                      </a:cubicBezTo>
                      <a:cubicBezTo>
                        <a:pt x="11848" y="83637"/>
                        <a:pt x="-95" y="67508"/>
                        <a:pt x="1" y="47476"/>
                      </a:cubicBezTo>
                      <a:cubicBezTo>
                        <a:pt x="96" y="26160"/>
                        <a:pt x="14655" y="6367"/>
                        <a:pt x="33878" y="1514"/>
                      </a:cubicBezTo>
                      <a:close/>
                    </a:path>
                  </a:pathLst>
                </a:custGeom>
                <a:solidFill>
                  <a:srgbClr val="1D96C2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: Shape 100">
                  <a:extLst>
                    <a:ext uri="{FF2B5EF4-FFF2-40B4-BE49-F238E27FC236}">
                      <a16:creationId xmlns:a16="http://schemas.microsoft.com/office/drawing/2014/main" id="{5F21E937-02C5-43E9-9606-87F71E0C2F02}"/>
                    </a:ext>
                  </a:extLst>
                </p:cNvPr>
                <p:cNvSpPr/>
                <p:nvPr/>
              </p:nvSpPr>
              <p:spPr>
                <a:xfrm>
                  <a:off x="3698395" y="3753100"/>
                  <a:ext cx="805155" cy="91050"/>
                </a:xfrm>
                <a:custGeom>
                  <a:avLst/>
                  <a:gdLst>
                    <a:gd name="connsiteX0" fmla="*/ 0 w 805155"/>
                    <a:gd name="connsiteY0" fmla="*/ 56007 h 91050"/>
                    <a:gd name="connsiteX1" fmla="*/ 39349 w 805155"/>
                    <a:gd name="connsiteY1" fmla="*/ 90646 h 91050"/>
                    <a:gd name="connsiteX2" fmla="*/ 84503 w 805155"/>
                    <a:gd name="connsiteY2" fmla="*/ 66570 h 91050"/>
                    <a:gd name="connsiteX3" fmla="*/ 96921 w 805155"/>
                    <a:gd name="connsiteY3" fmla="*/ 61003 h 91050"/>
                    <a:gd name="connsiteX4" fmla="*/ 709043 w 805155"/>
                    <a:gd name="connsiteY4" fmla="*/ 60861 h 91050"/>
                    <a:gd name="connsiteX5" fmla="*/ 722936 w 805155"/>
                    <a:gd name="connsiteY5" fmla="*/ 68664 h 91050"/>
                    <a:gd name="connsiteX6" fmla="*/ 775180 w 805155"/>
                    <a:gd name="connsiteY6" fmla="*/ 87743 h 91050"/>
                    <a:gd name="connsiteX7" fmla="*/ 805155 w 805155"/>
                    <a:gd name="connsiteY7" fmla="*/ 45016 h 91050"/>
                    <a:gd name="connsiteX8" fmla="*/ 773324 w 805155"/>
                    <a:gd name="connsiteY8" fmla="*/ 2337 h 91050"/>
                    <a:gd name="connsiteX9" fmla="*/ 722698 w 805155"/>
                    <a:gd name="connsiteY9" fmla="*/ 22225 h 91050"/>
                    <a:gd name="connsiteX10" fmla="*/ 709043 w 805155"/>
                    <a:gd name="connsiteY10" fmla="*/ 30409 h 91050"/>
                    <a:gd name="connsiteX11" fmla="*/ 96969 w 805155"/>
                    <a:gd name="connsiteY11" fmla="*/ 30362 h 91050"/>
                    <a:gd name="connsiteX12" fmla="*/ 84122 w 805155"/>
                    <a:gd name="connsiteY12" fmla="*/ 23177 h 91050"/>
                    <a:gd name="connsiteX13" fmla="*/ 41157 w 805155"/>
                    <a:gd name="connsiteY13" fmla="*/ 148 h 91050"/>
                    <a:gd name="connsiteX14" fmla="*/ 2712 w 805155"/>
                    <a:gd name="connsiteY14" fmla="*/ 27887 h 91050"/>
                    <a:gd name="connsiteX15" fmla="*/ 2712 w 805155"/>
                    <a:gd name="connsiteY15" fmla="*/ 27887 h 91050"/>
                    <a:gd name="connsiteX16" fmla="*/ 2712 w 805155"/>
                    <a:gd name="connsiteY16" fmla="*/ 27887 h 91050"/>
                    <a:gd name="connsiteX17" fmla="*/ 0 w 805155"/>
                    <a:gd name="connsiteY17" fmla="*/ 56007 h 91050"/>
                    <a:gd name="connsiteX18" fmla="*/ 752769 w 805155"/>
                    <a:gd name="connsiteY18" fmla="*/ 44445 h 91050"/>
                    <a:gd name="connsiteX19" fmla="*/ 761048 w 805155"/>
                    <a:gd name="connsiteY19" fmla="*/ 37023 h 91050"/>
                    <a:gd name="connsiteX20" fmla="*/ 768471 w 805155"/>
                    <a:gd name="connsiteY20" fmla="*/ 45349 h 91050"/>
                    <a:gd name="connsiteX21" fmla="*/ 760905 w 805155"/>
                    <a:gd name="connsiteY21" fmla="*/ 52915 h 91050"/>
                    <a:gd name="connsiteX22" fmla="*/ 752769 w 805155"/>
                    <a:gd name="connsiteY22" fmla="*/ 44445 h 91050"/>
                    <a:gd name="connsiteX23" fmla="*/ 45011 w 805155"/>
                    <a:gd name="connsiteY23" fmla="*/ 38783 h 91050"/>
                    <a:gd name="connsiteX24" fmla="*/ 51482 w 805155"/>
                    <a:gd name="connsiteY24" fmla="*/ 45778 h 91050"/>
                    <a:gd name="connsiteX25" fmla="*/ 43917 w 805155"/>
                    <a:gd name="connsiteY25" fmla="*/ 52486 h 91050"/>
                    <a:gd name="connsiteX26" fmla="*/ 37874 w 805155"/>
                    <a:gd name="connsiteY26" fmla="*/ 44874 h 91050"/>
                    <a:gd name="connsiteX27" fmla="*/ 45011 w 805155"/>
                    <a:gd name="connsiteY27" fmla="*/ 38783 h 91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805155" h="91050">
                      <a:moveTo>
                        <a:pt x="0" y="56007"/>
                      </a:moveTo>
                      <a:cubicBezTo>
                        <a:pt x="5614" y="76086"/>
                        <a:pt x="19127" y="88124"/>
                        <a:pt x="39349" y="90646"/>
                      </a:cubicBezTo>
                      <a:cubicBezTo>
                        <a:pt x="59285" y="93120"/>
                        <a:pt x="74891" y="84127"/>
                        <a:pt x="84503" y="66570"/>
                      </a:cubicBezTo>
                      <a:cubicBezTo>
                        <a:pt x="87738" y="60623"/>
                        <a:pt x="92020" y="61003"/>
                        <a:pt x="96921" y="61003"/>
                      </a:cubicBezTo>
                      <a:cubicBezTo>
                        <a:pt x="300946" y="61003"/>
                        <a:pt x="504971" y="61051"/>
                        <a:pt x="709043" y="60861"/>
                      </a:cubicBezTo>
                      <a:cubicBezTo>
                        <a:pt x="715704" y="60861"/>
                        <a:pt x="719273" y="62811"/>
                        <a:pt x="722936" y="68664"/>
                      </a:cubicBezTo>
                      <a:cubicBezTo>
                        <a:pt x="734403" y="87030"/>
                        <a:pt x="755291" y="94167"/>
                        <a:pt x="775180" y="87743"/>
                      </a:cubicBezTo>
                      <a:cubicBezTo>
                        <a:pt x="793117" y="81939"/>
                        <a:pt x="805250" y="64620"/>
                        <a:pt x="805155" y="45016"/>
                      </a:cubicBezTo>
                      <a:cubicBezTo>
                        <a:pt x="805012" y="24699"/>
                        <a:pt x="792737" y="8237"/>
                        <a:pt x="773324" y="2337"/>
                      </a:cubicBezTo>
                      <a:cubicBezTo>
                        <a:pt x="754101" y="-3468"/>
                        <a:pt x="733880" y="4002"/>
                        <a:pt x="722698" y="22225"/>
                      </a:cubicBezTo>
                      <a:cubicBezTo>
                        <a:pt x="719177" y="27983"/>
                        <a:pt x="715942" y="30409"/>
                        <a:pt x="709043" y="30409"/>
                      </a:cubicBezTo>
                      <a:cubicBezTo>
                        <a:pt x="505018" y="30219"/>
                        <a:pt x="300993" y="30266"/>
                        <a:pt x="96969" y="30362"/>
                      </a:cubicBezTo>
                      <a:cubicBezTo>
                        <a:pt x="90974" y="30362"/>
                        <a:pt x="87310" y="29077"/>
                        <a:pt x="84122" y="23177"/>
                      </a:cubicBezTo>
                      <a:cubicBezTo>
                        <a:pt x="74987" y="6476"/>
                        <a:pt x="60189" y="-1184"/>
                        <a:pt x="41157" y="148"/>
                      </a:cubicBezTo>
                      <a:cubicBezTo>
                        <a:pt x="22791" y="1480"/>
                        <a:pt x="9564" y="10425"/>
                        <a:pt x="2712" y="27887"/>
                      </a:cubicBezTo>
                      <a:cubicBezTo>
                        <a:pt x="2712" y="27887"/>
                        <a:pt x="2712" y="27887"/>
                        <a:pt x="2712" y="27887"/>
                      </a:cubicBezTo>
                      <a:lnTo>
                        <a:pt x="2712" y="27887"/>
                      </a:lnTo>
                      <a:cubicBezTo>
                        <a:pt x="5377" y="37641"/>
                        <a:pt x="6090" y="47157"/>
                        <a:pt x="0" y="56007"/>
                      </a:cubicBezTo>
                      <a:close/>
                      <a:moveTo>
                        <a:pt x="752769" y="44445"/>
                      </a:moveTo>
                      <a:cubicBezTo>
                        <a:pt x="753150" y="40258"/>
                        <a:pt x="756575" y="37546"/>
                        <a:pt x="761048" y="37023"/>
                      </a:cubicBezTo>
                      <a:cubicBezTo>
                        <a:pt x="765283" y="38308"/>
                        <a:pt x="768613" y="40353"/>
                        <a:pt x="768471" y="45349"/>
                      </a:cubicBezTo>
                      <a:cubicBezTo>
                        <a:pt x="768328" y="50155"/>
                        <a:pt x="765758" y="52915"/>
                        <a:pt x="760905" y="52915"/>
                      </a:cubicBezTo>
                      <a:cubicBezTo>
                        <a:pt x="755481" y="52915"/>
                        <a:pt x="752293" y="49536"/>
                        <a:pt x="752769" y="44445"/>
                      </a:cubicBezTo>
                      <a:close/>
                      <a:moveTo>
                        <a:pt x="45011" y="38783"/>
                      </a:moveTo>
                      <a:cubicBezTo>
                        <a:pt x="49008" y="39212"/>
                        <a:pt x="52053" y="41543"/>
                        <a:pt x="51482" y="45778"/>
                      </a:cubicBezTo>
                      <a:cubicBezTo>
                        <a:pt x="50959" y="49584"/>
                        <a:pt x="48056" y="51915"/>
                        <a:pt x="43917" y="52486"/>
                      </a:cubicBezTo>
                      <a:cubicBezTo>
                        <a:pt x="39967" y="51535"/>
                        <a:pt x="37779" y="48918"/>
                        <a:pt x="37874" y="44874"/>
                      </a:cubicBezTo>
                      <a:cubicBezTo>
                        <a:pt x="37969" y="40496"/>
                        <a:pt x="40681" y="38308"/>
                        <a:pt x="45011" y="38783"/>
                      </a:cubicBezTo>
                      <a:close/>
                    </a:path>
                  </a:pathLst>
                </a:custGeom>
                <a:solidFill>
                  <a:srgbClr val="1C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3" name="Freeform: Shape 101">
                  <a:extLst>
                    <a:ext uri="{FF2B5EF4-FFF2-40B4-BE49-F238E27FC236}">
                      <a16:creationId xmlns:a16="http://schemas.microsoft.com/office/drawing/2014/main" id="{9D665BEE-1E78-4CB0-B586-4CFE13B3DEF2}"/>
                    </a:ext>
                  </a:extLst>
                </p:cNvPr>
                <p:cNvSpPr/>
                <p:nvPr/>
              </p:nvSpPr>
              <p:spPr>
                <a:xfrm>
                  <a:off x="3698395" y="3781035"/>
                  <a:ext cx="4674" cy="28072"/>
                </a:xfrm>
                <a:custGeom>
                  <a:avLst/>
                  <a:gdLst>
                    <a:gd name="connsiteX0" fmla="*/ 0 w 4674"/>
                    <a:gd name="connsiteY0" fmla="*/ 28072 h 28072"/>
                    <a:gd name="connsiteX1" fmla="*/ 2664 w 4674"/>
                    <a:gd name="connsiteY1" fmla="*/ 0 h 28072"/>
                    <a:gd name="connsiteX2" fmla="*/ 2664 w 4674"/>
                    <a:gd name="connsiteY2" fmla="*/ 0 h 28072"/>
                    <a:gd name="connsiteX3" fmla="*/ 0 w 4674"/>
                    <a:gd name="connsiteY3" fmla="*/ 28072 h 28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74" h="28072">
                      <a:moveTo>
                        <a:pt x="0" y="28072"/>
                      </a:moveTo>
                      <a:cubicBezTo>
                        <a:pt x="6090" y="19222"/>
                        <a:pt x="5377" y="9706"/>
                        <a:pt x="2664" y="0"/>
                      </a:cubicBezTo>
                      <a:lnTo>
                        <a:pt x="2664" y="0"/>
                      </a:lnTo>
                      <a:cubicBezTo>
                        <a:pt x="-1475" y="9040"/>
                        <a:pt x="1047" y="18699"/>
                        <a:pt x="0" y="28072"/>
                      </a:cubicBezTo>
                      <a:close/>
                    </a:path>
                  </a:pathLst>
                </a:custGeom>
                <a:solidFill>
                  <a:srgbClr val="1C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4" name="Freeform: Shape 106">
                  <a:extLst>
                    <a:ext uri="{FF2B5EF4-FFF2-40B4-BE49-F238E27FC236}">
                      <a16:creationId xmlns:a16="http://schemas.microsoft.com/office/drawing/2014/main" id="{7BF7E5BB-40ED-4438-BF31-CBE51B334FFB}"/>
                    </a:ext>
                  </a:extLst>
                </p:cNvPr>
                <p:cNvSpPr/>
                <p:nvPr/>
              </p:nvSpPr>
              <p:spPr>
                <a:xfrm>
                  <a:off x="2396798" y="3409708"/>
                  <a:ext cx="250846" cy="418333"/>
                </a:xfrm>
                <a:custGeom>
                  <a:avLst/>
                  <a:gdLst>
                    <a:gd name="connsiteX0" fmla="*/ 71026 w 250846"/>
                    <a:gd name="connsiteY0" fmla="*/ 83180 h 418333"/>
                    <a:gd name="connsiteX1" fmla="*/ 80637 w 250846"/>
                    <a:gd name="connsiteY1" fmla="*/ 16235 h 418333"/>
                    <a:gd name="connsiteX2" fmla="*/ 14834 w 250846"/>
                    <a:gd name="connsiteY2" fmla="*/ 11714 h 418333"/>
                    <a:gd name="connsiteX3" fmla="*/ 15357 w 250846"/>
                    <a:gd name="connsiteY3" fmla="*/ 79279 h 418333"/>
                    <a:gd name="connsiteX4" fmla="*/ 22399 w 250846"/>
                    <a:gd name="connsiteY4" fmla="*/ 95646 h 418333"/>
                    <a:gd name="connsiteX5" fmla="*/ 22256 w 250846"/>
                    <a:gd name="connsiteY5" fmla="*/ 177627 h 418333"/>
                    <a:gd name="connsiteX6" fmla="*/ 22066 w 250846"/>
                    <a:gd name="connsiteY6" fmla="*/ 259608 h 418333"/>
                    <a:gd name="connsiteX7" fmla="*/ 30440 w 250846"/>
                    <a:gd name="connsiteY7" fmla="*/ 276547 h 418333"/>
                    <a:gd name="connsiteX8" fmla="*/ 149676 w 250846"/>
                    <a:gd name="connsiteY8" fmla="*/ 365522 h 418333"/>
                    <a:gd name="connsiteX9" fmla="*/ 161096 w 250846"/>
                    <a:gd name="connsiteY9" fmla="*/ 382794 h 418333"/>
                    <a:gd name="connsiteX10" fmla="*/ 218430 w 250846"/>
                    <a:gd name="connsiteY10" fmla="*/ 416100 h 418333"/>
                    <a:gd name="connsiteX11" fmla="*/ 247692 w 250846"/>
                    <a:gd name="connsiteY11" fmla="*/ 356292 h 418333"/>
                    <a:gd name="connsiteX12" fmla="*/ 184600 w 250846"/>
                    <a:gd name="connsiteY12" fmla="*/ 332263 h 418333"/>
                    <a:gd name="connsiteX13" fmla="*/ 169232 w 250846"/>
                    <a:gd name="connsiteY13" fmla="*/ 330646 h 418333"/>
                    <a:gd name="connsiteX14" fmla="*/ 70931 w 250846"/>
                    <a:gd name="connsiteY14" fmla="*/ 256991 h 418333"/>
                    <a:gd name="connsiteX15" fmla="*/ 62033 w 250846"/>
                    <a:gd name="connsiteY15" fmla="*/ 238720 h 418333"/>
                    <a:gd name="connsiteX16" fmla="*/ 62033 w 250846"/>
                    <a:gd name="connsiteY16" fmla="*/ 100690 h 418333"/>
                    <a:gd name="connsiteX17" fmla="*/ 71026 w 250846"/>
                    <a:gd name="connsiteY17" fmla="*/ 83180 h 418333"/>
                    <a:gd name="connsiteX18" fmla="*/ 205679 w 250846"/>
                    <a:gd name="connsiteY18" fmla="*/ 366093 h 418333"/>
                    <a:gd name="connsiteX19" fmla="*/ 212007 w 250846"/>
                    <a:gd name="connsiteY19" fmla="*/ 372754 h 418333"/>
                    <a:gd name="connsiteX20" fmla="*/ 205393 w 250846"/>
                    <a:gd name="connsiteY20" fmla="*/ 379701 h 418333"/>
                    <a:gd name="connsiteX21" fmla="*/ 198113 w 250846"/>
                    <a:gd name="connsiteY21" fmla="*/ 372088 h 418333"/>
                    <a:gd name="connsiteX22" fmla="*/ 205679 w 250846"/>
                    <a:gd name="connsiteY22" fmla="*/ 366093 h 418333"/>
                    <a:gd name="connsiteX23" fmla="*/ 46142 w 250846"/>
                    <a:gd name="connsiteY23" fmla="*/ 52063 h 418333"/>
                    <a:gd name="connsiteX24" fmla="*/ 38814 w 250846"/>
                    <a:gd name="connsiteY24" fmla="*/ 45972 h 418333"/>
                    <a:gd name="connsiteX25" fmla="*/ 45000 w 250846"/>
                    <a:gd name="connsiteY25" fmla="*/ 38597 h 418333"/>
                    <a:gd name="connsiteX26" fmla="*/ 52184 w 250846"/>
                    <a:gd name="connsiteY26" fmla="*/ 43308 h 418333"/>
                    <a:gd name="connsiteX27" fmla="*/ 46142 w 250846"/>
                    <a:gd name="connsiteY27" fmla="*/ 52063 h 418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0846" h="418333">
                      <a:moveTo>
                        <a:pt x="71026" y="83180"/>
                      </a:moveTo>
                      <a:cubicBezTo>
                        <a:pt x="93960" y="67669"/>
                        <a:pt x="97814" y="37218"/>
                        <a:pt x="80637" y="16235"/>
                      </a:cubicBezTo>
                      <a:cubicBezTo>
                        <a:pt x="64460" y="-3464"/>
                        <a:pt x="34056" y="-5557"/>
                        <a:pt x="14834" y="11714"/>
                      </a:cubicBezTo>
                      <a:cubicBezTo>
                        <a:pt x="-5007" y="29509"/>
                        <a:pt x="-5055" y="60246"/>
                        <a:pt x="15357" y="79279"/>
                      </a:cubicBezTo>
                      <a:cubicBezTo>
                        <a:pt x="20543" y="84132"/>
                        <a:pt x="22494" y="88747"/>
                        <a:pt x="22399" y="95646"/>
                      </a:cubicBezTo>
                      <a:cubicBezTo>
                        <a:pt x="22018" y="122957"/>
                        <a:pt x="22256" y="150316"/>
                        <a:pt x="22256" y="177627"/>
                      </a:cubicBezTo>
                      <a:cubicBezTo>
                        <a:pt x="22256" y="204938"/>
                        <a:pt x="22542" y="232297"/>
                        <a:pt x="22066" y="259608"/>
                      </a:cubicBezTo>
                      <a:cubicBezTo>
                        <a:pt x="21923" y="267221"/>
                        <a:pt x="24255" y="271979"/>
                        <a:pt x="30440" y="276547"/>
                      </a:cubicBezTo>
                      <a:cubicBezTo>
                        <a:pt x="70312" y="306047"/>
                        <a:pt x="109709" y="336117"/>
                        <a:pt x="149676" y="365522"/>
                      </a:cubicBezTo>
                      <a:cubicBezTo>
                        <a:pt x="156052" y="370233"/>
                        <a:pt x="159288" y="375419"/>
                        <a:pt x="161096" y="382794"/>
                      </a:cubicBezTo>
                      <a:cubicBezTo>
                        <a:pt x="167852" y="409677"/>
                        <a:pt x="193117" y="424189"/>
                        <a:pt x="218430" y="416100"/>
                      </a:cubicBezTo>
                      <a:cubicBezTo>
                        <a:pt x="244219" y="407869"/>
                        <a:pt x="257303" y="381129"/>
                        <a:pt x="247692" y="356292"/>
                      </a:cubicBezTo>
                      <a:cubicBezTo>
                        <a:pt x="237938" y="331026"/>
                        <a:pt x="209295" y="319560"/>
                        <a:pt x="184600" y="332263"/>
                      </a:cubicBezTo>
                      <a:cubicBezTo>
                        <a:pt x="177892" y="335737"/>
                        <a:pt x="174276" y="334500"/>
                        <a:pt x="169232" y="330646"/>
                      </a:cubicBezTo>
                      <a:cubicBezTo>
                        <a:pt x="136592" y="305951"/>
                        <a:pt x="103904" y="281305"/>
                        <a:pt x="70931" y="256991"/>
                      </a:cubicBezTo>
                      <a:cubicBezTo>
                        <a:pt x="64317" y="252138"/>
                        <a:pt x="61986" y="246857"/>
                        <a:pt x="62033" y="238720"/>
                      </a:cubicBezTo>
                      <a:cubicBezTo>
                        <a:pt x="62414" y="192710"/>
                        <a:pt x="62366" y="146700"/>
                        <a:pt x="62033" y="100690"/>
                      </a:cubicBezTo>
                      <a:cubicBezTo>
                        <a:pt x="61986" y="92839"/>
                        <a:pt x="63889" y="88033"/>
                        <a:pt x="71026" y="83180"/>
                      </a:cubicBezTo>
                      <a:close/>
                      <a:moveTo>
                        <a:pt x="205679" y="366093"/>
                      </a:moveTo>
                      <a:cubicBezTo>
                        <a:pt x="209961" y="365903"/>
                        <a:pt x="212054" y="369138"/>
                        <a:pt x="212007" y="372754"/>
                      </a:cubicBezTo>
                      <a:cubicBezTo>
                        <a:pt x="211959" y="376323"/>
                        <a:pt x="209675" y="379701"/>
                        <a:pt x="205393" y="379701"/>
                      </a:cubicBezTo>
                      <a:cubicBezTo>
                        <a:pt x="200635" y="379701"/>
                        <a:pt x="197875" y="376513"/>
                        <a:pt x="198113" y="372088"/>
                      </a:cubicBezTo>
                      <a:cubicBezTo>
                        <a:pt x="198256" y="368187"/>
                        <a:pt x="201111" y="365855"/>
                        <a:pt x="205679" y="366093"/>
                      </a:cubicBezTo>
                      <a:close/>
                      <a:moveTo>
                        <a:pt x="46142" y="52063"/>
                      </a:moveTo>
                      <a:cubicBezTo>
                        <a:pt x="42050" y="52348"/>
                        <a:pt x="39147" y="50397"/>
                        <a:pt x="38814" y="45972"/>
                      </a:cubicBezTo>
                      <a:cubicBezTo>
                        <a:pt x="38529" y="41643"/>
                        <a:pt x="41003" y="39073"/>
                        <a:pt x="45000" y="38597"/>
                      </a:cubicBezTo>
                      <a:cubicBezTo>
                        <a:pt x="49282" y="38074"/>
                        <a:pt x="51423" y="40881"/>
                        <a:pt x="52184" y="43308"/>
                      </a:cubicBezTo>
                      <a:cubicBezTo>
                        <a:pt x="52565" y="49208"/>
                        <a:pt x="50329" y="51777"/>
                        <a:pt x="46142" y="52063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5" name="Freeform: Shape 107">
                  <a:extLst>
                    <a:ext uri="{FF2B5EF4-FFF2-40B4-BE49-F238E27FC236}">
                      <a16:creationId xmlns:a16="http://schemas.microsoft.com/office/drawing/2014/main" id="{952A23C9-223D-4BBF-8FC9-376C9F7F06B5}"/>
                    </a:ext>
                  </a:extLst>
                </p:cNvPr>
                <p:cNvSpPr/>
                <p:nvPr/>
              </p:nvSpPr>
              <p:spPr>
                <a:xfrm>
                  <a:off x="4015919" y="3565189"/>
                  <a:ext cx="611196" cy="91743"/>
                </a:xfrm>
                <a:custGeom>
                  <a:avLst/>
                  <a:gdLst>
                    <a:gd name="connsiteX0" fmla="*/ 83816 w 611196"/>
                    <a:gd name="connsiteY0" fmla="*/ 71202 h 91743"/>
                    <a:gd name="connsiteX1" fmla="*/ 97520 w 611196"/>
                    <a:gd name="connsiteY1" fmla="*/ 63114 h 91743"/>
                    <a:gd name="connsiteX2" fmla="*/ 514276 w 611196"/>
                    <a:gd name="connsiteY2" fmla="*/ 63161 h 91743"/>
                    <a:gd name="connsiteX3" fmla="*/ 527265 w 611196"/>
                    <a:gd name="connsiteY3" fmla="*/ 70155 h 91743"/>
                    <a:gd name="connsiteX4" fmla="*/ 557860 w 611196"/>
                    <a:gd name="connsiteY4" fmla="*/ 91281 h 91743"/>
                    <a:gd name="connsiteX5" fmla="*/ 610483 w 611196"/>
                    <a:gd name="connsiteY5" fmla="*/ 53359 h 91743"/>
                    <a:gd name="connsiteX6" fmla="*/ 581840 w 611196"/>
                    <a:gd name="connsiteY6" fmla="*/ 3210 h 91743"/>
                    <a:gd name="connsiteX7" fmla="*/ 526599 w 611196"/>
                    <a:gd name="connsiteY7" fmla="*/ 23194 h 91743"/>
                    <a:gd name="connsiteX8" fmla="*/ 510041 w 611196"/>
                    <a:gd name="connsiteY8" fmla="*/ 33090 h 91743"/>
                    <a:gd name="connsiteX9" fmla="*/ 101469 w 611196"/>
                    <a:gd name="connsiteY9" fmla="*/ 32995 h 91743"/>
                    <a:gd name="connsiteX10" fmla="*/ 85624 w 611196"/>
                    <a:gd name="connsiteY10" fmla="*/ 24145 h 91743"/>
                    <a:gd name="connsiteX11" fmla="*/ 40185 w 611196"/>
                    <a:gd name="connsiteY11" fmla="*/ 450 h 91743"/>
                    <a:gd name="connsiteX12" fmla="*/ 170 w 611196"/>
                    <a:gd name="connsiteY12" fmla="*/ 42749 h 91743"/>
                    <a:gd name="connsiteX13" fmla="*/ 29955 w 611196"/>
                    <a:gd name="connsiteY13" fmla="*/ 88664 h 91743"/>
                    <a:gd name="connsiteX14" fmla="*/ 83816 w 611196"/>
                    <a:gd name="connsiteY14" fmla="*/ 71202 h 91743"/>
                    <a:gd name="connsiteX15" fmla="*/ 565948 w 611196"/>
                    <a:gd name="connsiteY15" fmla="*/ 39038 h 91743"/>
                    <a:gd name="connsiteX16" fmla="*/ 572752 w 611196"/>
                    <a:gd name="connsiteY16" fmla="*/ 46032 h 91743"/>
                    <a:gd name="connsiteX17" fmla="*/ 566091 w 611196"/>
                    <a:gd name="connsiteY17" fmla="*/ 52741 h 91743"/>
                    <a:gd name="connsiteX18" fmla="*/ 558621 w 611196"/>
                    <a:gd name="connsiteY18" fmla="*/ 46841 h 91743"/>
                    <a:gd name="connsiteX19" fmla="*/ 565948 w 611196"/>
                    <a:gd name="connsiteY19" fmla="*/ 39038 h 91743"/>
                    <a:gd name="connsiteX20" fmla="*/ 38948 w 611196"/>
                    <a:gd name="connsiteY20" fmla="*/ 45366 h 91743"/>
                    <a:gd name="connsiteX21" fmla="*/ 46608 w 611196"/>
                    <a:gd name="connsiteY21" fmla="*/ 38895 h 91743"/>
                    <a:gd name="connsiteX22" fmla="*/ 52651 w 611196"/>
                    <a:gd name="connsiteY22" fmla="*/ 46793 h 91743"/>
                    <a:gd name="connsiteX23" fmla="*/ 45181 w 611196"/>
                    <a:gd name="connsiteY23" fmla="*/ 52646 h 91743"/>
                    <a:gd name="connsiteX24" fmla="*/ 38948 w 611196"/>
                    <a:gd name="connsiteY24" fmla="*/ 45366 h 91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11196" h="91743">
                      <a:moveTo>
                        <a:pt x="83816" y="71202"/>
                      </a:moveTo>
                      <a:cubicBezTo>
                        <a:pt x="87432" y="65730"/>
                        <a:pt x="90620" y="63114"/>
                        <a:pt x="97520" y="63114"/>
                      </a:cubicBezTo>
                      <a:cubicBezTo>
                        <a:pt x="236454" y="63351"/>
                        <a:pt x="375389" y="63304"/>
                        <a:pt x="514276" y="63161"/>
                      </a:cubicBezTo>
                      <a:cubicBezTo>
                        <a:pt x="520319" y="63161"/>
                        <a:pt x="524030" y="64684"/>
                        <a:pt x="527265" y="70155"/>
                      </a:cubicBezTo>
                      <a:cubicBezTo>
                        <a:pt x="535735" y="84810"/>
                        <a:pt x="549200" y="91234"/>
                        <a:pt x="557860" y="91281"/>
                      </a:cubicBezTo>
                      <a:cubicBezTo>
                        <a:pt x="589120" y="91186"/>
                        <a:pt x="606059" y="76769"/>
                        <a:pt x="610483" y="53359"/>
                      </a:cubicBezTo>
                      <a:cubicBezTo>
                        <a:pt x="614385" y="32519"/>
                        <a:pt x="601919" y="10680"/>
                        <a:pt x="581840" y="3210"/>
                      </a:cubicBezTo>
                      <a:cubicBezTo>
                        <a:pt x="560810" y="-4593"/>
                        <a:pt x="537638" y="3210"/>
                        <a:pt x="526599" y="23194"/>
                      </a:cubicBezTo>
                      <a:cubicBezTo>
                        <a:pt x="522555" y="30569"/>
                        <a:pt x="518511" y="33138"/>
                        <a:pt x="510041" y="33090"/>
                      </a:cubicBezTo>
                      <a:cubicBezTo>
                        <a:pt x="373866" y="32757"/>
                        <a:pt x="237644" y="32805"/>
                        <a:pt x="101469" y="32995"/>
                      </a:cubicBezTo>
                      <a:cubicBezTo>
                        <a:pt x="93998" y="32995"/>
                        <a:pt x="89431" y="31615"/>
                        <a:pt x="85624" y="24145"/>
                      </a:cubicBezTo>
                      <a:cubicBezTo>
                        <a:pt x="76869" y="7111"/>
                        <a:pt x="57504" y="-2214"/>
                        <a:pt x="40185" y="450"/>
                      </a:cubicBezTo>
                      <a:cubicBezTo>
                        <a:pt x="18679" y="3733"/>
                        <a:pt x="2216" y="21148"/>
                        <a:pt x="170" y="42749"/>
                      </a:cubicBezTo>
                      <a:cubicBezTo>
                        <a:pt x="-1638" y="61781"/>
                        <a:pt x="11161" y="81527"/>
                        <a:pt x="29955" y="88664"/>
                      </a:cubicBezTo>
                      <a:cubicBezTo>
                        <a:pt x="49796" y="96277"/>
                        <a:pt x="71826" y="89521"/>
                        <a:pt x="83816" y="71202"/>
                      </a:cubicBezTo>
                      <a:close/>
                      <a:moveTo>
                        <a:pt x="565948" y="39038"/>
                      </a:moveTo>
                      <a:cubicBezTo>
                        <a:pt x="570135" y="38990"/>
                        <a:pt x="572562" y="42464"/>
                        <a:pt x="572752" y="46032"/>
                      </a:cubicBezTo>
                      <a:cubicBezTo>
                        <a:pt x="572990" y="49839"/>
                        <a:pt x="570516" y="52693"/>
                        <a:pt x="566091" y="52741"/>
                      </a:cubicBezTo>
                      <a:cubicBezTo>
                        <a:pt x="561904" y="52931"/>
                        <a:pt x="558859" y="50838"/>
                        <a:pt x="558621" y="46841"/>
                      </a:cubicBezTo>
                      <a:cubicBezTo>
                        <a:pt x="558431" y="42368"/>
                        <a:pt x="561333" y="39133"/>
                        <a:pt x="565948" y="39038"/>
                      </a:cubicBezTo>
                      <a:close/>
                      <a:moveTo>
                        <a:pt x="38948" y="45366"/>
                      </a:moveTo>
                      <a:cubicBezTo>
                        <a:pt x="39614" y="41560"/>
                        <a:pt x="42516" y="39228"/>
                        <a:pt x="46608" y="38895"/>
                      </a:cubicBezTo>
                      <a:cubicBezTo>
                        <a:pt x="50510" y="40180"/>
                        <a:pt x="52937" y="42654"/>
                        <a:pt x="52651" y="46793"/>
                      </a:cubicBezTo>
                      <a:cubicBezTo>
                        <a:pt x="52318" y="51218"/>
                        <a:pt x="49321" y="53169"/>
                        <a:pt x="45181" y="52646"/>
                      </a:cubicBezTo>
                      <a:cubicBezTo>
                        <a:pt x="41089" y="52123"/>
                        <a:pt x="38187" y="49648"/>
                        <a:pt x="38948" y="45366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6" name="Freeform: Shape 108">
                  <a:extLst>
                    <a:ext uri="{FF2B5EF4-FFF2-40B4-BE49-F238E27FC236}">
                      <a16:creationId xmlns:a16="http://schemas.microsoft.com/office/drawing/2014/main" id="{6BE10374-F963-45CA-AB9C-66C7E9E9F898}"/>
                    </a:ext>
                  </a:extLst>
                </p:cNvPr>
                <p:cNvSpPr/>
                <p:nvPr/>
              </p:nvSpPr>
              <p:spPr>
                <a:xfrm>
                  <a:off x="3054683" y="4356078"/>
                  <a:ext cx="91678" cy="428742"/>
                </a:xfrm>
                <a:custGeom>
                  <a:avLst/>
                  <a:gdLst>
                    <a:gd name="connsiteX0" fmla="*/ 77411 w 91678"/>
                    <a:gd name="connsiteY0" fmla="*/ 13099 h 428742"/>
                    <a:gd name="connsiteX1" fmla="*/ 12654 w 91678"/>
                    <a:gd name="connsiteY1" fmla="*/ 14288 h 428742"/>
                    <a:gd name="connsiteX2" fmla="*/ 15794 w 91678"/>
                    <a:gd name="connsiteY2" fmla="*/ 79997 h 428742"/>
                    <a:gd name="connsiteX3" fmla="*/ 23121 w 91678"/>
                    <a:gd name="connsiteY3" fmla="*/ 97316 h 428742"/>
                    <a:gd name="connsiteX4" fmla="*/ 23026 w 91678"/>
                    <a:gd name="connsiteY4" fmla="*/ 213459 h 428742"/>
                    <a:gd name="connsiteX5" fmla="*/ 23121 w 91678"/>
                    <a:gd name="connsiteY5" fmla="*/ 332315 h 428742"/>
                    <a:gd name="connsiteX6" fmla="*/ 16412 w 91678"/>
                    <a:gd name="connsiteY6" fmla="*/ 348683 h 428742"/>
                    <a:gd name="connsiteX7" fmla="*/ 3280 w 91678"/>
                    <a:gd name="connsiteY7" fmla="*/ 401973 h 428742"/>
                    <a:gd name="connsiteX8" fmla="*/ 42201 w 91678"/>
                    <a:gd name="connsiteY8" fmla="*/ 428713 h 428742"/>
                    <a:gd name="connsiteX9" fmla="*/ 87926 w 91678"/>
                    <a:gd name="connsiteY9" fmla="*/ 400831 h 428742"/>
                    <a:gd name="connsiteX10" fmla="*/ 77506 w 91678"/>
                    <a:gd name="connsiteY10" fmla="*/ 350824 h 428742"/>
                    <a:gd name="connsiteX11" fmla="*/ 68941 w 91678"/>
                    <a:gd name="connsiteY11" fmla="*/ 329651 h 428742"/>
                    <a:gd name="connsiteX12" fmla="*/ 68894 w 91678"/>
                    <a:gd name="connsiteY12" fmla="*/ 97364 h 428742"/>
                    <a:gd name="connsiteX13" fmla="*/ 76935 w 91678"/>
                    <a:gd name="connsiteY13" fmla="*/ 78569 h 428742"/>
                    <a:gd name="connsiteX14" fmla="*/ 77411 w 91678"/>
                    <a:gd name="connsiteY14" fmla="*/ 13099 h 428742"/>
                    <a:gd name="connsiteX15" fmla="*/ 45579 w 91678"/>
                    <a:gd name="connsiteY15" fmla="*/ 38744 h 428742"/>
                    <a:gd name="connsiteX16" fmla="*/ 52859 w 91678"/>
                    <a:gd name="connsiteY16" fmla="*/ 46595 h 428742"/>
                    <a:gd name="connsiteX17" fmla="*/ 45960 w 91678"/>
                    <a:gd name="connsiteY17" fmla="*/ 52971 h 428742"/>
                    <a:gd name="connsiteX18" fmla="*/ 39013 w 91678"/>
                    <a:gd name="connsiteY18" fmla="*/ 45644 h 428742"/>
                    <a:gd name="connsiteX19" fmla="*/ 45579 w 91678"/>
                    <a:gd name="connsiteY19" fmla="*/ 38744 h 428742"/>
                    <a:gd name="connsiteX20" fmla="*/ 45532 w 91678"/>
                    <a:gd name="connsiteY20" fmla="*/ 390173 h 428742"/>
                    <a:gd name="connsiteX21" fmla="*/ 39156 w 91678"/>
                    <a:gd name="connsiteY21" fmla="*/ 382893 h 428742"/>
                    <a:gd name="connsiteX22" fmla="*/ 46293 w 91678"/>
                    <a:gd name="connsiteY22" fmla="*/ 376613 h 428742"/>
                    <a:gd name="connsiteX23" fmla="*/ 53097 w 91678"/>
                    <a:gd name="connsiteY23" fmla="*/ 383607 h 428742"/>
                    <a:gd name="connsiteX24" fmla="*/ 45532 w 91678"/>
                    <a:gd name="connsiteY24" fmla="*/ 390173 h 428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1678" h="428742">
                      <a:moveTo>
                        <a:pt x="77411" y="13099"/>
                      </a:moveTo>
                      <a:cubicBezTo>
                        <a:pt x="59044" y="-4839"/>
                        <a:pt x="30353" y="-4268"/>
                        <a:pt x="12654" y="14288"/>
                      </a:cubicBezTo>
                      <a:cubicBezTo>
                        <a:pt x="-4808" y="32654"/>
                        <a:pt x="-3904" y="63486"/>
                        <a:pt x="15794" y="79997"/>
                      </a:cubicBezTo>
                      <a:cubicBezTo>
                        <a:pt x="22027" y="85230"/>
                        <a:pt x="23169" y="90226"/>
                        <a:pt x="23121" y="97316"/>
                      </a:cubicBezTo>
                      <a:cubicBezTo>
                        <a:pt x="22931" y="136046"/>
                        <a:pt x="23026" y="174729"/>
                        <a:pt x="23026" y="213459"/>
                      </a:cubicBezTo>
                      <a:cubicBezTo>
                        <a:pt x="23026" y="253094"/>
                        <a:pt x="22931" y="292729"/>
                        <a:pt x="23121" y="332315"/>
                      </a:cubicBezTo>
                      <a:cubicBezTo>
                        <a:pt x="23169" y="338929"/>
                        <a:pt x="22217" y="343877"/>
                        <a:pt x="16412" y="348683"/>
                      </a:cubicBezTo>
                      <a:cubicBezTo>
                        <a:pt x="711" y="361720"/>
                        <a:pt x="-3857" y="382608"/>
                        <a:pt x="3280" y="401973"/>
                      </a:cubicBezTo>
                      <a:cubicBezTo>
                        <a:pt x="9371" y="418483"/>
                        <a:pt x="23359" y="428094"/>
                        <a:pt x="42201" y="428713"/>
                      </a:cubicBezTo>
                      <a:cubicBezTo>
                        <a:pt x="63041" y="429379"/>
                        <a:pt x="80408" y="418817"/>
                        <a:pt x="87926" y="400831"/>
                      </a:cubicBezTo>
                      <a:cubicBezTo>
                        <a:pt x="95110" y="383655"/>
                        <a:pt x="91732" y="363052"/>
                        <a:pt x="77506" y="350824"/>
                      </a:cubicBezTo>
                      <a:cubicBezTo>
                        <a:pt x="70226" y="344543"/>
                        <a:pt x="68894" y="338215"/>
                        <a:pt x="68941" y="329651"/>
                      </a:cubicBezTo>
                      <a:cubicBezTo>
                        <a:pt x="69179" y="252238"/>
                        <a:pt x="69179" y="174777"/>
                        <a:pt x="68894" y="97364"/>
                      </a:cubicBezTo>
                      <a:cubicBezTo>
                        <a:pt x="68846" y="89417"/>
                        <a:pt x="71082" y="84088"/>
                        <a:pt x="76935" y="78569"/>
                      </a:cubicBezTo>
                      <a:cubicBezTo>
                        <a:pt x="96585" y="59870"/>
                        <a:pt x="96443" y="31702"/>
                        <a:pt x="77411" y="13099"/>
                      </a:cubicBezTo>
                      <a:close/>
                      <a:moveTo>
                        <a:pt x="45579" y="38744"/>
                      </a:moveTo>
                      <a:cubicBezTo>
                        <a:pt x="49861" y="38935"/>
                        <a:pt x="53287" y="41932"/>
                        <a:pt x="52859" y="46595"/>
                      </a:cubicBezTo>
                      <a:cubicBezTo>
                        <a:pt x="52478" y="50449"/>
                        <a:pt x="49005" y="52162"/>
                        <a:pt x="45960" y="52971"/>
                      </a:cubicBezTo>
                      <a:cubicBezTo>
                        <a:pt x="41249" y="52115"/>
                        <a:pt x="38823" y="49973"/>
                        <a:pt x="39013" y="45644"/>
                      </a:cubicBezTo>
                      <a:cubicBezTo>
                        <a:pt x="39203" y="41504"/>
                        <a:pt x="41630" y="38554"/>
                        <a:pt x="45579" y="38744"/>
                      </a:cubicBezTo>
                      <a:close/>
                      <a:moveTo>
                        <a:pt x="45532" y="390173"/>
                      </a:moveTo>
                      <a:cubicBezTo>
                        <a:pt x="41012" y="390078"/>
                        <a:pt x="39108" y="386795"/>
                        <a:pt x="39156" y="382893"/>
                      </a:cubicBezTo>
                      <a:cubicBezTo>
                        <a:pt x="39156" y="378659"/>
                        <a:pt x="41868" y="376375"/>
                        <a:pt x="46293" y="376613"/>
                      </a:cubicBezTo>
                      <a:cubicBezTo>
                        <a:pt x="50718" y="376851"/>
                        <a:pt x="52478" y="379658"/>
                        <a:pt x="53097" y="383607"/>
                      </a:cubicBezTo>
                      <a:cubicBezTo>
                        <a:pt x="51860" y="387366"/>
                        <a:pt x="49814" y="390316"/>
                        <a:pt x="45532" y="390173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7" name="Freeform: Shape 109">
                  <a:extLst>
                    <a:ext uri="{FF2B5EF4-FFF2-40B4-BE49-F238E27FC236}">
                      <a16:creationId xmlns:a16="http://schemas.microsoft.com/office/drawing/2014/main" id="{06A91587-CE90-4D5F-A066-A12AB126B251}"/>
                    </a:ext>
                  </a:extLst>
                </p:cNvPr>
                <p:cNvSpPr/>
                <p:nvPr/>
              </p:nvSpPr>
              <p:spPr>
                <a:xfrm>
                  <a:off x="3358098" y="4414428"/>
                  <a:ext cx="409813" cy="91583"/>
                </a:xfrm>
                <a:custGeom>
                  <a:avLst/>
                  <a:gdLst>
                    <a:gd name="connsiteX0" fmla="*/ 78510 w 409813"/>
                    <a:gd name="connsiteY0" fmla="*/ 76649 h 91583"/>
                    <a:gd name="connsiteX1" fmla="*/ 93498 w 409813"/>
                    <a:gd name="connsiteY1" fmla="*/ 69607 h 91583"/>
                    <a:gd name="connsiteX2" fmla="*/ 312034 w 409813"/>
                    <a:gd name="connsiteY2" fmla="*/ 66943 h 91583"/>
                    <a:gd name="connsiteX3" fmla="*/ 330305 w 409813"/>
                    <a:gd name="connsiteY3" fmla="*/ 75317 h 91583"/>
                    <a:gd name="connsiteX4" fmla="*/ 380931 w 409813"/>
                    <a:gd name="connsiteY4" fmla="*/ 88354 h 91583"/>
                    <a:gd name="connsiteX5" fmla="*/ 409812 w 409813"/>
                    <a:gd name="connsiteY5" fmla="*/ 46055 h 91583"/>
                    <a:gd name="connsiteX6" fmla="*/ 382977 w 409813"/>
                    <a:gd name="connsiteY6" fmla="*/ 3851 h 91583"/>
                    <a:gd name="connsiteX7" fmla="*/ 332732 w 409813"/>
                    <a:gd name="connsiteY7" fmla="*/ 13415 h 91583"/>
                    <a:gd name="connsiteX8" fmla="*/ 313652 w 409813"/>
                    <a:gd name="connsiteY8" fmla="*/ 21123 h 91583"/>
                    <a:gd name="connsiteX9" fmla="*/ 96448 w 409813"/>
                    <a:gd name="connsiteY9" fmla="*/ 23549 h 91583"/>
                    <a:gd name="connsiteX10" fmla="*/ 80461 w 409813"/>
                    <a:gd name="connsiteY10" fmla="*/ 16507 h 91583"/>
                    <a:gd name="connsiteX11" fmla="*/ 14800 w 409813"/>
                    <a:gd name="connsiteY11" fmla="*/ 11654 h 91583"/>
                    <a:gd name="connsiteX12" fmla="*/ 12183 w 409813"/>
                    <a:gd name="connsiteY12" fmla="*/ 76506 h 91583"/>
                    <a:gd name="connsiteX13" fmla="*/ 78510 w 409813"/>
                    <a:gd name="connsiteY13" fmla="*/ 76649 h 91583"/>
                    <a:gd name="connsiteX14" fmla="*/ 363802 w 409813"/>
                    <a:gd name="connsiteY14" fmla="*/ 39156 h 91583"/>
                    <a:gd name="connsiteX15" fmla="*/ 371177 w 409813"/>
                    <a:gd name="connsiteY15" fmla="*/ 45341 h 91583"/>
                    <a:gd name="connsiteX16" fmla="*/ 365039 w 409813"/>
                    <a:gd name="connsiteY16" fmla="*/ 52716 h 91583"/>
                    <a:gd name="connsiteX17" fmla="*/ 357473 w 409813"/>
                    <a:gd name="connsiteY17" fmla="*/ 46340 h 91583"/>
                    <a:gd name="connsiteX18" fmla="*/ 363802 w 409813"/>
                    <a:gd name="connsiteY18" fmla="*/ 39156 h 91583"/>
                    <a:gd name="connsiteX19" fmla="*/ 45108 w 409813"/>
                    <a:gd name="connsiteY19" fmla="*/ 39013 h 91583"/>
                    <a:gd name="connsiteX20" fmla="*/ 52816 w 409813"/>
                    <a:gd name="connsiteY20" fmla="*/ 44437 h 91583"/>
                    <a:gd name="connsiteX21" fmla="*/ 46536 w 409813"/>
                    <a:gd name="connsiteY21" fmla="*/ 52716 h 91583"/>
                    <a:gd name="connsiteX22" fmla="*/ 38542 w 409813"/>
                    <a:gd name="connsiteY22" fmla="*/ 45817 h 91583"/>
                    <a:gd name="connsiteX23" fmla="*/ 45108 w 409813"/>
                    <a:gd name="connsiteY23" fmla="*/ 39013 h 91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09813" h="91583">
                      <a:moveTo>
                        <a:pt x="78510" y="76649"/>
                      </a:moveTo>
                      <a:cubicBezTo>
                        <a:pt x="82887" y="72034"/>
                        <a:pt x="86884" y="69702"/>
                        <a:pt x="93498" y="69607"/>
                      </a:cubicBezTo>
                      <a:cubicBezTo>
                        <a:pt x="166343" y="68989"/>
                        <a:pt x="239189" y="68085"/>
                        <a:pt x="312034" y="66943"/>
                      </a:cubicBezTo>
                      <a:cubicBezTo>
                        <a:pt x="319980" y="66800"/>
                        <a:pt x="325071" y="68751"/>
                        <a:pt x="330305" y="75317"/>
                      </a:cubicBezTo>
                      <a:cubicBezTo>
                        <a:pt x="342533" y="90685"/>
                        <a:pt x="362660" y="95205"/>
                        <a:pt x="380931" y="88354"/>
                      </a:cubicBezTo>
                      <a:cubicBezTo>
                        <a:pt x="398298" y="81883"/>
                        <a:pt x="409622" y="65230"/>
                        <a:pt x="409812" y="46055"/>
                      </a:cubicBezTo>
                      <a:cubicBezTo>
                        <a:pt x="409955" y="26927"/>
                        <a:pt x="400010" y="11321"/>
                        <a:pt x="382977" y="3851"/>
                      </a:cubicBezTo>
                      <a:cubicBezTo>
                        <a:pt x="366181" y="-3524"/>
                        <a:pt x="345769" y="-146"/>
                        <a:pt x="332732" y="13415"/>
                      </a:cubicBezTo>
                      <a:cubicBezTo>
                        <a:pt x="327117" y="19267"/>
                        <a:pt x="321360" y="21028"/>
                        <a:pt x="313652" y="21123"/>
                      </a:cubicBezTo>
                      <a:cubicBezTo>
                        <a:pt x="241235" y="21741"/>
                        <a:pt x="168865" y="22550"/>
                        <a:pt x="96448" y="23549"/>
                      </a:cubicBezTo>
                      <a:cubicBezTo>
                        <a:pt x="89691" y="23644"/>
                        <a:pt x="85171" y="22360"/>
                        <a:pt x="80461" y="16507"/>
                      </a:cubicBezTo>
                      <a:cubicBezTo>
                        <a:pt x="64045" y="-3667"/>
                        <a:pt x="33832" y="-5427"/>
                        <a:pt x="14800" y="11654"/>
                      </a:cubicBezTo>
                      <a:cubicBezTo>
                        <a:pt x="-3852" y="28355"/>
                        <a:pt x="-5041" y="58188"/>
                        <a:pt x="12183" y="76506"/>
                      </a:cubicBezTo>
                      <a:cubicBezTo>
                        <a:pt x="30739" y="96443"/>
                        <a:pt x="59335" y="96728"/>
                        <a:pt x="78510" y="76649"/>
                      </a:cubicBezTo>
                      <a:close/>
                      <a:moveTo>
                        <a:pt x="363802" y="39156"/>
                      </a:moveTo>
                      <a:cubicBezTo>
                        <a:pt x="368036" y="38632"/>
                        <a:pt x="370748" y="40678"/>
                        <a:pt x="371177" y="45341"/>
                      </a:cubicBezTo>
                      <a:cubicBezTo>
                        <a:pt x="371034" y="49243"/>
                        <a:pt x="369226" y="52383"/>
                        <a:pt x="365039" y="52716"/>
                      </a:cubicBezTo>
                      <a:cubicBezTo>
                        <a:pt x="360852" y="53049"/>
                        <a:pt x="358092" y="50147"/>
                        <a:pt x="357473" y="46340"/>
                      </a:cubicBezTo>
                      <a:cubicBezTo>
                        <a:pt x="356807" y="42106"/>
                        <a:pt x="359757" y="39632"/>
                        <a:pt x="363802" y="39156"/>
                      </a:cubicBezTo>
                      <a:close/>
                      <a:moveTo>
                        <a:pt x="45108" y="39013"/>
                      </a:moveTo>
                      <a:cubicBezTo>
                        <a:pt x="49438" y="38823"/>
                        <a:pt x="51389" y="41392"/>
                        <a:pt x="52816" y="44437"/>
                      </a:cubicBezTo>
                      <a:cubicBezTo>
                        <a:pt x="52531" y="49100"/>
                        <a:pt x="50057" y="52002"/>
                        <a:pt x="46536" y="52716"/>
                      </a:cubicBezTo>
                      <a:cubicBezTo>
                        <a:pt x="41683" y="53715"/>
                        <a:pt x="38875" y="49956"/>
                        <a:pt x="38542" y="45817"/>
                      </a:cubicBezTo>
                      <a:cubicBezTo>
                        <a:pt x="38209" y="42011"/>
                        <a:pt x="40636" y="39156"/>
                        <a:pt x="45108" y="39013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8" name="Freeform: Shape 111">
                  <a:extLst>
                    <a:ext uri="{FF2B5EF4-FFF2-40B4-BE49-F238E27FC236}">
                      <a16:creationId xmlns:a16="http://schemas.microsoft.com/office/drawing/2014/main" id="{B1FABCB4-D7D1-4EA3-9518-5C441E97250D}"/>
                    </a:ext>
                  </a:extLst>
                </p:cNvPr>
                <p:cNvSpPr/>
                <p:nvPr/>
              </p:nvSpPr>
              <p:spPr>
                <a:xfrm>
                  <a:off x="3254466" y="4270559"/>
                  <a:ext cx="337872" cy="94749"/>
                </a:xfrm>
                <a:custGeom>
                  <a:avLst/>
                  <a:gdLst>
                    <a:gd name="connsiteX0" fmla="*/ 255178 w 337872"/>
                    <a:gd name="connsiteY0" fmla="*/ 74399 h 94749"/>
                    <a:gd name="connsiteX1" fmla="*/ 306708 w 337872"/>
                    <a:gd name="connsiteY1" fmla="*/ 92622 h 94749"/>
                    <a:gd name="connsiteX2" fmla="*/ 337873 w 337872"/>
                    <a:gd name="connsiteY2" fmla="*/ 49276 h 94749"/>
                    <a:gd name="connsiteX3" fmla="*/ 309800 w 337872"/>
                    <a:gd name="connsiteY3" fmla="*/ 6549 h 94749"/>
                    <a:gd name="connsiteX4" fmla="*/ 258984 w 337872"/>
                    <a:gd name="connsiteY4" fmla="*/ 18587 h 94749"/>
                    <a:gd name="connsiteX5" fmla="*/ 240523 w 337872"/>
                    <a:gd name="connsiteY5" fmla="*/ 26866 h 94749"/>
                    <a:gd name="connsiteX6" fmla="*/ 97164 w 337872"/>
                    <a:gd name="connsiteY6" fmla="*/ 28626 h 94749"/>
                    <a:gd name="connsiteX7" fmla="*/ 83318 w 337872"/>
                    <a:gd name="connsiteY7" fmla="*/ 21109 h 94749"/>
                    <a:gd name="connsiteX8" fmla="*/ 16800 w 337872"/>
                    <a:gd name="connsiteY8" fmla="*/ 10403 h 94749"/>
                    <a:gd name="connsiteX9" fmla="*/ 12803 w 337872"/>
                    <a:gd name="connsiteY9" fmla="*/ 78110 h 94749"/>
                    <a:gd name="connsiteX10" fmla="*/ 80510 w 337872"/>
                    <a:gd name="connsiteY10" fmla="*/ 74875 h 94749"/>
                    <a:gd name="connsiteX11" fmla="*/ 92739 w 337872"/>
                    <a:gd name="connsiteY11" fmla="*/ 68451 h 94749"/>
                    <a:gd name="connsiteX12" fmla="*/ 238763 w 337872"/>
                    <a:gd name="connsiteY12" fmla="*/ 65882 h 94749"/>
                    <a:gd name="connsiteX13" fmla="*/ 255178 w 337872"/>
                    <a:gd name="connsiteY13" fmla="*/ 74399 h 94749"/>
                    <a:gd name="connsiteX14" fmla="*/ 292148 w 337872"/>
                    <a:gd name="connsiteY14" fmla="*/ 41759 h 94749"/>
                    <a:gd name="connsiteX15" fmla="*/ 299332 w 337872"/>
                    <a:gd name="connsiteY15" fmla="*/ 48325 h 94749"/>
                    <a:gd name="connsiteX16" fmla="*/ 293147 w 337872"/>
                    <a:gd name="connsiteY16" fmla="*/ 55509 h 94749"/>
                    <a:gd name="connsiteX17" fmla="*/ 285725 w 337872"/>
                    <a:gd name="connsiteY17" fmla="*/ 49324 h 94749"/>
                    <a:gd name="connsiteX18" fmla="*/ 292148 w 337872"/>
                    <a:gd name="connsiteY18" fmla="*/ 41759 h 94749"/>
                    <a:gd name="connsiteX19" fmla="*/ 44492 w 337872"/>
                    <a:gd name="connsiteY19" fmla="*/ 52512 h 94749"/>
                    <a:gd name="connsiteX20" fmla="*/ 38687 w 337872"/>
                    <a:gd name="connsiteY20" fmla="*/ 45232 h 94749"/>
                    <a:gd name="connsiteX21" fmla="*/ 47061 w 337872"/>
                    <a:gd name="connsiteY21" fmla="*/ 39094 h 94749"/>
                    <a:gd name="connsiteX22" fmla="*/ 52628 w 337872"/>
                    <a:gd name="connsiteY22" fmla="*/ 46897 h 94749"/>
                    <a:gd name="connsiteX23" fmla="*/ 44492 w 337872"/>
                    <a:gd name="connsiteY23" fmla="*/ 52512 h 94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37872" h="94749">
                      <a:moveTo>
                        <a:pt x="255178" y="74399"/>
                      </a:moveTo>
                      <a:cubicBezTo>
                        <a:pt x="266597" y="91909"/>
                        <a:pt x="287295" y="98570"/>
                        <a:pt x="306708" y="92622"/>
                      </a:cubicBezTo>
                      <a:cubicBezTo>
                        <a:pt x="324931" y="87008"/>
                        <a:pt x="337825" y="69117"/>
                        <a:pt x="337873" y="49276"/>
                      </a:cubicBezTo>
                      <a:cubicBezTo>
                        <a:pt x="337920" y="29864"/>
                        <a:pt x="327072" y="13306"/>
                        <a:pt x="309800" y="6549"/>
                      </a:cubicBezTo>
                      <a:cubicBezTo>
                        <a:pt x="291815" y="-493"/>
                        <a:pt x="271070" y="3599"/>
                        <a:pt x="258984" y="18587"/>
                      </a:cubicBezTo>
                      <a:cubicBezTo>
                        <a:pt x="253608" y="25248"/>
                        <a:pt x="248231" y="26818"/>
                        <a:pt x="240523" y="26866"/>
                      </a:cubicBezTo>
                      <a:cubicBezTo>
                        <a:pt x="192752" y="27199"/>
                        <a:pt x="144934" y="27722"/>
                        <a:pt x="97164" y="28626"/>
                      </a:cubicBezTo>
                      <a:cubicBezTo>
                        <a:pt x="90407" y="28769"/>
                        <a:pt x="87077" y="26771"/>
                        <a:pt x="83318" y="21109"/>
                      </a:cubicBezTo>
                      <a:cubicBezTo>
                        <a:pt x="67759" y="-2253"/>
                        <a:pt x="37545" y="-6821"/>
                        <a:pt x="16800" y="10403"/>
                      </a:cubicBezTo>
                      <a:cubicBezTo>
                        <a:pt x="-3897" y="27532"/>
                        <a:pt x="-5753" y="59268"/>
                        <a:pt x="12803" y="78110"/>
                      </a:cubicBezTo>
                      <a:cubicBezTo>
                        <a:pt x="31265" y="96857"/>
                        <a:pt x="62573" y="95572"/>
                        <a:pt x="80510" y="74875"/>
                      </a:cubicBezTo>
                      <a:cubicBezTo>
                        <a:pt x="84079" y="70783"/>
                        <a:pt x="87029" y="68546"/>
                        <a:pt x="92739" y="68451"/>
                      </a:cubicBezTo>
                      <a:cubicBezTo>
                        <a:pt x="141413" y="67833"/>
                        <a:pt x="190088" y="66976"/>
                        <a:pt x="238763" y="65882"/>
                      </a:cubicBezTo>
                      <a:cubicBezTo>
                        <a:pt x="246328" y="65739"/>
                        <a:pt x="250753" y="67690"/>
                        <a:pt x="255178" y="74399"/>
                      </a:cubicBezTo>
                      <a:close/>
                      <a:moveTo>
                        <a:pt x="292148" y="41759"/>
                      </a:moveTo>
                      <a:cubicBezTo>
                        <a:pt x="296145" y="42187"/>
                        <a:pt x="299000" y="43900"/>
                        <a:pt x="299332" y="48325"/>
                      </a:cubicBezTo>
                      <a:cubicBezTo>
                        <a:pt x="299666" y="52702"/>
                        <a:pt x="297477" y="55367"/>
                        <a:pt x="293147" y="55509"/>
                      </a:cubicBezTo>
                      <a:cubicBezTo>
                        <a:pt x="289150" y="55652"/>
                        <a:pt x="286058" y="53749"/>
                        <a:pt x="285725" y="49324"/>
                      </a:cubicBezTo>
                      <a:cubicBezTo>
                        <a:pt x="285439" y="44946"/>
                        <a:pt x="288389" y="42948"/>
                        <a:pt x="292148" y="41759"/>
                      </a:cubicBezTo>
                      <a:close/>
                      <a:moveTo>
                        <a:pt x="44492" y="52512"/>
                      </a:moveTo>
                      <a:cubicBezTo>
                        <a:pt x="40019" y="52084"/>
                        <a:pt x="38069" y="48943"/>
                        <a:pt x="38687" y="45232"/>
                      </a:cubicBezTo>
                      <a:cubicBezTo>
                        <a:pt x="39401" y="41140"/>
                        <a:pt x="42018" y="37524"/>
                        <a:pt x="47061" y="39094"/>
                      </a:cubicBezTo>
                      <a:cubicBezTo>
                        <a:pt x="50582" y="40188"/>
                        <a:pt x="52819" y="43043"/>
                        <a:pt x="52628" y="46897"/>
                      </a:cubicBezTo>
                      <a:cubicBezTo>
                        <a:pt x="51106" y="50894"/>
                        <a:pt x="48631" y="52940"/>
                        <a:pt x="44492" y="5251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9" name="Freeform: Shape 112">
                  <a:extLst>
                    <a:ext uri="{FF2B5EF4-FFF2-40B4-BE49-F238E27FC236}">
                      <a16:creationId xmlns:a16="http://schemas.microsoft.com/office/drawing/2014/main" id="{B7C9DA45-4D0E-4C9A-AA08-0E4254F27974}"/>
                    </a:ext>
                  </a:extLst>
                </p:cNvPr>
                <p:cNvSpPr/>
                <p:nvPr/>
              </p:nvSpPr>
              <p:spPr>
                <a:xfrm>
                  <a:off x="2229635" y="2811109"/>
                  <a:ext cx="91022" cy="91507"/>
                </a:xfrm>
                <a:custGeom>
                  <a:avLst/>
                  <a:gdLst>
                    <a:gd name="connsiteX0" fmla="*/ 46107 w 91022"/>
                    <a:gd name="connsiteY0" fmla="*/ 91497 h 91507"/>
                    <a:gd name="connsiteX1" fmla="*/ 91023 w 91022"/>
                    <a:gd name="connsiteY1" fmla="*/ 46010 h 91507"/>
                    <a:gd name="connsiteX2" fmla="*/ 45060 w 91022"/>
                    <a:gd name="connsiteY2" fmla="*/ 0 h 91507"/>
                    <a:gd name="connsiteX3" fmla="*/ 1 w 91022"/>
                    <a:gd name="connsiteY3" fmla="*/ 46343 h 91507"/>
                    <a:gd name="connsiteX4" fmla="*/ 46107 w 91022"/>
                    <a:gd name="connsiteY4" fmla="*/ 91497 h 91507"/>
                    <a:gd name="connsiteX5" fmla="*/ 45060 w 91022"/>
                    <a:gd name="connsiteY5" fmla="*/ 38683 h 91507"/>
                    <a:gd name="connsiteX6" fmla="*/ 52292 w 91022"/>
                    <a:gd name="connsiteY6" fmla="*/ 45630 h 91507"/>
                    <a:gd name="connsiteX7" fmla="*/ 45488 w 91022"/>
                    <a:gd name="connsiteY7" fmla="*/ 52386 h 91507"/>
                    <a:gd name="connsiteX8" fmla="*/ 38684 w 91022"/>
                    <a:gd name="connsiteY8" fmla="*/ 45963 h 91507"/>
                    <a:gd name="connsiteX9" fmla="*/ 45060 w 91022"/>
                    <a:gd name="connsiteY9" fmla="*/ 38683 h 91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022" h="91507">
                      <a:moveTo>
                        <a:pt x="46107" y="91497"/>
                      </a:moveTo>
                      <a:cubicBezTo>
                        <a:pt x="70753" y="91021"/>
                        <a:pt x="90975" y="70562"/>
                        <a:pt x="91023" y="46010"/>
                      </a:cubicBezTo>
                      <a:cubicBezTo>
                        <a:pt x="91070" y="21031"/>
                        <a:pt x="69992" y="-48"/>
                        <a:pt x="45060" y="0"/>
                      </a:cubicBezTo>
                      <a:cubicBezTo>
                        <a:pt x="19747" y="48"/>
                        <a:pt x="-189" y="20602"/>
                        <a:pt x="1" y="46343"/>
                      </a:cubicBezTo>
                      <a:cubicBezTo>
                        <a:pt x="192" y="72322"/>
                        <a:pt x="20366" y="92021"/>
                        <a:pt x="46107" y="91497"/>
                      </a:cubicBezTo>
                      <a:close/>
                      <a:moveTo>
                        <a:pt x="45060" y="38683"/>
                      </a:moveTo>
                      <a:cubicBezTo>
                        <a:pt x="49009" y="39444"/>
                        <a:pt x="51959" y="41776"/>
                        <a:pt x="52292" y="45630"/>
                      </a:cubicBezTo>
                      <a:cubicBezTo>
                        <a:pt x="52673" y="49959"/>
                        <a:pt x="49295" y="52148"/>
                        <a:pt x="45488" y="52386"/>
                      </a:cubicBezTo>
                      <a:cubicBezTo>
                        <a:pt x="41349" y="52671"/>
                        <a:pt x="38637" y="50530"/>
                        <a:pt x="38684" y="45963"/>
                      </a:cubicBezTo>
                      <a:cubicBezTo>
                        <a:pt x="38684" y="41680"/>
                        <a:pt x="41111" y="39539"/>
                        <a:pt x="45060" y="38683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0" name="Freeform: Shape 113">
                  <a:extLst>
                    <a:ext uri="{FF2B5EF4-FFF2-40B4-BE49-F238E27FC236}">
                      <a16:creationId xmlns:a16="http://schemas.microsoft.com/office/drawing/2014/main" id="{AD47090D-42E9-466D-8A1F-A32D287DB7F4}"/>
                    </a:ext>
                  </a:extLst>
                </p:cNvPr>
                <p:cNvSpPr/>
                <p:nvPr/>
              </p:nvSpPr>
              <p:spPr>
                <a:xfrm>
                  <a:off x="3910222" y="3565448"/>
                  <a:ext cx="91596" cy="91073"/>
                </a:xfrm>
                <a:custGeom>
                  <a:avLst/>
                  <a:gdLst>
                    <a:gd name="connsiteX0" fmla="*/ 91593 w 91596"/>
                    <a:gd name="connsiteY0" fmla="*/ 46296 h 91073"/>
                    <a:gd name="connsiteX1" fmla="*/ 45773 w 91596"/>
                    <a:gd name="connsiteY1" fmla="*/ 0 h 91073"/>
                    <a:gd name="connsiteX2" fmla="*/ 0 w 91596"/>
                    <a:gd name="connsiteY2" fmla="*/ 46058 h 91073"/>
                    <a:gd name="connsiteX3" fmla="*/ 44916 w 91596"/>
                    <a:gd name="connsiteY3" fmla="*/ 91069 h 91073"/>
                    <a:gd name="connsiteX4" fmla="*/ 91593 w 91596"/>
                    <a:gd name="connsiteY4" fmla="*/ 46296 h 91073"/>
                    <a:gd name="connsiteX5" fmla="*/ 38826 w 91596"/>
                    <a:gd name="connsiteY5" fmla="*/ 46439 h 91073"/>
                    <a:gd name="connsiteX6" fmla="*/ 46011 w 91596"/>
                    <a:gd name="connsiteY6" fmla="*/ 38778 h 91073"/>
                    <a:gd name="connsiteX7" fmla="*/ 53052 w 91596"/>
                    <a:gd name="connsiteY7" fmla="*/ 45820 h 91073"/>
                    <a:gd name="connsiteX8" fmla="*/ 46058 w 91596"/>
                    <a:gd name="connsiteY8" fmla="*/ 52481 h 91073"/>
                    <a:gd name="connsiteX9" fmla="*/ 38826 w 91596"/>
                    <a:gd name="connsiteY9" fmla="*/ 46439 h 91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596" h="91073">
                      <a:moveTo>
                        <a:pt x="91593" y="46296"/>
                      </a:moveTo>
                      <a:cubicBezTo>
                        <a:pt x="91926" y="21602"/>
                        <a:pt x="70610" y="96"/>
                        <a:pt x="45773" y="0"/>
                      </a:cubicBezTo>
                      <a:cubicBezTo>
                        <a:pt x="20745" y="-95"/>
                        <a:pt x="-95" y="20888"/>
                        <a:pt x="0" y="46058"/>
                      </a:cubicBezTo>
                      <a:cubicBezTo>
                        <a:pt x="48" y="71228"/>
                        <a:pt x="19508" y="90736"/>
                        <a:pt x="44916" y="91069"/>
                      </a:cubicBezTo>
                      <a:cubicBezTo>
                        <a:pt x="70752" y="91402"/>
                        <a:pt x="91259" y="71752"/>
                        <a:pt x="91593" y="46296"/>
                      </a:cubicBezTo>
                      <a:close/>
                      <a:moveTo>
                        <a:pt x="38826" y="46439"/>
                      </a:moveTo>
                      <a:cubicBezTo>
                        <a:pt x="38683" y="41966"/>
                        <a:pt x="41253" y="38588"/>
                        <a:pt x="46011" y="38778"/>
                      </a:cubicBezTo>
                      <a:cubicBezTo>
                        <a:pt x="49912" y="38921"/>
                        <a:pt x="51958" y="42157"/>
                        <a:pt x="53052" y="45820"/>
                      </a:cubicBezTo>
                      <a:cubicBezTo>
                        <a:pt x="52244" y="49674"/>
                        <a:pt x="50293" y="52244"/>
                        <a:pt x="46058" y="52481"/>
                      </a:cubicBezTo>
                      <a:cubicBezTo>
                        <a:pt x="41776" y="52719"/>
                        <a:pt x="38969" y="50531"/>
                        <a:pt x="38826" y="46439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1" name="Freeform: Shape 114">
                  <a:extLst>
                    <a:ext uri="{FF2B5EF4-FFF2-40B4-BE49-F238E27FC236}">
                      <a16:creationId xmlns:a16="http://schemas.microsoft.com/office/drawing/2014/main" id="{1BCFFA17-0E8A-46A4-807B-094EAF84C2D1}"/>
                    </a:ext>
                  </a:extLst>
                </p:cNvPr>
                <p:cNvSpPr/>
                <p:nvPr/>
              </p:nvSpPr>
              <p:spPr>
                <a:xfrm>
                  <a:off x="2229635" y="2978973"/>
                  <a:ext cx="91023" cy="91454"/>
                </a:xfrm>
                <a:custGeom>
                  <a:avLst/>
                  <a:gdLst>
                    <a:gd name="connsiteX0" fmla="*/ 45108 w 91023"/>
                    <a:gd name="connsiteY0" fmla="*/ 0 h 91454"/>
                    <a:gd name="connsiteX1" fmla="*/ 1 w 91023"/>
                    <a:gd name="connsiteY1" fmla="*/ 46105 h 91454"/>
                    <a:gd name="connsiteX2" fmla="*/ 44679 w 91023"/>
                    <a:gd name="connsiteY2" fmla="*/ 91450 h 91454"/>
                    <a:gd name="connsiteX3" fmla="*/ 91023 w 91023"/>
                    <a:gd name="connsiteY3" fmla="*/ 45820 h 91454"/>
                    <a:gd name="connsiteX4" fmla="*/ 45108 w 91023"/>
                    <a:gd name="connsiteY4" fmla="*/ 0 h 91454"/>
                    <a:gd name="connsiteX5" fmla="*/ 45345 w 91023"/>
                    <a:gd name="connsiteY5" fmla="*/ 52624 h 91454"/>
                    <a:gd name="connsiteX6" fmla="*/ 38637 w 91023"/>
                    <a:gd name="connsiteY6" fmla="*/ 45725 h 91454"/>
                    <a:gd name="connsiteX7" fmla="*/ 45679 w 91023"/>
                    <a:gd name="connsiteY7" fmla="*/ 38826 h 91454"/>
                    <a:gd name="connsiteX8" fmla="*/ 52340 w 91023"/>
                    <a:gd name="connsiteY8" fmla="*/ 45582 h 91454"/>
                    <a:gd name="connsiteX9" fmla="*/ 45345 w 91023"/>
                    <a:gd name="connsiteY9" fmla="*/ 52624 h 91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023" h="91454">
                      <a:moveTo>
                        <a:pt x="45108" y="0"/>
                      </a:moveTo>
                      <a:cubicBezTo>
                        <a:pt x="19271" y="95"/>
                        <a:pt x="-189" y="19936"/>
                        <a:pt x="1" y="46105"/>
                      </a:cubicBezTo>
                      <a:cubicBezTo>
                        <a:pt x="144" y="71180"/>
                        <a:pt x="19795" y="91116"/>
                        <a:pt x="44679" y="91450"/>
                      </a:cubicBezTo>
                      <a:cubicBezTo>
                        <a:pt x="69469" y="91830"/>
                        <a:pt x="90832" y="70752"/>
                        <a:pt x="91023" y="45820"/>
                      </a:cubicBezTo>
                      <a:cubicBezTo>
                        <a:pt x="91213" y="20793"/>
                        <a:pt x="70325" y="-48"/>
                        <a:pt x="45108" y="0"/>
                      </a:cubicBezTo>
                      <a:close/>
                      <a:moveTo>
                        <a:pt x="45345" y="52624"/>
                      </a:moveTo>
                      <a:cubicBezTo>
                        <a:pt x="41349" y="52814"/>
                        <a:pt x="38732" y="50102"/>
                        <a:pt x="38637" y="45725"/>
                      </a:cubicBezTo>
                      <a:cubicBezTo>
                        <a:pt x="38541" y="41252"/>
                        <a:pt x="40920" y="39111"/>
                        <a:pt x="45679" y="38826"/>
                      </a:cubicBezTo>
                      <a:cubicBezTo>
                        <a:pt x="48962" y="39634"/>
                        <a:pt x="52483" y="41157"/>
                        <a:pt x="52340" y="45582"/>
                      </a:cubicBezTo>
                      <a:cubicBezTo>
                        <a:pt x="52197" y="49674"/>
                        <a:pt x="49152" y="52481"/>
                        <a:pt x="45345" y="52624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2" name="Freeform: Shape 115">
                  <a:extLst>
                    <a:ext uri="{FF2B5EF4-FFF2-40B4-BE49-F238E27FC236}">
                      <a16:creationId xmlns:a16="http://schemas.microsoft.com/office/drawing/2014/main" id="{AE2188FB-9B0F-417D-A71C-1499B482EB1A}"/>
                    </a:ext>
                  </a:extLst>
                </p:cNvPr>
                <p:cNvSpPr/>
                <p:nvPr/>
              </p:nvSpPr>
              <p:spPr>
                <a:xfrm>
                  <a:off x="2747438" y="3856351"/>
                  <a:ext cx="91893" cy="91644"/>
                </a:xfrm>
                <a:custGeom>
                  <a:avLst/>
                  <a:gdLst>
                    <a:gd name="connsiteX0" fmla="*/ 45740 w 91893"/>
                    <a:gd name="connsiteY0" fmla="*/ 91644 h 91644"/>
                    <a:gd name="connsiteX1" fmla="*/ 91893 w 91893"/>
                    <a:gd name="connsiteY1" fmla="*/ 45633 h 91644"/>
                    <a:gd name="connsiteX2" fmla="*/ 45550 w 91893"/>
                    <a:gd name="connsiteY2" fmla="*/ 4 h 91644"/>
                    <a:gd name="connsiteX3" fmla="*/ 15 w 91893"/>
                    <a:gd name="connsiteY3" fmla="*/ 46538 h 91644"/>
                    <a:gd name="connsiteX4" fmla="*/ 45740 w 91893"/>
                    <a:gd name="connsiteY4" fmla="*/ 91644 h 91644"/>
                    <a:gd name="connsiteX5" fmla="*/ 46406 w 91893"/>
                    <a:gd name="connsiteY5" fmla="*/ 39020 h 91644"/>
                    <a:gd name="connsiteX6" fmla="*/ 53258 w 91893"/>
                    <a:gd name="connsiteY6" fmla="*/ 45491 h 91644"/>
                    <a:gd name="connsiteX7" fmla="*/ 46264 w 91893"/>
                    <a:gd name="connsiteY7" fmla="*/ 52771 h 91644"/>
                    <a:gd name="connsiteX8" fmla="*/ 38936 w 91893"/>
                    <a:gd name="connsiteY8" fmla="*/ 45015 h 91644"/>
                    <a:gd name="connsiteX9" fmla="*/ 46406 w 91893"/>
                    <a:gd name="connsiteY9" fmla="*/ 39020 h 91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893" h="91644">
                      <a:moveTo>
                        <a:pt x="45740" y="91644"/>
                      </a:moveTo>
                      <a:cubicBezTo>
                        <a:pt x="70482" y="91834"/>
                        <a:pt x="91893" y="70423"/>
                        <a:pt x="91893" y="45633"/>
                      </a:cubicBezTo>
                      <a:cubicBezTo>
                        <a:pt x="91846" y="20654"/>
                        <a:pt x="70529" y="-329"/>
                        <a:pt x="45550" y="4"/>
                      </a:cubicBezTo>
                      <a:cubicBezTo>
                        <a:pt x="20380" y="337"/>
                        <a:pt x="-651" y="21843"/>
                        <a:pt x="15" y="46538"/>
                      </a:cubicBezTo>
                      <a:cubicBezTo>
                        <a:pt x="682" y="70851"/>
                        <a:pt x="21569" y="91501"/>
                        <a:pt x="45740" y="91644"/>
                      </a:cubicBezTo>
                      <a:close/>
                      <a:moveTo>
                        <a:pt x="46406" y="39020"/>
                      </a:moveTo>
                      <a:cubicBezTo>
                        <a:pt x="50688" y="39067"/>
                        <a:pt x="52544" y="41922"/>
                        <a:pt x="53258" y="45491"/>
                      </a:cubicBezTo>
                      <a:cubicBezTo>
                        <a:pt x="52259" y="49487"/>
                        <a:pt x="50213" y="52818"/>
                        <a:pt x="46264" y="52771"/>
                      </a:cubicBezTo>
                      <a:cubicBezTo>
                        <a:pt x="41791" y="52723"/>
                        <a:pt x="38651" y="49487"/>
                        <a:pt x="38936" y="45015"/>
                      </a:cubicBezTo>
                      <a:cubicBezTo>
                        <a:pt x="39174" y="41113"/>
                        <a:pt x="42362" y="38972"/>
                        <a:pt x="46406" y="3902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3" name="Freeform: Shape 116">
                  <a:extLst>
                    <a:ext uri="{FF2B5EF4-FFF2-40B4-BE49-F238E27FC236}">
                      <a16:creationId xmlns:a16="http://schemas.microsoft.com/office/drawing/2014/main" id="{DABE904F-00F1-40C3-BBB7-2CF66DDA138B}"/>
                    </a:ext>
                  </a:extLst>
                </p:cNvPr>
                <p:cNvSpPr/>
                <p:nvPr/>
              </p:nvSpPr>
              <p:spPr>
                <a:xfrm>
                  <a:off x="1918363" y="3864158"/>
                  <a:ext cx="90690" cy="91885"/>
                </a:xfrm>
                <a:custGeom>
                  <a:avLst/>
                  <a:gdLst>
                    <a:gd name="connsiteX0" fmla="*/ 90690 w 90690"/>
                    <a:gd name="connsiteY0" fmla="*/ 46105 h 91885"/>
                    <a:gd name="connsiteX1" fmla="*/ 45204 w 90690"/>
                    <a:gd name="connsiteY1" fmla="*/ 0 h 91885"/>
                    <a:gd name="connsiteX2" fmla="*/ 2 w 90690"/>
                    <a:gd name="connsiteY2" fmla="*/ 45011 h 91885"/>
                    <a:gd name="connsiteX3" fmla="*/ 44775 w 90690"/>
                    <a:gd name="connsiteY3" fmla="*/ 91878 h 91885"/>
                    <a:gd name="connsiteX4" fmla="*/ 90690 w 90690"/>
                    <a:gd name="connsiteY4" fmla="*/ 46105 h 91885"/>
                    <a:gd name="connsiteX5" fmla="*/ 38590 w 90690"/>
                    <a:gd name="connsiteY5" fmla="*/ 46343 h 91885"/>
                    <a:gd name="connsiteX6" fmla="*/ 44680 w 90690"/>
                    <a:gd name="connsiteY6" fmla="*/ 39016 h 91885"/>
                    <a:gd name="connsiteX7" fmla="*/ 52245 w 90690"/>
                    <a:gd name="connsiteY7" fmla="*/ 46201 h 91885"/>
                    <a:gd name="connsiteX8" fmla="*/ 45441 w 90690"/>
                    <a:gd name="connsiteY8" fmla="*/ 53290 h 91885"/>
                    <a:gd name="connsiteX9" fmla="*/ 38590 w 90690"/>
                    <a:gd name="connsiteY9" fmla="*/ 46343 h 91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690" h="91885">
                      <a:moveTo>
                        <a:pt x="90690" y="46105"/>
                      </a:moveTo>
                      <a:cubicBezTo>
                        <a:pt x="90786" y="20650"/>
                        <a:pt x="70374" y="-47"/>
                        <a:pt x="45204" y="0"/>
                      </a:cubicBezTo>
                      <a:cubicBezTo>
                        <a:pt x="20462" y="48"/>
                        <a:pt x="288" y="20127"/>
                        <a:pt x="2" y="45011"/>
                      </a:cubicBezTo>
                      <a:cubicBezTo>
                        <a:pt x="-236" y="70990"/>
                        <a:pt x="19225" y="91354"/>
                        <a:pt x="44775" y="91878"/>
                      </a:cubicBezTo>
                      <a:cubicBezTo>
                        <a:pt x="69755" y="92354"/>
                        <a:pt x="90643" y="71561"/>
                        <a:pt x="90690" y="46105"/>
                      </a:cubicBezTo>
                      <a:close/>
                      <a:moveTo>
                        <a:pt x="38590" y="46343"/>
                      </a:moveTo>
                      <a:cubicBezTo>
                        <a:pt x="38400" y="41919"/>
                        <a:pt x="40969" y="39302"/>
                        <a:pt x="44680" y="39016"/>
                      </a:cubicBezTo>
                      <a:cubicBezTo>
                        <a:pt x="49105" y="38683"/>
                        <a:pt x="52245" y="41252"/>
                        <a:pt x="52245" y="46201"/>
                      </a:cubicBezTo>
                      <a:cubicBezTo>
                        <a:pt x="52245" y="50626"/>
                        <a:pt x="48867" y="52005"/>
                        <a:pt x="45441" y="53290"/>
                      </a:cubicBezTo>
                      <a:cubicBezTo>
                        <a:pt x="41968" y="52148"/>
                        <a:pt x="38828" y="50816"/>
                        <a:pt x="38590" y="46343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4" name="Freeform: Shape 117">
                  <a:extLst>
                    <a:ext uri="{FF2B5EF4-FFF2-40B4-BE49-F238E27FC236}">
                      <a16:creationId xmlns:a16="http://schemas.microsoft.com/office/drawing/2014/main" id="{8D1DF5F9-8204-4180-BB21-FB97111D90B3}"/>
                    </a:ext>
                  </a:extLst>
                </p:cNvPr>
                <p:cNvSpPr/>
                <p:nvPr/>
              </p:nvSpPr>
              <p:spPr>
                <a:xfrm>
                  <a:off x="2069384" y="3753151"/>
                  <a:ext cx="91653" cy="91118"/>
                </a:xfrm>
                <a:custGeom>
                  <a:avLst/>
                  <a:gdLst>
                    <a:gd name="connsiteX0" fmla="*/ 46012 w 91653"/>
                    <a:gd name="connsiteY0" fmla="*/ 91118 h 91118"/>
                    <a:gd name="connsiteX1" fmla="*/ 91642 w 91653"/>
                    <a:gd name="connsiteY1" fmla="*/ 46203 h 91118"/>
                    <a:gd name="connsiteX2" fmla="*/ 46488 w 91653"/>
                    <a:gd name="connsiteY2" fmla="*/ 2 h 91118"/>
                    <a:gd name="connsiteX3" fmla="*/ 2 w 91653"/>
                    <a:gd name="connsiteY3" fmla="*/ 45013 h 91118"/>
                    <a:gd name="connsiteX4" fmla="*/ 46012 w 91653"/>
                    <a:gd name="connsiteY4" fmla="*/ 91118 h 91118"/>
                    <a:gd name="connsiteX5" fmla="*/ 45632 w 91653"/>
                    <a:gd name="connsiteY5" fmla="*/ 38590 h 91118"/>
                    <a:gd name="connsiteX6" fmla="*/ 52911 w 91653"/>
                    <a:gd name="connsiteY6" fmla="*/ 44966 h 91118"/>
                    <a:gd name="connsiteX7" fmla="*/ 46726 w 91653"/>
                    <a:gd name="connsiteY7" fmla="*/ 52293 h 91118"/>
                    <a:gd name="connsiteX8" fmla="*/ 38732 w 91653"/>
                    <a:gd name="connsiteY8" fmla="*/ 45156 h 91118"/>
                    <a:gd name="connsiteX9" fmla="*/ 45632 w 91653"/>
                    <a:gd name="connsiteY9" fmla="*/ 38590 h 91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653" h="91118">
                      <a:moveTo>
                        <a:pt x="46012" y="91118"/>
                      </a:moveTo>
                      <a:cubicBezTo>
                        <a:pt x="70421" y="91071"/>
                        <a:pt x="91071" y="70707"/>
                        <a:pt x="91642" y="46203"/>
                      </a:cubicBezTo>
                      <a:cubicBezTo>
                        <a:pt x="92213" y="20652"/>
                        <a:pt x="72277" y="240"/>
                        <a:pt x="46488" y="2"/>
                      </a:cubicBezTo>
                      <a:cubicBezTo>
                        <a:pt x="20795" y="-236"/>
                        <a:pt x="192" y="19700"/>
                        <a:pt x="2" y="45013"/>
                      </a:cubicBezTo>
                      <a:cubicBezTo>
                        <a:pt x="-236" y="69660"/>
                        <a:pt x="21223" y="91166"/>
                        <a:pt x="46012" y="91118"/>
                      </a:cubicBezTo>
                      <a:close/>
                      <a:moveTo>
                        <a:pt x="45632" y="38590"/>
                      </a:moveTo>
                      <a:cubicBezTo>
                        <a:pt x="49914" y="38352"/>
                        <a:pt x="52150" y="40683"/>
                        <a:pt x="52911" y="44966"/>
                      </a:cubicBezTo>
                      <a:cubicBezTo>
                        <a:pt x="52578" y="48677"/>
                        <a:pt x="50532" y="51912"/>
                        <a:pt x="46726" y="52293"/>
                      </a:cubicBezTo>
                      <a:cubicBezTo>
                        <a:pt x="42158" y="52769"/>
                        <a:pt x="38970" y="49438"/>
                        <a:pt x="38732" y="45156"/>
                      </a:cubicBezTo>
                      <a:cubicBezTo>
                        <a:pt x="38542" y="41302"/>
                        <a:pt x="41540" y="38828"/>
                        <a:pt x="45632" y="3859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5" name="Freeform: Shape 118">
                  <a:extLst>
                    <a:ext uri="{FF2B5EF4-FFF2-40B4-BE49-F238E27FC236}">
                      <a16:creationId xmlns:a16="http://schemas.microsoft.com/office/drawing/2014/main" id="{9561C5D4-1545-4758-9AE4-A25E4E09360C}"/>
                    </a:ext>
                  </a:extLst>
                </p:cNvPr>
                <p:cNvSpPr/>
                <p:nvPr/>
              </p:nvSpPr>
              <p:spPr>
                <a:xfrm>
                  <a:off x="2891765" y="3609173"/>
                  <a:ext cx="90642" cy="90833"/>
                </a:xfrm>
                <a:custGeom>
                  <a:avLst/>
                  <a:gdLst>
                    <a:gd name="connsiteX0" fmla="*/ 45915 w 90642"/>
                    <a:gd name="connsiteY0" fmla="*/ 2 h 90833"/>
                    <a:gd name="connsiteX1" fmla="*/ 0 w 90642"/>
                    <a:gd name="connsiteY1" fmla="*/ 45299 h 90833"/>
                    <a:gd name="connsiteX2" fmla="*/ 45344 w 90642"/>
                    <a:gd name="connsiteY2" fmla="*/ 90833 h 90833"/>
                    <a:gd name="connsiteX3" fmla="*/ 90641 w 90642"/>
                    <a:gd name="connsiteY3" fmla="*/ 45156 h 90833"/>
                    <a:gd name="connsiteX4" fmla="*/ 45915 w 90642"/>
                    <a:gd name="connsiteY4" fmla="*/ 2 h 90833"/>
                    <a:gd name="connsiteX5" fmla="*/ 45868 w 90642"/>
                    <a:gd name="connsiteY5" fmla="*/ 52103 h 90833"/>
                    <a:gd name="connsiteX6" fmla="*/ 38588 w 90642"/>
                    <a:gd name="connsiteY6" fmla="*/ 45965 h 90833"/>
                    <a:gd name="connsiteX7" fmla="*/ 43822 w 90642"/>
                    <a:gd name="connsiteY7" fmla="*/ 38495 h 90833"/>
                    <a:gd name="connsiteX8" fmla="*/ 52053 w 90642"/>
                    <a:gd name="connsiteY8" fmla="*/ 44918 h 90833"/>
                    <a:gd name="connsiteX9" fmla="*/ 45868 w 90642"/>
                    <a:gd name="connsiteY9" fmla="*/ 52103 h 90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642" h="90833">
                      <a:moveTo>
                        <a:pt x="45915" y="2"/>
                      </a:moveTo>
                      <a:cubicBezTo>
                        <a:pt x="20174" y="-236"/>
                        <a:pt x="48" y="19605"/>
                        <a:pt x="0" y="45299"/>
                      </a:cubicBezTo>
                      <a:cubicBezTo>
                        <a:pt x="-48" y="71420"/>
                        <a:pt x="19318" y="90881"/>
                        <a:pt x="45344" y="90833"/>
                      </a:cubicBezTo>
                      <a:cubicBezTo>
                        <a:pt x="71275" y="90786"/>
                        <a:pt x="90831" y="71135"/>
                        <a:pt x="90641" y="45156"/>
                      </a:cubicBezTo>
                      <a:cubicBezTo>
                        <a:pt x="90498" y="19986"/>
                        <a:pt x="70942" y="240"/>
                        <a:pt x="45915" y="2"/>
                      </a:cubicBezTo>
                      <a:close/>
                      <a:moveTo>
                        <a:pt x="45868" y="52103"/>
                      </a:moveTo>
                      <a:cubicBezTo>
                        <a:pt x="41728" y="52436"/>
                        <a:pt x="39016" y="50390"/>
                        <a:pt x="38588" y="45965"/>
                      </a:cubicBezTo>
                      <a:cubicBezTo>
                        <a:pt x="38112" y="41397"/>
                        <a:pt x="41300" y="39827"/>
                        <a:pt x="43822" y="38495"/>
                      </a:cubicBezTo>
                      <a:cubicBezTo>
                        <a:pt x="49008" y="38590"/>
                        <a:pt x="51577" y="40826"/>
                        <a:pt x="52053" y="44918"/>
                      </a:cubicBezTo>
                      <a:cubicBezTo>
                        <a:pt x="52529" y="49248"/>
                        <a:pt x="50007" y="51770"/>
                        <a:pt x="45868" y="52103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6" name="Freeform: Shape 119">
                  <a:extLst>
                    <a:ext uri="{FF2B5EF4-FFF2-40B4-BE49-F238E27FC236}">
                      <a16:creationId xmlns:a16="http://schemas.microsoft.com/office/drawing/2014/main" id="{53585D22-3630-4328-B907-D705E2A9FD67}"/>
                    </a:ext>
                  </a:extLst>
                </p:cNvPr>
                <p:cNvSpPr/>
                <p:nvPr/>
              </p:nvSpPr>
              <p:spPr>
                <a:xfrm>
                  <a:off x="2309334" y="2898838"/>
                  <a:ext cx="90688" cy="91839"/>
                </a:xfrm>
                <a:custGeom>
                  <a:avLst/>
                  <a:gdLst>
                    <a:gd name="connsiteX0" fmla="*/ 45439 w 90688"/>
                    <a:gd name="connsiteY0" fmla="*/ 91840 h 91839"/>
                    <a:gd name="connsiteX1" fmla="*/ 90688 w 90688"/>
                    <a:gd name="connsiteY1" fmla="*/ 45497 h 91839"/>
                    <a:gd name="connsiteX2" fmla="*/ 45867 w 90688"/>
                    <a:gd name="connsiteY2" fmla="*/ 10 h 91839"/>
                    <a:gd name="connsiteX3" fmla="*/ 0 w 90688"/>
                    <a:gd name="connsiteY3" fmla="*/ 45734 h 91839"/>
                    <a:gd name="connsiteX4" fmla="*/ 45439 w 90688"/>
                    <a:gd name="connsiteY4" fmla="*/ 91840 h 91839"/>
                    <a:gd name="connsiteX5" fmla="*/ 38588 w 90688"/>
                    <a:gd name="connsiteY5" fmla="*/ 44926 h 91839"/>
                    <a:gd name="connsiteX6" fmla="*/ 45915 w 90688"/>
                    <a:gd name="connsiteY6" fmla="*/ 38883 h 91839"/>
                    <a:gd name="connsiteX7" fmla="*/ 52338 w 90688"/>
                    <a:gd name="connsiteY7" fmla="*/ 46210 h 91839"/>
                    <a:gd name="connsiteX8" fmla="*/ 45344 w 90688"/>
                    <a:gd name="connsiteY8" fmla="*/ 53014 h 91839"/>
                    <a:gd name="connsiteX9" fmla="*/ 38588 w 90688"/>
                    <a:gd name="connsiteY9" fmla="*/ 44926 h 91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688" h="91839">
                      <a:moveTo>
                        <a:pt x="45439" y="91840"/>
                      </a:moveTo>
                      <a:cubicBezTo>
                        <a:pt x="70514" y="91792"/>
                        <a:pt x="90831" y="70952"/>
                        <a:pt x="90688" y="45497"/>
                      </a:cubicBezTo>
                      <a:cubicBezTo>
                        <a:pt x="90545" y="20755"/>
                        <a:pt x="70609" y="485"/>
                        <a:pt x="45867" y="10"/>
                      </a:cubicBezTo>
                      <a:cubicBezTo>
                        <a:pt x="20697" y="-514"/>
                        <a:pt x="95" y="20089"/>
                        <a:pt x="0" y="45734"/>
                      </a:cubicBezTo>
                      <a:cubicBezTo>
                        <a:pt x="0" y="71523"/>
                        <a:pt x="20031" y="91887"/>
                        <a:pt x="45439" y="91840"/>
                      </a:cubicBezTo>
                      <a:close/>
                      <a:moveTo>
                        <a:pt x="38588" y="44926"/>
                      </a:moveTo>
                      <a:cubicBezTo>
                        <a:pt x="39159" y="40691"/>
                        <a:pt x="41966" y="38360"/>
                        <a:pt x="45915" y="38883"/>
                      </a:cubicBezTo>
                      <a:cubicBezTo>
                        <a:pt x="49579" y="39359"/>
                        <a:pt x="52386" y="41833"/>
                        <a:pt x="52338" y="46210"/>
                      </a:cubicBezTo>
                      <a:cubicBezTo>
                        <a:pt x="52100" y="50635"/>
                        <a:pt x="48817" y="53062"/>
                        <a:pt x="45344" y="53014"/>
                      </a:cubicBezTo>
                      <a:cubicBezTo>
                        <a:pt x="41014" y="52967"/>
                        <a:pt x="37922" y="50017"/>
                        <a:pt x="38588" y="44926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7" name="Freeform: Shape 120">
                  <a:extLst>
                    <a:ext uri="{FF2B5EF4-FFF2-40B4-BE49-F238E27FC236}">
                      <a16:creationId xmlns:a16="http://schemas.microsoft.com/office/drawing/2014/main" id="{68BD8D97-E756-48E7-9BDF-DE824F1E3ABE}"/>
                    </a:ext>
                  </a:extLst>
                </p:cNvPr>
                <p:cNvSpPr/>
                <p:nvPr/>
              </p:nvSpPr>
              <p:spPr>
                <a:xfrm>
                  <a:off x="2747445" y="3609171"/>
                  <a:ext cx="91838" cy="90835"/>
                </a:xfrm>
                <a:custGeom>
                  <a:avLst/>
                  <a:gdLst>
                    <a:gd name="connsiteX0" fmla="*/ 91838 w 91838"/>
                    <a:gd name="connsiteY0" fmla="*/ 45443 h 90835"/>
                    <a:gd name="connsiteX1" fmla="*/ 46827 w 91838"/>
                    <a:gd name="connsiteY1" fmla="*/ 4 h 90835"/>
                    <a:gd name="connsiteX2" fmla="*/ 8 w 91838"/>
                    <a:gd name="connsiteY2" fmla="*/ 45063 h 90835"/>
                    <a:gd name="connsiteX3" fmla="*/ 45780 w 91838"/>
                    <a:gd name="connsiteY3" fmla="*/ 90835 h 90835"/>
                    <a:gd name="connsiteX4" fmla="*/ 91838 w 91838"/>
                    <a:gd name="connsiteY4" fmla="*/ 45443 h 90835"/>
                    <a:gd name="connsiteX5" fmla="*/ 38786 w 91838"/>
                    <a:gd name="connsiteY5" fmla="*/ 45586 h 90835"/>
                    <a:gd name="connsiteX6" fmla="*/ 46875 w 91838"/>
                    <a:gd name="connsiteY6" fmla="*/ 38544 h 90835"/>
                    <a:gd name="connsiteX7" fmla="*/ 53108 w 91838"/>
                    <a:gd name="connsiteY7" fmla="*/ 45872 h 90835"/>
                    <a:gd name="connsiteX8" fmla="*/ 45590 w 91838"/>
                    <a:gd name="connsiteY8" fmla="*/ 52295 h 90835"/>
                    <a:gd name="connsiteX9" fmla="*/ 38786 w 91838"/>
                    <a:gd name="connsiteY9" fmla="*/ 45586 h 90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838" h="90835">
                      <a:moveTo>
                        <a:pt x="91838" y="45443"/>
                      </a:moveTo>
                      <a:cubicBezTo>
                        <a:pt x="91743" y="20987"/>
                        <a:pt x="71284" y="385"/>
                        <a:pt x="46827" y="4"/>
                      </a:cubicBezTo>
                      <a:cubicBezTo>
                        <a:pt x="21657" y="-329"/>
                        <a:pt x="484" y="19988"/>
                        <a:pt x="8" y="45063"/>
                      </a:cubicBezTo>
                      <a:cubicBezTo>
                        <a:pt x="-468" y="70280"/>
                        <a:pt x="19992" y="90740"/>
                        <a:pt x="45780" y="90835"/>
                      </a:cubicBezTo>
                      <a:cubicBezTo>
                        <a:pt x="71617" y="90930"/>
                        <a:pt x="91933" y="70946"/>
                        <a:pt x="91838" y="45443"/>
                      </a:cubicBezTo>
                      <a:close/>
                      <a:moveTo>
                        <a:pt x="38786" y="45586"/>
                      </a:moveTo>
                      <a:cubicBezTo>
                        <a:pt x="39072" y="41399"/>
                        <a:pt x="41926" y="37830"/>
                        <a:pt x="46875" y="38544"/>
                      </a:cubicBezTo>
                      <a:cubicBezTo>
                        <a:pt x="50824" y="39115"/>
                        <a:pt x="52680" y="42255"/>
                        <a:pt x="53108" y="45872"/>
                      </a:cubicBezTo>
                      <a:cubicBezTo>
                        <a:pt x="52109" y="50106"/>
                        <a:pt x="50015" y="52485"/>
                        <a:pt x="45590" y="52295"/>
                      </a:cubicBezTo>
                      <a:cubicBezTo>
                        <a:pt x="41165" y="52105"/>
                        <a:pt x="38501" y="49345"/>
                        <a:pt x="38786" y="45586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8" name="Freeform: Shape 121">
                  <a:extLst>
                    <a:ext uri="{FF2B5EF4-FFF2-40B4-BE49-F238E27FC236}">
                      <a16:creationId xmlns:a16="http://schemas.microsoft.com/office/drawing/2014/main" id="{44205F26-F95B-47AA-900B-D0D55449049B}"/>
                    </a:ext>
                  </a:extLst>
                </p:cNvPr>
                <p:cNvSpPr/>
                <p:nvPr/>
              </p:nvSpPr>
              <p:spPr>
                <a:xfrm>
                  <a:off x="3764340" y="3565488"/>
                  <a:ext cx="91261" cy="91077"/>
                </a:xfrm>
                <a:custGeom>
                  <a:avLst/>
                  <a:gdLst>
                    <a:gd name="connsiteX0" fmla="*/ 91261 w 91261"/>
                    <a:gd name="connsiteY0" fmla="*/ 45352 h 91077"/>
                    <a:gd name="connsiteX1" fmla="*/ 45108 w 91261"/>
                    <a:gd name="connsiteY1" fmla="*/ 8 h 91077"/>
                    <a:gd name="connsiteX2" fmla="*/ 1 w 91261"/>
                    <a:gd name="connsiteY2" fmla="*/ 45590 h 91077"/>
                    <a:gd name="connsiteX3" fmla="*/ 45964 w 91261"/>
                    <a:gd name="connsiteY3" fmla="*/ 91077 h 91077"/>
                    <a:gd name="connsiteX4" fmla="*/ 91261 w 91261"/>
                    <a:gd name="connsiteY4" fmla="*/ 45352 h 91077"/>
                    <a:gd name="connsiteX5" fmla="*/ 38970 w 91261"/>
                    <a:gd name="connsiteY5" fmla="*/ 44972 h 91077"/>
                    <a:gd name="connsiteX6" fmla="*/ 46630 w 91261"/>
                    <a:gd name="connsiteY6" fmla="*/ 38834 h 91077"/>
                    <a:gd name="connsiteX7" fmla="*/ 52530 w 91261"/>
                    <a:gd name="connsiteY7" fmla="*/ 46351 h 91077"/>
                    <a:gd name="connsiteX8" fmla="*/ 44965 w 91261"/>
                    <a:gd name="connsiteY8" fmla="*/ 52251 h 91077"/>
                    <a:gd name="connsiteX9" fmla="*/ 38970 w 91261"/>
                    <a:gd name="connsiteY9" fmla="*/ 44972 h 91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261" h="91077">
                      <a:moveTo>
                        <a:pt x="91261" y="45352"/>
                      </a:moveTo>
                      <a:cubicBezTo>
                        <a:pt x="91070" y="19944"/>
                        <a:pt x="70278" y="-468"/>
                        <a:pt x="45108" y="8"/>
                      </a:cubicBezTo>
                      <a:cubicBezTo>
                        <a:pt x="20794" y="436"/>
                        <a:pt x="239" y="21229"/>
                        <a:pt x="1" y="45590"/>
                      </a:cubicBezTo>
                      <a:cubicBezTo>
                        <a:pt x="-189" y="70760"/>
                        <a:pt x="20318" y="91125"/>
                        <a:pt x="45964" y="91077"/>
                      </a:cubicBezTo>
                      <a:cubicBezTo>
                        <a:pt x="72133" y="91029"/>
                        <a:pt x="91451" y="71521"/>
                        <a:pt x="91261" y="45352"/>
                      </a:cubicBezTo>
                      <a:close/>
                      <a:moveTo>
                        <a:pt x="38970" y="44972"/>
                      </a:moveTo>
                      <a:cubicBezTo>
                        <a:pt x="39683" y="41260"/>
                        <a:pt x="42538" y="38358"/>
                        <a:pt x="46630" y="38834"/>
                      </a:cubicBezTo>
                      <a:cubicBezTo>
                        <a:pt x="50817" y="39310"/>
                        <a:pt x="52387" y="42593"/>
                        <a:pt x="52530" y="46351"/>
                      </a:cubicBezTo>
                      <a:cubicBezTo>
                        <a:pt x="51864" y="50967"/>
                        <a:pt x="49199" y="52870"/>
                        <a:pt x="44965" y="52251"/>
                      </a:cubicBezTo>
                      <a:cubicBezTo>
                        <a:pt x="40968" y="51633"/>
                        <a:pt x="38161" y="49159"/>
                        <a:pt x="38970" y="4497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9" name="Freeform: Shape 122">
                  <a:extLst>
                    <a:ext uri="{FF2B5EF4-FFF2-40B4-BE49-F238E27FC236}">
                      <a16:creationId xmlns:a16="http://schemas.microsoft.com/office/drawing/2014/main" id="{4FC4FB44-EAB7-462D-9428-C6AD5CB7032D}"/>
                    </a:ext>
                  </a:extLst>
                </p:cNvPr>
                <p:cNvSpPr/>
                <p:nvPr/>
              </p:nvSpPr>
              <p:spPr>
                <a:xfrm>
                  <a:off x="4637478" y="4403604"/>
                  <a:ext cx="73067" cy="90641"/>
                </a:xfrm>
                <a:custGeom>
                  <a:avLst/>
                  <a:gdLst>
                    <a:gd name="connsiteX0" fmla="*/ 90786 w 90785"/>
                    <a:gd name="connsiteY0" fmla="*/ 45250 h 90641"/>
                    <a:gd name="connsiteX1" fmla="*/ 45156 w 90785"/>
                    <a:gd name="connsiteY1" fmla="*/ 1 h 90641"/>
                    <a:gd name="connsiteX2" fmla="*/ 2 w 90785"/>
                    <a:gd name="connsiteY2" fmla="*/ 44774 h 90641"/>
                    <a:gd name="connsiteX3" fmla="*/ 45346 w 90785"/>
                    <a:gd name="connsiteY3" fmla="*/ 90641 h 90641"/>
                    <a:gd name="connsiteX4" fmla="*/ 90786 w 90785"/>
                    <a:gd name="connsiteY4" fmla="*/ 45250 h 90641"/>
                    <a:gd name="connsiteX5" fmla="*/ 38590 w 90785"/>
                    <a:gd name="connsiteY5" fmla="*/ 45535 h 90641"/>
                    <a:gd name="connsiteX6" fmla="*/ 45061 w 90785"/>
                    <a:gd name="connsiteY6" fmla="*/ 38493 h 90641"/>
                    <a:gd name="connsiteX7" fmla="*/ 52103 w 90785"/>
                    <a:gd name="connsiteY7" fmla="*/ 45107 h 90641"/>
                    <a:gd name="connsiteX8" fmla="*/ 45632 w 90785"/>
                    <a:gd name="connsiteY8" fmla="*/ 52054 h 90641"/>
                    <a:gd name="connsiteX9" fmla="*/ 38590 w 90785"/>
                    <a:gd name="connsiteY9" fmla="*/ 45535 h 90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785" h="90641">
                      <a:moveTo>
                        <a:pt x="90786" y="45250"/>
                      </a:moveTo>
                      <a:cubicBezTo>
                        <a:pt x="90738" y="19176"/>
                        <a:pt x="71230" y="-142"/>
                        <a:pt x="45156" y="1"/>
                      </a:cubicBezTo>
                      <a:cubicBezTo>
                        <a:pt x="20034" y="144"/>
                        <a:pt x="240" y="19747"/>
                        <a:pt x="2" y="44774"/>
                      </a:cubicBezTo>
                      <a:cubicBezTo>
                        <a:pt x="-236" y="70515"/>
                        <a:pt x="19605" y="90594"/>
                        <a:pt x="45346" y="90641"/>
                      </a:cubicBezTo>
                      <a:cubicBezTo>
                        <a:pt x="71516" y="90641"/>
                        <a:pt x="90833" y="71371"/>
                        <a:pt x="90786" y="45250"/>
                      </a:cubicBezTo>
                      <a:close/>
                      <a:moveTo>
                        <a:pt x="38590" y="45535"/>
                      </a:moveTo>
                      <a:cubicBezTo>
                        <a:pt x="38400" y="41301"/>
                        <a:pt x="41159" y="39112"/>
                        <a:pt x="45061" y="38493"/>
                      </a:cubicBezTo>
                      <a:cubicBezTo>
                        <a:pt x="49581" y="38541"/>
                        <a:pt x="52007" y="40967"/>
                        <a:pt x="52103" y="45107"/>
                      </a:cubicBezTo>
                      <a:cubicBezTo>
                        <a:pt x="52198" y="49199"/>
                        <a:pt x="50057" y="52006"/>
                        <a:pt x="45632" y="52054"/>
                      </a:cubicBezTo>
                      <a:cubicBezTo>
                        <a:pt x="41349" y="52101"/>
                        <a:pt x="38780" y="49627"/>
                        <a:pt x="38590" y="45535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0" name="Freeform: Shape 123">
                  <a:extLst>
                    <a:ext uri="{FF2B5EF4-FFF2-40B4-BE49-F238E27FC236}">
                      <a16:creationId xmlns:a16="http://schemas.microsoft.com/office/drawing/2014/main" id="{7BBC81F0-85BE-41FF-93D3-C4C263B606D7}"/>
                    </a:ext>
                  </a:extLst>
                </p:cNvPr>
                <p:cNvSpPr/>
                <p:nvPr/>
              </p:nvSpPr>
              <p:spPr>
                <a:xfrm>
                  <a:off x="2229682" y="3138843"/>
                  <a:ext cx="90976" cy="90545"/>
                </a:xfrm>
                <a:custGeom>
                  <a:avLst/>
                  <a:gdLst>
                    <a:gd name="connsiteX0" fmla="*/ 45061 w 90976"/>
                    <a:gd name="connsiteY0" fmla="*/ 90546 h 90545"/>
                    <a:gd name="connsiteX1" fmla="*/ 90976 w 90976"/>
                    <a:gd name="connsiteY1" fmla="*/ 45154 h 90545"/>
                    <a:gd name="connsiteX2" fmla="*/ 44775 w 90976"/>
                    <a:gd name="connsiteY2" fmla="*/ 0 h 90545"/>
                    <a:gd name="connsiteX3" fmla="*/ 2 w 90976"/>
                    <a:gd name="connsiteY3" fmla="*/ 44726 h 90545"/>
                    <a:gd name="connsiteX4" fmla="*/ 45061 w 90976"/>
                    <a:gd name="connsiteY4" fmla="*/ 90546 h 90545"/>
                    <a:gd name="connsiteX5" fmla="*/ 45632 w 90976"/>
                    <a:gd name="connsiteY5" fmla="*/ 38445 h 90545"/>
                    <a:gd name="connsiteX6" fmla="*/ 52293 w 90976"/>
                    <a:gd name="connsiteY6" fmla="*/ 45440 h 90545"/>
                    <a:gd name="connsiteX7" fmla="*/ 45204 w 90976"/>
                    <a:gd name="connsiteY7" fmla="*/ 52006 h 90545"/>
                    <a:gd name="connsiteX8" fmla="*/ 38685 w 90976"/>
                    <a:gd name="connsiteY8" fmla="*/ 45059 h 90545"/>
                    <a:gd name="connsiteX9" fmla="*/ 45632 w 90976"/>
                    <a:gd name="connsiteY9" fmla="*/ 38445 h 90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976" h="90545">
                      <a:moveTo>
                        <a:pt x="45061" y="90546"/>
                      </a:moveTo>
                      <a:cubicBezTo>
                        <a:pt x="70944" y="90593"/>
                        <a:pt x="91071" y="70705"/>
                        <a:pt x="90976" y="45154"/>
                      </a:cubicBezTo>
                      <a:cubicBezTo>
                        <a:pt x="90881" y="19651"/>
                        <a:pt x="70707" y="-95"/>
                        <a:pt x="44775" y="0"/>
                      </a:cubicBezTo>
                      <a:cubicBezTo>
                        <a:pt x="19463" y="95"/>
                        <a:pt x="192" y="19365"/>
                        <a:pt x="2" y="44726"/>
                      </a:cubicBezTo>
                      <a:cubicBezTo>
                        <a:pt x="-236" y="70847"/>
                        <a:pt x="19082" y="90498"/>
                        <a:pt x="45061" y="90546"/>
                      </a:cubicBezTo>
                      <a:close/>
                      <a:moveTo>
                        <a:pt x="45632" y="38445"/>
                      </a:moveTo>
                      <a:cubicBezTo>
                        <a:pt x="49771" y="38921"/>
                        <a:pt x="52436" y="41348"/>
                        <a:pt x="52293" y="45440"/>
                      </a:cubicBezTo>
                      <a:cubicBezTo>
                        <a:pt x="52150" y="49436"/>
                        <a:pt x="49533" y="52006"/>
                        <a:pt x="45204" y="52006"/>
                      </a:cubicBezTo>
                      <a:cubicBezTo>
                        <a:pt x="40636" y="52006"/>
                        <a:pt x="38590" y="49008"/>
                        <a:pt x="38685" y="45059"/>
                      </a:cubicBezTo>
                      <a:cubicBezTo>
                        <a:pt x="38733" y="41015"/>
                        <a:pt x="41159" y="38445"/>
                        <a:pt x="45632" y="38445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1" name="Freeform: Shape 124">
                  <a:extLst>
                    <a:ext uri="{FF2B5EF4-FFF2-40B4-BE49-F238E27FC236}">
                      <a16:creationId xmlns:a16="http://schemas.microsoft.com/office/drawing/2014/main" id="{5BBF39F6-E06B-4650-8289-8B80A84CD4DE}"/>
                    </a:ext>
                  </a:extLst>
                </p:cNvPr>
                <p:cNvSpPr/>
                <p:nvPr/>
              </p:nvSpPr>
              <p:spPr>
                <a:xfrm>
                  <a:off x="2516878" y="3553649"/>
                  <a:ext cx="90880" cy="91070"/>
                </a:xfrm>
                <a:custGeom>
                  <a:avLst/>
                  <a:gdLst>
                    <a:gd name="connsiteX0" fmla="*/ 90880 w 90880"/>
                    <a:gd name="connsiteY0" fmla="*/ 45439 h 91070"/>
                    <a:gd name="connsiteX1" fmla="*/ 45012 w 90880"/>
                    <a:gd name="connsiteY1" fmla="*/ 0 h 91070"/>
                    <a:gd name="connsiteX2" fmla="*/ 1 w 90880"/>
                    <a:gd name="connsiteY2" fmla="*/ 45915 h 91070"/>
                    <a:gd name="connsiteX3" fmla="*/ 44870 w 90880"/>
                    <a:gd name="connsiteY3" fmla="*/ 91069 h 91070"/>
                    <a:gd name="connsiteX4" fmla="*/ 90880 w 90880"/>
                    <a:gd name="connsiteY4" fmla="*/ 45439 h 91070"/>
                    <a:gd name="connsiteX5" fmla="*/ 38684 w 90880"/>
                    <a:gd name="connsiteY5" fmla="*/ 46058 h 91070"/>
                    <a:gd name="connsiteX6" fmla="*/ 44727 w 90880"/>
                    <a:gd name="connsiteY6" fmla="*/ 38778 h 91070"/>
                    <a:gd name="connsiteX7" fmla="*/ 52435 w 90880"/>
                    <a:gd name="connsiteY7" fmla="*/ 44631 h 91070"/>
                    <a:gd name="connsiteX8" fmla="*/ 45917 w 90880"/>
                    <a:gd name="connsiteY8" fmla="*/ 52338 h 91070"/>
                    <a:gd name="connsiteX9" fmla="*/ 38684 w 90880"/>
                    <a:gd name="connsiteY9" fmla="*/ 46058 h 91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880" h="91070">
                      <a:moveTo>
                        <a:pt x="90880" y="45439"/>
                      </a:moveTo>
                      <a:cubicBezTo>
                        <a:pt x="90975" y="19936"/>
                        <a:pt x="70753" y="-48"/>
                        <a:pt x="45012" y="0"/>
                      </a:cubicBezTo>
                      <a:cubicBezTo>
                        <a:pt x="18986" y="95"/>
                        <a:pt x="-189" y="19698"/>
                        <a:pt x="1" y="45915"/>
                      </a:cubicBezTo>
                      <a:cubicBezTo>
                        <a:pt x="192" y="70895"/>
                        <a:pt x="19985" y="90831"/>
                        <a:pt x="44870" y="91069"/>
                      </a:cubicBezTo>
                      <a:cubicBezTo>
                        <a:pt x="69849" y="91307"/>
                        <a:pt x="90785" y="70562"/>
                        <a:pt x="90880" y="45439"/>
                      </a:cubicBezTo>
                      <a:close/>
                      <a:moveTo>
                        <a:pt x="38684" y="46058"/>
                      </a:moveTo>
                      <a:cubicBezTo>
                        <a:pt x="38256" y="41776"/>
                        <a:pt x="40254" y="38968"/>
                        <a:pt x="44727" y="38778"/>
                      </a:cubicBezTo>
                      <a:cubicBezTo>
                        <a:pt x="48819" y="38635"/>
                        <a:pt x="51579" y="40586"/>
                        <a:pt x="52435" y="44631"/>
                      </a:cubicBezTo>
                      <a:cubicBezTo>
                        <a:pt x="52102" y="48960"/>
                        <a:pt x="49913" y="51863"/>
                        <a:pt x="45917" y="52338"/>
                      </a:cubicBezTo>
                      <a:cubicBezTo>
                        <a:pt x="41682" y="52862"/>
                        <a:pt x="39112" y="50197"/>
                        <a:pt x="38684" y="46058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2" name="Freeform: Shape 125">
                  <a:extLst>
                    <a:ext uri="{FF2B5EF4-FFF2-40B4-BE49-F238E27FC236}">
                      <a16:creationId xmlns:a16="http://schemas.microsoft.com/office/drawing/2014/main" id="{FCE6AD48-0A40-4753-9A57-8F7A36BA2B47}"/>
                    </a:ext>
                  </a:extLst>
                </p:cNvPr>
                <p:cNvSpPr/>
                <p:nvPr/>
              </p:nvSpPr>
              <p:spPr>
                <a:xfrm>
                  <a:off x="2069325" y="3960031"/>
                  <a:ext cx="91653" cy="91695"/>
                </a:xfrm>
                <a:custGeom>
                  <a:avLst/>
                  <a:gdLst>
                    <a:gd name="connsiteX0" fmla="*/ 91653 w 91653"/>
                    <a:gd name="connsiteY0" fmla="*/ 45870 h 91695"/>
                    <a:gd name="connsiteX1" fmla="*/ 45738 w 91653"/>
                    <a:gd name="connsiteY1" fmla="*/ 2 h 91695"/>
                    <a:gd name="connsiteX2" fmla="*/ 13 w 91653"/>
                    <a:gd name="connsiteY2" fmla="*/ 44966 h 91695"/>
                    <a:gd name="connsiteX3" fmla="*/ 45500 w 91653"/>
                    <a:gd name="connsiteY3" fmla="*/ 91690 h 91695"/>
                    <a:gd name="connsiteX4" fmla="*/ 91653 w 91653"/>
                    <a:gd name="connsiteY4" fmla="*/ 45870 h 91695"/>
                    <a:gd name="connsiteX5" fmla="*/ 38839 w 91653"/>
                    <a:gd name="connsiteY5" fmla="*/ 45203 h 91695"/>
                    <a:gd name="connsiteX6" fmla="*/ 46261 w 91653"/>
                    <a:gd name="connsiteY6" fmla="*/ 38733 h 91695"/>
                    <a:gd name="connsiteX7" fmla="*/ 53208 w 91653"/>
                    <a:gd name="connsiteY7" fmla="*/ 45394 h 91695"/>
                    <a:gd name="connsiteX8" fmla="*/ 46404 w 91653"/>
                    <a:gd name="connsiteY8" fmla="*/ 52864 h 91695"/>
                    <a:gd name="connsiteX9" fmla="*/ 38839 w 91653"/>
                    <a:gd name="connsiteY9" fmla="*/ 45203 h 91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653" h="91695">
                      <a:moveTo>
                        <a:pt x="91653" y="45870"/>
                      </a:moveTo>
                      <a:cubicBezTo>
                        <a:pt x="91748" y="20509"/>
                        <a:pt x="70956" y="-236"/>
                        <a:pt x="45738" y="2"/>
                      </a:cubicBezTo>
                      <a:cubicBezTo>
                        <a:pt x="21139" y="240"/>
                        <a:pt x="632" y="20414"/>
                        <a:pt x="13" y="44966"/>
                      </a:cubicBezTo>
                      <a:cubicBezTo>
                        <a:pt x="-605" y="69469"/>
                        <a:pt x="20616" y="91261"/>
                        <a:pt x="45500" y="91690"/>
                      </a:cubicBezTo>
                      <a:cubicBezTo>
                        <a:pt x="70337" y="92118"/>
                        <a:pt x="91558" y="71039"/>
                        <a:pt x="91653" y="45870"/>
                      </a:cubicBezTo>
                      <a:close/>
                      <a:moveTo>
                        <a:pt x="38839" y="45203"/>
                      </a:moveTo>
                      <a:cubicBezTo>
                        <a:pt x="39077" y="41397"/>
                        <a:pt x="42265" y="38685"/>
                        <a:pt x="46261" y="38733"/>
                      </a:cubicBezTo>
                      <a:cubicBezTo>
                        <a:pt x="50401" y="38780"/>
                        <a:pt x="52494" y="41682"/>
                        <a:pt x="53208" y="45394"/>
                      </a:cubicBezTo>
                      <a:cubicBezTo>
                        <a:pt x="52542" y="49628"/>
                        <a:pt x="50306" y="52816"/>
                        <a:pt x="46404" y="52864"/>
                      </a:cubicBezTo>
                      <a:cubicBezTo>
                        <a:pt x="41932" y="52911"/>
                        <a:pt x="38553" y="49771"/>
                        <a:pt x="38839" y="45203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3" name="Freeform: Shape 126">
                  <a:extLst>
                    <a:ext uri="{FF2B5EF4-FFF2-40B4-BE49-F238E27FC236}">
                      <a16:creationId xmlns:a16="http://schemas.microsoft.com/office/drawing/2014/main" id="{12787291-6D1E-408C-83EA-55F307D6331F}"/>
                    </a:ext>
                  </a:extLst>
                </p:cNvPr>
                <p:cNvSpPr/>
                <p:nvPr/>
              </p:nvSpPr>
              <p:spPr>
                <a:xfrm>
                  <a:off x="2317422" y="2684163"/>
                  <a:ext cx="91123" cy="91121"/>
                </a:xfrm>
                <a:custGeom>
                  <a:avLst/>
                  <a:gdLst>
                    <a:gd name="connsiteX0" fmla="*/ 45630 w 91123"/>
                    <a:gd name="connsiteY0" fmla="*/ 91119 h 91121"/>
                    <a:gd name="connsiteX1" fmla="*/ 91117 w 91123"/>
                    <a:gd name="connsiteY1" fmla="*/ 44632 h 91121"/>
                    <a:gd name="connsiteX2" fmla="*/ 45582 w 91123"/>
                    <a:gd name="connsiteY2" fmla="*/ 2 h 91121"/>
                    <a:gd name="connsiteX3" fmla="*/ 0 w 91123"/>
                    <a:gd name="connsiteY3" fmla="*/ 45346 h 91121"/>
                    <a:gd name="connsiteX4" fmla="*/ 45630 w 91123"/>
                    <a:gd name="connsiteY4" fmla="*/ 91119 h 91121"/>
                    <a:gd name="connsiteX5" fmla="*/ 45011 w 91123"/>
                    <a:gd name="connsiteY5" fmla="*/ 38780 h 91121"/>
                    <a:gd name="connsiteX6" fmla="*/ 52196 w 91123"/>
                    <a:gd name="connsiteY6" fmla="*/ 45203 h 91121"/>
                    <a:gd name="connsiteX7" fmla="*/ 45487 w 91123"/>
                    <a:gd name="connsiteY7" fmla="*/ 52578 h 91121"/>
                    <a:gd name="connsiteX8" fmla="*/ 38588 w 91123"/>
                    <a:gd name="connsiteY8" fmla="*/ 45727 h 91121"/>
                    <a:gd name="connsiteX9" fmla="*/ 45011 w 91123"/>
                    <a:gd name="connsiteY9" fmla="*/ 38780 h 91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123" h="91121">
                      <a:moveTo>
                        <a:pt x="45630" y="91119"/>
                      </a:moveTo>
                      <a:cubicBezTo>
                        <a:pt x="70514" y="90833"/>
                        <a:pt x="91545" y="69327"/>
                        <a:pt x="91117" y="44632"/>
                      </a:cubicBezTo>
                      <a:cubicBezTo>
                        <a:pt x="90689" y="19986"/>
                        <a:pt x="70514" y="240"/>
                        <a:pt x="45582" y="2"/>
                      </a:cubicBezTo>
                      <a:cubicBezTo>
                        <a:pt x="19556" y="-236"/>
                        <a:pt x="-95" y="19272"/>
                        <a:pt x="0" y="45346"/>
                      </a:cubicBezTo>
                      <a:cubicBezTo>
                        <a:pt x="0" y="71182"/>
                        <a:pt x="20222" y="91404"/>
                        <a:pt x="45630" y="91119"/>
                      </a:cubicBezTo>
                      <a:close/>
                      <a:moveTo>
                        <a:pt x="45011" y="38780"/>
                      </a:moveTo>
                      <a:cubicBezTo>
                        <a:pt x="48913" y="38828"/>
                        <a:pt x="52196" y="40731"/>
                        <a:pt x="52196" y="45203"/>
                      </a:cubicBezTo>
                      <a:cubicBezTo>
                        <a:pt x="52196" y="49438"/>
                        <a:pt x="49341" y="51532"/>
                        <a:pt x="45487" y="52578"/>
                      </a:cubicBezTo>
                      <a:cubicBezTo>
                        <a:pt x="41538" y="51960"/>
                        <a:pt x="38731" y="50152"/>
                        <a:pt x="38588" y="45727"/>
                      </a:cubicBezTo>
                      <a:cubicBezTo>
                        <a:pt x="38398" y="41302"/>
                        <a:pt x="40729" y="38685"/>
                        <a:pt x="45011" y="3878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4" name="Freeform: Shape 127">
                  <a:extLst>
                    <a:ext uri="{FF2B5EF4-FFF2-40B4-BE49-F238E27FC236}">
                      <a16:creationId xmlns:a16="http://schemas.microsoft.com/office/drawing/2014/main" id="{309ADF02-7B05-4637-884D-EA9C5A0D275B}"/>
                    </a:ext>
                  </a:extLst>
                </p:cNvPr>
                <p:cNvSpPr/>
                <p:nvPr/>
              </p:nvSpPr>
              <p:spPr>
                <a:xfrm>
                  <a:off x="3351486" y="3871581"/>
                  <a:ext cx="46581" cy="38502"/>
                </a:xfrm>
                <a:custGeom>
                  <a:avLst/>
                  <a:gdLst>
                    <a:gd name="connsiteX0" fmla="*/ 0 w 46581"/>
                    <a:gd name="connsiteY0" fmla="*/ 0 h 38502"/>
                    <a:gd name="connsiteX1" fmla="*/ 48 w 46581"/>
                    <a:gd name="connsiteY1" fmla="*/ 28548 h 38502"/>
                    <a:gd name="connsiteX2" fmla="*/ 6233 w 46581"/>
                    <a:gd name="connsiteY2" fmla="*/ 36494 h 38502"/>
                    <a:gd name="connsiteX3" fmla="*/ 46534 w 46581"/>
                    <a:gd name="connsiteY3" fmla="*/ 2950 h 38502"/>
                    <a:gd name="connsiteX4" fmla="*/ 46581 w 46581"/>
                    <a:gd name="connsiteY4" fmla="*/ 238 h 38502"/>
                    <a:gd name="connsiteX5" fmla="*/ 46581 w 46581"/>
                    <a:gd name="connsiteY5" fmla="*/ 238 h 38502"/>
                    <a:gd name="connsiteX6" fmla="*/ 0 w 46581"/>
                    <a:gd name="connsiteY6" fmla="*/ 0 h 38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581" h="38502">
                      <a:moveTo>
                        <a:pt x="0" y="0"/>
                      </a:moveTo>
                      <a:cubicBezTo>
                        <a:pt x="48" y="9516"/>
                        <a:pt x="143" y="19032"/>
                        <a:pt x="48" y="28548"/>
                      </a:cubicBezTo>
                      <a:cubicBezTo>
                        <a:pt x="0" y="33021"/>
                        <a:pt x="381" y="35685"/>
                        <a:pt x="6233" y="36494"/>
                      </a:cubicBezTo>
                      <a:cubicBezTo>
                        <a:pt x="43631" y="41538"/>
                        <a:pt x="46438" y="39349"/>
                        <a:pt x="46534" y="2950"/>
                      </a:cubicBezTo>
                      <a:cubicBezTo>
                        <a:pt x="46534" y="2046"/>
                        <a:pt x="46534" y="1142"/>
                        <a:pt x="46581" y="238"/>
                      </a:cubicBezTo>
                      <a:cubicBezTo>
                        <a:pt x="46581" y="238"/>
                        <a:pt x="46581" y="238"/>
                        <a:pt x="46581" y="238"/>
                      </a:cubicBezTo>
                      <a:cubicBezTo>
                        <a:pt x="30975" y="1856"/>
                        <a:pt x="15464" y="2141"/>
                        <a:pt x="0" y="0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5" name="Freeform: Shape 128">
                  <a:extLst>
                    <a:ext uri="{FF2B5EF4-FFF2-40B4-BE49-F238E27FC236}">
                      <a16:creationId xmlns:a16="http://schemas.microsoft.com/office/drawing/2014/main" id="{1D857584-4FFC-4F5B-86CD-2FF1273B8424}"/>
                    </a:ext>
                  </a:extLst>
                </p:cNvPr>
                <p:cNvSpPr/>
                <p:nvPr/>
              </p:nvSpPr>
              <p:spPr>
                <a:xfrm>
                  <a:off x="3351486" y="3868391"/>
                  <a:ext cx="46533" cy="4729"/>
                </a:xfrm>
                <a:custGeom>
                  <a:avLst/>
                  <a:gdLst>
                    <a:gd name="connsiteX0" fmla="*/ 0 w 46533"/>
                    <a:gd name="connsiteY0" fmla="*/ 3190 h 4729"/>
                    <a:gd name="connsiteX1" fmla="*/ 46534 w 46533"/>
                    <a:gd name="connsiteY1" fmla="*/ 3380 h 4729"/>
                    <a:gd name="connsiteX2" fmla="*/ 0 w 46533"/>
                    <a:gd name="connsiteY2" fmla="*/ 3190 h 4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533" h="4729">
                      <a:moveTo>
                        <a:pt x="0" y="3190"/>
                      </a:moveTo>
                      <a:cubicBezTo>
                        <a:pt x="15511" y="5331"/>
                        <a:pt x="31022" y="5093"/>
                        <a:pt x="46534" y="3380"/>
                      </a:cubicBezTo>
                      <a:cubicBezTo>
                        <a:pt x="31022" y="-1378"/>
                        <a:pt x="15511" y="-807"/>
                        <a:pt x="0" y="3190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6" name="Freeform: Shape 129">
                  <a:extLst>
                    <a:ext uri="{FF2B5EF4-FFF2-40B4-BE49-F238E27FC236}">
                      <a16:creationId xmlns:a16="http://schemas.microsoft.com/office/drawing/2014/main" id="{5E1FE192-9026-47B1-B05D-6D37892E235D}"/>
                    </a:ext>
                  </a:extLst>
                </p:cNvPr>
                <p:cNvSpPr/>
                <p:nvPr/>
              </p:nvSpPr>
              <p:spPr>
                <a:xfrm>
                  <a:off x="3582276" y="3869059"/>
                  <a:ext cx="48649" cy="40288"/>
                </a:xfrm>
                <a:custGeom>
                  <a:avLst/>
                  <a:gdLst>
                    <a:gd name="connsiteX0" fmla="*/ 1450 w 48649"/>
                    <a:gd name="connsiteY0" fmla="*/ 2664 h 40288"/>
                    <a:gd name="connsiteX1" fmla="*/ 3686 w 48649"/>
                    <a:gd name="connsiteY1" fmla="*/ 36589 h 40288"/>
                    <a:gd name="connsiteX2" fmla="*/ 39038 w 48649"/>
                    <a:gd name="connsiteY2" fmla="*/ 38825 h 40288"/>
                    <a:gd name="connsiteX3" fmla="*/ 40418 w 48649"/>
                    <a:gd name="connsiteY3" fmla="*/ 38825 h 40288"/>
                    <a:gd name="connsiteX4" fmla="*/ 48174 w 48649"/>
                    <a:gd name="connsiteY4" fmla="*/ 31213 h 40288"/>
                    <a:gd name="connsiteX5" fmla="*/ 48650 w 48649"/>
                    <a:gd name="connsiteY5" fmla="*/ 0 h 40288"/>
                    <a:gd name="connsiteX6" fmla="*/ 1450 w 48649"/>
                    <a:gd name="connsiteY6" fmla="*/ 2664 h 40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649" h="40288">
                      <a:moveTo>
                        <a:pt x="1450" y="2664"/>
                      </a:moveTo>
                      <a:cubicBezTo>
                        <a:pt x="2306" y="14322"/>
                        <a:pt x="-3594" y="29928"/>
                        <a:pt x="3686" y="36589"/>
                      </a:cubicBezTo>
                      <a:cubicBezTo>
                        <a:pt x="11442" y="43774"/>
                        <a:pt x="26953" y="38159"/>
                        <a:pt x="39038" y="38825"/>
                      </a:cubicBezTo>
                      <a:cubicBezTo>
                        <a:pt x="39467" y="38873"/>
                        <a:pt x="39942" y="38778"/>
                        <a:pt x="40418" y="38825"/>
                      </a:cubicBezTo>
                      <a:cubicBezTo>
                        <a:pt x="46271" y="39587"/>
                        <a:pt x="48317" y="37160"/>
                        <a:pt x="48174" y="31213"/>
                      </a:cubicBezTo>
                      <a:cubicBezTo>
                        <a:pt x="47888" y="20793"/>
                        <a:pt x="48459" y="10372"/>
                        <a:pt x="48650" y="0"/>
                      </a:cubicBezTo>
                      <a:cubicBezTo>
                        <a:pt x="33281" y="7089"/>
                        <a:pt x="17294" y="3997"/>
                        <a:pt x="1450" y="2664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7" name="Freeform: Shape 130">
                  <a:extLst>
                    <a:ext uri="{FF2B5EF4-FFF2-40B4-BE49-F238E27FC236}">
                      <a16:creationId xmlns:a16="http://schemas.microsoft.com/office/drawing/2014/main" id="{53CF0DDA-91FE-47C8-989D-4A51A443CF34}"/>
                    </a:ext>
                  </a:extLst>
                </p:cNvPr>
                <p:cNvSpPr/>
                <p:nvPr/>
              </p:nvSpPr>
              <p:spPr>
                <a:xfrm>
                  <a:off x="3583726" y="3868537"/>
                  <a:ext cx="47199" cy="5013"/>
                </a:xfrm>
                <a:custGeom>
                  <a:avLst/>
                  <a:gdLst>
                    <a:gd name="connsiteX0" fmla="*/ 0 w 47199"/>
                    <a:gd name="connsiteY0" fmla="*/ 3186 h 5013"/>
                    <a:gd name="connsiteX1" fmla="*/ 47200 w 47199"/>
                    <a:gd name="connsiteY1" fmla="*/ 522 h 5013"/>
                    <a:gd name="connsiteX2" fmla="*/ 47200 w 47199"/>
                    <a:gd name="connsiteY2" fmla="*/ 522 h 5013"/>
                    <a:gd name="connsiteX3" fmla="*/ 0 w 47199"/>
                    <a:gd name="connsiteY3" fmla="*/ 3186 h 5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199" h="5013">
                      <a:moveTo>
                        <a:pt x="0" y="3186"/>
                      </a:moveTo>
                      <a:cubicBezTo>
                        <a:pt x="15844" y="4518"/>
                        <a:pt x="31831" y="7611"/>
                        <a:pt x="47200" y="522"/>
                      </a:cubicBezTo>
                      <a:lnTo>
                        <a:pt x="47200" y="522"/>
                      </a:lnTo>
                      <a:cubicBezTo>
                        <a:pt x="31498" y="1997"/>
                        <a:pt x="15416" y="-3000"/>
                        <a:pt x="0" y="3186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8" name="Freeform: Shape 131">
                  <a:extLst>
                    <a:ext uri="{FF2B5EF4-FFF2-40B4-BE49-F238E27FC236}">
                      <a16:creationId xmlns:a16="http://schemas.microsoft.com/office/drawing/2014/main" id="{F0D4841B-27FB-4C85-8179-E480573F35A4}"/>
                    </a:ext>
                  </a:extLst>
                </p:cNvPr>
                <p:cNvSpPr/>
                <p:nvPr/>
              </p:nvSpPr>
              <p:spPr>
                <a:xfrm>
                  <a:off x="3274882" y="3871581"/>
                  <a:ext cx="46581" cy="38489"/>
                </a:xfrm>
                <a:custGeom>
                  <a:avLst/>
                  <a:gdLst>
                    <a:gd name="connsiteX0" fmla="*/ 0 w 46581"/>
                    <a:gd name="connsiteY0" fmla="*/ 0 h 38489"/>
                    <a:gd name="connsiteX1" fmla="*/ 48 w 46581"/>
                    <a:gd name="connsiteY1" fmla="*/ 28548 h 38489"/>
                    <a:gd name="connsiteX2" fmla="*/ 6281 w 46581"/>
                    <a:gd name="connsiteY2" fmla="*/ 36494 h 38489"/>
                    <a:gd name="connsiteX3" fmla="*/ 46534 w 46581"/>
                    <a:gd name="connsiteY3" fmla="*/ 2950 h 38489"/>
                    <a:gd name="connsiteX4" fmla="*/ 46581 w 46581"/>
                    <a:gd name="connsiteY4" fmla="*/ 238 h 38489"/>
                    <a:gd name="connsiteX5" fmla="*/ 0 w 46581"/>
                    <a:gd name="connsiteY5" fmla="*/ 0 h 38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581" h="38489">
                      <a:moveTo>
                        <a:pt x="0" y="0"/>
                      </a:moveTo>
                      <a:cubicBezTo>
                        <a:pt x="48" y="9516"/>
                        <a:pt x="143" y="19032"/>
                        <a:pt x="48" y="28548"/>
                      </a:cubicBezTo>
                      <a:cubicBezTo>
                        <a:pt x="0" y="33068"/>
                        <a:pt x="428" y="35685"/>
                        <a:pt x="6281" y="36494"/>
                      </a:cubicBezTo>
                      <a:cubicBezTo>
                        <a:pt x="43726" y="41490"/>
                        <a:pt x="46438" y="39397"/>
                        <a:pt x="46534" y="2950"/>
                      </a:cubicBezTo>
                      <a:cubicBezTo>
                        <a:pt x="46534" y="2046"/>
                        <a:pt x="46581" y="1142"/>
                        <a:pt x="46581" y="238"/>
                      </a:cubicBezTo>
                      <a:cubicBezTo>
                        <a:pt x="31022" y="1903"/>
                        <a:pt x="15511" y="2141"/>
                        <a:pt x="0" y="0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9" name="Freeform: Shape 132">
                  <a:extLst>
                    <a:ext uri="{FF2B5EF4-FFF2-40B4-BE49-F238E27FC236}">
                      <a16:creationId xmlns:a16="http://schemas.microsoft.com/office/drawing/2014/main" id="{0479B45D-F5BE-48F9-9D74-6179023E1410}"/>
                    </a:ext>
                  </a:extLst>
                </p:cNvPr>
                <p:cNvSpPr/>
                <p:nvPr/>
              </p:nvSpPr>
              <p:spPr>
                <a:xfrm>
                  <a:off x="3274882" y="3868409"/>
                  <a:ext cx="46533" cy="4694"/>
                </a:xfrm>
                <a:custGeom>
                  <a:avLst/>
                  <a:gdLst>
                    <a:gd name="connsiteX0" fmla="*/ 0 w 46533"/>
                    <a:gd name="connsiteY0" fmla="*/ 3171 h 4694"/>
                    <a:gd name="connsiteX1" fmla="*/ 46534 w 46533"/>
                    <a:gd name="connsiteY1" fmla="*/ 3362 h 4694"/>
                    <a:gd name="connsiteX2" fmla="*/ 0 w 46533"/>
                    <a:gd name="connsiteY2" fmla="*/ 3171 h 4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533" h="4694">
                      <a:moveTo>
                        <a:pt x="0" y="3171"/>
                      </a:moveTo>
                      <a:cubicBezTo>
                        <a:pt x="15511" y="5312"/>
                        <a:pt x="31022" y="5027"/>
                        <a:pt x="46534" y="3362"/>
                      </a:cubicBezTo>
                      <a:cubicBezTo>
                        <a:pt x="31070" y="-1349"/>
                        <a:pt x="15559" y="-826"/>
                        <a:pt x="0" y="3171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0" name="Freeform: Shape 133">
                  <a:extLst>
                    <a:ext uri="{FF2B5EF4-FFF2-40B4-BE49-F238E27FC236}">
                      <a16:creationId xmlns:a16="http://schemas.microsoft.com/office/drawing/2014/main" id="{1FDBE2A8-345F-442D-B616-F705E3BD221E}"/>
                    </a:ext>
                  </a:extLst>
                </p:cNvPr>
                <p:cNvSpPr/>
                <p:nvPr/>
              </p:nvSpPr>
              <p:spPr>
                <a:xfrm>
                  <a:off x="3198078" y="3871723"/>
                  <a:ext cx="48230" cy="37562"/>
                </a:xfrm>
                <a:custGeom>
                  <a:avLst/>
                  <a:gdLst>
                    <a:gd name="connsiteX0" fmla="*/ 152 w 48230"/>
                    <a:gd name="connsiteY0" fmla="*/ 0 h 37562"/>
                    <a:gd name="connsiteX1" fmla="*/ 57 w 48230"/>
                    <a:gd name="connsiteY1" fmla="*/ 27168 h 37562"/>
                    <a:gd name="connsiteX2" fmla="*/ 9192 w 48230"/>
                    <a:gd name="connsiteY2" fmla="*/ 36256 h 37562"/>
                    <a:gd name="connsiteX3" fmla="*/ 44544 w 48230"/>
                    <a:gd name="connsiteY3" fmla="*/ 33925 h 37562"/>
                    <a:gd name="connsiteX4" fmla="*/ 46781 w 48230"/>
                    <a:gd name="connsiteY4" fmla="*/ 0 h 37562"/>
                    <a:gd name="connsiteX5" fmla="*/ 46781 w 48230"/>
                    <a:gd name="connsiteY5" fmla="*/ 0 h 37562"/>
                    <a:gd name="connsiteX6" fmla="*/ 152 w 48230"/>
                    <a:gd name="connsiteY6" fmla="*/ 0 h 37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230" h="37562">
                      <a:moveTo>
                        <a:pt x="152" y="0"/>
                      </a:moveTo>
                      <a:cubicBezTo>
                        <a:pt x="152" y="9088"/>
                        <a:pt x="628" y="18176"/>
                        <a:pt x="57" y="27168"/>
                      </a:cubicBezTo>
                      <a:cubicBezTo>
                        <a:pt x="-419" y="34401"/>
                        <a:pt x="2055" y="36827"/>
                        <a:pt x="9192" y="36256"/>
                      </a:cubicBezTo>
                      <a:cubicBezTo>
                        <a:pt x="21278" y="35257"/>
                        <a:pt x="36789" y="41110"/>
                        <a:pt x="44544" y="33925"/>
                      </a:cubicBezTo>
                      <a:cubicBezTo>
                        <a:pt x="51824" y="27216"/>
                        <a:pt x="45924" y="11657"/>
                        <a:pt x="46781" y="0"/>
                      </a:cubicBezTo>
                      <a:cubicBezTo>
                        <a:pt x="46781" y="0"/>
                        <a:pt x="46781" y="0"/>
                        <a:pt x="46781" y="0"/>
                      </a:cubicBezTo>
                      <a:cubicBezTo>
                        <a:pt x="31222" y="1808"/>
                        <a:pt x="15711" y="1856"/>
                        <a:pt x="152" y="0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1" name="Freeform: Shape 134">
                  <a:extLst>
                    <a:ext uri="{FF2B5EF4-FFF2-40B4-BE49-F238E27FC236}">
                      <a16:creationId xmlns:a16="http://schemas.microsoft.com/office/drawing/2014/main" id="{7BFA0318-5C82-4961-A134-AD051AA1CCEF}"/>
                    </a:ext>
                  </a:extLst>
                </p:cNvPr>
                <p:cNvSpPr/>
                <p:nvPr/>
              </p:nvSpPr>
              <p:spPr>
                <a:xfrm>
                  <a:off x="3198230" y="3868405"/>
                  <a:ext cx="46628" cy="4710"/>
                </a:xfrm>
                <a:custGeom>
                  <a:avLst/>
                  <a:gdLst>
                    <a:gd name="connsiteX0" fmla="*/ 0 w 46628"/>
                    <a:gd name="connsiteY0" fmla="*/ 3319 h 4710"/>
                    <a:gd name="connsiteX1" fmla="*/ 46629 w 46628"/>
                    <a:gd name="connsiteY1" fmla="*/ 3319 h 4710"/>
                    <a:gd name="connsiteX2" fmla="*/ 0 w 46628"/>
                    <a:gd name="connsiteY2" fmla="*/ 3319 h 4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628" h="4710">
                      <a:moveTo>
                        <a:pt x="0" y="3319"/>
                      </a:moveTo>
                      <a:cubicBezTo>
                        <a:pt x="15559" y="5174"/>
                        <a:pt x="31070" y="5174"/>
                        <a:pt x="46629" y="3319"/>
                      </a:cubicBezTo>
                      <a:cubicBezTo>
                        <a:pt x="31070" y="-1154"/>
                        <a:pt x="15559" y="-1059"/>
                        <a:pt x="0" y="3319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2" name="Freeform: Shape 135">
                  <a:extLst>
                    <a:ext uri="{FF2B5EF4-FFF2-40B4-BE49-F238E27FC236}">
                      <a16:creationId xmlns:a16="http://schemas.microsoft.com/office/drawing/2014/main" id="{245244FB-BA40-4F5C-80B5-6B12310542CC}"/>
                    </a:ext>
                  </a:extLst>
                </p:cNvPr>
                <p:cNvSpPr/>
                <p:nvPr/>
              </p:nvSpPr>
              <p:spPr>
                <a:xfrm>
                  <a:off x="3504981" y="3871819"/>
                  <a:ext cx="46152" cy="36672"/>
                </a:xfrm>
                <a:custGeom>
                  <a:avLst/>
                  <a:gdLst>
                    <a:gd name="connsiteX0" fmla="*/ 19080 w 46152"/>
                    <a:gd name="connsiteY0" fmla="*/ 952 h 36672"/>
                    <a:gd name="connsiteX1" fmla="*/ 5995 w 46152"/>
                    <a:gd name="connsiteY1" fmla="*/ 13894 h 36672"/>
                    <a:gd name="connsiteX2" fmla="*/ 0 w 46152"/>
                    <a:gd name="connsiteY2" fmla="*/ 32688 h 36672"/>
                    <a:gd name="connsiteX3" fmla="*/ 7613 w 46152"/>
                    <a:gd name="connsiteY3" fmla="*/ 36018 h 36672"/>
                    <a:gd name="connsiteX4" fmla="*/ 46153 w 46152"/>
                    <a:gd name="connsiteY4" fmla="*/ 0 h 36672"/>
                    <a:gd name="connsiteX5" fmla="*/ 46153 w 46152"/>
                    <a:gd name="connsiteY5" fmla="*/ 0 h 36672"/>
                    <a:gd name="connsiteX6" fmla="*/ 19080 w 46152"/>
                    <a:gd name="connsiteY6" fmla="*/ 952 h 36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152" h="36672">
                      <a:moveTo>
                        <a:pt x="19080" y="952"/>
                      </a:moveTo>
                      <a:cubicBezTo>
                        <a:pt x="9802" y="856"/>
                        <a:pt x="6233" y="4710"/>
                        <a:pt x="5995" y="13894"/>
                      </a:cubicBezTo>
                      <a:cubicBezTo>
                        <a:pt x="5852" y="20460"/>
                        <a:pt x="9040" y="28739"/>
                        <a:pt x="0" y="32688"/>
                      </a:cubicBezTo>
                      <a:cubicBezTo>
                        <a:pt x="1047" y="37255"/>
                        <a:pt x="4806" y="35828"/>
                        <a:pt x="7613" y="36018"/>
                      </a:cubicBezTo>
                      <a:cubicBezTo>
                        <a:pt x="46105" y="37969"/>
                        <a:pt x="46105" y="37969"/>
                        <a:pt x="46153" y="0"/>
                      </a:cubicBezTo>
                      <a:cubicBezTo>
                        <a:pt x="46153" y="0"/>
                        <a:pt x="46153" y="0"/>
                        <a:pt x="46153" y="0"/>
                      </a:cubicBezTo>
                      <a:cubicBezTo>
                        <a:pt x="37208" y="2189"/>
                        <a:pt x="28120" y="1047"/>
                        <a:pt x="19080" y="952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3" name="Freeform: Shape 136">
                  <a:extLst>
                    <a:ext uri="{FF2B5EF4-FFF2-40B4-BE49-F238E27FC236}">
                      <a16:creationId xmlns:a16="http://schemas.microsoft.com/office/drawing/2014/main" id="{88F37AAA-A321-427C-805D-97BC02800F26}"/>
                    </a:ext>
                  </a:extLst>
                </p:cNvPr>
                <p:cNvSpPr/>
                <p:nvPr/>
              </p:nvSpPr>
              <p:spPr>
                <a:xfrm>
                  <a:off x="3504981" y="3868595"/>
                  <a:ext cx="46200" cy="35959"/>
                </a:xfrm>
                <a:custGeom>
                  <a:avLst/>
                  <a:gdLst>
                    <a:gd name="connsiteX0" fmla="*/ 11895 w 46200"/>
                    <a:gd name="connsiteY0" fmla="*/ 417 h 35959"/>
                    <a:gd name="connsiteX1" fmla="*/ 1903 w 46200"/>
                    <a:gd name="connsiteY1" fmla="*/ 10742 h 35959"/>
                    <a:gd name="connsiteX2" fmla="*/ 0 w 46200"/>
                    <a:gd name="connsiteY2" fmla="*/ 35959 h 35959"/>
                    <a:gd name="connsiteX3" fmla="*/ 5995 w 46200"/>
                    <a:gd name="connsiteY3" fmla="*/ 17165 h 35959"/>
                    <a:gd name="connsiteX4" fmla="*/ 19080 w 46200"/>
                    <a:gd name="connsiteY4" fmla="*/ 4223 h 35959"/>
                    <a:gd name="connsiteX5" fmla="*/ 46201 w 46200"/>
                    <a:gd name="connsiteY5" fmla="*/ 3272 h 35959"/>
                    <a:gd name="connsiteX6" fmla="*/ 11895 w 46200"/>
                    <a:gd name="connsiteY6" fmla="*/ 417 h 35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200" h="35959">
                      <a:moveTo>
                        <a:pt x="11895" y="417"/>
                      </a:moveTo>
                      <a:cubicBezTo>
                        <a:pt x="3997" y="-582"/>
                        <a:pt x="2046" y="3414"/>
                        <a:pt x="1903" y="10742"/>
                      </a:cubicBezTo>
                      <a:cubicBezTo>
                        <a:pt x="1760" y="19116"/>
                        <a:pt x="4330" y="27823"/>
                        <a:pt x="0" y="35959"/>
                      </a:cubicBezTo>
                      <a:cubicBezTo>
                        <a:pt x="9040" y="32010"/>
                        <a:pt x="5852" y="23683"/>
                        <a:pt x="5995" y="17165"/>
                      </a:cubicBezTo>
                      <a:cubicBezTo>
                        <a:pt x="6233" y="7934"/>
                        <a:pt x="9802" y="4128"/>
                        <a:pt x="19080" y="4223"/>
                      </a:cubicBezTo>
                      <a:cubicBezTo>
                        <a:pt x="28120" y="4318"/>
                        <a:pt x="37208" y="5460"/>
                        <a:pt x="46201" y="3272"/>
                      </a:cubicBezTo>
                      <a:cubicBezTo>
                        <a:pt x="35162" y="-2914"/>
                        <a:pt x="23267" y="1844"/>
                        <a:pt x="11895" y="417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4" name="Freeform: Shape 137">
                  <a:extLst>
                    <a:ext uri="{FF2B5EF4-FFF2-40B4-BE49-F238E27FC236}">
                      <a16:creationId xmlns:a16="http://schemas.microsoft.com/office/drawing/2014/main" id="{44020922-11DE-40FB-A5ED-0DED44FE7878}"/>
                    </a:ext>
                  </a:extLst>
                </p:cNvPr>
                <p:cNvSpPr/>
                <p:nvPr/>
              </p:nvSpPr>
              <p:spPr>
                <a:xfrm>
                  <a:off x="3428376" y="3871866"/>
                  <a:ext cx="46200" cy="36672"/>
                </a:xfrm>
                <a:custGeom>
                  <a:avLst/>
                  <a:gdLst>
                    <a:gd name="connsiteX0" fmla="*/ 19127 w 46200"/>
                    <a:gd name="connsiteY0" fmla="*/ 904 h 36672"/>
                    <a:gd name="connsiteX1" fmla="*/ 6043 w 46200"/>
                    <a:gd name="connsiteY1" fmla="*/ 13893 h 36672"/>
                    <a:gd name="connsiteX2" fmla="*/ 0 w 46200"/>
                    <a:gd name="connsiteY2" fmla="*/ 32688 h 36672"/>
                    <a:gd name="connsiteX3" fmla="*/ 7613 w 46200"/>
                    <a:gd name="connsiteY3" fmla="*/ 36018 h 36672"/>
                    <a:gd name="connsiteX4" fmla="*/ 46201 w 46200"/>
                    <a:gd name="connsiteY4" fmla="*/ 0 h 36672"/>
                    <a:gd name="connsiteX5" fmla="*/ 46201 w 46200"/>
                    <a:gd name="connsiteY5" fmla="*/ 0 h 36672"/>
                    <a:gd name="connsiteX6" fmla="*/ 19127 w 46200"/>
                    <a:gd name="connsiteY6" fmla="*/ 904 h 36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200" h="36672">
                      <a:moveTo>
                        <a:pt x="19127" y="904"/>
                      </a:moveTo>
                      <a:cubicBezTo>
                        <a:pt x="9849" y="809"/>
                        <a:pt x="6281" y="4710"/>
                        <a:pt x="6043" y="13893"/>
                      </a:cubicBezTo>
                      <a:cubicBezTo>
                        <a:pt x="5900" y="20412"/>
                        <a:pt x="9088" y="28738"/>
                        <a:pt x="0" y="32688"/>
                      </a:cubicBezTo>
                      <a:cubicBezTo>
                        <a:pt x="999" y="37303"/>
                        <a:pt x="4758" y="35876"/>
                        <a:pt x="7613" y="36018"/>
                      </a:cubicBezTo>
                      <a:cubicBezTo>
                        <a:pt x="46153" y="37969"/>
                        <a:pt x="46153" y="37969"/>
                        <a:pt x="46201" y="0"/>
                      </a:cubicBezTo>
                      <a:cubicBezTo>
                        <a:pt x="46201" y="0"/>
                        <a:pt x="46201" y="0"/>
                        <a:pt x="46201" y="0"/>
                      </a:cubicBezTo>
                      <a:cubicBezTo>
                        <a:pt x="37255" y="2141"/>
                        <a:pt x="28120" y="999"/>
                        <a:pt x="19127" y="904"/>
                      </a:cubicBezTo>
                      <a:close/>
                    </a:path>
                  </a:pathLst>
                </a:custGeom>
                <a:solidFill>
                  <a:srgbClr val="1D97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5" name="Freeform: Shape 138">
                  <a:extLst>
                    <a:ext uri="{FF2B5EF4-FFF2-40B4-BE49-F238E27FC236}">
                      <a16:creationId xmlns:a16="http://schemas.microsoft.com/office/drawing/2014/main" id="{17B3B33C-B2F7-4768-84F7-CBFAA893112A}"/>
                    </a:ext>
                  </a:extLst>
                </p:cNvPr>
                <p:cNvSpPr/>
                <p:nvPr/>
              </p:nvSpPr>
              <p:spPr>
                <a:xfrm>
                  <a:off x="3428424" y="3868576"/>
                  <a:ext cx="46248" cy="35930"/>
                </a:xfrm>
                <a:custGeom>
                  <a:avLst/>
                  <a:gdLst>
                    <a:gd name="connsiteX0" fmla="*/ 11895 w 46248"/>
                    <a:gd name="connsiteY0" fmla="*/ 435 h 35930"/>
                    <a:gd name="connsiteX1" fmla="*/ 1903 w 46248"/>
                    <a:gd name="connsiteY1" fmla="*/ 10760 h 35930"/>
                    <a:gd name="connsiteX2" fmla="*/ 0 w 46248"/>
                    <a:gd name="connsiteY2" fmla="*/ 35930 h 35930"/>
                    <a:gd name="connsiteX3" fmla="*/ 6043 w 46248"/>
                    <a:gd name="connsiteY3" fmla="*/ 17136 h 35930"/>
                    <a:gd name="connsiteX4" fmla="*/ 19127 w 46248"/>
                    <a:gd name="connsiteY4" fmla="*/ 4147 h 35930"/>
                    <a:gd name="connsiteX5" fmla="*/ 46248 w 46248"/>
                    <a:gd name="connsiteY5" fmla="*/ 3195 h 35930"/>
                    <a:gd name="connsiteX6" fmla="*/ 11895 w 46248"/>
                    <a:gd name="connsiteY6" fmla="*/ 435 h 35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248" h="35930">
                      <a:moveTo>
                        <a:pt x="11895" y="435"/>
                      </a:moveTo>
                      <a:cubicBezTo>
                        <a:pt x="3997" y="-564"/>
                        <a:pt x="2046" y="3433"/>
                        <a:pt x="1903" y="10760"/>
                      </a:cubicBezTo>
                      <a:cubicBezTo>
                        <a:pt x="1713" y="19134"/>
                        <a:pt x="4377" y="27842"/>
                        <a:pt x="0" y="35930"/>
                      </a:cubicBezTo>
                      <a:cubicBezTo>
                        <a:pt x="9088" y="32029"/>
                        <a:pt x="5852" y="23702"/>
                        <a:pt x="6043" y="17136"/>
                      </a:cubicBezTo>
                      <a:cubicBezTo>
                        <a:pt x="6280" y="7953"/>
                        <a:pt x="9802" y="4051"/>
                        <a:pt x="19127" y="4147"/>
                      </a:cubicBezTo>
                      <a:cubicBezTo>
                        <a:pt x="28167" y="4242"/>
                        <a:pt x="37255" y="5384"/>
                        <a:pt x="46248" y="3195"/>
                      </a:cubicBezTo>
                      <a:cubicBezTo>
                        <a:pt x="35162" y="-2895"/>
                        <a:pt x="23267" y="1863"/>
                        <a:pt x="11895" y="435"/>
                      </a:cubicBezTo>
                      <a:close/>
                    </a:path>
                  </a:pathLst>
                </a:custGeom>
                <a:solidFill>
                  <a:srgbClr val="1D97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6" name="Freeform: Shape 139">
                  <a:extLst>
                    <a:ext uri="{FF2B5EF4-FFF2-40B4-BE49-F238E27FC236}">
                      <a16:creationId xmlns:a16="http://schemas.microsoft.com/office/drawing/2014/main" id="{67B6D0C0-CA92-4D6A-B0E1-4C87429D1740}"/>
                    </a:ext>
                  </a:extLst>
                </p:cNvPr>
                <p:cNvSpPr/>
                <p:nvPr/>
              </p:nvSpPr>
              <p:spPr>
                <a:xfrm>
                  <a:off x="3116630" y="3871866"/>
                  <a:ext cx="47806" cy="37492"/>
                </a:xfrm>
                <a:custGeom>
                  <a:avLst/>
                  <a:gdLst>
                    <a:gd name="connsiteX0" fmla="*/ 19175 w 47806"/>
                    <a:gd name="connsiteY0" fmla="*/ 904 h 37492"/>
                    <a:gd name="connsiteX1" fmla="*/ 6090 w 47806"/>
                    <a:gd name="connsiteY1" fmla="*/ 13893 h 37492"/>
                    <a:gd name="connsiteX2" fmla="*/ 0 w 47806"/>
                    <a:gd name="connsiteY2" fmla="*/ 32640 h 37492"/>
                    <a:gd name="connsiteX3" fmla="*/ 8945 w 47806"/>
                    <a:gd name="connsiteY3" fmla="*/ 35876 h 37492"/>
                    <a:gd name="connsiteX4" fmla="*/ 44155 w 47806"/>
                    <a:gd name="connsiteY4" fmla="*/ 33782 h 37492"/>
                    <a:gd name="connsiteX5" fmla="*/ 46296 w 47806"/>
                    <a:gd name="connsiteY5" fmla="*/ 0 h 37492"/>
                    <a:gd name="connsiteX6" fmla="*/ 46296 w 47806"/>
                    <a:gd name="connsiteY6" fmla="*/ 0 h 37492"/>
                    <a:gd name="connsiteX7" fmla="*/ 19175 w 47806"/>
                    <a:gd name="connsiteY7" fmla="*/ 904 h 37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806" h="37492">
                      <a:moveTo>
                        <a:pt x="19175" y="904"/>
                      </a:moveTo>
                      <a:cubicBezTo>
                        <a:pt x="9849" y="809"/>
                        <a:pt x="6328" y="4710"/>
                        <a:pt x="6090" y="13893"/>
                      </a:cubicBezTo>
                      <a:cubicBezTo>
                        <a:pt x="5948" y="20412"/>
                        <a:pt x="9183" y="28786"/>
                        <a:pt x="0" y="32640"/>
                      </a:cubicBezTo>
                      <a:cubicBezTo>
                        <a:pt x="1427" y="37922"/>
                        <a:pt x="5852" y="35971"/>
                        <a:pt x="8945" y="35876"/>
                      </a:cubicBezTo>
                      <a:cubicBezTo>
                        <a:pt x="20983" y="35495"/>
                        <a:pt x="36399" y="40919"/>
                        <a:pt x="44155" y="33782"/>
                      </a:cubicBezTo>
                      <a:cubicBezTo>
                        <a:pt x="51339" y="27121"/>
                        <a:pt x="45582" y="11610"/>
                        <a:pt x="46296" y="0"/>
                      </a:cubicBezTo>
                      <a:lnTo>
                        <a:pt x="46296" y="0"/>
                      </a:lnTo>
                      <a:cubicBezTo>
                        <a:pt x="37350" y="2094"/>
                        <a:pt x="28215" y="999"/>
                        <a:pt x="19175" y="904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7" name="Freeform: Shape 140">
                  <a:extLst>
                    <a:ext uri="{FF2B5EF4-FFF2-40B4-BE49-F238E27FC236}">
                      <a16:creationId xmlns:a16="http://schemas.microsoft.com/office/drawing/2014/main" id="{389F142F-EA7C-4DE0-A82D-A3D840E0262F}"/>
                    </a:ext>
                  </a:extLst>
                </p:cNvPr>
                <p:cNvSpPr/>
                <p:nvPr/>
              </p:nvSpPr>
              <p:spPr>
                <a:xfrm>
                  <a:off x="3116630" y="3868426"/>
                  <a:ext cx="46343" cy="36080"/>
                </a:xfrm>
                <a:custGeom>
                  <a:avLst/>
                  <a:gdLst>
                    <a:gd name="connsiteX0" fmla="*/ 6614 w 46343"/>
                    <a:gd name="connsiteY0" fmla="*/ 1109 h 36080"/>
                    <a:gd name="connsiteX1" fmla="*/ 2141 w 46343"/>
                    <a:gd name="connsiteY1" fmla="*/ 9531 h 36080"/>
                    <a:gd name="connsiteX2" fmla="*/ 0 w 46343"/>
                    <a:gd name="connsiteY2" fmla="*/ 36080 h 36080"/>
                    <a:gd name="connsiteX3" fmla="*/ 6090 w 46343"/>
                    <a:gd name="connsiteY3" fmla="*/ 17334 h 36080"/>
                    <a:gd name="connsiteX4" fmla="*/ 19175 w 46343"/>
                    <a:gd name="connsiteY4" fmla="*/ 4344 h 36080"/>
                    <a:gd name="connsiteX5" fmla="*/ 46343 w 46343"/>
                    <a:gd name="connsiteY5" fmla="*/ 3440 h 36080"/>
                    <a:gd name="connsiteX6" fmla="*/ 6614 w 46343"/>
                    <a:gd name="connsiteY6" fmla="*/ 1109 h 36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343" h="36080">
                      <a:moveTo>
                        <a:pt x="6614" y="1109"/>
                      </a:moveTo>
                      <a:cubicBezTo>
                        <a:pt x="1713" y="1014"/>
                        <a:pt x="2522" y="6009"/>
                        <a:pt x="2141" y="9531"/>
                      </a:cubicBezTo>
                      <a:cubicBezTo>
                        <a:pt x="1190" y="18380"/>
                        <a:pt x="4377" y="27516"/>
                        <a:pt x="0" y="36080"/>
                      </a:cubicBezTo>
                      <a:cubicBezTo>
                        <a:pt x="9183" y="32226"/>
                        <a:pt x="5900" y="23852"/>
                        <a:pt x="6090" y="17334"/>
                      </a:cubicBezTo>
                      <a:cubicBezTo>
                        <a:pt x="6328" y="8151"/>
                        <a:pt x="9849" y="4202"/>
                        <a:pt x="19175" y="4344"/>
                      </a:cubicBezTo>
                      <a:cubicBezTo>
                        <a:pt x="28215" y="4439"/>
                        <a:pt x="37350" y="5534"/>
                        <a:pt x="46343" y="3440"/>
                      </a:cubicBezTo>
                      <a:cubicBezTo>
                        <a:pt x="33449" y="-2745"/>
                        <a:pt x="19889" y="1347"/>
                        <a:pt x="6614" y="1109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8" name="Freeform: Shape 141">
                  <a:extLst>
                    <a:ext uri="{FF2B5EF4-FFF2-40B4-BE49-F238E27FC236}">
                      <a16:creationId xmlns:a16="http://schemas.microsoft.com/office/drawing/2014/main" id="{1BC2567D-8588-4B89-85C3-6C0229C68089}"/>
                    </a:ext>
                  </a:extLst>
                </p:cNvPr>
                <p:cNvSpPr/>
                <p:nvPr/>
              </p:nvSpPr>
              <p:spPr>
                <a:xfrm>
                  <a:off x="4513447" y="4016273"/>
                  <a:ext cx="34463" cy="39110"/>
                </a:xfrm>
                <a:custGeom>
                  <a:avLst/>
                  <a:gdLst>
                    <a:gd name="connsiteX0" fmla="*/ 47 w 34463"/>
                    <a:gd name="connsiteY0" fmla="*/ 39111 h 39110"/>
                    <a:gd name="connsiteX1" fmla="*/ 25836 w 34463"/>
                    <a:gd name="connsiteY1" fmla="*/ 38683 h 39110"/>
                    <a:gd name="connsiteX2" fmla="*/ 33687 w 34463"/>
                    <a:gd name="connsiteY2" fmla="*/ 31022 h 39110"/>
                    <a:gd name="connsiteX3" fmla="*/ 5424 w 34463"/>
                    <a:gd name="connsiteY3" fmla="*/ 333 h 39110"/>
                    <a:gd name="connsiteX4" fmla="*/ 0 w 34463"/>
                    <a:gd name="connsiteY4" fmla="*/ 0 h 39110"/>
                    <a:gd name="connsiteX5" fmla="*/ 47 w 34463"/>
                    <a:gd name="connsiteY5" fmla="*/ 39111 h 39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463" h="39110">
                      <a:moveTo>
                        <a:pt x="47" y="39111"/>
                      </a:moveTo>
                      <a:cubicBezTo>
                        <a:pt x="8660" y="38921"/>
                        <a:pt x="17272" y="38397"/>
                        <a:pt x="25836" y="38683"/>
                      </a:cubicBezTo>
                      <a:cubicBezTo>
                        <a:pt x="31736" y="38873"/>
                        <a:pt x="33306" y="36827"/>
                        <a:pt x="33687" y="31022"/>
                      </a:cubicBezTo>
                      <a:cubicBezTo>
                        <a:pt x="35733" y="714"/>
                        <a:pt x="35923" y="714"/>
                        <a:pt x="5424" y="333"/>
                      </a:cubicBezTo>
                      <a:cubicBezTo>
                        <a:pt x="3616" y="333"/>
                        <a:pt x="1808" y="95"/>
                        <a:pt x="0" y="0"/>
                      </a:cubicBezTo>
                      <a:cubicBezTo>
                        <a:pt x="6518" y="13037"/>
                        <a:pt x="6281" y="26074"/>
                        <a:pt x="47" y="39111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9" name="Freeform: Shape 142">
                  <a:extLst>
                    <a:ext uri="{FF2B5EF4-FFF2-40B4-BE49-F238E27FC236}">
                      <a16:creationId xmlns:a16="http://schemas.microsoft.com/office/drawing/2014/main" id="{A8EA9B93-4FCE-4387-B52C-D73EB0EC663C}"/>
                    </a:ext>
                  </a:extLst>
                </p:cNvPr>
                <p:cNvSpPr/>
                <p:nvPr/>
              </p:nvSpPr>
              <p:spPr>
                <a:xfrm>
                  <a:off x="4513447" y="4016273"/>
                  <a:ext cx="4787" cy="39110"/>
                </a:xfrm>
                <a:custGeom>
                  <a:avLst/>
                  <a:gdLst>
                    <a:gd name="connsiteX0" fmla="*/ 47 w 4787"/>
                    <a:gd name="connsiteY0" fmla="*/ 39111 h 39110"/>
                    <a:gd name="connsiteX1" fmla="*/ 0 w 4787"/>
                    <a:gd name="connsiteY1" fmla="*/ 0 h 39110"/>
                    <a:gd name="connsiteX2" fmla="*/ 0 w 4787"/>
                    <a:gd name="connsiteY2" fmla="*/ 0 h 39110"/>
                    <a:gd name="connsiteX3" fmla="*/ 47 w 4787"/>
                    <a:gd name="connsiteY3" fmla="*/ 39111 h 39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87" h="39110">
                      <a:moveTo>
                        <a:pt x="47" y="39111"/>
                      </a:moveTo>
                      <a:cubicBezTo>
                        <a:pt x="6281" y="26074"/>
                        <a:pt x="6471" y="13037"/>
                        <a:pt x="0" y="0"/>
                      </a:cubicBezTo>
                      <a:lnTo>
                        <a:pt x="0" y="0"/>
                      </a:lnTo>
                      <a:cubicBezTo>
                        <a:pt x="47" y="13037"/>
                        <a:pt x="47" y="26074"/>
                        <a:pt x="47" y="39111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0" name="Freeform: Shape 143">
                  <a:extLst>
                    <a:ext uri="{FF2B5EF4-FFF2-40B4-BE49-F238E27FC236}">
                      <a16:creationId xmlns:a16="http://schemas.microsoft.com/office/drawing/2014/main" id="{8DB93227-E021-4EF5-9A6D-C0D75030531F}"/>
                    </a:ext>
                  </a:extLst>
                </p:cNvPr>
                <p:cNvSpPr/>
                <p:nvPr/>
              </p:nvSpPr>
              <p:spPr>
                <a:xfrm>
                  <a:off x="4516111" y="4270908"/>
                  <a:ext cx="32991" cy="38368"/>
                </a:xfrm>
                <a:custGeom>
                  <a:avLst/>
                  <a:gdLst>
                    <a:gd name="connsiteX0" fmla="*/ 0 w 32991"/>
                    <a:gd name="connsiteY0" fmla="*/ 38174 h 38368"/>
                    <a:gd name="connsiteX1" fmla="*/ 23172 w 32991"/>
                    <a:gd name="connsiteY1" fmla="*/ 38317 h 38368"/>
                    <a:gd name="connsiteX2" fmla="*/ 32688 w 32991"/>
                    <a:gd name="connsiteY2" fmla="*/ 29276 h 38368"/>
                    <a:gd name="connsiteX3" fmla="*/ 4092 w 32991"/>
                    <a:gd name="connsiteY3" fmla="*/ 62 h 38368"/>
                    <a:gd name="connsiteX4" fmla="*/ 0 w 32991"/>
                    <a:gd name="connsiteY4" fmla="*/ 110 h 38368"/>
                    <a:gd name="connsiteX5" fmla="*/ 0 w 32991"/>
                    <a:gd name="connsiteY5" fmla="*/ 110 h 38368"/>
                    <a:gd name="connsiteX6" fmla="*/ 0 w 32991"/>
                    <a:gd name="connsiteY6" fmla="*/ 38174 h 38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991" h="38368">
                      <a:moveTo>
                        <a:pt x="0" y="38174"/>
                      </a:moveTo>
                      <a:cubicBezTo>
                        <a:pt x="7708" y="38174"/>
                        <a:pt x="15464" y="37841"/>
                        <a:pt x="23172" y="38317"/>
                      </a:cubicBezTo>
                      <a:cubicBezTo>
                        <a:pt x="30071" y="38745"/>
                        <a:pt x="32402" y="36604"/>
                        <a:pt x="32688" y="29276"/>
                      </a:cubicBezTo>
                      <a:cubicBezTo>
                        <a:pt x="33687" y="-318"/>
                        <a:pt x="33972" y="-271"/>
                        <a:pt x="4092" y="62"/>
                      </a:cubicBezTo>
                      <a:cubicBezTo>
                        <a:pt x="2712" y="62"/>
                        <a:pt x="1380" y="110"/>
                        <a:pt x="0" y="110"/>
                      </a:cubicBezTo>
                      <a:lnTo>
                        <a:pt x="0" y="110"/>
                      </a:lnTo>
                      <a:cubicBezTo>
                        <a:pt x="6471" y="12766"/>
                        <a:pt x="6376" y="25470"/>
                        <a:pt x="0" y="38174"/>
                      </a:cubicBezTo>
                      <a:close/>
                    </a:path>
                  </a:pathLst>
                </a:custGeom>
                <a:solidFill>
                  <a:srgbClr val="1E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1" name="Freeform: Shape 144">
                  <a:extLst>
                    <a:ext uri="{FF2B5EF4-FFF2-40B4-BE49-F238E27FC236}">
                      <a16:creationId xmlns:a16="http://schemas.microsoft.com/office/drawing/2014/main" id="{55A2DE50-566F-44F4-B5E2-FDB1A48505F3}"/>
                    </a:ext>
                  </a:extLst>
                </p:cNvPr>
                <p:cNvSpPr/>
                <p:nvPr/>
              </p:nvSpPr>
              <p:spPr>
                <a:xfrm>
                  <a:off x="4516111" y="4271018"/>
                  <a:ext cx="4781" cy="38064"/>
                </a:xfrm>
                <a:custGeom>
                  <a:avLst/>
                  <a:gdLst>
                    <a:gd name="connsiteX0" fmla="*/ 0 w 4781"/>
                    <a:gd name="connsiteY0" fmla="*/ 38064 h 38064"/>
                    <a:gd name="connsiteX1" fmla="*/ 0 w 4781"/>
                    <a:gd name="connsiteY1" fmla="*/ 38064 h 38064"/>
                    <a:gd name="connsiteX2" fmla="*/ 0 w 4781"/>
                    <a:gd name="connsiteY2" fmla="*/ 0 h 38064"/>
                    <a:gd name="connsiteX3" fmla="*/ 0 w 4781"/>
                    <a:gd name="connsiteY3" fmla="*/ 0 h 38064"/>
                    <a:gd name="connsiteX4" fmla="*/ 0 w 4781"/>
                    <a:gd name="connsiteY4" fmla="*/ 0 h 38064"/>
                    <a:gd name="connsiteX5" fmla="*/ 0 w 4781"/>
                    <a:gd name="connsiteY5" fmla="*/ 38064 h 38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81" h="38064">
                      <a:moveTo>
                        <a:pt x="0" y="38064"/>
                      </a:moveTo>
                      <a:lnTo>
                        <a:pt x="0" y="38064"/>
                      </a:lnTo>
                      <a:cubicBezTo>
                        <a:pt x="6328" y="25360"/>
                        <a:pt x="6423" y="12657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12704"/>
                        <a:pt x="0" y="25360"/>
                        <a:pt x="0" y="38064"/>
                      </a:cubicBezTo>
                      <a:close/>
                    </a:path>
                  </a:pathLst>
                </a:custGeom>
                <a:solidFill>
                  <a:srgbClr val="1E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2" name="Freeform: Shape 145">
                  <a:extLst>
                    <a:ext uri="{FF2B5EF4-FFF2-40B4-BE49-F238E27FC236}">
                      <a16:creationId xmlns:a16="http://schemas.microsoft.com/office/drawing/2014/main" id="{E6CCA04E-2DB0-412F-B3C9-34F015EBF8AF}"/>
                    </a:ext>
                  </a:extLst>
                </p:cNvPr>
                <p:cNvSpPr/>
                <p:nvPr/>
              </p:nvSpPr>
              <p:spPr>
                <a:xfrm>
                  <a:off x="4516635" y="4143299"/>
                  <a:ext cx="32000" cy="37953"/>
                </a:xfrm>
                <a:custGeom>
                  <a:avLst/>
                  <a:gdLst>
                    <a:gd name="connsiteX0" fmla="*/ 2284 w 32000"/>
                    <a:gd name="connsiteY0" fmla="*/ 29180 h 37953"/>
                    <a:gd name="connsiteX1" fmla="*/ 20697 w 32000"/>
                    <a:gd name="connsiteY1" fmla="*/ 34699 h 37953"/>
                    <a:gd name="connsiteX2" fmla="*/ 24837 w 32000"/>
                    <a:gd name="connsiteY2" fmla="*/ 37887 h 37953"/>
                    <a:gd name="connsiteX3" fmla="*/ 31451 w 32000"/>
                    <a:gd name="connsiteY3" fmla="*/ 33605 h 37953"/>
                    <a:gd name="connsiteX4" fmla="*/ 29500 w 32000"/>
                    <a:gd name="connsiteY4" fmla="*/ 3201 h 37953"/>
                    <a:gd name="connsiteX5" fmla="*/ 5377 w 32000"/>
                    <a:gd name="connsiteY5" fmla="*/ 1250 h 37953"/>
                    <a:gd name="connsiteX6" fmla="*/ 0 w 32000"/>
                    <a:gd name="connsiteY6" fmla="*/ 1393 h 37953"/>
                    <a:gd name="connsiteX7" fmla="*/ 0 w 32000"/>
                    <a:gd name="connsiteY7" fmla="*/ 1393 h 37953"/>
                    <a:gd name="connsiteX8" fmla="*/ 904 w 32000"/>
                    <a:gd name="connsiteY8" fmla="*/ 9387 h 37953"/>
                    <a:gd name="connsiteX9" fmla="*/ 2284 w 32000"/>
                    <a:gd name="connsiteY9" fmla="*/ 29180 h 37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00" h="37953">
                      <a:moveTo>
                        <a:pt x="2284" y="29180"/>
                      </a:moveTo>
                      <a:cubicBezTo>
                        <a:pt x="6233" y="36222"/>
                        <a:pt x="14750" y="32035"/>
                        <a:pt x="20697" y="34699"/>
                      </a:cubicBezTo>
                      <a:cubicBezTo>
                        <a:pt x="22363" y="35461"/>
                        <a:pt x="23838" y="36317"/>
                        <a:pt x="24837" y="37887"/>
                      </a:cubicBezTo>
                      <a:cubicBezTo>
                        <a:pt x="28073" y="38030"/>
                        <a:pt x="31546" y="38363"/>
                        <a:pt x="31451" y="33605"/>
                      </a:cubicBezTo>
                      <a:cubicBezTo>
                        <a:pt x="31213" y="23280"/>
                        <a:pt x="33782" y="11433"/>
                        <a:pt x="29500" y="3201"/>
                      </a:cubicBezTo>
                      <a:cubicBezTo>
                        <a:pt x="26264" y="-3032"/>
                        <a:pt x="13751" y="1869"/>
                        <a:pt x="5377" y="1250"/>
                      </a:cubicBezTo>
                      <a:cubicBezTo>
                        <a:pt x="3616" y="1108"/>
                        <a:pt x="1760" y="1298"/>
                        <a:pt x="0" y="1393"/>
                      </a:cubicBezTo>
                      <a:cubicBezTo>
                        <a:pt x="0" y="1393"/>
                        <a:pt x="0" y="1393"/>
                        <a:pt x="0" y="1393"/>
                      </a:cubicBezTo>
                      <a:cubicBezTo>
                        <a:pt x="333" y="4058"/>
                        <a:pt x="856" y="6675"/>
                        <a:pt x="904" y="9387"/>
                      </a:cubicBezTo>
                      <a:cubicBezTo>
                        <a:pt x="952" y="16000"/>
                        <a:pt x="-1047" y="23185"/>
                        <a:pt x="2284" y="29180"/>
                      </a:cubicBezTo>
                      <a:close/>
                    </a:path>
                  </a:pathLst>
                </a:custGeom>
                <a:solidFill>
                  <a:srgbClr val="1E97C2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3" name="Freeform: Shape 146">
                  <a:extLst>
                    <a:ext uri="{FF2B5EF4-FFF2-40B4-BE49-F238E27FC236}">
                      <a16:creationId xmlns:a16="http://schemas.microsoft.com/office/drawing/2014/main" id="{9BD4E07E-AE36-4D09-AEAF-34900B56EC68}"/>
                    </a:ext>
                  </a:extLst>
                </p:cNvPr>
                <p:cNvSpPr/>
                <p:nvPr/>
              </p:nvSpPr>
              <p:spPr>
                <a:xfrm>
                  <a:off x="4512262" y="4144644"/>
                  <a:ext cx="29209" cy="36555"/>
                </a:xfrm>
                <a:custGeom>
                  <a:avLst/>
                  <a:gdLst>
                    <a:gd name="connsiteX0" fmla="*/ 2850 w 29209"/>
                    <a:gd name="connsiteY0" fmla="*/ 32497 h 36555"/>
                    <a:gd name="connsiteX1" fmla="*/ 25213 w 29209"/>
                    <a:gd name="connsiteY1" fmla="*/ 35875 h 36555"/>
                    <a:gd name="connsiteX2" fmla="*/ 29209 w 29209"/>
                    <a:gd name="connsiteY2" fmla="*/ 36542 h 36555"/>
                    <a:gd name="connsiteX3" fmla="*/ 25070 w 29209"/>
                    <a:gd name="connsiteY3" fmla="*/ 33354 h 36555"/>
                    <a:gd name="connsiteX4" fmla="*/ 6656 w 29209"/>
                    <a:gd name="connsiteY4" fmla="*/ 27834 h 36555"/>
                    <a:gd name="connsiteX5" fmla="*/ 5229 w 29209"/>
                    <a:gd name="connsiteY5" fmla="*/ 7993 h 36555"/>
                    <a:gd name="connsiteX6" fmla="*/ 4325 w 29209"/>
                    <a:gd name="connsiteY6" fmla="*/ 0 h 36555"/>
                    <a:gd name="connsiteX7" fmla="*/ 2850 w 29209"/>
                    <a:gd name="connsiteY7" fmla="*/ 32497 h 36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209" h="36555">
                      <a:moveTo>
                        <a:pt x="2850" y="32497"/>
                      </a:moveTo>
                      <a:cubicBezTo>
                        <a:pt x="5610" y="40205"/>
                        <a:pt x="17552" y="34258"/>
                        <a:pt x="25213" y="35875"/>
                      </a:cubicBezTo>
                      <a:cubicBezTo>
                        <a:pt x="26545" y="36161"/>
                        <a:pt x="27877" y="36304"/>
                        <a:pt x="29209" y="36542"/>
                      </a:cubicBezTo>
                      <a:cubicBezTo>
                        <a:pt x="28210" y="34971"/>
                        <a:pt x="26735" y="34115"/>
                        <a:pt x="25070" y="33354"/>
                      </a:cubicBezTo>
                      <a:cubicBezTo>
                        <a:pt x="19075" y="30737"/>
                        <a:pt x="10606" y="34876"/>
                        <a:pt x="6656" y="27834"/>
                      </a:cubicBezTo>
                      <a:cubicBezTo>
                        <a:pt x="3326" y="21840"/>
                        <a:pt x="5324" y="14655"/>
                        <a:pt x="5229" y="7993"/>
                      </a:cubicBezTo>
                      <a:cubicBezTo>
                        <a:pt x="5181" y="5281"/>
                        <a:pt x="4658" y="2664"/>
                        <a:pt x="4325" y="0"/>
                      </a:cubicBezTo>
                      <a:cubicBezTo>
                        <a:pt x="-1765" y="10563"/>
                        <a:pt x="-623" y="22791"/>
                        <a:pt x="2850" y="32497"/>
                      </a:cubicBezTo>
                      <a:close/>
                    </a:path>
                  </a:pathLst>
                </a:custGeom>
                <a:solidFill>
                  <a:srgbClr val="1E97C2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4" name="Freeform: Shape 147">
                  <a:extLst>
                    <a:ext uri="{FF2B5EF4-FFF2-40B4-BE49-F238E27FC236}">
                      <a16:creationId xmlns:a16="http://schemas.microsoft.com/office/drawing/2014/main" id="{301D6DC7-F9A9-4608-A794-EF12058CE3A6}"/>
                    </a:ext>
                  </a:extLst>
                </p:cNvPr>
                <p:cNvSpPr/>
                <p:nvPr/>
              </p:nvSpPr>
              <p:spPr>
                <a:xfrm>
                  <a:off x="4513589" y="4082029"/>
                  <a:ext cx="34652" cy="37251"/>
                </a:xfrm>
                <a:custGeom>
                  <a:avLst/>
                  <a:gdLst>
                    <a:gd name="connsiteX0" fmla="*/ 17700 w 34652"/>
                    <a:gd name="connsiteY0" fmla="*/ 4092 h 37251"/>
                    <a:gd name="connsiteX1" fmla="*/ 3806 w 34652"/>
                    <a:gd name="connsiteY1" fmla="*/ 18699 h 37251"/>
                    <a:gd name="connsiteX2" fmla="*/ 0 w 34652"/>
                    <a:gd name="connsiteY2" fmla="*/ 36827 h 37251"/>
                    <a:gd name="connsiteX3" fmla="*/ 31927 w 34652"/>
                    <a:gd name="connsiteY3" fmla="*/ 33734 h 37251"/>
                    <a:gd name="connsiteX4" fmla="*/ 32926 w 34652"/>
                    <a:gd name="connsiteY4" fmla="*/ 0 h 37251"/>
                    <a:gd name="connsiteX5" fmla="*/ 17700 w 34652"/>
                    <a:gd name="connsiteY5" fmla="*/ 4092 h 37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652" h="37251">
                      <a:moveTo>
                        <a:pt x="17700" y="4092"/>
                      </a:moveTo>
                      <a:cubicBezTo>
                        <a:pt x="6947" y="3426"/>
                        <a:pt x="3188" y="8612"/>
                        <a:pt x="3806" y="18699"/>
                      </a:cubicBezTo>
                      <a:cubicBezTo>
                        <a:pt x="4187" y="24980"/>
                        <a:pt x="3949" y="31355"/>
                        <a:pt x="0" y="36827"/>
                      </a:cubicBezTo>
                      <a:cubicBezTo>
                        <a:pt x="10896" y="34163"/>
                        <a:pt x="26693" y="41109"/>
                        <a:pt x="31927" y="33734"/>
                      </a:cubicBezTo>
                      <a:cubicBezTo>
                        <a:pt x="37351" y="26074"/>
                        <a:pt x="33021" y="11514"/>
                        <a:pt x="32926" y="0"/>
                      </a:cubicBezTo>
                      <a:cubicBezTo>
                        <a:pt x="28596" y="4092"/>
                        <a:pt x="23077" y="4425"/>
                        <a:pt x="17700" y="4092"/>
                      </a:cubicBezTo>
                      <a:close/>
                    </a:path>
                  </a:pathLst>
                </a:custGeom>
                <a:solidFill>
                  <a:srgbClr val="1E99C5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5" name="Freeform: Shape 148">
                  <a:extLst>
                    <a:ext uri="{FF2B5EF4-FFF2-40B4-BE49-F238E27FC236}">
                      <a16:creationId xmlns:a16="http://schemas.microsoft.com/office/drawing/2014/main" id="{41D42C93-E7D1-4A36-B083-9799F2C7A303}"/>
                    </a:ext>
                  </a:extLst>
                </p:cNvPr>
                <p:cNvSpPr/>
                <p:nvPr/>
              </p:nvSpPr>
              <p:spPr>
                <a:xfrm>
                  <a:off x="4513542" y="4082029"/>
                  <a:ext cx="32973" cy="36827"/>
                </a:xfrm>
                <a:custGeom>
                  <a:avLst/>
                  <a:gdLst>
                    <a:gd name="connsiteX0" fmla="*/ 0 w 32973"/>
                    <a:gd name="connsiteY0" fmla="*/ 34163 h 36827"/>
                    <a:gd name="connsiteX1" fmla="*/ 48 w 32973"/>
                    <a:gd name="connsiteY1" fmla="*/ 36827 h 36827"/>
                    <a:gd name="connsiteX2" fmla="*/ 3854 w 32973"/>
                    <a:gd name="connsiteY2" fmla="*/ 18699 h 36827"/>
                    <a:gd name="connsiteX3" fmla="*/ 17748 w 32973"/>
                    <a:gd name="connsiteY3" fmla="*/ 4092 h 36827"/>
                    <a:gd name="connsiteX4" fmla="*/ 32973 w 32973"/>
                    <a:gd name="connsiteY4" fmla="*/ 0 h 36827"/>
                    <a:gd name="connsiteX5" fmla="*/ 0 w 32973"/>
                    <a:gd name="connsiteY5" fmla="*/ 34163 h 3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973" h="36827">
                      <a:moveTo>
                        <a:pt x="0" y="34163"/>
                      </a:moveTo>
                      <a:cubicBezTo>
                        <a:pt x="0" y="35067"/>
                        <a:pt x="48" y="35971"/>
                        <a:pt x="48" y="36827"/>
                      </a:cubicBezTo>
                      <a:cubicBezTo>
                        <a:pt x="4045" y="31355"/>
                        <a:pt x="4235" y="24980"/>
                        <a:pt x="3854" y="18699"/>
                      </a:cubicBezTo>
                      <a:cubicBezTo>
                        <a:pt x="3235" y="8612"/>
                        <a:pt x="6994" y="3426"/>
                        <a:pt x="17748" y="4092"/>
                      </a:cubicBezTo>
                      <a:cubicBezTo>
                        <a:pt x="23124" y="4425"/>
                        <a:pt x="28643" y="4092"/>
                        <a:pt x="32973" y="0"/>
                      </a:cubicBezTo>
                      <a:cubicBezTo>
                        <a:pt x="48" y="619"/>
                        <a:pt x="48" y="619"/>
                        <a:pt x="0" y="34163"/>
                      </a:cubicBezTo>
                      <a:close/>
                    </a:path>
                  </a:pathLst>
                </a:custGeom>
                <a:solidFill>
                  <a:srgbClr val="1E99C5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6" name="Freeform: Shape 149">
                  <a:extLst>
                    <a:ext uri="{FF2B5EF4-FFF2-40B4-BE49-F238E27FC236}">
                      <a16:creationId xmlns:a16="http://schemas.microsoft.com/office/drawing/2014/main" id="{36678A04-EE1E-4E1A-8C16-8D890C5DF1F4}"/>
                    </a:ext>
                  </a:extLst>
                </p:cNvPr>
                <p:cNvSpPr/>
                <p:nvPr/>
              </p:nvSpPr>
              <p:spPr>
                <a:xfrm>
                  <a:off x="4513589" y="3950992"/>
                  <a:ext cx="34311" cy="37047"/>
                </a:xfrm>
                <a:custGeom>
                  <a:avLst/>
                  <a:gdLst>
                    <a:gd name="connsiteX0" fmla="*/ 18366 w 34311"/>
                    <a:gd name="connsiteY0" fmla="*/ 3854 h 37047"/>
                    <a:gd name="connsiteX1" fmla="*/ 3759 w 34311"/>
                    <a:gd name="connsiteY1" fmla="*/ 19413 h 37047"/>
                    <a:gd name="connsiteX2" fmla="*/ 0 w 34311"/>
                    <a:gd name="connsiteY2" fmla="*/ 36351 h 37047"/>
                    <a:gd name="connsiteX3" fmla="*/ 31784 w 34311"/>
                    <a:gd name="connsiteY3" fmla="*/ 32926 h 37047"/>
                    <a:gd name="connsiteX4" fmla="*/ 32450 w 34311"/>
                    <a:gd name="connsiteY4" fmla="*/ 0 h 37047"/>
                    <a:gd name="connsiteX5" fmla="*/ 32450 w 34311"/>
                    <a:gd name="connsiteY5" fmla="*/ 0 h 37047"/>
                    <a:gd name="connsiteX6" fmla="*/ 18366 w 34311"/>
                    <a:gd name="connsiteY6" fmla="*/ 3854 h 37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311" h="37047">
                      <a:moveTo>
                        <a:pt x="18366" y="3854"/>
                      </a:moveTo>
                      <a:cubicBezTo>
                        <a:pt x="6756" y="2998"/>
                        <a:pt x="2950" y="8660"/>
                        <a:pt x="3759" y="19413"/>
                      </a:cubicBezTo>
                      <a:cubicBezTo>
                        <a:pt x="4187" y="25313"/>
                        <a:pt x="3902" y="31308"/>
                        <a:pt x="0" y="36351"/>
                      </a:cubicBezTo>
                      <a:cubicBezTo>
                        <a:pt x="10848" y="33830"/>
                        <a:pt x="26074" y="41347"/>
                        <a:pt x="31784" y="32926"/>
                      </a:cubicBezTo>
                      <a:cubicBezTo>
                        <a:pt x="36970" y="25313"/>
                        <a:pt x="32593" y="11229"/>
                        <a:pt x="32450" y="0"/>
                      </a:cubicBezTo>
                      <a:cubicBezTo>
                        <a:pt x="32450" y="0"/>
                        <a:pt x="32450" y="0"/>
                        <a:pt x="32450" y="0"/>
                      </a:cubicBezTo>
                      <a:cubicBezTo>
                        <a:pt x="28406" y="3711"/>
                        <a:pt x="23362" y="4235"/>
                        <a:pt x="18366" y="3854"/>
                      </a:cubicBezTo>
                      <a:close/>
                    </a:path>
                  </a:pathLst>
                </a:custGeom>
                <a:solidFill>
                  <a:srgbClr val="1D99C6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7" name="Freeform: Shape 150">
                  <a:extLst>
                    <a:ext uri="{FF2B5EF4-FFF2-40B4-BE49-F238E27FC236}">
                      <a16:creationId xmlns:a16="http://schemas.microsoft.com/office/drawing/2014/main" id="{53A8769F-FE19-4B36-B91F-F87E15977EF3}"/>
                    </a:ext>
                  </a:extLst>
                </p:cNvPr>
                <p:cNvSpPr/>
                <p:nvPr/>
              </p:nvSpPr>
              <p:spPr>
                <a:xfrm>
                  <a:off x="4513447" y="3950897"/>
                  <a:ext cx="32591" cy="36398"/>
                </a:xfrm>
                <a:custGeom>
                  <a:avLst/>
                  <a:gdLst>
                    <a:gd name="connsiteX0" fmla="*/ 47 w 32591"/>
                    <a:gd name="connsiteY0" fmla="*/ 33687 h 36398"/>
                    <a:gd name="connsiteX1" fmla="*/ 142 w 32591"/>
                    <a:gd name="connsiteY1" fmla="*/ 36399 h 36398"/>
                    <a:gd name="connsiteX2" fmla="*/ 3901 w 32591"/>
                    <a:gd name="connsiteY2" fmla="*/ 19460 h 36398"/>
                    <a:gd name="connsiteX3" fmla="*/ 18508 w 32591"/>
                    <a:gd name="connsiteY3" fmla="*/ 3901 h 36398"/>
                    <a:gd name="connsiteX4" fmla="*/ 32592 w 32591"/>
                    <a:gd name="connsiteY4" fmla="*/ 0 h 36398"/>
                    <a:gd name="connsiteX5" fmla="*/ 47 w 32591"/>
                    <a:gd name="connsiteY5" fmla="*/ 33687 h 36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591" h="36398">
                      <a:moveTo>
                        <a:pt x="47" y="33687"/>
                      </a:moveTo>
                      <a:cubicBezTo>
                        <a:pt x="47" y="34591"/>
                        <a:pt x="94" y="35495"/>
                        <a:pt x="142" y="36399"/>
                      </a:cubicBezTo>
                      <a:cubicBezTo>
                        <a:pt x="4044" y="31355"/>
                        <a:pt x="4329" y="25360"/>
                        <a:pt x="3901" y="19460"/>
                      </a:cubicBezTo>
                      <a:cubicBezTo>
                        <a:pt x="3139" y="8707"/>
                        <a:pt x="6946" y="3045"/>
                        <a:pt x="18508" y="3901"/>
                      </a:cubicBezTo>
                      <a:cubicBezTo>
                        <a:pt x="23504" y="4282"/>
                        <a:pt x="28548" y="3759"/>
                        <a:pt x="32592" y="0"/>
                      </a:cubicBezTo>
                      <a:cubicBezTo>
                        <a:pt x="-239" y="190"/>
                        <a:pt x="-239" y="190"/>
                        <a:pt x="47" y="33687"/>
                      </a:cubicBezTo>
                      <a:close/>
                    </a:path>
                  </a:pathLst>
                </a:custGeom>
                <a:solidFill>
                  <a:srgbClr val="1D99C6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8" name="Freeform: Shape 151">
                  <a:extLst>
                    <a:ext uri="{FF2B5EF4-FFF2-40B4-BE49-F238E27FC236}">
                      <a16:creationId xmlns:a16="http://schemas.microsoft.com/office/drawing/2014/main" id="{FFAAA386-2B93-4F49-82C5-9BAF302DF57D}"/>
                    </a:ext>
                  </a:extLst>
                </p:cNvPr>
                <p:cNvSpPr/>
                <p:nvPr/>
              </p:nvSpPr>
              <p:spPr>
                <a:xfrm>
                  <a:off x="4513447" y="4206737"/>
                  <a:ext cx="32687" cy="32878"/>
                </a:xfrm>
                <a:custGeom>
                  <a:avLst/>
                  <a:gdLst>
                    <a:gd name="connsiteX0" fmla="*/ 6613 w 32687"/>
                    <a:gd name="connsiteY0" fmla="*/ 21173 h 32878"/>
                    <a:gd name="connsiteX1" fmla="*/ 17795 w 32687"/>
                    <a:gd name="connsiteY1" fmla="*/ 32878 h 32878"/>
                    <a:gd name="connsiteX2" fmla="*/ 28881 w 32687"/>
                    <a:gd name="connsiteY2" fmla="*/ 21031 h 32878"/>
                    <a:gd name="connsiteX3" fmla="*/ 32688 w 32687"/>
                    <a:gd name="connsiteY3" fmla="*/ 1570 h 32878"/>
                    <a:gd name="connsiteX4" fmla="*/ 32688 w 32687"/>
                    <a:gd name="connsiteY4" fmla="*/ 1570 h 32878"/>
                    <a:gd name="connsiteX5" fmla="*/ 32688 w 32687"/>
                    <a:gd name="connsiteY5" fmla="*/ 1570 h 32878"/>
                    <a:gd name="connsiteX6" fmla="*/ 0 w 32687"/>
                    <a:gd name="connsiteY6" fmla="*/ 0 h 32878"/>
                    <a:gd name="connsiteX7" fmla="*/ 6613 w 32687"/>
                    <a:gd name="connsiteY7" fmla="*/ 21173 h 32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687" h="32878">
                      <a:moveTo>
                        <a:pt x="6613" y="21173"/>
                      </a:moveTo>
                      <a:cubicBezTo>
                        <a:pt x="6376" y="28881"/>
                        <a:pt x="9516" y="32878"/>
                        <a:pt x="17795" y="32878"/>
                      </a:cubicBezTo>
                      <a:cubicBezTo>
                        <a:pt x="26169" y="32878"/>
                        <a:pt x="28786" y="28691"/>
                        <a:pt x="28881" y="21031"/>
                      </a:cubicBezTo>
                      <a:cubicBezTo>
                        <a:pt x="28976" y="14369"/>
                        <a:pt x="27644" y="7280"/>
                        <a:pt x="32688" y="1570"/>
                      </a:cubicBezTo>
                      <a:cubicBezTo>
                        <a:pt x="32688" y="1570"/>
                        <a:pt x="32688" y="1570"/>
                        <a:pt x="32688" y="1570"/>
                      </a:cubicBezTo>
                      <a:cubicBezTo>
                        <a:pt x="32688" y="1570"/>
                        <a:pt x="32688" y="1570"/>
                        <a:pt x="32688" y="1570"/>
                      </a:cubicBezTo>
                      <a:cubicBezTo>
                        <a:pt x="21792" y="1047"/>
                        <a:pt x="10896" y="523"/>
                        <a:pt x="0" y="0"/>
                      </a:cubicBezTo>
                      <a:cubicBezTo>
                        <a:pt x="6328" y="5757"/>
                        <a:pt x="6852" y="13370"/>
                        <a:pt x="6613" y="21173"/>
                      </a:cubicBezTo>
                      <a:close/>
                    </a:path>
                  </a:pathLst>
                </a:custGeom>
                <a:solidFill>
                  <a:srgbClr val="1E99C6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9" name="Freeform: Shape 152">
                  <a:extLst>
                    <a:ext uri="{FF2B5EF4-FFF2-40B4-BE49-F238E27FC236}">
                      <a16:creationId xmlns:a16="http://schemas.microsoft.com/office/drawing/2014/main" id="{49872CC7-00A3-4CAD-97B0-3D293D985B60}"/>
                    </a:ext>
                  </a:extLst>
                </p:cNvPr>
                <p:cNvSpPr/>
                <p:nvPr/>
              </p:nvSpPr>
              <p:spPr>
                <a:xfrm>
                  <a:off x="4513542" y="4206689"/>
                  <a:ext cx="32735" cy="38313"/>
                </a:xfrm>
                <a:custGeom>
                  <a:avLst/>
                  <a:gdLst>
                    <a:gd name="connsiteX0" fmla="*/ 2474 w 32735"/>
                    <a:gd name="connsiteY0" fmla="*/ 28263 h 38313"/>
                    <a:gd name="connsiteX1" fmla="*/ 8517 w 32735"/>
                    <a:gd name="connsiteY1" fmla="*/ 36970 h 38313"/>
                    <a:gd name="connsiteX2" fmla="*/ 32735 w 32735"/>
                    <a:gd name="connsiteY2" fmla="*/ 17938 h 38313"/>
                    <a:gd name="connsiteX3" fmla="*/ 32640 w 32735"/>
                    <a:gd name="connsiteY3" fmla="*/ 1618 h 38313"/>
                    <a:gd name="connsiteX4" fmla="*/ 32640 w 32735"/>
                    <a:gd name="connsiteY4" fmla="*/ 1618 h 38313"/>
                    <a:gd name="connsiteX5" fmla="*/ 28834 w 32735"/>
                    <a:gd name="connsiteY5" fmla="*/ 21078 h 38313"/>
                    <a:gd name="connsiteX6" fmla="*/ 17748 w 32735"/>
                    <a:gd name="connsiteY6" fmla="*/ 32926 h 38313"/>
                    <a:gd name="connsiteX7" fmla="*/ 6566 w 32735"/>
                    <a:gd name="connsiteY7" fmla="*/ 21221 h 38313"/>
                    <a:gd name="connsiteX8" fmla="*/ 0 w 32735"/>
                    <a:gd name="connsiteY8" fmla="*/ 0 h 38313"/>
                    <a:gd name="connsiteX9" fmla="*/ 0 w 32735"/>
                    <a:gd name="connsiteY9" fmla="*/ 0 h 38313"/>
                    <a:gd name="connsiteX10" fmla="*/ 2474 w 32735"/>
                    <a:gd name="connsiteY10" fmla="*/ 28263 h 38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735" h="38313">
                      <a:moveTo>
                        <a:pt x="2474" y="28263"/>
                      </a:moveTo>
                      <a:cubicBezTo>
                        <a:pt x="2664" y="32545"/>
                        <a:pt x="2855" y="35828"/>
                        <a:pt x="8517" y="36970"/>
                      </a:cubicBezTo>
                      <a:cubicBezTo>
                        <a:pt x="27787" y="40776"/>
                        <a:pt x="32735" y="37113"/>
                        <a:pt x="32735" y="17938"/>
                      </a:cubicBezTo>
                      <a:cubicBezTo>
                        <a:pt x="32735" y="12514"/>
                        <a:pt x="32688" y="7042"/>
                        <a:pt x="32640" y="1618"/>
                      </a:cubicBezTo>
                      <a:cubicBezTo>
                        <a:pt x="32640" y="1618"/>
                        <a:pt x="32640" y="1618"/>
                        <a:pt x="32640" y="1618"/>
                      </a:cubicBezTo>
                      <a:cubicBezTo>
                        <a:pt x="27549" y="7375"/>
                        <a:pt x="28881" y="14465"/>
                        <a:pt x="28834" y="21078"/>
                      </a:cubicBezTo>
                      <a:cubicBezTo>
                        <a:pt x="28739" y="28691"/>
                        <a:pt x="26122" y="32878"/>
                        <a:pt x="17748" y="32926"/>
                      </a:cubicBezTo>
                      <a:cubicBezTo>
                        <a:pt x="9468" y="32926"/>
                        <a:pt x="6328" y="28977"/>
                        <a:pt x="6566" y="21221"/>
                      </a:cubicBezTo>
                      <a:cubicBezTo>
                        <a:pt x="6804" y="13418"/>
                        <a:pt x="6281" y="5805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854" y="9136"/>
                        <a:pt x="2094" y="18794"/>
                        <a:pt x="2474" y="28263"/>
                      </a:cubicBezTo>
                      <a:close/>
                    </a:path>
                  </a:pathLst>
                </a:custGeom>
                <a:solidFill>
                  <a:srgbClr val="1E99C6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0" name="Freeform: Shape 153">
                  <a:extLst>
                    <a:ext uri="{FF2B5EF4-FFF2-40B4-BE49-F238E27FC236}">
                      <a16:creationId xmlns:a16="http://schemas.microsoft.com/office/drawing/2014/main" id="{D8943A6C-805C-4B1A-99D4-E1B940FB2585}"/>
                    </a:ext>
                  </a:extLst>
                </p:cNvPr>
                <p:cNvSpPr/>
                <p:nvPr/>
              </p:nvSpPr>
              <p:spPr>
                <a:xfrm>
                  <a:off x="3758489" y="3706075"/>
                  <a:ext cx="98729" cy="1610"/>
                </a:xfrm>
                <a:custGeom>
                  <a:avLst/>
                  <a:gdLst>
                    <a:gd name="connsiteX0" fmla="*/ 8945 w 98729"/>
                    <a:gd name="connsiteY0" fmla="*/ 117 h 1610"/>
                    <a:gd name="connsiteX1" fmla="*/ 0 w 98729"/>
                    <a:gd name="connsiteY1" fmla="*/ 259 h 1610"/>
                    <a:gd name="connsiteX2" fmla="*/ 98729 w 98729"/>
                    <a:gd name="connsiteY2" fmla="*/ 1068 h 1610"/>
                    <a:gd name="connsiteX3" fmla="*/ 8945 w 98729"/>
                    <a:gd name="connsiteY3" fmla="*/ 117 h 1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729" h="1610">
                      <a:moveTo>
                        <a:pt x="8945" y="117"/>
                      </a:moveTo>
                      <a:cubicBezTo>
                        <a:pt x="5948" y="69"/>
                        <a:pt x="2998" y="164"/>
                        <a:pt x="0" y="259"/>
                      </a:cubicBezTo>
                      <a:cubicBezTo>
                        <a:pt x="32878" y="2401"/>
                        <a:pt x="65804" y="1449"/>
                        <a:pt x="98729" y="1068"/>
                      </a:cubicBezTo>
                      <a:cubicBezTo>
                        <a:pt x="68849" y="-1073"/>
                        <a:pt x="38873" y="783"/>
                        <a:pt x="8945" y="117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1" name="Freeform: Shape 154">
                  <a:extLst>
                    <a:ext uri="{FF2B5EF4-FFF2-40B4-BE49-F238E27FC236}">
                      <a16:creationId xmlns:a16="http://schemas.microsoft.com/office/drawing/2014/main" id="{AFFE5C31-2545-447C-889D-0E209912454B}"/>
                    </a:ext>
                  </a:extLst>
                </p:cNvPr>
                <p:cNvSpPr/>
                <p:nvPr/>
              </p:nvSpPr>
              <p:spPr>
                <a:xfrm>
                  <a:off x="3747070" y="3705240"/>
                  <a:ext cx="110196" cy="1903"/>
                </a:xfrm>
                <a:custGeom>
                  <a:avLst/>
                  <a:gdLst>
                    <a:gd name="connsiteX0" fmla="*/ 0 w 110196"/>
                    <a:gd name="connsiteY0" fmla="*/ 238 h 1903"/>
                    <a:gd name="connsiteX1" fmla="*/ 11419 w 110196"/>
                    <a:gd name="connsiteY1" fmla="*/ 1094 h 1903"/>
                    <a:gd name="connsiteX2" fmla="*/ 20364 w 110196"/>
                    <a:gd name="connsiteY2" fmla="*/ 952 h 1903"/>
                    <a:gd name="connsiteX3" fmla="*/ 110196 w 110196"/>
                    <a:gd name="connsiteY3" fmla="*/ 1903 h 1903"/>
                    <a:gd name="connsiteX4" fmla="*/ 105295 w 110196"/>
                    <a:gd name="connsiteY4" fmla="*/ 0 h 1903"/>
                    <a:gd name="connsiteX5" fmla="*/ 0 w 110196"/>
                    <a:gd name="connsiteY5" fmla="*/ 238 h 1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0196" h="1903">
                      <a:moveTo>
                        <a:pt x="0" y="238"/>
                      </a:moveTo>
                      <a:cubicBezTo>
                        <a:pt x="3806" y="571"/>
                        <a:pt x="7613" y="857"/>
                        <a:pt x="11419" y="1094"/>
                      </a:cubicBezTo>
                      <a:cubicBezTo>
                        <a:pt x="14417" y="1047"/>
                        <a:pt x="17367" y="904"/>
                        <a:pt x="20364" y="952"/>
                      </a:cubicBezTo>
                      <a:cubicBezTo>
                        <a:pt x="50292" y="1618"/>
                        <a:pt x="80268" y="-238"/>
                        <a:pt x="110196" y="1903"/>
                      </a:cubicBezTo>
                      <a:cubicBezTo>
                        <a:pt x="108578" y="1237"/>
                        <a:pt x="106913" y="0"/>
                        <a:pt x="105295" y="0"/>
                      </a:cubicBezTo>
                      <a:cubicBezTo>
                        <a:pt x="70181" y="0"/>
                        <a:pt x="35067" y="143"/>
                        <a:pt x="0" y="238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2" name="Freeform: Shape 155">
                  <a:extLst>
                    <a:ext uri="{FF2B5EF4-FFF2-40B4-BE49-F238E27FC236}">
                      <a16:creationId xmlns:a16="http://schemas.microsoft.com/office/drawing/2014/main" id="{F4916E84-130D-4977-9E3C-E4BDD9BEFFF4}"/>
                    </a:ext>
                  </a:extLst>
                </p:cNvPr>
                <p:cNvSpPr/>
                <p:nvPr/>
              </p:nvSpPr>
              <p:spPr>
                <a:xfrm>
                  <a:off x="3804483" y="2702641"/>
                  <a:ext cx="441259" cy="548817"/>
                </a:xfrm>
                <a:custGeom>
                  <a:avLst/>
                  <a:gdLst>
                    <a:gd name="connsiteX0" fmla="*/ 50119 w 441259"/>
                    <a:gd name="connsiteY0" fmla="*/ 131021 h 548817"/>
                    <a:gd name="connsiteX1" fmla="*/ 50119 w 441259"/>
                    <a:gd name="connsiteY1" fmla="*/ 416503 h 548817"/>
                    <a:gd name="connsiteX2" fmla="*/ 30563 w 441259"/>
                    <a:gd name="connsiteY2" fmla="*/ 436392 h 548817"/>
                    <a:gd name="connsiteX3" fmla="*/ 16955 w 441259"/>
                    <a:gd name="connsiteY3" fmla="*/ 467843 h 548817"/>
                    <a:gd name="connsiteX4" fmla="*/ 8819 w 441259"/>
                    <a:gd name="connsiteY4" fmla="*/ 528603 h 548817"/>
                    <a:gd name="connsiteX5" fmla="*/ 68199 w 441259"/>
                    <a:gd name="connsiteY5" fmla="*/ 542020 h 548817"/>
                    <a:gd name="connsiteX6" fmla="*/ 70245 w 441259"/>
                    <a:gd name="connsiteY6" fmla="*/ 464227 h 548817"/>
                    <a:gd name="connsiteX7" fmla="*/ 61728 w 441259"/>
                    <a:gd name="connsiteY7" fmla="*/ 440246 h 548817"/>
                    <a:gd name="connsiteX8" fmla="*/ 78096 w 441259"/>
                    <a:gd name="connsiteY8" fmla="*/ 436630 h 548817"/>
                    <a:gd name="connsiteX9" fmla="*/ 151893 w 441259"/>
                    <a:gd name="connsiteY9" fmla="*/ 436059 h 548817"/>
                    <a:gd name="connsiteX10" fmla="*/ 167404 w 441259"/>
                    <a:gd name="connsiteY10" fmla="*/ 451808 h 548817"/>
                    <a:gd name="connsiteX11" fmla="*/ 157983 w 441259"/>
                    <a:gd name="connsiteY11" fmla="*/ 464702 h 548817"/>
                    <a:gd name="connsiteX12" fmla="*/ 137905 w 441259"/>
                    <a:gd name="connsiteY12" fmla="*/ 515756 h 548817"/>
                    <a:gd name="connsiteX13" fmla="*/ 175874 w 441259"/>
                    <a:gd name="connsiteY13" fmla="*/ 548539 h 548817"/>
                    <a:gd name="connsiteX14" fmla="*/ 223597 w 441259"/>
                    <a:gd name="connsiteY14" fmla="*/ 522084 h 548817"/>
                    <a:gd name="connsiteX15" fmla="*/ 203803 w 441259"/>
                    <a:gd name="connsiteY15" fmla="*/ 463751 h 548817"/>
                    <a:gd name="connsiteX16" fmla="*/ 197856 w 441259"/>
                    <a:gd name="connsiteY16" fmla="*/ 440769 h 548817"/>
                    <a:gd name="connsiteX17" fmla="*/ 204517 w 441259"/>
                    <a:gd name="connsiteY17" fmla="*/ 436487 h 548817"/>
                    <a:gd name="connsiteX18" fmla="*/ 298821 w 441259"/>
                    <a:gd name="connsiteY18" fmla="*/ 436487 h 548817"/>
                    <a:gd name="connsiteX19" fmla="*/ 305958 w 441259"/>
                    <a:gd name="connsiteY19" fmla="*/ 440436 h 548817"/>
                    <a:gd name="connsiteX20" fmla="*/ 297822 w 441259"/>
                    <a:gd name="connsiteY20" fmla="*/ 463608 h 548817"/>
                    <a:gd name="connsiteX21" fmla="*/ 277267 w 441259"/>
                    <a:gd name="connsiteY21" fmla="*/ 515280 h 548817"/>
                    <a:gd name="connsiteX22" fmla="*/ 321232 w 441259"/>
                    <a:gd name="connsiteY22" fmla="*/ 548158 h 548817"/>
                    <a:gd name="connsiteX23" fmla="*/ 364768 w 441259"/>
                    <a:gd name="connsiteY23" fmla="*/ 514995 h 548817"/>
                    <a:gd name="connsiteX24" fmla="*/ 345736 w 441259"/>
                    <a:gd name="connsiteY24" fmla="*/ 464227 h 548817"/>
                    <a:gd name="connsiteX25" fmla="*/ 337504 w 441259"/>
                    <a:gd name="connsiteY25" fmla="*/ 440198 h 548817"/>
                    <a:gd name="connsiteX26" fmla="*/ 352635 w 441259"/>
                    <a:gd name="connsiteY26" fmla="*/ 436582 h 548817"/>
                    <a:gd name="connsiteX27" fmla="*/ 371762 w 441259"/>
                    <a:gd name="connsiteY27" fmla="*/ 436344 h 548817"/>
                    <a:gd name="connsiteX28" fmla="*/ 441134 w 441259"/>
                    <a:gd name="connsiteY28" fmla="*/ 366877 h 548817"/>
                    <a:gd name="connsiteX29" fmla="*/ 441134 w 441259"/>
                    <a:gd name="connsiteY29" fmla="*/ 181028 h 548817"/>
                    <a:gd name="connsiteX30" fmla="*/ 385322 w 441259"/>
                    <a:gd name="connsiteY30" fmla="*/ 113226 h 548817"/>
                    <a:gd name="connsiteX31" fmla="*/ 340454 w 441259"/>
                    <a:gd name="connsiteY31" fmla="*/ 111704 h 548817"/>
                    <a:gd name="connsiteX32" fmla="*/ 325562 w 441259"/>
                    <a:gd name="connsiteY32" fmla="*/ 95383 h 548817"/>
                    <a:gd name="connsiteX33" fmla="*/ 335220 w 441259"/>
                    <a:gd name="connsiteY33" fmla="*/ 83869 h 548817"/>
                    <a:gd name="connsiteX34" fmla="*/ 353919 w 441259"/>
                    <a:gd name="connsiteY34" fmla="*/ 33862 h 548817"/>
                    <a:gd name="connsiteX35" fmla="*/ 312525 w 441259"/>
                    <a:gd name="connsiteY35" fmla="*/ 175 h 548817"/>
                    <a:gd name="connsiteX36" fmla="*/ 267704 w 441259"/>
                    <a:gd name="connsiteY36" fmla="*/ 29342 h 548817"/>
                    <a:gd name="connsiteX37" fmla="*/ 287164 w 441259"/>
                    <a:gd name="connsiteY37" fmla="*/ 84630 h 548817"/>
                    <a:gd name="connsiteX38" fmla="*/ 294634 w 441259"/>
                    <a:gd name="connsiteY38" fmla="*/ 106708 h 548817"/>
                    <a:gd name="connsiteX39" fmla="*/ 279979 w 441259"/>
                    <a:gd name="connsiteY39" fmla="*/ 111085 h 548817"/>
                    <a:gd name="connsiteX40" fmla="*/ 213034 w 441259"/>
                    <a:gd name="connsiteY40" fmla="*/ 111323 h 548817"/>
                    <a:gd name="connsiteX41" fmla="*/ 197523 w 441259"/>
                    <a:gd name="connsiteY41" fmla="*/ 93480 h 548817"/>
                    <a:gd name="connsiteX42" fmla="*/ 207562 w 441259"/>
                    <a:gd name="connsiteY42" fmla="*/ 83726 h 548817"/>
                    <a:gd name="connsiteX43" fmla="*/ 226737 w 441259"/>
                    <a:gd name="connsiteY43" fmla="*/ 36051 h 548817"/>
                    <a:gd name="connsiteX44" fmla="*/ 185342 w 441259"/>
                    <a:gd name="connsiteY44" fmla="*/ 318 h 548817"/>
                    <a:gd name="connsiteX45" fmla="*/ 140855 w 441259"/>
                    <a:gd name="connsiteY45" fmla="*/ 26011 h 548817"/>
                    <a:gd name="connsiteX46" fmla="*/ 160600 w 441259"/>
                    <a:gd name="connsiteY46" fmla="*/ 85725 h 548817"/>
                    <a:gd name="connsiteX47" fmla="*/ 166548 w 441259"/>
                    <a:gd name="connsiteY47" fmla="*/ 107136 h 548817"/>
                    <a:gd name="connsiteX48" fmla="*/ 154367 w 441259"/>
                    <a:gd name="connsiteY48" fmla="*/ 111133 h 548817"/>
                    <a:gd name="connsiteX49" fmla="*/ 76478 w 441259"/>
                    <a:gd name="connsiteY49" fmla="*/ 111275 h 548817"/>
                    <a:gd name="connsiteX50" fmla="*/ 61062 w 441259"/>
                    <a:gd name="connsiteY50" fmla="*/ 93385 h 548817"/>
                    <a:gd name="connsiteX51" fmla="*/ 72482 w 441259"/>
                    <a:gd name="connsiteY51" fmla="*/ 83108 h 548817"/>
                    <a:gd name="connsiteX52" fmla="*/ 90039 w 441259"/>
                    <a:gd name="connsiteY52" fmla="*/ 33529 h 548817"/>
                    <a:gd name="connsiteX53" fmla="*/ 48120 w 441259"/>
                    <a:gd name="connsiteY53" fmla="*/ 80 h 548817"/>
                    <a:gd name="connsiteX54" fmla="*/ 3395 w 441259"/>
                    <a:gd name="connsiteY54" fmla="*/ 29532 h 548817"/>
                    <a:gd name="connsiteX55" fmla="*/ 16575 w 441259"/>
                    <a:gd name="connsiteY55" fmla="*/ 79825 h 548817"/>
                    <a:gd name="connsiteX56" fmla="*/ 30849 w 441259"/>
                    <a:gd name="connsiteY56" fmla="*/ 110942 h 548817"/>
                    <a:gd name="connsiteX57" fmla="*/ 50119 w 441259"/>
                    <a:gd name="connsiteY57" fmla="*/ 131021 h 548817"/>
                    <a:gd name="connsiteX58" fmla="*/ 328321 w 441259"/>
                    <a:gd name="connsiteY58" fmla="*/ 501863 h 548817"/>
                    <a:gd name="connsiteX59" fmla="*/ 320613 w 441259"/>
                    <a:gd name="connsiteY59" fmla="*/ 509237 h 548817"/>
                    <a:gd name="connsiteX60" fmla="*/ 314523 w 441259"/>
                    <a:gd name="connsiteY60" fmla="*/ 501910 h 548817"/>
                    <a:gd name="connsiteX61" fmla="*/ 321232 w 441259"/>
                    <a:gd name="connsiteY61" fmla="*/ 495201 h 548817"/>
                    <a:gd name="connsiteX62" fmla="*/ 328321 w 441259"/>
                    <a:gd name="connsiteY62" fmla="*/ 501863 h 548817"/>
                    <a:gd name="connsiteX63" fmla="*/ 309908 w 441259"/>
                    <a:gd name="connsiteY63" fmla="*/ 38858 h 548817"/>
                    <a:gd name="connsiteX64" fmla="*/ 317235 w 441259"/>
                    <a:gd name="connsiteY64" fmla="*/ 45614 h 548817"/>
                    <a:gd name="connsiteX65" fmla="*/ 310288 w 441259"/>
                    <a:gd name="connsiteY65" fmla="*/ 52751 h 548817"/>
                    <a:gd name="connsiteX66" fmla="*/ 303484 w 441259"/>
                    <a:gd name="connsiteY66" fmla="*/ 45900 h 548817"/>
                    <a:gd name="connsiteX67" fmla="*/ 309908 w 441259"/>
                    <a:gd name="connsiteY67" fmla="*/ 38858 h 548817"/>
                    <a:gd name="connsiteX68" fmla="*/ 181631 w 441259"/>
                    <a:gd name="connsiteY68" fmla="*/ 510094 h 548817"/>
                    <a:gd name="connsiteX69" fmla="*/ 175541 w 441259"/>
                    <a:gd name="connsiteY69" fmla="*/ 502814 h 548817"/>
                    <a:gd name="connsiteX70" fmla="*/ 182773 w 441259"/>
                    <a:gd name="connsiteY70" fmla="*/ 496676 h 548817"/>
                    <a:gd name="connsiteX71" fmla="*/ 189244 w 441259"/>
                    <a:gd name="connsiteY71" fmla="*/ 504051 h 548817"/>
                    <a:gd name="connsiteX72" fmla="*/ 181631 w 441259"/>
                    <a:gd name="connsiteY72" fmla="*/ 510094 h 548817"/>
                    <a:gd name="connsiteX73" fmla="*/ 182202 w 441259"/>
                    <a:gd name="connsiteY73" fmla="*/ 39001 h 548817"/>
                    <a:gd name="connsiteX74" fmla="*/ 189101 w 441259"/>
                    <a:gd name="connsiteY74" fmla="*/ 45947 h 548817"/>
                    <a:gd name="connsiteX75" fmla="*/ 181916 w 441259"/>
                    <a:gd name="connsiteY75" fmla="*/ 53037 h 548817"/>
                    <a:gd name="connsiteX76" fmla="*/ 175350 w 441259"/>
                    <a:gd name="connsiteY76" fmla="*/ 45710 h 548817"/>
                    <a:gd name="connsiteX77" fmla="*/ 182202 w 441259"/>
                    <a:gd name="connsiteY77" fmla="*/ 39001 h 548817"/>
                    <a:gd name="connsiteX78" fmla="*/ 46503 w 441259"/>
                    <a:gd name="connsiteY78" fmla="*/ 509285 h 548817"/>
                    <a:gd name="connsiteX79" fmla="*/ 39033 w 441259"/>
                    <a:gd name="connsiteY79" fmla="*/ 501958 h 548817"/>
                    <a:gd name="connsiteX80" fmla="*/ 45884 w 441259"/>
                    <a:gd name="connsiteY80" fmla="*/ 495249 h 548817"/>
                    <a:gd name="connsiteX81" fmla="*/ 52736 w 441259"/>
                    <a:gd name="connsiteY81" fmla="*/ 501958 h 548817"/>
                    <a:gd name="connsiteX82" fmla="*/ 46503 w 441259"/>
                    <a:gd name="connsiteY82" fmla="*/ 509285 h 548817"/>
                    <a:gd name="connsiteX83" fmla="*/ 39080 w 441259"/>
                    <a:gd name="connsiteY83" fmla="*/ 44901 h 548817"/>
                    <a:gd name="connsiteX84" fmla="*/ 46455 w 441259"/>
                    <a:gd name="connsiteY84" fmla="*/ 38953 h 548817"/>
                    <a:gd name="connsiteX85" fmla="*/ 52736 w 441259"/>
                    <a:gd name="connsiteY85" fmla="*/ 46090 h 548817"/>
                    <a:gd name="connsiteX86" fmla="*/ 45932 w 441259"/>
                    <a:gd name="connsiteY86" fmla="*/ 52847 h 548817"/>
                    <a:gd name="connsiteX87" fmla="*/ 39080 w 441259"/>
                    <a:gd name="connsiteY87" fmla="*/ 44901 h 548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441259" h="548817">
                      <a:moveTo>
                        <a:pt x="50119" y="131021"/>
                      </a:moveTo>
                      <a:cubicBezTo>
                        <a:pt x="50119" y="226182"/>
                        <a:pt x="50119" y="321343"/>
                        <a:pt x="50119" y="416503"/>
                      </a:cubicBezTo>
                      <a:cubicBezTo>
                        <a:pt x="50119" y="440008"/>
                        <a:pt x="51499" y="435773"/>
                        <a:pt x="30563" y="436392"/>
                      </a:cubicBezTo>
                      <a:cubicBezTo>
                        <a:pt x="31562" y="449239"/>
                        <a:pt x="30944" y="459183"/>
                        <a:pt x="16955" y="467843"/>
                      </a:cubicBezTo>
                      <a:cubicBezTo>
                        <a:pt x="-2886" y="480166"/>
                        <a:pt x="-4932" y="509047"/>
                        <a:pt x="8819" y="528603"/>
                      </a:cubicBezTo>
                      <a:cubicBezTo>
                        <a:pt x="22189" y="547635"/>
                        <a:pt x="47882" y="553440"/>
                        <a:pt x="68199" y="542020"/>
                      </a:cubicBezTo>
                      <a:cubicBezTo>
                        <a:pt x="98127" y="525177"/>
                        <a:pt x="99935" y="482069"/>
                        <a:pt x="70245" y="464227"/>
                      </a:cubicBezTo>
                      <a:cubicBezTo>
                        <a:pt x="58921" y="457423"/>
                        <a:pt x="59778" y="448668"/>
                        <a:pt x="61728" y="440246"/>
                      </a:cubicBezTo>
                      <a:cubicBezTo>
                        <a:pt x="63584" y="432157"/>
                        <a:pt x="72577" y="436773"/>
                        <a:pt x="78096" y="436630"/>
                      </a:cubicBezTo>
                      <a:cubicBezTo>
                        <a:pt x="102695" y="436059"/>
                        <a:pt x="127342" y="437201"/>
                        <a:pt x="151893" y="436059"/>
                      </a:cubicBezTo>
                      <a:cubicBezTo>
                        <a:pt x="164787" y="435440"/>
                        <a:pt x="167975" y="439675"/>
                        <a:pt x="167404" y="451808"/>
                      </a:cubicBezTo>
                      <a:cubicBezTo>
                        <a:pt x="167024" y="459373"/>
                        <a:pt x="162979" y="461514"/>
                        <a:pt x="157983" y="464702"/>
                      </a:cubicBezTo>
                      <a:cubicBezTo>
                        <a:pt x="140569" y="475789"/>
                        <a:pt x="132813" y="496058"/>
                        <a:pt x="137905" y="515756"/>
                      </a:cubicBezTo>
                      <a:cubicBezTo>
                        <a:pt x="142234" y="532457"/>
                        <a:pt x="158935" y="546921"/>
                        <a:pt x="175874" y="548539"/>
                      </a:cubicBezTo>
                      <a:cubicBezTo>
                        <a:pt x="197523" y="550632"/>
                        <a:pt x="215223" y="540831"/>
                        <a:pt x="223597" y="522084"/>
                      </a:cubicBezTo>
                      <a:cubicBezTo>
                        <a:pt x="233446" y="500150"/>
                        <a:pt x="226356" y="477549"/>
                        <a:pt x="203803" y="463751"/>
                      </a:cubicBezTo>
                      <a:cubicBezTo>
                        <a:pt x="193288" y="457327"/>
                        <a:pt x="199188" y="448477"/>
                        <a:pt x="197856" y="440769"/>
                      </a:cubicBezTo>
                      <a:cubicBezTo>
                        <a:pt x="197047" y="436059"/>
                        <a:pt x="201377" y="436487"/>
                        <a:pt x="204517" y="436487"/>
                      </a:cubicBezTo>
                      <a:cubicBezTo>
                        <a:pt x="235968" y="436440"/>
                        <a:pt x="267371" y="436440"/>
                        <a:pt x="298821" y="436487"/>
                      </a:cubicBezTo>
                      <a:cubicBezTo>
                        <a:pt x="301819" y="436487"/>
                        <a:pt x="306054" y="435678"/>
                        <a:pt x="305958" y="440436"/>
                      </a:cubicBezTo>
                      <a:cubicBezTo>
                        <a:pt x="305863" y="448906"/>
                        <a:pt x="309099" y="457565"/>
                        <a:pt x="297822" y="463608"/>
                      </a:cubicBezTo>
                      <a:cubicBezTo>
                        <a:pt x="279123" y="473647"/>
                        <a:pt x="271653" y="495059"/>
                        <a:pt x="277267" y="515280"/>
                      </a:cubicBezTo>
                      <a:cubicBezTo>
                        <a:pt x="282454" y="533837"/>
                        <a:pt x="301629" y="548158"/>
                        <a:pt x="321232" y="548158"/>
                      </a:cubicBezTo>
                      <a:cubicBezTo>
                        <a:pt x="341120" y="548111"/>
                        <a:pt x="358820" y="534645"/>
                        <a:pt x="364768" y="514995"/>
                      </a:cubicBezTo>
                      <a:cubicBezTo>
                        <a:pt x="370668" y="495582"/>
                        <a:pt x="363911" y="473885"/>
                        <a:pt x="345736" y="464227"/>
                      </a:cubicBezTo>
                      <a:cubicBezTo>
                        <a:pt x="333603" y="457803"/>
                        <a:pt x="336077" y="448525"/>
                        <a:pt x="337504" y="440198"/>
                      </a:cubicBezTo>
                      <a:cubicBezTo>
                        <a:pt x="338884" y="432252"/>
                        <a:pt x="347401" y="437296"/>
                        <a:pt x="352635" y="436582"/>
                      </a:cubicBezTo>
                      <a:cubicBezTo>
                        <a:pt x="358915" y="435773"/>
                        <a:pt x="365386" y="436487"/>
                        <a:pt x="371762" y="436344"/>
                      </a:cubicBezTo>
                      <a:cubicBezTo>
                        <a:pt x="410540" y="435678"/>
                        <a:pt x="440992" y="405417"/>
                        <a:pt x="441134" y="366877"/>
                      </a:cubicBezTo>
                      <a:cubicBezTo>
                        <a:pt x="441325" y="304927"/>
                        <a:pt x="441277" y="242978"/>
                        <a:pt x="441134" y="181028"/>
                      </a:cubicBezTo>
                      <a:cubicBezTo>
                        <a:pt x="441039" y="147389"/>
                        <a:pt x="418201" y="120268"/>
                        <a:pt x="385322" y="113226"/>
                      </a:cubicBezTo>
                      <a:cubicBezTo>
                        <a:pt x="370382" y="109991"/>
                        <a:pt x="355252" y="110562"/>
                        <a:pt x="340454" y="111704"/>
                      </a:cubicBezTo>
                      <a:cubicBezTo>
                        <a:pt x="326418" y="112750"/>
                        <a:pt x="325228" y="106517"/>
                        <a:pt x="325562" y="95383"/>
                      </a:cubicBezTo>
                      <a:cubicBezTo>
                        <a:pt x="325799" y="87961"/>
                        <a:pt x="330938" y="86819"/>
                        <a:pt x="335220" y="83869"/>
                      </a:cubicBezTo>
                      <a:cubicBezTo>
                        <a:pt x="352159" y="72259"/>
                        <a:pt x="359296" y="53037"/>
                        <a:pt x="353919" y="33862"/>
                      </a:cubicBezTo>
                      <a:cubicBezTo>
                        <a:pt x="348400" y="14164"/>
                        <a:pt x="332699" y="1412"/>
                        <a:pt x="312525" y="175"/>
                      </a:cubicBezTo>
                      <a:cubicBezTo>
                        <a:pt x="292921" y="-1014"/>
                        <a:pt x="274984" y="10643"/>
                        <a:pt x="267704" y="29342"/>
                      </a:cubicBezTo>
                      <a:cubicBezTo>
                        <a:pt x="259615" y="50087"/>
                        <a:pt x="266895" y="73544"/>
                        <a:pt x="287164" y="84630"/>
                      </a:cubicBezTo>
                      <a:cubicBezTo>
                        <a:pt x="298060" y="90578"/>
                        <a:pt x="295681" y="99000"/>
                        <a:pt x="294634" y="106708"/>
                      </a:cubicBezTo>
                      <a:cubicBezTo>
                        <a:pt x="293445" y="115605"/>
                        <a:pt x="284975" y="110990"/>
                        <a:pt x="279979" y="111085"/>
                      </a:cubicBezTo>
                      <a:cubicBezTo>
                        <a:pt x="257664" y="111608"/>
                        <a:pt x="235349" y="111323"/>
                        <a:pt x="213034" y="111323"/>
                      </a:cubicBezTo>
                      <a:cubicBezTo>
                        <a:pt x="197047" y="111323"/>
                        <a:pt x="195572" y="109087"/>
                        <a:pt x="197523" y="93480"/>
                      </a:cubicBezTo>
                      <a:cubicBezTo>
                        <a:pt x="198379" y="86676"/>
                        <a:pt x="203851" y="86391"/>
                        <a:pt x="207562" y="83726"/>
                      </a:cubicBezTo>
                      <a:cubicBezTo>
                        <a:pt x="223216" y="72592"/>
                        <a:pt x="231067" y="53465"/>
                        <a:pt x="226737" y="36051"/>
                      </a:cubicBezTo>
                      <a:cubicBezTo>
                        <a:pt x="221646" y="15686"/>
                        <a:pt x="205897" y="2078"/>
                        <a:pt x="185342" y="318"/>
                      </a:cubicBezTo>
                      <a:cubicBezTo>
                        <a:pt x="167071" y="-1252"/>
                        <a:pt x="148896" y="9215"/>
                        <a:pt x="140855" y="26011"/>
                      </a:cubicBezTo>
                      <a:cubicBezTo>
                        <a:pt x="130387" y="47803"/>
                        <a:pt x="137857" y="72592"/>
                        <a:pt x="160600" y="85725"/>
                      </a:cubicBezTo>
                      <a:cubicBezTo>
                        <a:pt x="170973" y="91720"/>
                        <a:pt x="166929" y="99999"/>
                        <a:pt x="166548" y="107136"/>
                      </a:cubicBezTo>
                      <a:cubicBezTo>
                        <a:pt x="166167" y="114320"/>
                        <a:pt x="158650" y="111085"/>
                        <a:pt x="154367" y="111133"/>
                      </a:cubicBezTo>
                      <a:cubicBezTo>
                        <a:pt x="128388" y="111466"/>
                        <a:pt x="102410" y="111275"/>
                        <a:pt x="76478" y="111275"/>
                      </a:cubicBezTo>
                      <a:cubicBezTo>
                        <a:pt x="60729" y="111275"/>
                        <a:pt x="58826" y="108611"/>
                        <a:pt x="61062" y="93385"/>
                      </a:cubicBezTo>
                      <a:cubicBezTo>
                        <a:pt x="62157" y="86105"/>
                        <a:pt x="68437" y="86058"/>
                        <a:pt x="72482" y="83108"/>
                      </a:cubicBezTo>
                      <a:cubicBezTo>
                        <a:pt x="87755" y="72069"/>
                        <a:pt x="95225" y="51609"/>
                        <a:pt x="90039" y="33529"/>
                      </a:cubicBezTo>
                      <a:cubicBezTo>
                        <a:pt x="84519" y="14402"/>
                        <a:pt x="68104" y="1270"/>
                        <a:pt x="48120" y="80"/>
                      </a:cubicBezTo>
                      <a:cubicBezTo>
                        <a:pt x="28898" y="-1110"/>
                        <a:pt x="10389" y="11071"/>
                        <a:pt x="3395" y="29532"/>
                      </a:cubicBezTo>
                      <a:cubicBezTo>
                        <a:pt x="-3266" y="47089"/>
                        <a:pt x="968" y="70784"/>
                        <a:pt x="16575" y="79825"/>
                      </a:cubicBezTo>
                      <a:cubicBezTo>
                        <a:pt x="30468" y="87866"/>
                        <a:pt x="32324" y="97763"/>
                        <a:pt x="30849" y="110942"/>
                      </a:cubicBezTo>
                      <a:cubicBezTo>
                        <a:pt x="51308" y="111656"/>
                        <a:pt x="50119" y="107183"/>
                        <a:pt x="50119" y="131021"/>
                      </a:cubicBezTo>
                      <a:close/>
                      <a:moveTo>
                        <a:pt x="328321" y="501863"/>
                      </a:moveTo>
                      <a:cubicBezTo>
                        <a:pt x="328274" y="506335"/>
                        <a:pt x="325086" y="509428"/>
                        <a:pt x="320613" y="509237"/>
                      </a:cubicBezTo>
                      <a:cubicBezTo>
                        <a:pt x="316664" y="509095"/>
                        <a:pt x="314523" y="506050"/>
                        <a:pt x="314523" y="501910"/>
                      </a:cubicBezTo>
                      <a:cubicBezTo>
                        <a:pt x="314523" y="497485"/>
                        <a:pt x="317235" y="495725"/>
                        <a:pt x="321232" y="495201"/>
                      </a:cubicBezTo>
                      <a:cubicBezTo>
                        <a:pt x="324895" y="496010"/>
                        <a:pt x="328369" y="497771"/>
                        <a:pt x="328321" y="501863"/>
                      </a:cubicBezTo>
                      <a:close/>
                      <a:moveTo>
                        <a:pt x="309908" y="38858"/>
                      </a:moveTo>
                      <a:cubicBezTo>
                        <a:pt x="313952" y="39524"/>
                        <a:pt x="317235" y="41380"/>
                        <a:pt x="317235" y="45614"/>
                      </a:cubicBezTo>
                      <a:cubicBezTo>
                        <a:pt x="317235" y="49706"/>
                        <a:pt x="314095" y="52466"/>
                        <a:pt x="310288" y="52751"/>
                      </a:cubicBezTo>
                      <a:cubicBezTo>
                        <a:pt x="306149" y="53037"/>
                        <a:pt x="303722" y="49944"/>
                        <a:pt x="303484" y="45900"/>
                      </a:cubicBezTo>
                      <a:cubicBezTo>
                        <a:pt x="303199" y="41475"/>
                        <a:pt x="305911" y="39381"/>
                        <a:pt x="309908" y="38858"/>
                      </a:cubicBezTo>
                      <a:close/>
                      <a:moveTo>
                        <a:pt x="181631" y="510094"/>
                      </a:moveTo>
                      <a:cubicBezTo>
                        <a:pt x="177158" y="509809"/>
                        <a:pt x="175208" y="506858"/>
                        <a:pt x="175541" y="502814"/>
                      </a:cubicBezTo>
                      <a:cubicBezTo>
                        <a:pt x="175874" y="498770"/>
                        <a:pt x="178300" y="496058"/>
                        <a:pt x="182773" y="496676"/>
                      </a:cubicBezTo>
                      <a:cubicBezTo>
                        <a:pt x="186865" y="497200"/>
                        <a:pt x="189101" y="499769"/>
                        <a:pt x="189244" y="504051"/>
                      </a:cubicBezTo>
                      <a:cubicBezTo>
                        <a:pt x="188149" y="507858"/>
                        <a:pt x="186008" y="510380"/>
                        <a:pt x="181631" y="510094"/>
                      </a:cubicBezTo>
                      <a:close/>
                      <a:moveTo>
                        <a:pt x="182202" y="39001"/>
                      </a:moveTo>
                      <a:cubicBezTo>
                        <a:pt x="185961" y="39239"/>
                        <a:pt x="189434" y="41475"/>
                        <a:pt x="189101" y="45947"/>
                      </a:cubicBezTo>
                      <a:cubicBezTo>
                        <a:pt x="188816" y="50039"/>
                        <a:pt x="185723" y="52085"/>
                        <a:pt x="181916" y="53037"/>
                      </a:cubicBezTo>
                      <a:cubicBezTo>
                        <a:pt x="177920" y="52133"/>
                        <a:pt x="175398" y="50135"/>
                        <a:pt x="175350" y="45710"/>
                      </a:cubicBezTo>
                      <a:cubicBezTo>
                        <a:pt x="175350" y="41047"/>
                        <a:pt x="178157" y="38763"/>
                        <a:pt x="182202" y="39001"/>
                      </a:cubicBezTo>
                      <a:close/>
                      <a:moveTo>
                        <a:pt x="46503" y="509285"/>
                      </a:moveTo>
                      <a:cubicBezTo>
                        <a:pt x="41982" y="509666"/>
                        <a:pt x="39033" y="506858"/>
                        <a:pt x="39033" y="501958"/>
                      </a:cubicBezTo>
                      <a:cubicBezTo>
                        <a:pt x="38985" y="497438"/>
                        <a:pt x="42316" y="495249"/>
                        <a:pt x="45884" y="495249"/>
                      </a:cubicBezTo>
                      <a:cubicBezTo>
                        <a:pt x="49453" y="495249"/>
                        <a:pt x="52736" y="497390"/>
                        <a:pt x="52736" y="501958"/>
                      </a:cubicBezTo>
                      <a:cubicBezTo>
                        <a:pt x="52926" y="506240"/>
                        <a:pt x="50261" y="508952"/>
                        <a:pt x="46503" y="509285"/>
                      </a:cubicBezTo>
                      <a:close/>
                      <a:moveTo>
                        <a:pt x="39080" y="44901"/>
                      </a:moveTo>
                      <a:cubicBezTo>
                        <a:pt x="39508" y="40571"/>
                        <a:pt x="42649" y="38620"/>
                        <a:pt x="46455" y="38953"/>
                      </a:cubicBezTo>
                      <a:cubicBezTo>
                        <a:pt x="50309" y="39286"/>
                        <a:pt x="52974" y="41665"/>
                        <a:pt x="52736" y="46090"/>
                      </a:cubicBezTo>
                      <a:cubicBezTo>
                        <a:pt x="52498" y="50420"/>
                        <a:pt x="49595" y="52942"/>
                        <a:pt x="45932" y="52847"/>
                      </a:cubicBezTo>
                      <a:cubicBezTo>
                        <a:pt x="41554" y="52799"/>
                        <a:pt x="38557" y="49849"/>
                        <a:pt x="39080" y="44901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3" name="Freeform: Shape 156">
                  <a:extLst>
                    <a:ext uri="{FF2B5EF4-FFF2-40B4-BE49-F238E27FC236}">
                      <a16:creationId xmlns:a16="http://schemas.microsoft.com/office/drawing/2014/main" id="{114D55E8-F598-4673-9D37-0AD7F4D5594A}"/>
                    </a:ext>
                  </a:extLst>
                </p:cNvPr>
                <p:cNvSpPr/>
                <p:nvPr/>
              </p:nvSpPr>
              <p:spPr>
                <a:xfrm>
                  <a:off x="3468034" y="2791792"/>
                  <a:ext cx="382431" cy="369128"/>
                </a:xfrm>
                <a:custGeom>
                  <a:avLst/>
                  <a:gdLst>
                    <a:gd name="connsiteX0" fmla="*/ 101466 w 382431"/>
                    <a:gd name="connsiteY0" fmla="*/ 21744 h 369128"/>
                    <a:gd name="connsiteX1" fmla="*/ 101466 w 382431"/>
                    <a:gd name="connsiteY1" fmla="*/ 21744 h 369128"/>
                    <a:gd name="connsiteX2" fmla="*/ 70110 w 382431"/>
                    <a:gd name="connsiteY2" fmla="*/ 22220 h 369128"/>
                    <a:gd name="connsiteX3" fmla="*/ 595 w 382431"/>
                    <a:gd name="connsiteY3" fmla="*/ 88547 h 369128"/>
                    <a:gd name="connsiteX4" fmla="*/ 548 w 382431"/>
                    <a:gd name="connsiteY4" fmla="*/ 280914 h 369128"/>
                    <a:gd name="connsiteX5" fmla="*/ 53885 w 382431"/>
                    <a:gd name="connsiteY5" fmla="*/ 345005 h 369128"/>
                    <a:gd name="connsiteX6" fmla="*/ 101370 w 382431"/>
                    <a:gd name="connsiteY6" fmla="*/ 347337 h 369128"/>
                    <a:gd name="connsiteX7" fmla="*/ 132393 w 382431"/>
                    <a:gd name="connsiteY7" fmla="*/ 347241 h 369128"/>
                    <a:gd name="connsiteX8" fmla="*/ 132393 w 382431"/>
                    <a:gd name="connsiteY8" fmla="*/ 347241 h 369128"/>
                    <a:gd name="connsiteX9" fmla="*/ 211186 w 382431"/>
                    <a:gd name="connsiteY9" fmla="*/ 347241 h 369128"/>
                    <a:gd name="connsiteX10" fmla="*/ 233596 w 382431"/>
                    <a:gd name="connsiteY10" fmla="*/ 369128 h 369128"/>
                    <a:gd name="connsiteX11" fmla="*/ 235833 w 382431"/>
                    <a:gd name="connsiteY11" fmla="*/ 363038 h 369128"/>
                    <a:gd name="connsiteX12" fmla="*/ 257862 w 382431"/>
                    <a:gd name="connsiteY12" fmla="*/ 347241 h 369128"/>
                    <a:gd name="connsiteX13" fmla="*/ 263191 w 382431"/>
                    <a:gd name="connsiteY13" fmla="*/ 353617 h 369128"/>
                    <a:gd name="connsiteX14" fmla="*/ 264048 w 382431"/>
                    <a:gd name="connsiteY14" fmla="*/ 367130 h 369128"/>
                    <a:gd name="connsiteX15" fmla="*/ 264048 w 382431"/>
                    <a:gd name="connsiteY15" fmla="*/ 367130 h 369128"/>
                    <a:gd name="connsiteX16" fmla="*/ 265190 w 382431"/>
                    <a:gd name="connsiteY16" fmla="*/ 361896 h 369128"/>
                    <a:gd name="connsiteX17" fmla="*/ 279987 w 382431"/>
                    <a:gd name="connsiteY17" fmla="*/ 346956 h 369128"/>
                    <a:gd name="connsiteX18" fmla="*/ 367059 w 382431"/>
                    <a:gd name="connsiteY18" fmla="*/ 347289 h 369128"/>
                    <a:gd name="connsiteX19" fmla="*/ 382428 w 382431"/>
                    <a:gd name="connsiteY19" fmla="*/ 319693 h 369128"/>
                    <a:gd name="connsiteX20" fmla="*/ 382428 w 382431"/>
                    <a:gd name="connsiteY20" fmla="*/ 49626 h 369128"/>
                    <a:gd name="connsiteX21" fmla="*/ 367202 w 382431"/>
                    <a:gd name="connsiteY21" fmla="*/ 21887 h 369128"/>
                    <a:gd name="connsiteX22" fmla="*/ 288076 w 382431"/>
                    <a:gd name="connsiteY22" fmla="*/ 22220 h 369128"/>
                    <a:gd name="connsiteX23" fmla="*/ 264048 w 382431"/>
                    <a:gd name="connsiteY23" fmla="*/ 2094 h 369128"/>
                    <a:gd name="connsiteX24" fmla="*/ 263334 w 382431"/>
                    <a:gd name="connsiteY24" fmla="*/ 7470 h 369128"/>
                    <a:gd name="connsiteX25" fmla="*/ 250963 w 382431"/>
                    <a:gd name="connsiteY25" fmla="*/ 22410 h 369128"/>
                    <a:gd name="connsiteX26" fmla="*/ 235833 w 382431"/>
                    <a:gd name="connsiteY26" fmla="*/ 7327 h 369128"/>
                    <a:gd name="connsiteX27" fmla="*/ 233311 w 382431"/>
                    <a:gd name="connsiteY27" fmla="*/ 0 h 369128"/>
                    <a:gd name="connsiteX28" fmla="*/ 233311 w 382431"/>
                    <a:gd name="connsiteY28" fmla="*/ 6804 h 369128"/>
                    <a:gd name="connsiteX29" fmla="*/ 218038 w 382431"/>
                    <a:gd name="connsiteY29" fmla="*/ 22505 h 369128"/>
                    <a:gd name="connsiteX30" fmla="*/ 132203 w 382431"/>
                    <a:gd name="connsiteY30" fmla="*/ 21887 h 369128"/>
                    <a:gd name="connsiteX31" fmla="*/ 101466 w 382431"/>
                    <a:gd name="connsiteY31" fmla="*/ 21744 h 369128"/>
                    <a:gd name="connsiteX32" fmla="*/ 101466 w 382431"/>
                    <a:gd name="connsiteY32" fmla="*/ 21744 h 369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82431" h="369128">
                      <a:moveTo>
                        <a:pt x="101466" y="21744"/>
                      </a:moveTo>
                      <a:lnTo>
                        <a:pt x="101466" y="21744"/>
                      </a:lnTo>
                      <a:cubicBezTo>
                        <a:pt x="90998" y="21887"/>
                        <a:pt x="80530" y="21887"/>
                        <a:pt x="70110" y="22220"/>
                      </a:cubicBezTo>
                      <a:cubicBezTo>
                        <a:pt x="31761" y="23409"/>
                        <a:pt x="1071" y="51625"/>
                        <a:pt x="595" y="88547"/>
                      </a:cubicBezTo>
                      <a:cubicBezTo>
                        <a:pt x="-261" y="152638"/>
                        <a:pt x="-118" y="216776"/>
                        <a:pt x="548" y="280914"/>
                      </a:cubicBezTo>
                      <a:cubicBezTo>
                        <a:pt x="881" y="312413"/>
                        <a:pt x="22910" y="337250"/>
                        <a:pt x="53885" y="345005"/>
                      </a:cubicBezTo>
                      <a:cubicBezTo>
                        <a:pt x="69682" y="348954"/>
                        <a:pt x="85574" y="346242"/>
                        <a:pt x="101370" y="347337"/>
                      </a:cubicBezTo>
                      <a:cubicBezTo>
                        <a:pt x="111695" y="347289"/>
                        <a:pt x="122020" y="347241"/>
                        <a:pt x="132393" y="347241"/>
                      </a:cubicBezTo>
                      <a:lnTo>
                        <a:pt x="132393" y="347241"/>
                      </a:lnTo>
                      <a:cubicBezTo>
                        <a:pt x="158657" y="347241"/>
                        <a:pt x="184922" y="347241"/>
                        <a:pt x="211186" y="347241"/>
                      </a:cubicBezTo>
                      <a:cubicBezTo>
                        <a:pt x="232788" y="347241"/>
                        <a:pt x="232788" y="347241"/>
                        <a:pt x="233596" y="369128"/>
                      </a:cubicBezTo>
                      <a:cubicBezTo>
                        <a:pt x="234358" y="367083"/>
                        <a:pt x="235642" y="365084"/>
                        <a:pt x="235833" y="363038"/>
                      </a:cubicBezTo>
                      <a:cubicBezTo>
                        <a:pt x="237117" y="348050"/>
                        <a:pt x="243065" y="343863"/>
                        <a:pt x="257862" y="347241"/>
                      </a:cubicBezTo>
                      <a:cubicBezTo>
                        <a:pt x="261764" y="348146"/>
                        <a:pt x="263096" y="349954"/>
                        <a:pt x="263191" y="353617"/>
                      </a:cubicBezTo>
                      <a:cubicBezTo>
                        <a:pt x="263334" y="358137"/>
                        <a:pt x="263715" y="362610"/>
                        <a:pt x="264048" y="367130"/>
                      </a:cubicBezTo>
                      <a:cubicBezTo>
                        <a:pt x="264048" y="367130"/>
                        <a:pt x="264048" y="367130"/>
                        <a:pt x="264048" y="367130"/>
                      </a:cubicBezTo>
                      <a:cubicBezTo>
                        <a:pt x="264476" y="365370"/>
                        <a:pt x="265428" y="363562"/>
                        <a:pt x="265190" y="361896"/>
                      </a:cubicBezTo>
                      <a:cubicBezTo>
                        <a:pt x="263286" y="349954"/>
                        <a:pt x="267949" y="346575"/>
                        <a:pt x="279987" y="346956"/>
                      </a:cubicBezTo>
                      <a:cubicBezTo>
                        <a:pt x="308964" y="347908"/>
                        <a:pt x="338035" y="347289"/>
                        <a:pt x="367059" y="347289"/>
                      </a:cubicBezTo>
                      <a:cubicBezTo>
                        <a:pt x="380858" y="342912"/>
                        <a:pt x="382523" y="332634"/>
                        <a:pt x="382428" y="319693"/>
                      </a:cubicBezTo>
                      <a:cubicBezTo>
                        <a:pt x="381952" y="229670"/>
                        <a:pt x="382000" y="139648"/>
                        <a:pt x="382428" y="49626"/>
                      </a:cubicBezTo>
                      <a:cubicBezTo>
                        <a:pt x="382475" y="36780"/>
                        <a:pt x="381238" y="26264"/>
                        <a:pt x="367202" y="21887"/>
                      </a:cubicBezTo>
                      <a:cubicBezTo>
                        <a:pt x="340843" y="21982"/>
                        <a:pt x="314435" y="22125"/>
                        <a:pt x="288076" y="22220"/>
                      </a:cubicBezTo>
                      <a:cubicBezTo>
                        <a:pt x="267141" y="22268"/>
                        <a:pt x="267141" y="22220"/>
                        <a:pt x="264048" y="2094"/>
                      </a:cubicBezTo>
                      <a:cubicBezTo>
                        <a:pt x="263810" y="3901"/>
                        <a:pt x="263239" y="5710"/>
                        <a:pt x="263334" y="7470"/>
                      </a:cubicBezTo>
                      <a:cubicBezTo>
                        <a:pt x="263905" y="16415"/>
                        <a:pt x="263524" y="22696"/>
                        <a:pt x="250963" y="22410"/>
                      </a:cubicBezTo>
                      <a:cubicBezTo>
                        <a:pt x="239401" y="22172"/>
                        <a:pt x="233739" y="19746"/>
                        <a:pt x="235833" y="7327"/>
                      </a:cubicBezTo>
                      <a:cubicBezTo>
                        <a:pt x="236261" y="4663"/>
                        <a:pt x="235880" y="1856"/>
                        <a:pt x="233311" y="0"/>
                      </a:cubicBezTo>
                      <a:cubicBezTo>
                        <a:pt x="233311" y="2284"/>
                        <a:pt x="232930" y="4615"/>
                        <a:pt x="233311" y="6804"/>
                      </a:cubicBezTo>
                      <a:cubicBezTo>
                        <a:pt x="235309" y="19080"/>
                        <a:pt x="230742" y="22981"/>
                        <a:pt x="218038" y="22505"/>
                      </a:cubicBezTo>
                      <a:cubicBezTo>
                        <a:pt x="189442" y="21411"/>
                        <a:pt x="160846" y="21982"/>
                        <a:pt x="132203" y="21887"/>
                      </a:cubicBezTo>
                      <a:cubicBezTo>
                        <a:pt x="121973" y="21792"/>
                        <a:pt x="111695" y="21792"/>
                        <a:pt x="101466" y="21744"/>
                      </a:cubicBezTo>
                      <a:lnTo>
                        <a:pt x="101466" y="21744"/>
                      </a:ln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4" name="Freeform: Shape 157">
                  <a:extLst>
                    <a:ext uri="{FF2B5EF4-FFF2-40B4-BE49-F238E27FC236}">
                      <a16:creationId xmlns:a16="http://schemas.microsoft.com/office/drawing/2014/main" id="{9BEE784D-18EC-4540-9528-855133403447}"/>
                    </a:ext>
                  </a:extLst>
                </p:cNvPr>
                <p:cNvSpPr/>
                <p:nvPr/>
              </p:nvSpPr>
              <p:spPr>
                <a:xfrm>
                  <a:off x="3835046" y="2813631"/>
                  <a:ext cx="19574" cy="325402"/>
                </a:xfrm>
                <a:custGeom>
                  <a:avLst/>
                  <a:gdLst>
                    <a:gd name="connsiteX0" fmla="*/ 15368 w 19574"/>
                    <a:gd name="connsiteY0" fmla="*/ 27739 h 325402"/>
                    <a:gd name="connsiteX1" fmla="*/ 15368 w 19574"/>
                    <a:gd name="connsiteY1" fmla="*/ 297806 h 325402"/>
                    <a:gd name="connsiteX2" fmla="*/ 0 w 19574"/>
                    <a:gd name="connsiteY2" fmla="*/ 325402 h 325402"/>
                    <a:gd name="connsiteX3" fmla="*/ 19555 w 19574"/>
                    <a:gd name="connsiteY3" fmla="*/ 305514 h 325402"/>
                    <a:gd name="connsiteX4" fmla="*/ 19555 w 19574"/>
                    <a:gd name="connsiteY4" fmla="*/ 20031 h 325402"/>
                    <a:gd name="connsiteX5" fmla="*/ 143 w 19574"/>
                    <a:gd name="connsiteY5" fmla="*/ 0 h 325402"/>
                    <a:gd name="connsiteX6" fmla="*/ 15368 w 19574"/>
                    <a:gd name="connsiteY6" fmla="*/ 27739 h 325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574" h="325402">
                      <a:moveTo>
                        <a:pt x="15368" y="27739"/>
                      </a:moveTo>
                      <a:cubicBezTo>
                        <a:pt x="14940" y="117761"/>
                        <a:pt x="14940" y="207783"/>
                        <a:pt x="15368" y="297806"/>
                      </a:cubicBezTo>
                      <a:cubicBezTo>
                        <a:pt x="15416" y="310795"/>
                        <a:pt x="13798" y="321025"/>
                        <a:pt x="0" y="325402"/>
                      </a:cubicBezTo>
                      <a:cubicBezTo>
                        <a:pt x="20935" y="324784"/>
                        <a:pt x="19555" y="329018"/>
                        <a:pt x="19555" y="305514"/>
                      </a:cubicBezTo>
                      <a:cubicBezTo>
                        <a:pt x="19555" y="210353"/>
                        <a:pt x="19555" y="115192"/>
                        <a:pt x="19555" y="20031"/>
                      </a:cubicBezTo>
                      <a:cubicBezTo>
                        <a:pt x="19555" y="-3807"/>
                        <a:pt x="20745" y="666"/>
                        <a:pt x="143" y="0"/>
                      </a:cubicBezTo>
                      <a:cubicBezTo>
                        <a:pt x="14179" y="4377"/>
                        <a:pt x="15416" y="14893"/>
                        <a:pt x="15368" y="27739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5" name="Freeform: Shape 159">
                  <a:extLst>
                    <a:ext uri="{FF2B5EF4-FFF2-40B4-BE49-F238E27FC236}">
                      <a16:creationId xmlns:a16="http://schemas.microsoft.com/office/drawing/2014/main" id="{7141EC6A-72F4-48CE-AF71-69CD3314CE43}"/>
                    </a:ext>
                  </a:extLst>
                </p:cNvPr>
                <p:cNvSpPr/>
                <p:nvPr/>
              </p:nvSpPr>
              <p:spPr>
                <a:xfrm>
                  <a:off x="5248992" y="2080418"/>
                  <a:ext cx="38635" cy="528738"/>
                </a:xfrm>
                <a:custGeom>
                  <a:avLst/>
                  <a:gdLst>
                    <a:gd name="connsiteX0" fmla="*/ 23172 w 38635"/>
                    <a:gd name="connsiteY0" fmla="*/ 528475 h 528738"/>
                    <a:gd name="connsiteX1" fmla="*/ 38588 w 38635"/>
                    <a:gd name="connsiteY1" fmla="*/ 513583 h 528738"/>
                    <a:gd name="connsiteX2" fmla="*/ 38302 w 38635"/>
                    <a:gd name="connsiteY2" fmla="*/ 284102 h 528738"/>
                    <a:gd name="connsiteX3" fmla="*/ 38635 w 38635"/>
                    <a:gd name="connsiteY3" fmla="*/ 0 h 528738"/>
                    <a:gd name="connsiteX4" fmla="*/ 33877 w 38635"/>
                    <a:gd name="connsiteY4" fmla="*/ 24599 h 528738"/>
                    <a:gd name="connsiteX5" fmla="*/ 33782 w 38635"/>
                    <a:gd name="connsiteY5" fmla="*/ 493932 h 528738"/>
                    <a:gd name="connsiteX6" fmla="*/ 33782 w 38635"/>
                    <a:gd name="connsiteY6" fmla="*/ 508920 h 528738"/>
                    <a:gd name="connsiteX7" fmla="*/ 19461 w 38635"/>
                    <a:gd name="connsiteY7" fmla="*/ 523860 h 528738"/>
                    <a:gd name="connsiteX8" fmla="*/ 0 w 38635"/>
                    <a:gd name="connsiteY8" fmla="*/ 528190 h 528738"/>
                    <a:gd name="connsiteX9" fmla="*/ 23172 w 38635"/>
                    <a:gd name="connsiteY9" fmla="*/ 528475 h 528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635" h="528738">
                      <a:moveTo>
                        <a:pt x="23172" y="528475"/>
                      </a:moveTo>
                      <a:cubicBezTo>
                        <a:pt x="34972" y="529855"/>
                        <a:pt x="38683" y="525953"/>
                        <a:pt x="38588" y="513583"/>
                      </a:cubicBezTo>
                      <a:cubicBezTo>
                        <a:pt x="37969" y="437073"/>
                        <a:pt x="38255" y="360612"/>
                        <a:pt x="38302" y="284102"/>
                      </a:cubicBezTo>
                      <a:cubicBezTo>
                        <a:pt x="38350" y="189417"/>
                        <a:pt x="38540" y="94685"/>
                        <a:pt x="38635" y="0"/>
                      </a:cubicBezTo>
                      <a:cubicBezTo>
                        <a:pt x="31593" y="7137"/>
                        <a:pt x="33877" y="16225"/>
                        <a:pt x="33877" y="24599"/>
                      </a:cubicBezTo>
                      <a:cubicBezTo>
                        <a:pt x="33735" y="181043"/>
                        <a:pt x="33782" y="337488"/>
                        <a:pt x="33782" y="493932"/>
                      </a:cubicBezTo>
                      <a:cubicBezTo>
                        <a:pt x="33782" y="498928"/>
                        <a:pt x="33544" y="503971"/>
                        <a:pt x="33782" y="508920"/>
                      </a:cubicBezTo>
                      <a:cubicBezTo>
                        <a:pt x="34210" y="519007"/>
                        <a:pt x="30166" y="524193"/>
                        <a:pt x="19461" y="523860"/>
                      </a:cubicBezTo>
                      <a:cubicBezTo>
                        <a:pt x="12752" y="523670"/>
                        <a:pt x="5662" y="523146"/>
                        <a:pt x="0" y="528190"/>
                      </a:cubicBezTo>
                      <a:cubicBezTo>
                        <a:pt x="7708" y="528237"/>
                        <a:pt x="15511" y="527571"/>
                        <a:pt x="23172" y="528475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6" name="Freeform: Shape 161">
                  <a:extLst>
                    <a:ext uri="{FF2B5EF4-FFF2-40B4-BE49-F238E27FC236}">
                      <a16:creationId xmlns:a16="http://schemas.microsoft.com/office/drawing/2014/main" id="{CCFDC2EF-9F9B-4217-996D-F49CFCFA4D36}"/>
                    </a:ext>
                  </a:extLst>
                </p:cNvPr>
                <p:cNvSpPr/>
                <p:nvPr/>
              </p:nvSpPr>
              <p:spPr>
                <a:xfrm>
                  <a:off x="4981304" y="2171248"/>
                  <a:ext cx="40490" cy="437510"/>
                </a:xfrm>
                <a:custGeom>
                  <a:avLst/>
                  <a:gdLst>
                    <a:gd name="connsiteX0" fmla="*/ 2094 w 40490"/>
                    <a:gd name="connsiteY0" fmla="*/ 15749 h 437510"/>
                    <a:gd name="connsiteX1" fmla="*/ 2189 w 40490"/>
                    <a:gd name="connsiteY1" fmla="*/ 399485 h 437510"/>
                    <a:gd name="connsiteX2" fmla="*/ 40491 w 40490"/>
                    <a:gd name="connsiteY2" fmla="*/ 437406 h 437510"/>
                    <a:gd name="connsiteX3" fmla="*/ 22410 w 40490"/>
                    <a:gd name="connsiteY3" fmla="*/ 433124 h 437510"/>
                    <a:gd name="connsiteX4" fmla="*/ 6709 w 40490"/>
                    <a:gd name="connsiteY4" fmla="*/ 416804 h 437510"/>
                    <a:gd name="connsiteX5" fmla="*/ 6709 w 40490"/>
                    <a:gd name="connsiteY5" fmla="*/ 403196 h 437510"/>
                    <a:gd name="connsiteX6" fmla="*/ 6709 w 40490"/>
                    <a:gd name="connsiteY6" fmla="*/ 28358 h 437510"/>
                    <a:gd name="connsiteX7" fmla="*/ 6281 w 40490"/>
                    <a:gd name="connsiteY7" fmla="*/ 10658 h 437510"/>
                    <a:gd name="connsiteX8" fmla="*/ 0 w 40490"/>
                    <a:gd name="connsiteY8" fmla="*/ 0 h 437510"/>
                    <a:gd name="connsiteX9" fmla="*/ 2094 w 40490"/>
                    <a:gd name="connsiteY9" fmla="*/ 15749 h 437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490" h="437510">
                      <a:moveTo>
                        <a:pt x="2094" y="15749"/>
                      </a:moveTo>
                      <a:cubicBezTo>
                        <a:pt x="2189" y="143645"/>
                        <a:pt x="2189" y="271589"/>
                        <a:pt x="2189" y="399485"/>
                      </a:cubicBezTo>
                      <a:cubicBezTo>
                        <a:pt x="2189" y="437930"/>
                        <a:pt x="2189" y="437930"/>
                        <a:pt x="40491" y="437406"/>
                      </a:cubicBezTo>
                      <a:cubicBezTo>
                        <a:pt x="35257" y="432601"/>
                        <a:pt x="28691" y="432743"/>
                        <a:pt x="22410" y="433124"/>
                      </a:cubicBezTo>
                      <a:cubicBezTo>
                        <a:pt x="10325" y="433885"/>
                        <a:pt x="5948" y="428128"/>
                        <a:pt x="6709" y="416804"/>
                      </a:cubicBezTo>
                      <a:cubicBezTo>
                        <a:pt x="6994" y="412284"/>
                        <a:pt x="6709" y="407716"/>
                        <a:pt x="6709" y="403196"/>
                      </a:cubicBezTo>
                      <a:cubicBezTo>
                        <a:pt x="6709" y="278250"/>
                        <a:pt x="6709" y="153304"/>
                        <a:pt x="6709" y="28358"/>
                      </a:cubicBezTo>
                      <a:cubicBezTo>
                        <a:pt x="6709" y="22458"/>
                        <a:pt x="7090" y="16510"/>
                        <a:pt x="6281" y="10658"/>
                      </a:cubicBezTo>
                      <a:cubicBezTo>
                        <a:pt x="5662" y="6376"/>
                        <a:pt x="6090" y="1190"/>
                        <a:pt x="0" y="0"/>
                      </a:cubicBezTo>
                      <a:cubicBezTo>
                        <a:pt x="3902" y="4758"/>
                        <a:pt x="2094" y="10468"/>
                        <a:pt x="2094" y="15749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7" name="Freeform: Shape 163">
                  <a:extLst>
                    <a:ext uri="{FF2B5EF4-FFF2-40B4-BE49-F238E27FC236}">
                      <a16:creationId xmlns:a16="http://schemas.microsoft.com/office/drawing/2014/main" id="{F740612A-51BA-4E2A-9A71-8B27D20B79D2}"/>
                    </a:ext>
                  </a:extLst>
                </p:cNvPr>
                <p:cNvSpPr/>
                <p:nvPr/>
              </p:nvSpPr>
              <p:spPr>
                <a:xfrm>
                  <a:off x="4872298" y="2253134"/>
                  <a:ext cx="40253" cy="357055"/>
                </a:xfrm>
                <a:custGeom>
                  <a:avLst/>
                  <a:gdLst>
                    <a:gd name="connsiteX0" fmla="*/ 1951 w 40253"/>
                    <a:gd name="connsiteY0" fmla="*/ 14512 h 357055"/>
                    <a:gd name="connsiteX1" fmla="*/ 2141 w 40253"/>
                    <a:gd name="connsiteY1" fmla="*/ 317647 h 357055"/>
                    <a:gd name="connsiteX2" fmla="*/ 4710 w 40253"/>
                    <a:gd name="connsiteY2" fmla="*/ 353094 h 357055"/>
                    <a:gd name="connsiteX3" fmla="*/ 40253 w 40253"/>
                    <a:gd name="connsiteY3" fmla="*/ 355473 h 357055"/>
                    <a:gd name="connsiteX4" fmla="*/ 40253 w 40253"/>
                    <a:gd name="connsiteY4" fmla="*/ 355473 h 357055"/>
                    <a:gd name="connsiteX5" fmla="*/ 40253 w 40253"/>
                    <a:gd name="connsiteY5" fmla="*/ 355473 h 357055"/>
                    <a:gd name="connsiteX6" fmla="*/ 20745 w 40253"/>
                    <a:gd name="connsiteY6" fmla="*/ 351191 h 357055"/>
                    <a:gd name="connsiteX7" fmla="*/ 6376 w 40253"/>
                    <a:gd name="connsiteY7" fmla="*/ 336298 h 357055"/>
                    <a:gd name="connsiteX8" fmla="*/ 6376 w 40253"/>
                    <a:gd name="connsiteY8" fmla="*/ 319883 h 357055"/>
                    <a:gd name="connsiteX9" fmla="*/ 6185 w 40253"/>
                    <a:gd name="connsiteY9" fmla="*/ 22030 h 357055"/>
                    <a:gd name="connsiteX10" fmla="*/ 0 w 40253"/>
                    <a:gd name="connsiteY10" fmla="*/ 0 h 357055"/>
                    <a:gd name="connsiteX11" fmla="*/ 1951 w 40253"/>
                    <a:gd name="connsiteY11" fmla="*/ 14512 h 35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0253" h="357055">
                      <a:moveTo>
                        <a:pt x="1951" y="14512"/>
                      </a:moveTo>
                      <a:cubicBezTo>
                        <a:pt x="2046" y="115573"/>
                        <a:pt x="1951" y="216586"/>
                        <a:pt x="2141" y="317647"/>
                      </a:cubicBezTo>
                      <a:cubicBezTo>
                        <a:pt x="2189" y="329780"/>
                        <a:pt x="-3235" y="345386"/>
                        <a:pt x="4710" y="353094"/>
                      </a:cubicBezTo>
                      <a:cubicBezTo>
                        <a:pt x="12609" y="360707"/>
                        <a:pt x="28120" y="354902"/>
                        <a:pt x="40253" y="355473"/>
                      </a:cubicBezTo>
                      <a:lnTo>
                        <a:pt x="40253" y="355473"/>
                      </a:lnTo>
                      <a:lnTo>
                        <a:pt x="40253" y="355473"/>
                      </a:lnTo>
                      <a:cubicBezTo>
                        <a:pt x="34543" y="350477"/>
                        <a:pt x="27454" y="350953"/>
                        <a:pt x="20745" y="351191"/>
                      </a:cubicBezTo>
                      <a:cubicBezTo>
                        <a:pt x="10039" y="351571"/>
                        <a:pt x="5995" y="346433"/>
                        <a:pt x="6376" y="336298"/>
                      </a:cubicBezTo>
                      <a:cubicBezTo>
                        <a:pt x="6566" y="330826"/>
                        <a:pt x="6376" y="325355"/>
                        <a:pt x="6376" y="319883"/>
                      </a:cubicBezTo>
                      <a:cubicBezTo>
                        <a:pt x="6376" y="220583"/>
                        <a:pt x="6471" y="121330"/>
                        <a:pt x="6185" y="22030"/>
                      </a:cubicBezTo>
                      <a:cubicBezTo>
                        <a:pt x="6185" y="14464"/>
                        <a:pt x="9278" y="5281"/>
                        <a:pt x="0" y="0"/>
                      </a:cubicBezTo>
                      <a:cubicBezTo>
                        <a:pt x="3569" y="4473"/>
                        <a:pt x="1951" y="9706"/>
                        <a:pt x="1951" y="1451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8" name="Freeform: Shape 165">
                  <a:extLst>
                    <a:ext uri="{FF2B5EF4-FFF2-40B4-BE49-F238E27FC236}">
                      <a16:creationId xmlns:a16="http://schemas.microsoft.com/office/drawing/2014/main" id="{CB35AEBA-0906-4494-996F-6C6B48AC67CE}"/>
                    </a:ext>
                  </a:extLst>
                </p:cNvPr>
                <p:cNvSpPr/>
                <p:nvPr/>
              </p:nvSpPr>
              <p:spPr>
                <a:xfrm>
                  <a:off x="4781610" y="2334354"/>
                  <a:ext cx="39149" cy="274912"/>
                </a:xfrm>
                <a:custGeom>
                  <a:avLst/>
                  <a:gdLst>
                    <a:gd name="connsiteX0" fmla="*/ 2189 w 39149"/>
                    <a:gd name="connsiteY0" fmla="*/ 27597 h 274912"/>
                    <a:gd name="connsiteX1" fmla="*/ 2236 w 39149"/>
                    <a:gd name="connsiteY1" fmla="*/ 94542 h 274912"/>
                    <a:gd name="connsiteX2" fmla="*/ 2331 w 39149"/>
                    <a:gd name="connsiteY2" fmla="*/ 261264 h 274912"/>
                    <a:gd name="connsiteX3" fmla="*/ 6804 w 39149"/>
                    <a:gd name="connsiteY3" fmla="*/ 273730 h 274912"/>
                    <a:gd name="connsiteX4" fmla="*/ 35067 w 39149"/>
                    <a:gd name="connsiteY4" fmla="*/ 272873 h 274912"/>
                    <a:gd name="connsiteX5" fmla="*/ 38112 w 39149"/>
                    <a:gd name="connsiteY5" fmla="*/ 252747 h 274912"/>
                    <a:gd name="connsiteX6" fmla="*/ 38778 w 39149"/>
                    <a:gd name="connsiteY6" fmla="*/ 0 h 274912"/>
                    <a:gd name="connsiteX7" fmla="*/ 33734 w 39149"/>
                    <a:gd name="connsiteY7" fmla="*/ 21697 h 274912"/>
                    <a:gd name="connsiteX8" fmla="*/ 33639 w 39149"/>
                    <a:gd name="connsiteY8" fmla="*/ 242850 h 274912"/>
                    <a:gd name="connsiteX9" fmla="*/ 20555 w 39149"/>
                    <a:gd name="connsiteY9" fmla="*/ 269733 h 274912"/>
                    <a:gd name="connsiteX10" fmla="*/ 6804 w 39149"/>
                    <a:gd name="connsiteY10" fmla="*/ 242184 h 274912"/>
                    <a:gd name="connsiteX11" fmla="*/ 6804 w 39149"/>
                    <a:gd name="connsiteY11" fmla="*/ 179378 h 274912"/>
                    <a:gd name="connsiteX12" fmla="*/ 6614 w 39149"/>
                    <a:gd name="connsiteY12" fmla="*/ 33306 h 274912"/>
                    <a:gd name="connsiteX13" fmla="*/ 0 w 39149"/>
                    <a:gd name="connsiteY13" fmla="*/ 14560 h 274912"/>
                    <a:gd name="connsiteX14" fmla="*/ 2189 w 39149"/>
                    <a:gd name="connsiteY14" fmla="*/ 27597 h 274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9149" h="274912">
                      <a:moveTo>
                        <a:pt x="2189" y="27597"/>
                      </a:moveTo>
                      <a:cubicBezTo>
                        <a:pt x="2331" y="49912"/>
                        <a:pt x="2236" y="72227"/>
                        <a:pt x="2236" y="94542"/>
                      </a:cubicBezTo>
                      <a:cubicBezTo>
                        <a:pt x="2236" y="150116"/>
                        <a:pt x="2189" y="205690"/>
                        <a:pt x="2331" y="261264"/>
                      </a:cubicBezTo>
                      <a:cubicBezTo>
                        <a:pt x="2331" y="265736"/>
                        <a:pt x="-333" y="272921"/>
                        <a:pt x="6804" y="273730"/>
                      </a:cubicBezTo>
                      <a:cubicBezTo>
                        <a:pt x="16177" y="274777"/>
                        <a:pt x="26788" y="276109"/>
                        <a:pt x="35067" y="272873"/>
                      </a:cubicBezTo>
                      <a:cubicBezTo>
                        <a:pt x="41918" y="270161"/>
                        <a:pt x="38064" y="259694"/>
                        <a:pt x="38112" y="252747"/>
                      </a:cubicBezTo>
                      <a:cubicBezTo>
                        <a:pt x="38492" y="168482"/>
                        <a:pt x="38588" y="84217"/>
                        <a:pt x="38778" y="0"/>
                      </a:cubicBezTo>
                      <a:cubicBezTo>
                        <a:pt x="31927" y="6043"/>
                        <a:pt x="33782" y="14227"/>
                        <a:pt x="33734" y="21697"/>
                      </a:cubicBezTo>
                      <a:cubicBezTo>
                        <a:pt x="33544" y="95399"/>
                        <a:pt x="33639" y="169148"/>
                        <a:pt x="33639" y="242850"/>
                      </a:cubicBezTo>
                      <a:cubicBezTo>
                        <a:pt x="33639" y="267592"/>
                        <a:pt x="32688" y="269543"/>
                        <a:pt x="20555" y="269733"/>
                      </a:cubicBezTo>
                      <a:cubicBezTo>
                        <a:pt x="7946" y="269971"/>
                        <a:pt x="6804" y="267687"/>
                        <a:pt x="6804" y="242184"/>
                      </a:cubicBezTo>
                      <a:cubicBezTo>
                        <a:pt x="6804" y="221249"/>
                        <a:pt x="6804" y="200313"/>
                        <a:pt x="6804" y="179378"/>
                      </a:cubicBezTo>
                      <a:cubicBezTo>
                        <a:pt x="6804" y="130703"/>
                        <a:pt x="6947" y="81981"/>
                        <a:pt x="6614" y="33306"/>
                      </a:cubicBezTo>
                      <a:cubicBezTo>
                        <a:pt x="6566" y="26645"/>
                        <a:pt x="8945" y="18414"/>
                        <a:pt x="0" y="14560"/>
                      </a:cubicBezTo>
                      <a:cubicBezTo>
                        <a:pt x="3616" y="18414"/>
                        <a:pt x="2141" y="23219"/>
                        <a:pt x="2189" y="27597"/>
                      </a:cubicBezTo>
                      <a:close/>
                    </a:path>
                  </a:pathLst>
                </a:custGeom>
                <a:solidFill>
                  <a:srgbClr val="1D98C5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9" name="Freeform: Shape 166">
                  <a:extLst>
                    <a:ext uri="{FF2B5EF4-FFF2-40B4-BE49-F238E27FC236}">
                      <a16:creationId xmlns:a16="http://schemas.microsoft.com/office/drawing/2014/main" id="{5EB4F880-2E44-4303-9331-4A6826804AD6}"/>
                    </a:ext>
                  </a:extLst>
                </p:cNvPr>
                <p:cNvSpPr/>
                <p:nvPr/>
              </p:nvSpPr>
              <p:spPr>
                <a:xfrm>
                  <a:off x="4176814" y="3233807"/>
                  <a:ext cx="400921" cy="94238"/>
                </a:xfrm>
                <a:custGeom>
                  <a:avLst/>
                  <a:gdLst>
                    <a:gd name="connsiteX0" fmla="*/ 33022 w 400921"/>
                    <a:gd name="connsiteY0" fmla="*/ 1624 h 94238"/>
                    <a:gd name="connsiteX1" fmla="*/ 1 w 400921"/>
                    <a:gd name="connsiteY1" fmla="*/ 54867 h 94238"/>
                    <a:gd name="connsiteX2" fmla="*/ 26408 w 400921"/>
                    <a:gd name="connsiteY2" fmla="*/ 87221 h 94238"/>
                    <a:gd name="connsiteX3" fmla="*/ 75702 w 400921"/>
                    <a:gd name="connsiteY3" fmla="*/ 79371 h 94238"/>
                    <a:gd name="connsiteX4" fmla="*/ 94829 w 400921"/>
                    <a:gd name="connsiteY4" fmla="*/ 71948 h 94238"/>
                    <a:gd name="connsiteX5" fmla="*/ 302327 w 400921"/>
                    <a:gd name="connsiteY5" fmla="*/ 71996 h 94238"/>
                    <a:gd name="connsiteX6" fmla="*/ 323405 w 400921"/>
                    <a:gd name="connsiteY6" fmla="*/ 80465 h 94238"/>
                    <a:gd name="connsiteX7" fmla="*/ 389780 w 400921"/>
                    <a:gd name="connsiteY7" fmla="*/ 78324 h 94238"/>
                    <a:gd name="connsiteX8" fmla="*/ 382785 w 400921"/>
                    <a:gd name="connsiteY8" fmla="*/ 11949 h 94238"/>
                    <a:gd name="connsiteX9" fmla="*/ 317457 w 400921"/>
                    <a:gd name="connsiteY9" fmla="*/ 23844 h 94238"/>
                    <a:gd name="connsiteX10" fmla="*/ 300186 w 400921"/>
                    <a:gd name="connsiteY10" fmla="*/ 33123 h 94238"/>
                    <a:gd name="connsiteX11" fmla="*/ 102251 w 400921"/>
                    <a:gd name="connsiteY11" fmla="*/ 33123 h 94238"/>
                    <a:gd name="connsiteX12" fmla="*/ 84361 w 400921"/>
                    <a:gd name="connsiteY12" fmla="*/ 22988 h 94238"/>
                    <a:gd name="connsiteX13" fmla="*/ 33022 w 400921"/>
                    <a:gd name="connsiteY13" fmla="*/ 1624 h 94238"/>
                    <a:gd name="connsiteX14" fmla="*/ 355141 w 400921"/>
                    <a:gd name="connsiteY14" fmla="*/ 41735 h 94238"/>
                    <a:gd name="connsiteX15" fmla="*/ 362421 w 400921"/>
                    <a:gd name="connsiteY15" fmla="*/ 48158 h 94238"/>
                    <a:gd name="connsiteX16" fmla="*/ 356188 w 400921"/>
                    <a:gd name="connsiteY16" fmla="*/ 55343 h 94238"/>
                    <a:gd name="connsiteX17" fmla="*/ 348337 w 400921"/>
                    <a:gd name="connsiteY17" fmla="*/ 48301 h 94238"/>
                    <a:gd name="connsiteX18" fmla="*/ 355141 w 400921"/>
                    <a:gd name="connsiteY18" fmla="*/ 41735 h 94238"/>
                    <a:gd name="connsiteX19" fmla="*/ 52197 w 400921"/>
                    <a:gd name="connsiteY19" fmla="*/ 45541 h 94238"/>
                    <a:gd name="connsiteX20" fmla="*/ 45536 w 400921"/>
                    <a:gd name="connsiteY20" fmla="*/ 52678 h 94238"/>
                    <a:gd name="connsiteX21" fmla="*/ 38589 w 400921"/>
                    <a:gd name="connsiteY21" fmla="*/ 46159 h 94238"/>
                    <a:gd name="connsiteX22" fmla="*/ 45060 w 400921"/>
                    <a:gd name="connsiteY22" fmla="*/ 39213 h 94238"/>
                    <a:gd name="connsiteX23" fmla="*/ 52197 w 400921"/>
                    <a:gd name="connsiteY23" fmla="*/ 45541 h 94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00921" h="94238">
                      <a:moveTo>
                        <a:pt x="33022" y="1624"/>
                      </a:moveTo>
                      <a:cubicBezTo>
                        <a:pt x="13181" y="7096"/>
                        <a:pt x="-142" y="25129"/>
                        <a:pt x="1" y="54867"/>
                      </a:cubicBezTo>
                      <a:cubicBezTo>
                        <a:pt x="287" y="65382"/>
                        <a:pt x="9232" y="79418"/>
                        <a:pt x="26408" y="87221"/>
                      </a:cubicBezTo>
                      <a:cubicBezTo>
                        <a:pt x="44156" y="95262"/>
                        <a:pt x="61380" y="92550"/>
                        <a:pt x="75702" y="79371"/>
                      </a:cubicBezTo>
                      <a:cubicBezTo>
                        <a:pt x="81601" y="73947"/>
                        <a:pt x="87026" y="71948"/>
                        <a:pt x="94829" y="71948"/>
                      </a:cubicBezTo>
                      <a:cubicBezTo>
                        <a:pt x="164011" y="72234"/>
                        <a:pt x="233192" y="72234"/>
                        <a:pt x="302327" y="71996"/>
                      </a:cubicBezTo>
                      <a:cubicBezTo>
                        <a:pt x="310844" y="71948"/>
                        <a:pt x="316982" y="73471"/>
                        <a:pt x="323405" y="80465"/>
                      </a:cubicBezTo>
                      <a:cubicBezTo>
                        <a:pt x="341485" y="99973"/>
                        <a:pt x="372175" y="98308"/>
                        <a:pt x="389780" y="78324"/>
                      </a:cubicBezTo>
                      <a:cubicBezTo>
                        <a:pt x="407099" y="58673"/>
                        <a:pt x="403816" y="27651"/>
                        <a:pt x="382785" y="11949"/>
                      </a:cubicBezTo>
                      <a:cubicBezTo>
                        <a:pt x="361422" y="-3990"/>
                        <a:pt x="331256" y="1006"/>
                        <a:pt x="317457" y="23844"/>
                      </a:cubicBezTo>
                      <a:cubicBezTo>
                        <a:pt x="312937" y="31362"/>
                        <a:pt x="308179" y="33170"/>
                        <a:pt x="300186" y="33123"/>
                      </a:cubicBezTo>
                      <a:cubicBezTo>
                        <a:pt x="234192" y="32837"/>
                        <a:pt x="168198" y="32837"/>
                        <a:pt x="102251" y="33123"/>
                      </a:cubicBezTo>
                      <a:cubicBezTo>
                        <a:pt x="93687" y="33170"/>
                        <a:pt x="88691" y="31410"/>
                        <a:pt x="84361" y="22988"/>
                      </a:cubicBezTo>
                      <a:cubicBezTo>
                        <a:pt x="74893" y="4622"/>
                        <a:pt x="52720" y="-3800"/>
                        <a:pt x="33022" y="1624"/>
                      </a:cubicBezTo>
                      <a:close/>
                      <a:moveTo>
                        <a:pt x="355141" y="41735"/>
                      </a:moveTo>
                      <a:cubicBezTo>
                        <a:pt x="359614" y="41592"/>
                        <a:pt x="361517" y="44066"/>
                        <a:pt x="362421" y="48158"/>
                      </a:cubicBezTo>
                      <a:cubicBezTo>
                        <a:pt x="361898" y="51726"/>
                        <a:pt x="360327" y="54867"/>
                        <a:pt x="356188" y="55343"/>
                      </a:cubicBezTo>
                      <a:cubicBezTo>
                        <a:pt x="351287" y="55866"/>
                        <a:pt x="348480" y="52535"/>
                        <a:pt x="348337" y="48301"/>
                      </a:cubicBezTo>
                      <a:cubicBezTo>
                        <a:pt x="348147" y="44637"/>
                        <a:pt x="350716" y="41925"/>
                        <a:pt x="355141" y="41735"/>
                      </a:cubicBezTo>
                      <a:close/>
                      <a:moveTo>
                        <a:pt x="52197" y="45541"/>
                      </a:moveTo>
                      <a:cubicBezTo>
                        <a:pt x="51864" y="49776"/>
                        <a:pt x="49723" y="52440"/>
                        <a:pt x="45536" y="52678"/>
                      </a:cubicBezTo>
                      <a:cubicBezTo>
                        <a:pt x="41206" y="52916"/>
                        <a:pt x="38779" y="50394"/>
                        <a:pt x="38589" y="46159"/>
                      </a:cubicBezTo>
                      <a:cubicBezTo>
                        <a:pt x="38446" y="41925"/>
                        <a:pt x="40682" y="39308"/>
                        <a:pt x="45060" y="39213"/>
                      </a:cubicBezTo>
                      <a:cubicBezTo>
                        <a:pt x="49294" y="39070"/>
                        <a:pt x="51673" y="41354"/>
                        <a:pt x="52197" y="4554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0" name="Freeform: Shape 167">
                  <a:extLst>
                    <a:ext uri="{FF2B5EF4-FFF2-40B4-BE49-F238E27FC236}">
                      <a16:creationId xmlns:a16="http://schemas.microsoft.com/office/drawing/2014/main" id="{C3CFC2C9-2734-4751-BB21-558CE4AEF5C7}"/>
                    </a:ext>
                  </a:extLst>
                </p:cNvPr>
                <p:cNvSpPr/>
                <p:nvPr/>
              </p:nvSpPr>
              <p:spPr>
                <a:xfrm>
                  <a:off x="5061386" y="2324989"/>
                  <a:ext cx="91267" cy="278622"/>
                </a:xfrm>
                <a:custGeom>
                  <a:avLst/>
                  <a:gdLst>
                    <a:gd name="connsiteX0" fmla="*/ 35824 w 91267"/>
                    <a:gd name="connsiteY0" fmla="*/ 108903 h 278622"/>
                    <a:gd name="connsiteX1" fmla="*/ 35967 w 91267"/>
                    <a:gd name="connsiteY1" fmla="*/ 256497 h 278622"/>
                    <a:gd name="connsiteX2" fmla="*/ 36395 w 91267"/>
                    <a:gd name="connsiteY2" fmla="*/ 270153 h 278622"/>
                    <a:gd name="connsiteX3" fmla="*/ 45102 w 91267"/>
                    <a:gd name="connsiteY3" fmla="*/ 278622 h 278622"/>
                    <a:gd name="connsiteX4" fmla="*/ 54238 w 91267"/>
                    <a:gd name="connsiteY4" fmla="*/ 270629 h 278622"/>
                    <a:gd name="connsiteX5" fmla="*/ 54761 w 91267"/>
                    <a:gd name="connsiteY5" fmla="*/ 256973 h 278622"/>
                    <a:gd name="connsiteX6" fmla="*/ 54951 w 91267"/>
                    <a:gd name="connsiteY6" fmla="*/ 107999 h 278622"/>
                    <a:gd name="connsiteX7" fmla="*/ 61755 w 91267"/>
                    <a:gd name="connsiteY7" fmla="*/ 89490 h 278622"/>
                    <a:gd name="connsiteX8" fmla="*/ 61755 w 91267"/>
                    <a:gd name="connsiteY8" fmla="*/ 89490 h 278622"/>
                    <a:gd name="connsiteX9" fmla="*/ 61755 w 91267"/>
                    <a:gd name="connsiteY9" fmla="*/ 89490 h 278622"/>
                    <a:gd name="connsiteX10" fmla="*/ 71033 w 91267"/>
                    <a:gd name="connsiteY10" fmla="*/ 84019 h 278622"/>
                    <a:gd name="connsiteX11" fmla="*/ 89590 w 91267"/>
                    <a:gd name="connsiteY11" fmla="*/ 34107 h 278622"/>
                    <a:gd name="connsiteX12" fmla="*/ 47148 w 91267"/>
                    <a:gd name="connsiteY12" fmla="*/ 39 h 278622"/>
                    <a:gd name="connsiteX13" fmla="*/ 3612 w 91267"/>
                    <a:gd name="connsiteY13" fmla="*/ 28873 h 278622"/>
                    <a:gd name="connsiteX14" fmla="*/ 29876 w 91267"/>
                    <a:gd name="connsiteY14" fmla="*/ 89395 h 278622"/>
                    <a:gd name="connsiteX15" fmla="*/ 29876 w 91267"/>
                    <a:gd name="connsiteY15" fmla="*/ 89395 h 278622"/>
                    <a:gd name="connsiteX16" fmla="*/ 29876 w 91267"/>
                    <a:gd name="connsiteY16" fmla="*/ 89395 h 278622"/>
                    <a:gd name="connsiteX17" fmla="*/ 35824 w 91267"/>
                    <a:gd name="connsiteY17" fmla="*/ 108903 h 278622"/>
                    <a:gd name="connsiteX18" fmla="*/ 45911 w 91267"/>
                    <a:gd name="connsiteY18" fmla="*/ 38865 h 278622"/>
                    <a:gd name="connsiteX19" fmla="*/ 53191 w 91267"/>
                    <a:gd name="connsiteY19" fmla="*/ 45288 h 278622"/>
                    <a:gd name="connsiteX20" fmla="*/ 46196 w 91267"/>
                    <a:gd name="connsiteY20" fmla="*/ 52949 h 278622"/>
                    <a:gd name="connsiteX21" fmla="*/ 38964 w 91267"/>
                    <a:gd name="connsiteY21" fmla="*/ 45431 h 278622"/>
                    <a:gd name="connsiteX22" fmla="*/ 45911 w 91267"/>
                    <a:gd name="connsiteY22" fmla="*/ 38865 h 278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1267" h="278622">
                      <a:moveTo>
                        <a:pt x="35824" y="108903"/>
                      </a:moveTo>
                      <a:cubicBezTo>
                        <a:pt x="36109" y="158101"/>
                        <a:pt x="35967" y="207299"/>
                        <a:pt x="35967" y="256497"/>
                      </a:cubicBezTo>
                      <a:cubicBezTo>
                        <a:pt x="35967" y="261065"/>
                        <a:pt x="35871" y="265585"/>
                        <a:pt x="36395" y="270153"/>
                      </a:cubicBezTo>
                      <a:cubicBezTo>
                        <a:pt x="37013" y="275387"/>
                        <a:pt x="39440" y="278527"/>
                        <a:pt x="45102" y="278622"/>
                      </a:cubicBezTo>
                      <a:cubicBezTo>
                        <a:pt x="50621" y="278670"/>
                        <a:pt x="53524" y="276053"/>
                        <a:pt x="54238" y="270629"/>
                      </a:cubicBezTo>
                      <a:cubicBezTo>
                        <a:pt x="54808" y="266109"/>
                        <a:pt x="54761" y="261541"/>
                        <a:pt x="54761" y="256973"/>
                      </a:cubicBezTo>
                      <a:cubicBezTo>
                        <a:pt x="54808" y="207299"/>
                        <a:pt x="54618" y="157673"/>
                        <a:pt x="54951" y="107999"/>
                      </a:cubicBezTo>
                      <a:cubicBezTo>
                        <a:pt x="54999" y="101385"/>
                        <a:pt x="52429" y="93059"/>
                        <a:pt x="61755" y="89490"/>
                      </a:cubicBezTo>
                      <a:lnTo>
                        <a:pt x="61755" y="89490"/>
                      </a:lnTo>
                      <a:lnTo>
                        <a:pt x="61755" y="89490"/>
                      </a:lnTo>
                      <a:cubicBezTo>
                        <a:pt x="64848" y="87682"/>
                        <a:pt x="68083" y="86065"/>
                        <a:pt x="71033" y="84019"/>
                      </a:cubicBezTo>
                      <a:cubicBezTo>
                        <a:pt x="87591" y="72790"/>
                        <a:pt x="94823" y="53139"/>
                        <a:pt x="89590" y="34107"/>
                      </a:cubicBezTo>
                      <a:cubicBezTo>
                        <a:pt x="84118" y="14266"/>
                        <a:pt x="67512" y="943"/>
                        <a:pt x="47148" y="39"/>
                      </a:cubicBezTo>
                      <a:cubicBezTo>
                        <a:pt x="28544" y="-770"/>
                        <a:pt x="10797" y="10983"/>
                        <a:pt x="3612" y="28873"/>
                      </a:cubicBezTo>
                      <a:cubicBezTo>
                        <a:pt x="-5904" y="52473"/>
                        <a:pt x="3564" y="74265"/>
                        <a:pt x="29876" y="89395"/>
                      </a:cubicBezTo>
                      <a:cubicBezTo>
                        <a:pt x="29876" y="89395"/>
                        <a:pt x="29876" y="89395"/>
                        <a:pt x="29876" y="89395"/>
                      </a:cubicBezTo>
                      <a:cubicBezTo>
                        <a:pt x="29876" y="89395"/>
                        <a:pt x="29876" y="89395"/>
                        <a:pt x="29876" y="89395"/>
                      </a:cubicBezTo>
                      <a:cubicBezTo>
                        <a:pt x="37965" y="94011"/>
                        <a:pt x="35776" y="102099"/>
                        <a:pt x="35824" y="108903"/>
                      </a:cubicBezTo>
                      <a:close/>
                      <a:moveTo>
                        <a:pt x="45911" y="38865"/>
                      </a:moveTo>
                      <a:cubicBezTo>
                        <a:pt x="49765" y="39055"/>
                        <a:pt x="52001" y="42053"/>
                        <a:pt x="53191" y="45288"/>
                      </a:cubicBezTo>
                      <a:cubicBezTo>
                        <a:pt x="52429" y="49761"/>
                        <a:pt x="49908" y="52616"/>
                        <a:pt x="46196" y="52949"/>
                      </a:cubicBezTo>
                      <a:cubicBezTo>
                        <a:pt x="41391" y="53424"/>
                        <a:pt x="38916" y="49999"/>
                        <a:pt x="38964" y="45431"/>
                      </a:cubicBezTo>
                      <a:cubicBezTo>
                        <a:pt x="39059" y="41244"/>
                        <a:pt x="41914" y="38675"/>
                        <a:pt x="45911" y="38865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1" name="Freeform: Shape 168">
                  <a:extLst>
                    <a:ext uri="{FF2B5EF4-FFF2-40B4-BE49-F238E27FC236}">
                      <a16:creationId xmlns:a16="http://schemas.microsoft.com/office/drawing/2014/main" id="{8E8D5BD1-6CE4-4B05-B9D0-1F74752EA9E4}"/>
                    </a:ext>
                  </a:extLst>
                </p:cNvPr>
                <p:cNvSpPr/>
                <p:nvPr/>
              </p:nvSpPr>
              <p:spPr>
                <a:xfrm>
                  <a:off x="5091120" y="2414432"/>
                  <a:ext cx="31926" cy="194603"/>
                </a:xfrm>
                <a:custGeom>
                  <a:avLst/>
                  <a:gdLst>
                    <a:gd name="connsiteX0" fmla="*/ 1998 w 31926"/>
                    <a:gd name="connsiteY0" fmla="*/ 14464 h 194603"/>
                    <a:gd name="connsiteX1" fmla="*/ 1808 w 31926"/>
                    <a:gd name="connsiteY1" fmla="*/ 180996 h 194603"/>
                    <a:gd name="connsiteX2" fmla="*/ 15749 w 31926"/>
                    <a:gd name="connsiteY2" fmla="*/ 194604 h 194603"/>
                    <a:gd name="connsiteX3" fmla="*/ 29738 w 31926"/>
                    <a:gd name="connsiteY3" fmla="*/ 180805 h 194603"/>
                    <a:gd name="connsiteX4" fmla="*/ 29548 w 31926"/>
                    <a:gd name="connsiteY4" fmla="*/ 14274 h 194603"/>
                    <a:gd name="connsiteX5" fmla="*/ 31927 w 31926"/>
                    <a:gd name="connsiteY5" fmla="*/ 0 h 194603"/>
                    <a:gd name="connsiteX6" fmla="*/ 31927 w 31926"/>
                    <a:gd name="connsiteY6" fmla="*/ 0 h 194603"/>
                    <a:gd name="connsiteX7" fmla="*/ 25123 w 31926"/>
                    <a:gd name="connsiteY7" fmla="*/ 18509 h 194603"/>
                    <a:gd name="connsiteX8" fmla="*/ 24932 w 31926"/>
                    <a:gd name="connsiteY8" fmla="*/ 167483 h 194603"/>
                    <a:gd name="connsiteX9" fmla="*/ 24409 w 31926"/>
                    <a:gd name="connsiteY9" fmla="*/ 181139 h 194603"/>
                    <a:gd name="connsiteX10" fmla="*/ 15273 w 31926"/>
                    <a:gd name="connsiteY10" fmla="*/ 189132 h 194603"/>
                    <a:gd name="connsiteX11" fmla="*/ 6566 w 31926"/>
                    <a:gd name="connsiteY11" fmla="*/ 180663 h 194603"/>
                    <a:gd name="connsiteX12" fmla="*/ 6138 w 31926"/>
                    <a:gd name="connsiteY12" fmla="*/ 167007 h 194603"/>
                    <a:gd name="connsiteX13" fmla="*/ 5995 w 31926"/>
                    <a:gd name="connsiteY13" fmla="*/ 19413 h 194603"/>
                    <a:gd name="connsiteX14" fmla="*/ 0 w 31926"/>
                    <a:gd name="connsiteY14" fmla="*/ 0 h 194603"/>
                    <a:gd name="connsiteX15" fmla="*/ 0 w 31926"/>
                    <a:gd name="connsiteY15" fmla="*/ 0 h 194603"/>
                    <a:gd name="connsiteX16" fmla="*/ 1998 w 31926"/>
                    <a:gd name="connsiteY16" fmla="*/ 14464 h 194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1926" h="194603">
                      <a:moveTo>
                        <a:pt x="1998" y="14464"/>
                      </a:moveTo>
                      <a:cubicBezTo>
                        <a:pt x="2141" y="69991"/>
                        <a:pt x="2427" y="125517"/>
                        <a:pt x="1808" y="180996"/>
                      </a:cubicBezTo>
                      <a:cubicBezTo>
                        <a:pt x="1713" y="192177"/>
                        <a:pt x="5377" y="194604"/>
                        <a:pt x="15749" y="194604"/>
                      </a:cubicBezTo>
                      <a:cubicBezTo>
                        <a:pt x="26264" y="194604"/>
                        <a:pt x="29833" y="191892"/>
                        <a:pt x="29738" y="180805"/>
                      </a:cubicBezTo>
                      <a:cubicBezTo>
                        <a:pt x="29167" y="125279"/>
                        <a:pt x="29452" y="69800"/>
                        <a:pt x="29548" y="14274"/>
                      </a:cubicBezTo>
                      <a:cubicBezTo>
                        <a:pt x="29548" y="9469"/>
                        <a:pt x="27692" y="4187"/>
                        <a:pt x="31927" y="0"/>
                      </a:cubicBezTo>
                      <a:lnTo>
                        <a:pt x="31927" y="0"/>
                      </a:lnTo>
                      <a:cubicBezTo>
                        <a:pt x="22648" y="3569"/>
                        <a:pt x="25170" y="11895"/>
                        <a:pt x="25123" y="18509"/>
                      </a:cubicBezTo>
                      <a:cubicBezTo>
                        <a:pt x="24789" y="68183"/>
                        <a:pt x="24980" y="117809"/>
                        <a:pt x="24932" y="167483"/>
                      </a:cubicBezTo>
                      <a:cubicBezTo>
                        <a:pt x="24932" y="172051"/>
                        <a:pt x="25027" y="176571"/>
                        <a:pt x="24409" y="181139"/>
                      </a:cubicBezTo>
                      <a:cubicBezTo>
                        <a:pt x="23695" y="186563"/>
                        <a:pt x="20793" y="189180"/>
                        <a:pt x="15273" y="189132"/>
                      </a:cubicBezTo>
                      <a:cubicBezTo>
                        <a:pt x="9611" y="189084"/>
                        <a:pt x="7185" y="185944"/>
                        <a:pt x="6566" y="180663"/>
                      </a:cubicBezTo>
                      <a:cubicBezTo>
                        <a:pt x="6043" y="176095"/>
                        <a:pt x="6138" y="171575"/>
                        <a:pt x="6138" y="167007"/>
                      </a:cubicBezTo>
                      <a:cubicBezTo>
                        <a:pt x="6090" y="117809"/>
                        <a:pt x="6281" y="68611"/>
                        <a:pt x="5995" y="19413"/>
                      </a:cubicBezTo>
                      <a:cubicBezTo>
                        <a:pt x="5948" y="12609"/>
                        <a:pt x="8136" y="452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711" y="4425"/>
                        <a:pt x="1951" y="9659"/>
                        <a:pt x="1998" y="14464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2" name="Freeform: Shape 169">
                  <a:extLst>
                    <a:ext uri="{FF2B5EF4-FFF2-40B4-BE49-F238E27FC236}">
                      <a16:creationId xmlns:a16="http://schemas.microsoft.com/office/drawing/2014/main" id="{892CB053-3CF8-48F5-BE70-BE132DABF55A}"/>
                    </a:ext>
                  </a:extLst>
                </p:cNvPr>
                <p:cNvSpPr/>
                <p:nvPr/>
              </p:nvSpPr>
              <p:spPr>
                <a:xfrm>
                  <a:off x="2949575" y="2687988"/>
                  <a:ext cx="136669" cy="92123"/>
                </a:xfrm>
                <a:custGeom>
                  <a:avLst/>
                  <a:gdLst>
                    <a:gd name="connsiteX0" fmla="*/ 95 w 136669"/>
                    <a:gd name="connsiteY0" fmla="*/ 69070 h 92123"/>
                    <a:gd name="connsiteX1" fmla="*/ 32830 w 136669"/>
                    <a:gd name="connsiteY1" fmla="*/ 68784 h 92123"/>
                    <a:gd name="connsiteX2" fmla="*/ 59904 w 136669"/>
                    <a:gd name="connsiteY2" fmla="*/ 79157 h 92123"/>
                    <a:gd name="connsiteX3" fmla="*/ 124280 w 136669"/>
                    <a:gd name="connsiteY3" fmla="*/ 77063 h 92123"/>
                    <a:gd name="connsiteX4" fmla="*/ 121425 w 136669"/>
                    <a:gd name="connsiteY4" fmla="*/ 12449 h 92123"/>
                    <a:gd name="connsiteX5" fmla="*/ 58381 w 136669"/>
                    <a:gd name="connsiteY5" fmla="*/ 15161 h 92123"/>
                    <a:gd name="connsiteX6" fmla="*/ 23172 w 136669"/>
                    <a:gd name="connsiteY6" fmla="*/ 29816 h 92123"/>
                    <a:gd name="connsiteX7" fmla="*/ 0 w 136669"/>
                    <a:gd name="connsiteY7" fmla="*/ 29578 h 92123"/>
                    <a:gd name="connsiteX8" fmla="*/ 95 w 136669"/>
                    <a:gd name="connsiteY8" fmla="*/ 69070 h 92123"/>
                    <a:gd name="connsiteX9" fmla="*/ 91354 w 136669"/>
                    <a:gd name="connsiteY9" fmla="*/ 39189 h 92123"/>
                    <a:gd name="connsiteX10" fmla="*/ 98206 w 136669"/>
                    <a:gd name="connsiteY10" fmla="*/ 45565 h 92123"/>
                    <a:gd name="connsiteX11" fmla="*/ 90831 w 136669"/>
                    <a:gd name="connsiteY11" fmla="*/ 53130 h 92123"/>
                    <a:gd name="connsiteX12" fmla="*/ 84122 w 136669"/>
                    <a:gd name="connsiteY12" fmla="*/ 46564 h 92123"/>
                    <a:gd name="connsiteX13" fmla="*/ 91354 w 136669"/>
                    <a:gd name="connsiteY13" fmla="*/ 39189 h 92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6669" h="92123">
                      <a:moveTo>
                        <a:pt x="95" y="69070"/>
                      </a:moveTo>
                      <a:cubicBezTo>
                        <a:pt x="10991" y="69022"/>
                        <a:pt x="21935" y="69308"/>
                        <a:pt x="32830" y="68784"/>
                      </a:cubicBezTo>
                      <a:cubicBezTo>
                        <a:pt x="43536" y="68308"/>
                        <a:pt x="51625" y="69974"/>
                        <a:pt x="59904" y="79157"/>
                      </a:cubicBezTo>
                      <a:cubicBezTo>
                        <a:pt x="76795" y="97761"/>
                        <a:pt x="106961" y="95715"/>
                        <a:pt x="124280" y="77063"/>
                      </a:cubicBezTo>
                      <a:cubicBezTo>
                        <a:pt x="141837" y="58174"/>
                        <a:pt x="140600" y="30101"/>
                        <a:pt x="121425" y="12449"/>
                      </a:cubicBezTo>
                      <a:cubicBezTo>
                        <a:pt x="103202" y="-4347"/>
                        <a:pt x="72417" y="-4823"/>
                        <a:pt x="58381" y="15161"/>
                      </a:cubicBezTo>
                      <a:cubicBezTo>
                        <a:pt x="48342" y="29435"/>
                        <a:pt x="37303" y="30577"/>
                        <a:pt x="23172" y="29816"/>
                      </a:cubicBezTo>
                      <a:cubicBezTo>
                        <a:pt x="15464" y="29388"/>
                        <a:pt x="7708" y="29626"/>
                        <a:pt x="0" y="29578"/>
                      </a:cubicBezTo>
                      <a:cubicBezTo>
                        <a:pt x="6376" y="42758"/>
                        <a:pt x="6233" y="55890"/>
                        <a:pt x="95" y="69070"/>
                      </a:cubicBezTo>
                      <a:close/>
                      <a:moveTo>
                        <a:pt x="91354" y="39189"/>
                      </a:moveTo>
                      <a:cubicBezTo>
                        <a:pt x="95256" y="39522"/>
                        <a:pt x="97016" y="42900"/>
                        <a:pt x="98206" y="45565"/>
                      </a:cubicBezTo>
                      <a:cubicBezTo>
                        <a:pt x="97302" y="50513"/>
                        <a:pt x="94495" y="52988"/>
                        <a:pt x="90831" y="53130"/>
                      </a:cubicBezTo>
                      <a:cubicBezTo>
                        <a:pt x="87025" y="53273"/>
                        <a:pt x="84075" y="51037"/>
                        <a:pt x="84122" y="46564"/>
                      </a:cubicBezTo>
                      <a:cubicBezTo>
                        <a:pt x="84170" y="41759"/>
                        <a:pt x="86549" y="38761"/>
                        <a:pt x="91354" y="39189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3" name="Freeform: Shape 170">
                  <a:extLst>
                    <a:ext uri="{FF2B5EF4-FFF2-40B4-BE49-F238E27FC236}">
                      <a16:creationId xmlns:a16="http://schemas.microsoft.com/office/drawing/2014/main" id="{8D968B79-EBE5-43BD-9538-739FCBA66863}"/>
                    </a:ext>
                  </a:extLst>
                </p:cNvPr>
                <p:cNvSpPr/>
                <p:nvPr/>
              </p:nvSpPr>
              <p:spPr>
                <a:xfrm>
                  <a:off x="2949575" y="2801010"/>
                  <a:ext cx="136606" cy="92135"/>
                </a:xfrm>
                <a:custGeom>
                  <a:avLst/>
                  <a:gdLst>
                    <a:gd name="connsiteX0" fmla="*/ 0 w 136606"/>
                    <a:gd name="connsiteY0" fmla="*/ 67814 h 92135"/>
                    <a:gd name="connsiteX1" fmla="*/ 25884 w 136606"/>
                    <a:gd name="connsiteY1" fmla="*/ 67576 h 92135"/>
                    <a:gd name="connsiteX2" fmla="*/ 61569 w 136606"/>
                    <a:gd name="connsiteY2" fmla="*/ 80090 h 92135"/>
                    <a:gd name="connsiteX3" fmla="*/ 124661 w 136606"/>
                    <a:gd name="connsiteY3" fmla="*/ 76426 h 92135"/>
                    <a:gd name="connsiteX4" fmla="*/ 121996 w 136606"/>
                    <a:gd name="connsiteY4" fmla="*/ 12811 h 92135"/>
                    <a:gd name="connsiteX5" fmla="*/ 58857 w 136606"/>
                    <a:gd name="connsiteY5" fmla="*/ 14382 h 92135"/>
                    <a:gd name="connsiteX6" fmla="*/ 23219 w 136606"/>
                    <a:gd name="connsiteY6" fmla="*/ 28561 h 92135"/>
                    <a:gd name="connsiteX7" fmla="*/ 48 w 136606"/>
                    <a:gd name="connsiteY7" fmla="*/ 28370 h 92135"/>
                    <a:gd name="connsiteX8" fmla="*/ 48 w 136606"/>
                    <a:gd name="connsiteY8" fmla="*/ 28370 h 92135"/>
                    <a:gd name="connsiteX9" fmla="*/ 0 w 136606"/>
                    <a:gd name="connsiteY9" fmla="*/ 67814 h 92135"/>
                    <a:gd name="connsiteX10" fmla="*/ 90403 w 136606"/>
                    <a:gd name="connsiteY10" fmla="*/ 39409 h 92135"/>
                    <a:gd name="connsiteX11" fmla="*/ 98063 w 136606"/>
                    <a:gd name="connsiteY11" fmla="*/ 45452 h 92135"/>
                    <a:gd name="connsiteX12" fmla="*/ 91307 w 136606"/>
                    <a:gd name="connsiteY12" fmla="*/ 52874 h 92135"/>
                    <a:gd name="connsiteX13" fmla="*/ 84265 w 136606"/>
                    <a:gd name="connsiteY13" fmla="*/ 46451 h 92135"/>
                    <a:gd name="connsiteX14" fmla="*/ 90403 w 136606"/>
                    <a:gd name="connsiteY14" fmla="*/ 39409 h 92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6606" h="92135">
                      <a:moveTo>
                        <a:pt x="0" y="67814"/>
                      </a:moveTo>
                      <a:cubicBezTo>
                        <a:pt x="8612" y="67767"/>
                        <a:pt x="17272" y="68005"/>
                        <a:pt x="25884" y="67576"/>
                      </a:cubicBezTo>
                      <a:cubicBezTo>
                        <a:pt x="39539" y="66863"/>
                        <a:pt x="50673" y="68290"/>
                        <a:pt x="61569" y="80090"/>
                      </a:cubicBezTo>
                      <a:cubicBezTo>
                        <a:pt x="78317" y="98218"/>
                        <a:pt x="108007" y="94983"/>
                        <a:pt x="124661" y="76426"/>
                      </a:cubicBezTo>
                      <a:cubicBezTo>
                        <a:pt x="141552" y="57584"/>
                        <a:pt x="140410" y="30511"/>
                        <a:pt x="121996" y="12811"/>
                      </a:cubicBezTo>
                      <a:cubicBezTo>
                        <a:pt x="104534" y="-3937"/>
                        <a:pt x="72513" y="-5126"/>
                        <a:pt x="58857" y="14382"/>
                      </a:cubicBezTo>
                      <a:cubicBezTo>
                        <a:pt x="48580" y="29084"/>
                        <a:pt x="37018" y="28751"/>
                        <a:pt x="23219" y="28561"/>
                      </a:cubicBezTo>
                      <a:cubicBezTo>
                        <a:pt x="15511" y="28418"/>
                        <a:pt x="7756" y="28418"/>
                        <a:pt x="48" y="28370"/>
                      </a:cubicBezTo>
                      <a:lnTo>
                        <a:pt x="48" y="28370"/>
                      </a:lnTo>
                      <a:cubicBezTo>
                        <a:pt x="6281" y="41502"/>
                        <a:pt x="6328" y="54682"/>
                        <a:pt x="0" y="67814"/>
                      </a:cubicBezTo>
                      <a:close/>
                      <a:moveTo>
                        <a:pt x="90403" y="39409"/>
                      </a:moveTo>
                      <a:cubicBezTo>
                        <a:pt x="94447" y="39361"/>
                        <a:pt x="97112" y="41455"/>
                        <a:pt x="98063" y="45452"/>
                      </a:cubicBezTo>
                      <a:cubicBezTo>
                        <a:pt x="97540" y="49591"/>
                        <a:pt x="95066" y="52398"/>
                        <a:pt x="91307" y="52874"/>
                      </a:cubicBezTo>
                      <a:cubicBezTo>
                        <a:pt x="87167" y="53398"/>
                        <a:pt x="84646" y="50590"/>
                        <a:pt x="84265" y="46451"/>
                      </a:cubicBezTo>
                      <a:cubicBezTo>
                        <a:pt x="83884" y="42216"/>
                        <a:pt x="85978" y="39504"/>
                        <a:pt x="90403" y="39409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4" name="Freeform: Shape 171">
                  <a:extLst>
                    <a:ext uri="{FF2B5EF4-FFF2-40B4-BE49-F238E27FC236}">
                      <a16:creationId xmlns:a16="http://schemas.microsoft.com/office/drawing/2014/main" id="{F13B08DD-BE30-47A9-9027-05228D00C465}"/>
                    </a:ext>
                  </a:extLst>
                </p:cNvPr>
                <p:cNvSpPr/>
                <p:nvPr/>
              </p:nvSpPr>
              <p:spPr>
                <a:xfrm>
                  <a:off x="2949527" y="2907269"/>
                  <a:ext cx="133458" cy="92292"/>
                </a:xfrm>
                <a:custGeom>
                  <a:avLst/>
                  <a:gdLst>
                    <a:gd name="connsiteX0" fmla="*/ 0 w 133458"/>
                    <a:gd name="connsiteY0" fmla="*/ 65280 h 92292"/>
                    <a:gd name="connsiteX1" fmla="*/ 24551 w 133458"/>
                    <a:gd name="connsiteY1" fmla="*/ 64995 h 92292"/>
                    <a:gd name="connsiteX2" fmla="*/ 55717 w 133458"/>
                    <a:gd name="connsiteY2" fmla="*/ 77604 h 92292"/>
                    <a:gd name="connsiteX3" fmla="*/ 118903 w 133458"/>
                    <a:gd name="connsiteY3" fmla="*/ 79317 h 92292"/>
                    <a:gd name="connsiteX4" fmla="*/ 121663 w 133458"/>
                    <a:gd name="connsiteY4" fmla="*/ 15606 h 92292"/>
                    <a:gd name="connsiteX5" fmla="*/ 57477 w 133458"/>
                    <a:gd name="connsiteY5" fmla="*/ 12894 h 92292"/>
                    <a:gd name="connsiteX6" fmla="*/ 22030 w 133458"/>
                    <a:gd name="connsiteY6" fmla="*/ 25789 h 92292"/>
                    <a:gd name="connsiteX7" fmla="*/ 190 w 133458"/>
                    <a:gd name="connsiteY7" fmla="*/ 25551 h 92292"/>
                    <a:gd name="connsiteX8" fmla="*/ 0 w 133458"/>
                    <a:gd name="connsiteY8" fmla="*/ 65280 h 92292"/>
                    <a:gd name="connsiteX9" fmla="*/ 87215 w 133458"/>
                    <a:gd name="connsiteY9" fmla="*/ 39539 h 92292"/>
                    <a:gd name="connsiteX10" fmla="*/ 95066 w 133458"/>
                    <a:gd name="connsiteY10" fmla="*/ 45534 h 92292"/>
                    <a:gd name="connsiteX11" fmla="*/ 88262 w 133458"/>
                    <a:gd name="connsiteY11" fmla="*/ 53147 h 92292"/>
                    <a:gd name="connsiteX12" fmla="*/ 80982 w 133458"/>
                    <a:gd name="connsiteY12" fmla="*/ 46676 h 92292"/>
                    <a:gd name="connsiteX13" fmla="*/ 87215 w 133458"/>
                    <a:gd name="connsiteY13" fmla="*/ 39539 h 92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458" h="92292">
                      <a:moveTo>
                        <a:pt x="0" y="65280"/>
                      </a:moveTo>
                      <a:cubicBezTo>
                        <a:pt x="8184" y="65233"/>
                        <a:pt x="16415" y="65613"/>
                        <a:pt x="24551" y="64995"/>
                      </a:cubicBezTo>
                      <a:cubicBezTo>
                        <a:pt x="37208" y="64043"/>
                        <a:pt x="46581" y="66565"/>
                        <a:pt x="55717" y="77604"/>
                      </a:cubicBezTo>
                      <a:cubicBezTo>
                        <a:pt x="71799" y="97112"/>
                        <a:pt x="100585" y="96683"/>
                        <a:pt x="118903" y="79317"/>
                      </a:cubicBezTo>
                      <a:cubicBezTo>
                        <a:pt x="137174" y="61997"/>
                        <a:pt x="138411" y="33972"/>
                        <a:pt x="121663" y="15606"/>
                      </a:cubicBezTo>
                      <a:cubicBezTo>
                        <a:pt x="104582" y="-3093"/>
                        <a:pt x="73512" y="-6185"/>
                        <a:pt x="57477" y="12894"/>
                      </a:cubicBezTo>
                      <a:cubicBezTo>
                        <a:pt x="46724" y="25693"/>
                        <a:pt x="35543" y="26217"/>
                        <a:pt x="22030" y="25789"/>
                      </a:cubicBezTo>
                      <a:cubicBezTo>
                        <a:pt x="14750" y="25551"/>
                        <a:pt x="7470" y="25646"/>
                        <a:pt x="190" y="25551"/>
                      </a:cubicBezTo>
                      <a:cubicBezTo>
                        <a:pt x="6233" y="38873"/>
                        <a:pt x="6471" y="52101"/>
                        <a:pt x="0" y="65280"/>
                      </a:cubicBezTo>
                      <a:close/>
                      <a:moveTo>
                        <a:pt x="87215" y="39539"/>
                      </a:moveTo>
                      <a:cubicBezTo>
                        <a:pt x="91354" y="39397"/>
                        <a:pt x="93829" y="41823"/>
                        <a:pt x="95066" y="45534"/>
                      </a:cubicBezTo>
                      <a:cubicBezTo>
                        <a:pt x="94590" y="49817"/>
                        <a:pt x="91973" y="52624"/>
                        <a:pt x="88262" y="53147"/>
                      </a:cubicBezTo>
                      <a:cubicBezTo>
                        <a:pt x="83979" y="53813"/>
                        <a:pt x="81410" y="50530"/>
                        <a:pt x="80982" y="46676"/>
                      </a:cubicBezTo>
                      <a:cubicBezTo>
                        <a:pt x="80506" y="42584"/>
                        <a:pt x="82790" y="39682"/>
                        <a:pt x="87215" y="39539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5" name="Freeform: Shape 172">
                  <a:extLst>
                    <a:ext uri="{FF2B5EF4-FFF2-40B4-BE49-F238E27FC236}">
                      <a16:creationId xmlns:a16="http://schemas.microsoft.com/office/drawing/2014/main" id="{8CB5BC63-1E4F-4283-85EF-D302CA62AD84}"/>
                    </a:ext>
                  </a:extLst>
                </p:cNvPr>
                <p:cNvSpPr/>
                <p:nvPr/>
              </p:nvSpPr>
              <p:spPr>
                <a:xfrm>
                  <a:off x="2949527" y="3015637"/>
                  <a:ext cx="130659" cy="91417"/>
                </a:xfrm>
                <a:custGeom>
                  <a:avLst/>
                  <a:gdLst>
                    <a:gd name="connsiteX0" fmla="*/ 38064 w 130659"/>
                    <a:gd name="connsiteY0" fmla="*/ 33375 h 91417"/>
                    <a:gd name="connsiteX1" fmla="*/ 23172 w 130659"/>
                    <a:gd name="connsiteY1" fmla="*/ 34517 h 91417"/>
                    <a:gd name="connsiteX2" fmla="*/ 4044 w 130659"/>
                    <a:gd name="connsiteY2" fmla="*/ 53454 h 91417"/>
                    <a:gd name="connsiteX3" fmla="*/ 0 w 130659"/>
                    <a:gd name="connsiteY3" fmla="*/ 68917 h 91417"/>
                    <a:gd name="connsiteX4" fmla="*/ 30023 w 130659"/>
                    <a:gd name="connsiteY4" fmla="*/ 68584 h 91417"/>
                    <a:gd name="connsiteX5" fmla="*/ 53290 w 130659"/>
                    <a:gd name="connsiteY5" fmla="*/ 78100 h 91417"/>
                    <a:gd name="connsiteX6" fmla="*/ 108388 w 130659"/>
                    <a:gd name="connsiteY6" fmla="*/ 85047 h 91417"/>
                    <a:gd name="connsiteX7" fmla="*/ 128800 w 130659"/>
                    <a:gd name="connsiteY7" fmla="*/ 33470 h 91417"/>
                    <a:gd name="connsiteX8" fmla="*/ 91069 w 130659"/>
                    <a:gd name="connsiteY8" fmla="*/ 592 h 91417"/>
                    <a:gd name="connsiteX9" fmla="*/ 43441 w 130659"/>
                    <a:gd name="connsiteY9" fmla="*/ 27332 h 91417"/>
                    <a:gd name="connsiteX10" fmla="*/ 43441 w 130659"/>
                    <a:gd name="connsiteY10" fmla="*/ 27332 h 91417"/>
                    <a:gd name="connsiteX11" fmla="*/ 38064 w 130659"/>
                    <a:gd name="connsiteY11" fmla="*/ 33375 h 91417"/>
                    <a:gd name="connsiteX12" fmla="*/ 85883 w 130659"/>
                    <a:gd name="connsiteY12" fmla="*/ 38751 h 91417"/>
                    <a:gd name="connsiteX13" fmla="*/ 92353 w 130659"/>
                    <a:gd name="connsiteY13" fmla="*/ 45936 h 91417"/>
                    <a:gd name="connsiteX14" fmla="*/ 84170 w 130659"/>
                    <a:gd name="connsiteY14" fmla="*/ 52454 h 91417"/>
                    <a:gd name="connsiteX15" fmla="*/ 78508 w 130659"/>
                    <a:gd name="connsiteY15" fmla="*/ 45032 h 91417"/>
                    <a:gd name="connsiteX16" fmla="*/ 85883 w 130659"/>
                    <a:gd name="connsiteY16" fmla="*/ 38751 h 91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0659" h="91417">
                      <a:moveTo>
                        <a:pt x="38064" y="33375"/>
                      </a:moveTo>
                      <a:cubicBezTo>
                        <a:pt x="33211" y="34802"/>
                        <a:pt x="28168" y="34421"/>
                        <a:pt x="23172" y="34517"/>
                      </a:cubicBezTo>
                      <a:cubicBezTo>
                        <a:pt x="4758" y="34754"/>
                        <a:pt x="4710" y="34754"/>
                        <a:pt x="4044" y="53454"/>
                      </a:cubicBezTo>
                      <a:cubicBezTo>
                        <a:pt x="3854" y="58925"/>
                        <a:pt x="3854" y="64397"/>
                        <a:pt x="0" y="68917"/>
                      </a:cubicBezTo>
                      <a:cubicBezTo>
                        <a:pt x="10039" y="68870"/>
                        <a:pt x="20079" y="69155"/>
                        <a:pt x="30023" y="68584"/>
                      </a:cubicBezTo>
                      <a:cubicBezTo>
                        <a:pt x="39539" y="68013"/>
                        <a:pt x="46391" y="70154"/>
                        <a:pt x="53290" y="78100"/>
                      </a:cubicBezTo>
                      <a:cubicBezTo>
                        <a:pt x="66422" y="93278"/>
                        <a:pt x="90783" y="95324"/>
                        <a:pt x="108388" y="85047"/>
                      </a:cubicBezTo>
                      <a:cubicBezTo>
                        <a:pt x="126373" y="74532"/>
                        <a:pt x="134652" y="53644"/>
                        <a:pt x="128800" y="33470"/>
                      </a:cubicBezTo>
                      <a:cubicBezTo>
                        <a:pt x="123281" y="14485"/>
                        <a:pt x="110101" y="3637"/>
                        <a:pt x="91069" y="592"/>
                      </a:cubicBezTo>
                      <a:cubicBezTo>
                        <a:pt x="71275" y="-2596"/>
                        <a:pt x="54813" y="7206"/>
                        <a:pt x="43441" y="27332"/>
                      </a:cubicBezTo>
                      <a:cubicBezTo>
                        <a:pt x="43441" y="27332"/>
                        <a:pt x="43441" y="27332"/>
                        <a:pt x="43441" y="27332"/>
                      </a:cubicBezTo>
                      <a:cubicBezTo>
                        <a:pt x="44630" y="31900"/>
                        <a:pt x="40872" y="32518"/>
                        <a:pt x="38064" y="33375"/>
                      </a:cubicBezTo>
                      <a:close/>
                      <a:moveTo>
                        <a:pt x="85883" y="38751"/>
                      </a:moveTo>
                      <a:cubicBezTo>
                        <a:pt x="89689" y="39608"/>
                        <a:pt x="92544" y="42177"/>
                        <a:pt x="92353" y="45936"/>
                      </a:cubicBezTo>
                      <a:cubicBezTo>
                        <a:pt x="92163" y="50456"/>
                        <a:pt x="89023" y="52978"/>
                        <a:pt x="84170" y="52454"/>
                      </a:cubicBezTo>
                      <a:cubicBezTo>
                        <a:pt x="79697" y="51979"/>
                        <a:pt x="77984" y="48886"/>
                        <a:pt x="78508" y="45032"/>
                      </a:cubicBezTo>
                      <a:cubicBezTo>
                        <a:pt x="78983" y="41321"/>
                        <a:pt x="81410" y="38656"/>
                        <a:pt x="85883" y="3875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6" name="Freeform: Shape 173">
                  <a:extLst>
                    <a:ext uri="{FF2B5EF4-FFF2-40B4-BE49-F238E27FC236}">
                      <a16:creationId xmlns:a16="http://schemas.microsoft.com/office/drawing/2014/main" id="{2BF672A0-4645-4260-8B5E-DE322A354A92}"/>
                    </a:ext>
                  </a:extLst>
                </p:cNvPr>
                <p:cNvSpPr/>
                <p:nvPr/>
              </p:nvSpPr>
              <p:spPr>
                <a:xfrm>
                  <a:off x="2948514" y="3042921"/>
                  <a:ext cx="44714" cy="41632"/>
                </a:xfrm>
                <a:custGeom>
                  <a:avLst/>
                  <a:gdLst>
                    <a:gd name="connsiteX0" fmla="*/ 36318 w 44714"/>
                    <a:gd name="connsiteY0" fmla="*/ 3188 h 41632"/>
                    <a:gd name="connsiteX1" fmla="*/ 3155 w 44714"/>
                    <a:gd name="connsiteY1" fmla="*/ 6233 h 41632"/>
                    <a:gd name="connsiteX2" fmla="*/ 1014 w 44714"/>
                    <a:gd name="connsiteY2" fmla="*/ 41633 h 41632"/>
                    <a:gd name="connsiteX3" fmla="*/ 5058 w 44714"/>
                    <a:gd name="connsiteY3" fmla="*/ 26169 h 41632"/>
                    <a:gd name="connsiteX4" fmla="*/ 24185 w 44714"/>
                    <a:gd name="connsiteY4" fmla="*/ 7232 h 41632"/>
                    <a:gd name="connsiteX5" fmla="*/ 39078 w 44714"/>
                    <a:gd name="connsiteY5" fmla="*/ 6090 h 41632"/>
                    <a:gd name="connsiteX6" fmla="*/ 44502 w 44714"/>
                    <a:gd name="connsiteY6" fmla="*/ 0 h 41632"/>
                    <a:gd name="connsiteX7" fmla="*/ 36318 w 44714"/>
                    <a:gd name="connsiteY7" fmla="*/ 3188 h 41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714" h="41632">
                      <a:moveTo>
                        <a:pt x="36318" y="3188"/>
                      </a:moveTo>
                      <a:cubicBezTo>
                        <a:pt x="24899" y="4235"/>
                        <a:pt x="8960" y="-2236"/>
                        <a:pt x="3155" y="6233"/>
                      </a:cubicBezTo>
                      <a:cubicBezTo>
                        <a:pt x="-2602" y="14560"/>
                        <a:pt x="1347" y="29547"/>
                        <a:pt x="1014" y="41633"/>
                      </a:cubicBezTo>
                      <a:cubicBezTo>
                        <a:pt x="4868" y="37113"/>
                        <a:pt x="4820" y="31641"/>
                        <a:pt x="5058" y="26169"/>
                      </a:cubicBezTo>
                      <a:cubicBezTo>
                        <a:pt x="5772" y="7470"/>
                        <a:pt x="5772" y="7470"/>
                        <a:pt x="24185" y="7232"/>
                      </a:cubicBezTo>
                      <a:cubicBezTo>
                        <a:pt x="29181" y="7185"/>
                        <a:pt x="34225" y="7565"/>
                        <a:pt x="39078" y="6090"/>
                      </a:cubicBezTo>
                      <a:cubicBezTo>
                        <a:pt x="41933" y="5234"/>
                        <a:pt x="45644" y="4663"/>
                        <a:pt x="44502" y="0"/>
                      </a:cubicBezTo>
                      <a:cubicBezTo>
                        <a:pt x="42742" y="3569"/>
                        <a:pt x="39411" y="2902"/>
                        <a:pt x="36318" y="3188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7" name="Freeform: Shape 174">
                  <a:extLst>
                    <a:ext uri="{FF2B5EF4-FFF2-40B4-BE49-F238E27FC236}">
                      <a16:creationId xmlns:a16="http://schemas.microsoft.com/office/drawing/2014/main" id="{B90777AB-265F-4AB8-BC05-61276181890F}"/>
                    </a:ext>
                  </a:extLst>
                </p:cNvPr>
                <p:cNvSpPr/>
                <p:nvPr/>
              </p:nvSpPr>
              <p:spPr>
                <a:xfrm>
                  <a:off x="3538827" y="3138986"/>
                  <a:ext cx="91828" cy="111807"/>
                </a:xfrm>
                <a:custGeom>
                  <a:avLst/>
                  <a:gdLst>
                    <a:gd name="connsiteX0" fmla="*/ 30578 w 91828"/>
                    <a:gd name="connsiteY0" fmla="*/ 143 h 111807"/>
                    <a:gd name="connsiteX1" fmla="*/ 22251 w 91828"/>
                    <a:gd name="connsiteY1" fmla="*/ 27263 h 111807"/>
                    <a:gd name="connsiteX2" fmla="*/ 1506 w 91828"/>
                    <a:gd name="connsiteY2" fmla="*/ 77604 h 111807"/>
                    <a:gd name="connsiteX3" fmla="*/ 42996 w 91828"/>
                    <a:gd name="connsiteY3" fmla="*/ 111671 h 111807"/>
                    <a:gd name="connsiteX4" fmla="*/ 87722 w 91828"/>
                    <a:gd name="connsiteY4" fmla="*/ 83979 h 111807"/>
                    <a:gd name="connsiteX5" fmla="*/ 74685 w 91828"/>
                    <a:gd name="connsiteY5" fmla="*/ 31546 h 111807"/>
                    <a:gd name="connsiteX6" fmla="*/ 61600 w 91828"/>
                    <a:gd name="connsiteY6" fmla="*/ 0 h 111807"/>
                    <a:gd name="connsiteX7" fmla="*/ 61600 w 91828"/>
                    <a:gd name="connsiteY7" fmla="*/ 0 h 111807"/>
                    <a:gd name="connsiteX8" fmla="*/ 30578 w 91828"/>
                    <a:gd name="connsiteY8" fmla="*/ 143 h 111807"/>
                    <a:gd name="connsiteX9" fmla="*/ 52988 w 91828"/>
                    <a:gd name="connsiteY9" fmla="*/ 66327 h 111807"/>
                    <a:gd name="connsiteX10" fmla="*/ 45423 w 91828"/>
                    <a:gd name="connsiteY10" fmla="*/ 72893 h 111807"/>
                    <a:gd name="connsiteX11" fmla="*/ 39142 w 91828"/>
                    <a:gd name="connsiteY11" fmla="*/ 65566 h 111807"/>
                    <a:gd name="connsiteX12" fmla="*/ 46137 w 91828"/>
                    <a:gd name="connsiteY12" fmla="*/ 59142 h 111807"/>
                    <a:gd name="connsiteX13" fmla="*/ 52988 w 91828"/>
                    <a:gd name="connsiteY13" fmla="*/ 66327 h 11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1828" h="111807">
                      <a:moveTo>
                        <a:pt x="30578" y="143"/>
                      </a:moveTo>
                      <a:cubicBezTo>
                        <a:pt x="29198" y="9564"/>
                        <a:pt x="35431" y="20222"/>
                        <a:pt x="22251" y="27263"/>
                      </a:cubicBezTo>
                      <a:cubicBezTo>
                        <a:pt x="3885" y="37160"/>
                        <a:pt x="-3442" y="57477"/>
                        <a:pt x="1506" y="77604"/>
                      </a:cubicBezTo>
                      <a:cubicBezTo>
                        <a:pt x="6027" y="95970"/>
                        <a:pt x="23060" y="109911"/>
                        <a:pt x="42996" y="111671"/>
                      </a:cubicBezTo>
                      <a:cubicBezTo>
                        <a:pt x="60744" y="113241"/>
                        <a:pt x="80299" y="101108"/>
                        <a:pt x="87722" y="83979"/>
                      </a:cubicBezTo>
                      <a:cubicBezTo>
                        <a:pt x="95811" y="65233"/>
                        <a:pt x="92194" y="42394"/>
                        <a:pt x="74685" y="31546"/>
                      </a:cubicBezTo>
                      <a:cubicBezTo>
                        <a:pt x="60839" y="22934"/>
                        <a:pt x="60696" y="12656"/>
                        <a:pt x="61600" y="0"/>
                      </a:cubicBezTo>
                      <a:lnTo>
                        <a:pt x="61600" y="0"/>
                      </a:lnTo>
                      <a:cubicBezTo>
                        <a:pt x="51275" y="6185"/>
                        <a:pt x="40903" y="5852"/>
                        <a:pt x="30578" y="143"/>
                      </a:cubicBezTo>
                      <a:close/>
                      <a:moveTo>
                        <a:pt x="52988" y="66327"/>
                      </a:moveTo>
                      <a:cubicBezTo>
                        <a:pt x="51894" y="70181"/>
                        <a:pt x="49372" y="73036"/>
                        <a:pt x="45423" y="72893"/>
                      </a:cubicBezTo>
                      <a:cubicBezTo>
                        <a:pt x="41379" y="72750"/>
                        <a:pt x="39047" y="69991"/>
                        <a:pt x="39142" y="65566"/>
                      </a:cubicBezTo>
                      <a:cubicBezTo>
                        <a:pt x="39238" y="60903"/>
                        <a:pt x="42283" y="58809"/>
                        <a:pt x="46137" y="59142"/>
                      </a:cubicBezTo>
                      <a:cubicBezTo>
                        <a:pt x="49848" y="59380"/>
                        <a:pt x="52798" y="61807"/>
                        <a:pt x="52988" y="66327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8" name="Freeform: Shape 175">
                  <a:extLst>
                    <a:ext uri="{FF2B5EF4-FFF2-40B4-BE49-F238E27FC236}">
                      <a16:creationId xmlns:a16="http://schemas.microsoft.com/office/drawing/2014/main" id="{F7DE484C-B1B7-4A7D-9D9C-ECECDAC6A856}"/>
                    </a:ext>
                  </a:extLst>
                </p:cNvPr>
                <p:cNvSpPr/>
                <p:nvPr/>
              </p:nvSpPr>
              <p:spPr>
                <a:xfrm>
                  <a:off x="3569357" y="3139033"/>
                  <a:ext cx="31022" cy="4490"/>
                </a:xfrm>
                <a:custGeom>
                  <a:avLst/>
                  <a:gdLst>
                    <a:gd name="connsiteX0" fmla="*/ 31022 w 31022"/>
                    <a:gd name="connsiteY0" fmla="*/ 0 h 4490"/>
                    <a:gd name="connsiteX1" fmla="*/ 0 w 31022"/>
                    <a:gd name="connsiteY1" fmla="*/ 95 h 4490"/>
                    <a:gd name="connsiteX2" fmla="*/ 31022 w 31022"/>
                    <a:gd name="connsiteY2" fmla="*/ 0 h 4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1022" h="4490">
                      <a:moveTo>
                        <a:pt x="31022" y="0"/>
                      </a:moveTo>
                      <a:cubicBezTo>
                        <a:pt x="20697" y="48"/>
                        <a:pt x="10372" y="95"/>
                        <a:pt x="0" y="95"/>
                      </a:cubicBezTo>
                      <a:cubicBezTo>
                        <a:pt x="10372" y="5805"/>
                        <a:pt x="20745" y="6138"/>
                        <a:pt x="31022" y="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9" name="Freeform: Shape 176">
                  <a:extLst>
                    <a:ext uri="{FF2B5EF4-FFF2-40B4-BE49-F238E27FC236}">
                      <a16:creationId xmlns:a16="http://schemas.microsoft.com/office/drawing/2014/main" id="{1679E5B8-FE5F-484D-BA45-E98C0B91701D}"/>
                    </a:ext>
                  </a:extLst>
                </p:cNvPr>
                <p:cNvSpPr/>
                <p:nvPr/>
              </p:nvSpPr>
              <p:spPr>
                <a:xfrm>
                  <a:off x="3538873" y="2702853"/>
                  <a:ext cx="91836" cy="110777"/>
                </a:xfrm>
                <a:custGeom>
                  <a:avLst/>
                  <a:gdLst>
                    <a:gd name="connsiteX0" fmla="*/ 61363 w 91836"/>
                    <a:gd name="connsiteY0" fmla="*/ 110778 h 110777"/>
                    <a:gd name="connsiteX1" fmla="*/ 75067 w 91836"/>
                    <a:gd name="connsiteY1" fmla="*/ 79280 h 110777"/>
                    <a:gd name="connsiteX2" fmla="*/ 77921 w 91836"/>
                    <a:gd name="connsiteY2" fmla="*/ 13428 h 110777"/>
                    <a:gd name="connsiteX3" fmla="*/ 12165 w 91836"/>
                    <a:gd name="connsiteY3" fmla="*/ 14380 h 110777"/>
                    <a:gd name="connsiteX4" fmla="*/ 16352 w 91836"/>
                    <a:gd name="connsiteY4" fmla="*/ 79660 h 110777"/>
                    <a:gd name="connsiteX5" fmla="*/ 30579 w 91836"/>
                    <a:gd name="connsiteY5" fmla="*/ 110683 h 110777"/>
                    <a:gd name="connsiteX6" fmla="*/ 61363 w 91836"/>
                    <a:gd name="connsiteY6" fmla="*/ 110778 h 110777"/>
                    <a:gd name="connsiteX7" fmla="*/ 46471 w 91836"/>
                    <a:gd name="connsiteY7" fmla="*/ 38932 h 110777"/>
                    <a:gd name="connsiteX8" fmla="*/ 52751 w 91836"/>
                    <a:gd name="connsiteY8" fmla="*/ 46354 h 110777"/>
                    <a:gd name="connsiteX9" fmla="*/ 44948 w 91836"/>
                    <a:gd name="connsiteY9" fmla="*/ 52730 h 110777"/>
                    <a:gd name="connsiteX10" fmla="*/ 39048 w 91836"/>
                    <a:gd name="connsiteY10" fmla="*/ 44831 h 110777"/>
                    <a:gd name="connsiteX11" fmla="*/ 46471 w 91836"/>
                    <a:gd name="connsiteY11" fmla="*/ 38932 h 110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1836" h="110777">
                      <a:moveTo>
                        <a:pt x="61363" y="110778"/>
                      </a:moveTo>
                      <a:cubicBezTo>
                        <a:pt x="60174" y="97788"/>
                        <a:pt x="61982" y="88272"/>
                        <a:pt x="75067" y="79280"/>
                      </a:cubicBezTo>
                      <a:cubicBezTo>
                        <a:pt x="97049" y="64102"/>
                        <a:pt x="96811" y="32556"/>
                        <a:pt x="77921" y="13428"/>
                      </a:cubicBezTo>
                      <a:cubicBezTo>
                        <a:pt x="59841" y="-4842"/>
                        <a:pt x="29294" y="-4414"/>
                        <a:pt x="12165" y="14380"/>
                      </a:cubicBezTo>
                      <a:cubicBezTo>
                        <a:pt x="-4964" y="33174"/>
                        <a:pt x="-4393" y="65814"/>
                        <a:pt x="16352" y="79660"/>
                      </a:cubicBezTo>
                      <a:cubicBezTo>
                        <a:pt x="29294" y="88272"/>
                        <a:pt x="32435" y="97265"/>
                        <a:pt x="30579" y="110683"/>
                      </a:cubicBezTo>
                      <a:cubicBezTo>
                        <a:pt x="40904" y="105021"/>
                        <a:pt x="51134" y="104592"/>
                        <a:pt x="61363" y="110778"/>
                      </a:cubicBezTo>
                      <a:close/>
                      <a:moveTo>
                        <a:pt x="46471" y="38932"/>
                      </a:moveTo>
                      <a:cubicBezTo>
                        <a:pt x="50325" y="39503"/>
                        <a:pt x="53560" y="41977"/>
                        <a:pt x="52751" y="46354"/>
                      </a:cubicBezTo>
                      <a:cubicBezTo>
                        <a:pt x="52038" y="50113"/>
                        <a:pt x="49183" y="52539"/>
                        <a:pt x="44948" y="52730"/>
                      </a:cubicBezTo>
                      <a:cubicBezTo>
                        <a:pt x="40904" y="51588"/>
                        <a:pt x="38763" y="49114"/>
                        <a:pt x="39048" y="44831"/>
                      </a:cubicBezTo>
                      <a:cubicBezTo>
                        <a:pt x="39429" y="40169"/>
                        <a:pt x="42426" y="38313"/>
                        <a:pt x="46471" y="3893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0" name="Freeform: Shape 177">
                  <a:extLst>
                    <a:ext uri="{FF2B5EF4-FFF2-40B4-BE49-F238E27FC236}">
                      <a16:creationId xmlns:a16="http://schemas.microsoft.com/office/drawing/2014/main" id="{BE6D02BD-B3A1-45F1-AA0B-FEC5A4D39460}"/>
                    </a:ext>
                  </a:extLst>
                </p:cNvPr>
                <p:cNvSpPr/>
                <p:nvPr/>
              </p:nvSpPr>
              <p:spPr>
                <a:xfrm>
                  <a:off x="3569500" y="2809146"/>
                  <a:ext cx="30736" cy="4532"/>
                </a:xfrm>
                <a:custGeom>
                  <a:avLst/>
                  <a:gdLst>
                    <a:gd name="connsiteX0" fmla="*/ 0 w 30736"/>
                    <a:gd name="connsiteY0" fmla="*/ 4390 h 4532"/>
                    <a:gd name="connsiteX1" fmla="*/ 0 w 30736"/>
                    <a:gd name="connsiteY1" fmla="*/ 4390 h 4532"/>
                    <a:gd name="connsiteX2" fmla="*/ 30737 w 30736"/>
                    <a:gd name="connsiteY2" fmla="*/ 4533 h 4532"/>
                    <a:gd name="connsiteX3" fmla="*/ 0 w 30736"/>
                    <a:gd name="connsiteY3" fmla="*/ 4390 h 4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736" h="4532">
                      <a:moveTo>
                        <a:pt x="0" y="4390"/>
                      </a:moveTo>
                      <a:lnTo>
                        <a:pt x="0" y="4390"/>
                      </a:lnTo>
                      <a:cubicBezTo>
                        <a:pt x="10230" y="4438"/>
                        <a:pt x="20507" y="4485"/>
                        <a:pt x="30737" y="4533"/>
                      </a:cubicBezTo>
                      <a:cubicBezTo>
                        <a:pt x="20507" y="-1700"/>
                        <a:pt x="10277" y="-1272"/>
                        <a:pt x="0" y="439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1" name="Freeform: Shape 178">
                  <a:extLst>
                    <a:ext uri="{FF2B5EF4-FFF2-40B4-BE49-F238E27FC236}">
                      <a16:creationId xmlns:a16="http://schemas.microsoft.com/office/drawing/2014/main" id="{2F2F098F-87F1-43CB-A9E8-911750388B28}"/>
                    </a:ext>
                  </a:extLst>
                </p:cNvPr>
                <p:cNvSpPr/>
                <p:nvPr/>
              </p:nvSpPr>
              <p:spPr>
                <a:xfrm>
                  <a:off x="3671669" y="3142779"/>
                  <a:ext cx="91374" cy="107973"/>
                </a:xfrm>
                <a:custGeom>
                  <a:avLst/>
                  <a:gdLst>
                    <a:gd name="connsiteX0" fmla="*/ 56512 w 91374"/>
                    <a:gd name="connsiteY0" fmla="*/ 9291 h 107973"/>
                    <a:gd name="connsiteX1" fmla="*/ 45616 w 91374"/>
                    <a:gd name="connsiteY1" fmla="*/ 13 h 107973"/>
                    <a:gd name="connsiteX2" fmla="*/ 35909 w 91374"/>
                    <a:gd name="connsiteY2" fmla="*/ 9101 h 107973"/>
                    <a:gd name="connsiteX3" fmla="*/ 29914 w 91374"/>
                    <a:gd name="connsiteY3" fmla="*/ 18093 h 107973"/>
                    <a:gd name="connsiteX4" fmla="*/ 24300 w 91374"/>
                    <a:gd name="connsiteY4" fmla="*/ 21614 h 107973"/>
                    <a:gd name="connsiteX5" fmla="*/ 1414 w 91374"/>
                    <a:gd name="connsiteY5" fmla="*/ 72097 h 107973"/>
                    <a:gd name="connsiteX6" fmla="*/ 45425 w 91374"/>
                    <a:gd name="connsiteY6" fmla="*/ 107973 h 107973"/>
                    <a:gd name="connsiteX7" fmla="*/ 89485 w 91374"/>
                    <a:gd name="connsiteY7" fmla="*/ 75475 h 107973"/>
                    <a:gd name="connsiteX8" fmla="*/ 67503 w 91374"/>
                    <a:gd name="connsiteY8" fmla="*/ 21852 h 107973"/>
                    <a:gd name="connsiteX9" fmla="*/ 60413 w 91374"/>
                    <a:gd name="connsiteY9" fmla="*/ 16095 h 107973"/>
                    <a:gd name="connsiteX10" fmla="*/ 60413 w 91374"/>
                    <a:gd name="connsiteY10" fmla="*/ 16095 h 107973"/>
                    <a:gd name="connsiteX11" fmla="*/ 56512 w 91374"/>
                    <a:gd name="connsiteY11" fmla="*/ 9291 h 107973"/>
                    <a:gd name="connsiteX12" fmla="*/ 46187 w 91374"/>
                    <a:gd name="connsiteY12" fmla="*/ 69100 h 107973"/>
                    <a:gd name="connsiteX13" fmla="*/ 38574 w 91374"/>
                    <a:gd name="connsiteY13" fmla="*/ 61677 h 107973"/>
                    <a:gd name="connsiteX14" fmla="*/ 45711 w 91374"/>
                    <a:gd name="connsiteY14" fmla="*/ 55063 h 107973"/>
                    <a:gd name="connsiteX15" fmla="*/ 52372 w 91374"/>
                    <a:gd name="connsiteY15" fmla="*/ 61820 h 107973"/>
                    <a:gd name="connsiteX16" fmla="*/ 46187 w 91374"/>
                    <a:gd name="connsiteY16" fmla="*/ 69100 h 107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1374" h="107973">
                      <a:moveTo>
                        <a:pt x="56512" y="9291"/>
                      </a:moveTo>
                      <a:cubicBezTo>
                        <a:pt x="55655" y="2820"/>
                        <a:pt x="52325" y="-225"/>
                        <a:pt x="45616" y="13"/>
                      </a:cubicBezTo>
                      <a:cubicBezTo>
                        <a:pt x="39478" y="251"/>
                        <a:pt x="36908" y="3344"/>
                        <a:pt x="35909" y="9101"/>
                      </a:cubicBezTo>
                      <a:cubicBezTo>
                        <a:pt x="35291" y="12717"/>
                        <a:pt x="35814" y="17760"/>
                        <a:pt x="29914" y="18093"/>
                      </a:cubicBezTo>
                      <a:cubicBezTo>
                        <a:pt x="28059" y="19283"/>
                        <a:pt x="26203" y="20472"/>
                        <a:pt x="24300" y="21614"/>
                      </a:cubicBezTo>
                      <a:cubicBezTo>
                        <a:pt x="5220" y="32748"/>
                        <a:pt x="-3678" y="52351"/>
                        <a:pt x="1414" y="72097"/>
                      </a:cubicBezTo>
                      <a:cubicBezTo>
                        <a:pt x="6885" y="93413"/>
                        <a:pt x="24538" y="107830"/>
                        <a:pt x="45425" y="107973"/>
                      </a:cubicBezTo>
                      <a:cubicBezTo>
                        <a:pt x="64933" y="108116"/>
                        <a:pt x="84251" y="93841"/>
                        <a:pt x="89485" y="75475"/>
                      </a:cubicBezTo>
                      <a:cubicBezTo>
                        <a:pt x="95480" y="54397"/>
                        <a:pt x="86963" y="33510"/>
                        <a:pt x="67503" y="21852"/>
                      </a:cubicBezTo>
                      <a:cubicBezTo>
                        <a:pt x="64838" y="20235"/>
                        <a:pt x="61555" y="19568"/>
                        <a:pt x="60413" y="16095"/>
                      </a:cubicBezTo>
                      <a:lnTo>
                        <a:pt x="60413" y="16095"/>
                      </a:lnTo>
                      <a:cubicBezTo>
                        <a:pt x="57654" y="14668"/>
                        <a:pt x="56892" y="11956"/>
                        <a:pt x="56512" y="9291"/>
                      </a:cubicBezTo>
                      <a:close/>
                      <a:moveTo>
                        <a:pt x="46187" y="69100"/>
                      </a:moveTo>
                      <a:cubicBezTo>
                        <a:pt x="41714" y="69242"/>
                        <a:pt x="38526" y="66102"/>
                        <a:pt x="38574" y="61677"/>
                      </a:cubicBezTo>
                      <a:cubicBezTo>
                        <a:pt x="38621" y="57776"/>
                        <a:pt x="41857" y="55729"/>
                        <a:pt x="45711" y="55063"/>
                      </a:cubicBezTo>
                      <a:cubicBezTo>
                        <a:pt x="49708" y="55587"/>
                        <a:pt x="52372" y="57490"/>
                        <a:pt x="52372" y="61820"/>
                      </a:cubicBezTo>
                      <a:cubicBezTo>
                        <a:pt x="52277" y="65864"/>
                        <a:pt x="50136" y="68957"/>
                        <a:pt x="46187" y="6910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2" name="Freeform: Shape 179">
                  <a:extLst>
                    <a:ext uri="{FF2B5EF4-FFF2-40B4-BE49-F238E27FC236}">
                      <a16:creationId xmlns:a16="http://schemas.microsoft.com/office/drawing/2014/main" id="{CAC0C427-3C2E-47A5-A0F9-32E2CDFD3532}"/>
                    </a:ext>
                  </a:extLst>
                </p:cNvPr>
                <p:cNvSpPr/>
                <p:nvPr/>
              </p:nvSpPr>
              <p:spPr>
                <a:xfrm>
                  <a:off x="3701630" y="3137888"/>
                  <a:ext cx="30451" cy="22984"/>
                </a:xfrm>
                <a:custGeom>
                  <a:avLst/>
                  <a:gdLst>
                    <a:gd name="connsiteX0" fmla="*/ 29595 w 30451"/>
                    <a:gd name="connsiteY0" fmla="*/ 7474 h 22984"/>
                    <a:gd name="connsiteX1" fmla="*/ 24266 w 30451"/>
                    <a:gd name="connsiteY1" fmla="*/ 1098 h 22984"/>
                    <a:gd name="connsiteX2" fmla="*/ 2236 w 30451"/>
                    <a:gd name="connsiteY2" fmla="*/ 16894 h 22984"/>
                    <a:gd name="connsiteX3" fmla="*/ 0 w 30451"/>
                    <a:gd name="connsiteY3" fmla="*/ 22985 h 22984"/>
                    <a:gd name="connsiteX4" fmla="*/ 5995 w 30451"/>
                    <a:gd name="connsiteY4" fmla="*/ 13992 h 22984"/>
                    <a:gd name="connsiteX5" fmla="*/ 15702 w 30451"/>
                    <a:gd name="connsiteY5" fmla="*/ 4904 h 22984"/>
                    <a:gd name="connsiteX6" fmla="*/ 26597 w 30451"/>
                    <a:gd name="connsiteY6" fmla="*/ 14182 h 22984"/>
                    <a:gd name="connsiteX7" fmla="*/ 30451 w 30451"/>
                    <a:gd name="connsiteY7" fmla="*/ 20986 h 22984"/>
                    <a:gd name="connsiteX8" fmla="*/ 30451 w 30451"/>
                    <a:gd name="connsiteY8" fmla="*/ 20986 h 22984"/>
                    <a:gd name="connsiteX9" fmla="*/ 30451 w 30451"/>
                    <a:gd name="connsiteY9" fmla="*/ 20986 h 22984"/>
                    <a:gd name="connsiteX10" fmla="*/ 29595 w 30451"/>
                    <a:gd name="connsiteY10" fmla="*/ 7474 h 22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51" h="22984">
                      <a:moveTo>
                        <a:pt x="29595" y="7474"/>
                      </a:moveTo>
                      <a:cubicBezTo>
                        <a:pt x="29500" y="3810"/>
                        <a:pt x="28168" y="2002"/>
                        <a:pt x="24266" y="1098"/>
                      </a:cubicBezTo>
                      <a:cubicBezTo>
                        <a:pt x="9468" y="-2281"/>
                        <a:pt x="3473" y="1907"/>
                        <a:pt x="2236" y="16894"/>
                      </a:cubicBezTo>
                      <a:cubicBezTo>
                        <a:pt x="2046" y="18988"/>
                        <a:pt x="761" y="20986"/>
                        <a:pt x="0" y="22985"/>
                      </a:cubicBezTo>
                      <a:cubicBezTo>
                        <a:pt x="5900" y="22652"/>
                        <a:pt x="5377" y="17608"/>
                        <a:pt x="5995" y="13992"/>
                      </a:cubicBezTo>
                      <a:cubicBezTo>
                        <a:pt x="6994" y="8235"/>
                        <a:pt x="9611" y="5142"/>
                        <a:pt x="15702" y="4904"/>
                      </a:cubicBezTo>
                      <a:cubicBezTo>
                        <a:pt x="22410" y="4666"/>
                        <a:pt x="25741" y="7711"/>
                        <a:pt x="26597" y="14182"/>
                      </a:cubicBezTo>
                      <a:cubicBezTo>
                        <a:pt x="26931" y="16847"/>
                        <a:pt x="27692" y="19559"/>
                        <a:pt x="30451" y="20986"/>
                      </a:cubicBezTo>
                      <a:lnTo>
                        <a:pt x="30451" y="20986"/>
                      </a:lnTo>
                      <a:cubicBezTo>
                        <a:pt x="30451" y="20986"/>
                        <a:pt x="30451" y="20986"/>
                        <a:pt x="30451" y="20986"/>
                      </a:cubicBezTo>
                      <a:cubicBezTo>
                        <a:pt x="30118" y="16466"/>
                        <a:pt x="29690" y="11994"/>
                        <a:pt x="29595" y="7474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3" name="Freeform: Shape 180">
                  <a:extLst>
                    <a:ext uri="{FF2B5EF4-FFF2-40B4-BE49-F238E27FC236}">
                      <a16:creationId xmlns:a16="http://schemas.microsoft.com/office/drawing/2014/main" id="{DCA830FA-F164-4BED-9CD1-79FC07292E31}"/>
                    </a:ext>
                  </a:extLst>
                </p:cNvPr>
                <p:cNvSpPr/>
                <p:nvPr/>
              </p:nvSpPr>
              <p:spPr>
                <a:xfrm>
                  <a:off x="3671353" y="2702681"/>
                  <a:ext cx="91237" cy="107163"/>
                </a:xfrm>
                <a:custGeom>
                  <a:avLst/>
                  <a:gdLst>
                    <a:gd name="connsiteX0" fmla="*/ 36177 w 91237"/>
                    <a:gd name="connsiteY0" fmla="*/ 97818 h 107163"/>
                    <a:gd name="connsiteX1" fmla="*/ 45789 w 91237"/>
                    <a:gd name="connsiteY1" fmla="*/ 107144 h 107163"/>
                    <a:gd name="connsiteX2" fmla="*/ 56827 w 91237"/>
                    <a:gd name="connsiteY2" fmla="*/ 98008 h 107163"/>
                    <a:gd name="connsiteX3" fmla="*/ 60681 w 91237"/>
                    <a:gd name="connsiteY3" fmla="*/ 91204 h 107163"/>
                    <a:gd name="connsiteX4" fmla="*/ 60681 w 91237"/>
                    <a:gd name="connsiteY4" fmla="*/ 91204 h 107163"/>
                    <a:gd name="connsiteX5" fmla="*/ 60681 w 91237"/>
                    <a:gd name="connsiteY5" fmla="*/ 91204 h 107163"/>
                    <a:gd name="connsiteX6" fmla="*/ 70483 w 91237"/>
                    <a:gd name="connsiteY6" fmla="*/ 84210 h 107163"/>
                    <a:gd name="connsiteX7" fmla="*/ 90657 w 91237"/>
                    <a:gd name="connsiteY7" fmla="*/ 38485 h 107163"/>
                    <a:gd name="connsiteX8" fmla="*/ 61110 w 91237"/>
                    <a:gd name="connsiteY8" fmla="*/ 2800 h 107163"/>
                    <a:gd name="connsiteX9" fmla="*/ 12578 w 91237"/>
                    <a:gd name="connsiteY9" fmla="*/ 14838 h 107163"/>
                    <a:gd name="connsiteX10" fmla="*/ 30040 w 91237"/>
                    <a:gd name="connsiteY10" fmla="*/ 89158 h 107163"/>
                    <a:gd name="connsiteX11" fmla="*/ 36177 w 91237"/>
                    <a:gd name="connsiteY11" fmla="*/ 97818 h 107163"/>
                    <a:gd name="connsiteX12" fmla="*/ 46122 w 91237"/>
                    <a:gd name="connsiteY12" fmla="*/ 38961 h 107163"/>
                    <a:gd name="connsiteX13" fmla="*/ 52640 w 91237"/>
                    <a:gd name="connsiteY13" fmla="*/ 45955 h 107163"/>
                    <a:gd name="connsiteX14" fmla="*/ 45741 w 91237"/>
                    <a:gd name="connsiteY14" fmla="*/ 52712 h 107163"/>
                    <a:gd name="connsiteX15" fmla="*/ 38890 w 91237"/>
                    <a:gd name="connsiteY15" fmla="*/ 45527 h 107163"/>
                    <a:gd name="connsiteX16" fmla="*/ 46122 w 91237"/>
                    <a:gd name="connsiteY16" fmla="*/ 38961 h 107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1237" h="107163">
                      <a:moveTo>
                        <a:pt x="36177" y="97818"/>
                      </a:moveTo>
                      <a:cubicBezTo>
                        <a:pt x="37177" y="103480"/>
                        <a:pt x="39556" y="106858"/>
                        <a:pt x="45789" y="107144"/>
                      </a:cubicBezTo>
                      <a:cubicBezTo>
                        <a:pt x="52450" y="107429"/>
                        <a:pt x="55971" y="104574"/>
                        <a:pt x="56827" y="98008"/>
                      </a:cubicBezTo>
                      <a:cubicBezTo>
                        <a:pt x="57160" y="95344"/>
                        <a:pt x="57922" y="92632"/>
                        <a:pt x="60681" y="91204"/>
                      </a:cubicBezTo>
                      <a:cubicBezTo>
                        <a:pt x="60681" y="91204"/>
                        <a:pt x="60681" y="91204"/>
                        <a:pt x="60681" y="91204"/>
                      </a:cubicBezTo>
                      <a:cubicBezTo>
                        <a:pt x="60681" y="91204"/>
                        <a:pt x="60681" y="91204"/>
                        <a:pt x="60681" y="91204"/>
                      </a:cubicBezTo>
                      <a:cubicBezTo>
                        <a:pt x="62775" y="87207"/>
                        <a:pt x="67152" y="86446"/>
                        <a:pt x="70483" y="84210"/>
                      </a:cubicBezTo>
                      <a:cubicBezTo>
                        <a:pt x="86851" y="73171"/>
                        <a:pt x="93321" y="57803"/>
                        <a:pt x="90657" y="38485"/>
                      </a:cubicBezTo>
                      <a:cubicBezTo>
                        <a:pt x="88183" y="20595"/>
                        <a:pt x="77810" y="8367"/>
                        <a:pt x="61110" y="2800"/>
                      </a:cubicBezTo>
                      <a:cubicBezTo>
                        <a:pt x="42934" y="-3243"/>
                        <a:pt x="26090" y="373"/>
                        <a:pt x="12578" y="14838"/>
                      </a:cubicBezTo>
                      <a:cubicBezTo>
                        <a:pt x="-9500" y="38438"/>
                        <a:pt x="-1792" y="71173"/>
                        <a:pt x="30040" y="89158"/>
                      </a:cubicBezTo>
                      <a:cubicBezTo>
                        <a:pt x="36082" y="89111"/>
                        <a:pt x="35559" y="94202"/>
                        <a:pt x="36177" y="97818"/>
                      </a:cubicBezTo>
                      <a:close/>
                      <a:moveTo>
                        <a:pt x="46122" y="38961"/>
                      </a:moveTo>
                      <a:cubicBezTo>
                        <a:pt x="50404" y="38913"/>
                        <a:pt x="52688" y="41530"/>
                        <a:pt x="52640" y="45955"/>
                      </a:cubicBezTo>
                      <a:cubicBezTo>
                        <a:pt x="52069" y="49952"/>
                        <a:pt x="49881" y="53045"/>
                        <a:pt x="45741" y="52712"/>
                      </a:cubicBezTo>
                      <a:cubicBezTo>
                        <a:pt x="41982" y="52379"/>
                        <a:pt x="38842" y="49619"/>
                        <a:pt x="38890" y="45527"/>
                      </a:cubicBezTo>
                      <a:cubicBezTo>
                        <a:pt x="38937" y="41340"/>
                        <a:pt x="42125" y="39009"/>
                        <a:pt x="46122" y="3896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4" name="Freeform: Shape 181">
                  <a:extLst>
                    <a:ext uri="{FF2B5EF4-FFF2-40B4-BE49-F238E27FC236}">
                      <a16:creationId xmlns:a16="http://schemas.microsoft.com/office/drawing/2014/main" id="{602A7CE2-BF3B-4729-9A3E-DF8902EB7015}"/>
                    </a:ext>
                  </a:extLst>
                </p:cNvPr>
                <p:cNvSpPr/>
                <p:nvPr/>
              </p:nvSpPr>
              <p:spPr>
                <a:xfrm>
                  <a:off x="3701345" y="2791744"/>
                  <a:ext cx="30689" cy="22419"/>
                </a:xfrm>
                <a:custGeom>
                  <a:avLst/>
                  <a:gdLst>
                    <a:gd name="connsiteX0" fmla="*/ 2474 w 30689"/>
                    <a:gd name="connsiteY0" fmla="*/ 7327 h 22419"/>
                    <a:gd name="connsiteX1" fmla="*/ 17605 w 30689"/>
                    <a:gd name="connsiteY1" fmla="*/ 22410 h 22419"/>
                    <a:gd name="connsiteX2" fmla="*/ 29976 w 30689"/>
                    <a:gd name="connsiteY2" fmla="*/ 7470 h 22419"/>
                    <a:gd name="connsiteX3" fmla="*/ 30689 w 30689"/>
                    <a:gd name="connsiteY3" fmla="*/ 2094 h 22419"/>
                    <a:gd name="connsiteX4" fmla="*/ 30689 w 30689"/>
                    <a:gd name="connsiteY4" fmla="*/ 2094 h 22419"/>
                    <a:gd name="connsiteX5" fmla="*/ 26835 w 30689"/>
                    <a:gd name="connsiteY5" fmla="*/ 8898 h 22419"/>
                    <a:gd name="connsiteX6" fmla="*/ 15797 w 30689"/>
                    <a:gd name="connsiteY6" fmla="*/ 18033 h 22419"/>
                    <a:gd name="connsiteX7" fmla="*/ 6185 w 30689"/>
                    <a:gd name="connsiteY7" fmla="*/ 8707 h 22419"/>
                    <a:gd name="connsiteX8" fmla="*/ 0 w 30689"/>
                    <a:gd name="connsiteY8" fmla="*/ 0 h 22419"/>
                    <a:gd name="connsiteX9" fmla="*/ 2474 w 30689"/>
                    <a:gd name="connsiteY9" fmla="*/ 7327 h 22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689" h="22419">
                      <a:moveTo>
                        <a:pt x="2474" y="7327"/>
                      </a:moveTo>
                      <a:cubicBezTo>
                        <a:pt x="381" y="19698"/>
                        <a:pt x="6043" y="22125"/>
                        <a:pt x="17605" y="22410"/>
                      </a:cubicBezTo>
                      <a:cubicBezTo>
                        <a:pt x="30166" y="22696"/>
                        <a:pt x="30594" y="16368"/>
                        <a:pt x="29976" y="7470"/>
                      </a:cubicBezTo>
                      <a:cubicBezTo>
                        <a:pt x="29880" y="5710"/>
                        <a:pt x="30404" y="3902"/>
                        <a:pt x="30689" y="2094"/>
                      </a:cubicBezTo>
                      <a:cubicBezTo>
                        <a:pt x="30689" y="2094"/>
                        <a:pt x="30689" y="2094"/>
                        <a:pt x="30689" y="2094"/>
                      </a:cubicBezTo>
                      <a:cubicBezTo>
                        <a:pt x="27930" y="3521"/>
                        <a:pt x="27168" y="6233"/>
                        <a:pt x="26835" y="8898"/>
                      </a:cubicBezTo>
                      <a:cubicBezTo>
                        <a:pt x="25979" y="15511"/>
                        <a:pt x="22506" y="18318"/>
                        <a:pt x="15797" y="18033"/>
                      </a:cubicBezTo>
                      <a:cubicBezTo>
                        <a:pt x="9564" y="17748"/>
                        <a:pt x="7185" y="14369"/>
                        <a:pt x="6185" y="8707"/>
                      </a:cubicBezTo>
                      <a:cubicBezTo>
                        <a:pt x="5567" y="5091"/>
                        <a:pt x="6043" y="0"/>
                        <a:pt x="0" y="0"/>
                      </a:cubicBezTo>
                      <a:cubicBezTo>
                        <a:pt x="2569" y="1856"/>
                        <a:pt x="2950" y="4710"/>
                        <a:pt x="2474" y="7327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5" name="Freeform: Shape 253">
                  <a:extLst>
                    <a:ext uri="{FF2B5EF4-FFF2-40B4-BE49-F238E27FC236}">
                      <a16:creationId xmlns:a16="http://schemas.microsoft.com/office/drawing/2014/main" id="{A7222812-4FFC-4F57-ADA1-5B3A08C5E149}"/>
                    </a:ext>
                  </a:extLst>
                </p:cNvPr>
                <p:cNvSpPr/>
                <p:nvPr/>
              </p:nvSpPr>
              <p:spPr>
                <a:xfrm>
                  <a:off x="2930987" y="1680789"/>
                  <a:ext cx="2356593" cy="927914"/>
                </a:xfrm>
                <a:custGeom>
                  <a:avLst/>
                  <a:gdLst>
                    <a:gd name="connsiteX0" fmla="*/ 46708 w 2356593"/>
                    <a:gd name="connsiteY0" fmla="*/ 574599 h 927914"/>
                    <a:gd name="connsiteX1" fmla="*/ 37680 w 2356593"/>
                    <a:gd name="connsiteY1" fmla="*/ 581549 h 927914"/>
                    <a:gd name="connsiteX2" fmla="*/ 1781 w 2356593"/>
                    <a:gd name="connsiteY2" fmla="*/ 580883 h 927914"/>
                    <a:gd name="connsiteX3" fmla="*/ 0 w 2356593"/>
                    <a:gd name="connsiteY3" fmla="*/ 579593 h 927914"/>
                    <a:gd name="connsiteX4" fmla="*/ 1072065 w 2356593"/>
                    <a:gd name="connsiteY4" fmla="*/ 519484 h 927914"/>
                    <a:gd name="connsiteX5" fmla="*/ 1099852 w 2356593"/>
                    <a:gd name="connsiteY5" fmla="*/ 527858 h 927914"/>
                    <a:gd name="connsiteX6" fmla="*/ 1215948 w 2356593"/>
                    <a:gd name="connsiteY6" fmla="*/ 562163 h 927914"/>
                    <a:gd name="connsiteX7" fmla="*/ 1805136 w 2356593"/>
                    <a:gd name="connsiteY7" fmla="*/ 561021 h 927914"/>
                    <a:gd name="connsiteX8" fmla="*/ 1827594 w 2356593"/>
                    <a:gd name="connsiteY8" fmla="*/ 572155 h 927914"/>
                    <a:gd name="connsiteX9" fmla="*/ 1889448 w 2356593"/>
                    <a:gd name="connsiteY9" fmla="*/ 653565 h 927914"/>
                    <a:gd name="connsiteX10" fmla="*/ 1884405 w 2356593"/>
                    <a:gd name="connsiteY10" fmla="*/ 675262 h 927914"/>
                    <a:gd name="connsiteX11" fmla="*/ 1884310 w 2356593"/>
                    <a:gd name="connsiteY11" fmla="*/ 896415 h 927914"/>
                    <a:gd name="connsiteX12" fmla="*/ 1871225 w 2356593"/>
                    <a:gd name="connsiteY12" fmla="*/ 923298 h 927914"/>
                    <a:gd name="connsiteX13" fmla="*/ 1857475 w 2356593"/>
                    <a:gd name="connsiteY13" fmla="*/ 895749 h 927914"/>
                    <a:gd name="connsiteX14" fmla="*/ 1857475 w 2356593"/>
                    <a:gd name="connsiteY14" fmla="*/ 832943 h 927914"/>
                    <a:gd name="connsiteX15" fmla="*/ 1857284 w 2356593"/>
                    <a:gd name="connsiteY15" fmla="*/ 686871 h 927914"/>
                    <a:gd name="connsiteX16" fmla="*/ 1850718 w 2356593"/>
                    <a:gd name="connsiteY16" fmla="*/ 668172 h 927914"/>
                    <a:gd name="connsiteX17" fmla="*/ 1806944 w 2356593"/>
                    <a:gd name="connsiteY17" fmla="*/ 610648 h 927914"/>
                    <a:gd name="connsiteX18" fmla="*/ 1785343 w 2356593"/>
                    <a:gd name="connsiteY18" fmla="*/ 600180 h 927914"/>
                    <a:gd name="connsiteX19" fmla="*/ 1153808 w 2356593"/>
                    <a:gd name="connsiteY19" fmla="*/ 600513 h 927914"/>
                    <a:gd name="connsiteX20" fmla="*/ 1129685 w 2356593"/>
                    <a:gd name="connsiteY20" fmla="*/ 593566 h 927914"/>
                    <a:gd name="connsiteX21" fmla="*/ 1009878 w 2356593"/>
                    <a:gd name="connsiteY21" fmla="*/ 558024 h 927914"/>
                    <a:gd name="connsiteX22" fmla="*/ 750325 w 2356593"/>
                    <a:gd name="connsiteY22" fmla="*/ 558250 h 927914"/>
                    <a:gd name="connsiteX23" fmla="*/ 779183 w 2356593"/>
                    <a:gd name="connsiteY23" fmla="*/ 519543 h 927914"/>
                    <a:gd name="connsiteX24" fmla="*/ 1102564 w 2356593"/>
                    <a:gd name="connsiteY24" fmla="*/ 406338 h 927914"/>
                    <a:gd name="connsiteX25" fmla="*/ 1127924 w 2356593"/>
                    <a:gd name="connsiteY25" fmla="*/ 413808 h 927914"/>
                    <a:gd name="connsiteX26" fmla="*/ 1189921 w 2356593"/>
                    <a:gd name="connsiteY26" fmla="*/ 452633 h 927914"/>
                    <a:gd name="connsiteX27" fmla="*/ 1263243 w 2356593"/>
                    <a:gd name="connsiteY27" fmla="*/ 454442 h 927914"/>
                    <a:gd name="connsiteX28" fmla="*/ 1891970 w 2356593"/>
                    <a:gd name="connsiteY28" fmla="*/ 454204 h 927914"/>
                    <a:gd name="connsiteX29" fmla="*/ 1913191 w 2356593"/>
                    <a:gd name="connsiteY29" fmla="*/ 465052 h 927914"/>
                    <a:gd name="connsiteX30" fmla="*/ 1975093 w 2356593"/>
                    <a:gd name="connsiteY30" fmla="*/ 549888 h 927914"/>
                    <a:gd name="connsiteX31" fmla="*/ 1981754 w 2356593"/>
                    <a:gd name="connsiteY31" fmla="*/ 569824 h 927914"/>
                    <a:gd name="connsiteX32" fmla="*/ 1981564 w 2356593"/>
                    <a:gd name="connsiteY32" fmla="*/ 927866 h 927914"/>
                    <a:gd name="connsiteX33" fmla="*/ 1962056 w 2356593"/>
                    <a:gd name="connsiteY33" fmla="*/ 923584 h 927914"/>
                    <a:gd name="connsiteX34" fmla="*/ 1947686 w 2356593"/>
                    <a:gd name="connsiteY34" fmla="*/ 908691 h 927914"/>
                    <a:gd name="connsiteX35" fmla="*/ 1947686 w 2356593"/>
                    <a:gd name="connsiteY35" fmla="*/ 892276 h 927914"/>
                    <a:gd name="connsiteX36" fmla="*/ 1947496 w 2356593"/>
                    <a:gd name="connsiteY36" fmla="*/ 594423 h 927914"/>
                    <a:gd name="connsiteX37" fmla="*/ 1941358 w 2356593"/>
                    <a:gd name="connsiteY37" fmla="*/ 572441 h 927914"/>
                    <a:gd name="connsiteX38" fmla="*/ 1888734 w 2356593"/>
                    <a:gd name="connsiteY38" fmla="*/ 499453 h 927914"/>
                    <a:gd name="connsiteX39" fmla="*/ 1872034 w 2356593"/>
                    <a:gd name="connsiteY39" fmla="*/ 493600 h 927914"/>
                    <a:gd name="connsiteX40" fmla="*/ 1530359 w 2356593"/>
                    <a:gd name="connsiteY40" fmla="*/ 493600 h 927914"/>
                    <a:gd name="connsiteX41" fmla="*/ 1190017 w 2356593"/>
                    <a:gd name="connsiteY41" fmla="*/ 493743 h 927914"/>
                    <a:gd name="connsiteX42" fmla="*/ 1164656 w 2356593"/>
                    <a:gd name="connsiteY42" fmla="*/ 486463 h 927914"/>
                    <a:gd name="connsiteX43" fmla="*/ 1105181 w 2356593"/>
                    <a:gd name="connsiteY43" fmla="*/ 448589 h 927914"/>
                    <a:gd name="connsiteX44" fmla="*/ 1033192 w 2356593"/>
                    <a:gd name="connsiteY44" fmla="*/ 446733 h 927914"/>
                    <a:gd name="connsiteX45" fmla="*/ 840165 w 2356593"/>
                    <a:gd name="connsiteY45" fmla="*/ 446686 h 927914"/>
                    <a:gd name="connsiteX46" fmla="*/ 879696 w 2356593"/>
                    <a:gd name="connsiteY46" fmla="*/ 406425 h 927914"/>
                    <a:gd name="connsiteX47" fmla="*/ 1124927 w 2356593"/>
                    <a:gd name="connsiteY47" fmla="*/ 296284 h 927914"/>
                    <a:gd name="connsiteX48" fmla="*/ 1152143 w 2356593"/>
                    <a:gd name="connsiteY48" fmla="*/ 305657 h 927914"/>
                    <a:gd name="connsiteX49" fmla="*/ 1162991 w 2356593"/>
                    <a:gd name="connsiteY49" fmla="*/ 313936 h 927914"/>
                    <a:gd name="connsiteX50" fmla="*/ 1215805 w 2356593"/>
                    <a:gd name="connsiteY50" fmla="*/ 351763 h 927914"/>
                    <a:gd name="connsiteX51" fmla="*/ 1283655 w 2356593"/>
                    <a:gd name="connsiteY51" fmla="*/ 353666 h 927914"/>
                    <a:gd name="connsiteX52" fmla="*/ 1997170 w 2356593"/>
                    <a:gd name="connsiteY52" fmla="*/ 353428 h 927914"/>
                    <a:gd name="connsiteX53" fmla="*/ 2017725 w 2356593"/>
                    <a:gd name="connsiteY53" fmla="*/ 364514 h 927914"/>
                    <a:gd name="connsiteX54" fmla="*/ 2084671 w 2356593"/>
                    <a:gd name="connsiteY54" fmla="*/ 468906 h 927914"/>
                    <a:gd name="connsiteX55" fmla="*/ 2091046 w 2356593"/>
                    <a:gd name="connsiteY55" fmla="*/ 490459 h 927914"/>
                    <a:gd name="connsiteX56" fmla="*/ 2090856 w 2356593"/>
                    <a:gd name="connsiteY56" fmla="*/ 927818 h 927914"/>
                    <a:gd name="connsiteX57" fmla="*/ 2072776 w 2356593"/>
                    <a:gd name="connsiteY57" fmla="*/ 923536 h 927914"/>
                    <a:gd name="connsiteX58" fmla="*/ 2057074 w 2356593"/>
                    <a:gd name="connsiteY58" fmla="*/ 907216 h 927914"/>
                    <a:gd name="connsiteX59" fmla="*/ 2057074 w 2356593"/>
                    <a:gd name="connsiteY59" fmla="*/ 893608 h 927914"/>
                    <a:gd name="connsiteX60" fmla="*/ 2057074 w 2356593"/>
                    <a:gd name="connsiteY60" fmla="*/ 518770 h 927914"/>
                    <a:gd name="connsiteX61" fmla="*/ 2056646 w 2356593"/>
                    <a:gd name="connsiteY61" fmla="*/ 501070 h 927914"/>
                    <a:gd name="connsiteX62" fmla="*/ 2050317 w 2356593"/>
                    <a:gd name="connsiteY62" fmla="*/ 490412 h 927914"/>
                    <a:gd name="connsiteX63" fmla="*/ 1993364 w 2356593"/>
                    <a:gd name="connsiteY63" fmla="*/ 400723 h 927914"/>
                    <a:gd name="connsiteX64" fmla="*/ 1981183 w 2356593"/>
                    <a:gd name="connsiteY64" fmla="*/ 394157 h 927914"/>
                    <a:gd name="connsiteX65" fmla="*/ 1971620 w 2356593"/>
                    <a:gd name="connsiteY65" fmla="*/ 394204 h 927914"/>
                    <a:gd name="connsiteX66" fmla="*/ 1217090 w 2356593"/>
                    <a:gd name="connsiteY66" fmla="*/ 394395 h 927914"/>
                    <a:gd name="connsiteX67" fmla="*/ 1191016 w 2356593"/>
                    <a:gd name="connsiteY67" fmla="*/ 385450 h 927914"/>
                    <a:gd name="connsiteX68" fmla="*/ 1153190 w 2356593"/>
                    <a:gd name="connsiteY68" fmla="*/ 356330 h 927914"/>
                    <a:gd name="connsiteX69" fmla="*/ 1093714 w 2356593"/>
                    <a:gd name="connsiteY69" fmla="*/ 336680 h 927914"/>
                    <a:gd name="connsiteX70" fmla="*/ 953469 w 2356593"/>
                    <a:gd name="connsiteY70" fmla="*/ 336735 h 927914"/>
                    <a:gd name="connsiteX71" fmla="*/ 1005968 w 2356593"/>
                    <a:gd name="connsiteY71" fmla="*/ 296343 h 927914"/>
                    <a:gd name="connsiteX72" fmla="*/ 1173718 w 2356593"/>
                    <a:gd name="connsiteY72" fmla="*/ 186398 h 927914"/>
                    <a:gd name="connsiteX73" fmla="*/ 1199438 w 2356593"/>
                    <a:gd name="connsiteY73" fmla="*/ 194985 h 927914"/>
                    <a:gd name="connsiteX74" fmla="*/ 1263005 w 2356593"/>
                    <a:gd name="connsiteY74" fmla="*/ 246610 h 927914"/>
                    <a:gd name="connsiteX75" fmla="*/ 1286510 w 2356593"/>
                    <a:gd name="connsiteY75" fmla="*/ 254794 h 927914"/>
                    <a:gd name="connsiteX76" fmla="*/ 2251630 w 2356593"/>
                    <a:gd name="connsiteY76" fmla="*/ 254366 h 927914"/>
                    <a:gd name="connsiteX77" fmla="*/ 2275278 w 2356593"/>
                    <a:gd name="connsiteY77" fmla="*/ 267403 h 927914"/>
                    <a:gd name="connsiteX78" fmla="*/ 2356593 w 2356593"/>
                    <a:gd name="connsiteY78" fmla="*/ 399629 h 927914"/>
                    <a:gd name="connsiteX79" fmla="*/ 2351835 w 2356593"/>
                    <a:gd name="connsiteY79" fmla="*/ 424228 h 927914"/>
                    <a:gd name="connsiteX80" fmla="*/ 2351740 w 2356593"/>
                    <a:gd name="connsiteY80" fmla="*/ 893561 h 927914"/>
                    <a:gd name="connsiteX81" fmla="*/ 2351740 w 2356593"/>
                    <a:gd name="connsiteY81" fmla="*/ 908548 h 927914"/>
                    <a:gd name="connsiteX82" fmla="*/ 2337418 w 2356593"/>
                    <a:gd name="connsiteY82" fmla="*/ 923489 h 927914"/>
                    <a:gd name="connsiteX83" fmla="*/ 2317910 w 2356593"/>
                    <a:gd name="connsiteY83" fmla="*/ 927914 h 927914"/>
                    <a:gd name="connsiteX84" fmla="*/ 2318053 w 2356593"/>
                    <a:gd name="connsiteY84" fmla="*/ 424894 h 927914"/>
                    <a:gd name="connsiteX85" fmla="*/ 2311106 w 2356593"/>
                    <a:gd name="connsiteY85" fmla="*/ 400723 h 927914"/>
                    <a:gd name="connsiteX86" fmla="*/ 2251440 w 2356593"/>
                    <a:gd name="connsiteY86" fmla="*/ 304658 h 927914"/>
                    <a:gd name="connsiteX87" fmla="*/ 2230695 w 2356593"/>
                    <a:gd name="connsiteY87" fmla="*/ 293620 h 927914"/>
                    <a:gd name="connsiteX88" fmla="*/ 1272426 w 2356593"/>
                    <a:gd name="connsiteY88" fmla="*/ 294048 h 927914"/>
                    <a:gd name="connsiteX89" fmla="*/ 1246590 w 2356593"/>
                    <a:gd name="connsiteY89" fmla="*/ 284817 h 927914"/>
                    <a:gd name="connsiteX90" fmla="*/ 1180834 w 2356593"/>
                    <a:gd name="connsiteY90" fmla="*/ 231527 h 927914"/>
                    <a:gd name="connsiteX91" fmla="*/ 1163705 w 2356593"/>
                    <a:gd name="connsiteY91" fmla="*/ 225247 h 927914"/>
                    <a:gd name="connsiteX92" fmla="*/ 1104311 w 2356593"/>
                    <a:gd name="connsiteY92" fmla="*/ 225247 h 927914"/>
                    <a:gd name="connsiteX93" fmla="*/ 2127779 w 2356593"/>
                    <a:gd name="connsiteY93" fmla="*/ 156969 h 927914"/>
                    <a:gd name="connsiteX94" fmla="*/ 2121308 w 2356593"/>
                    <a:gd name="connsiteY94" fmla="*/ 163916 h 927914"/>
                    <a:gd name="connsiteX95" fmla="*/ 2128445 w 2356593"/>
                    <a:gd name="connsiteY95" fmla="*/ 170387 h 927914"/>
                    <a:gd name="connsiteX96" fmla="*/ 2134916 w 2356593"/>
                    <a:gd name="connsiteY96" fmla="*/ 163392 h 927914"/>
                    <a:gd name="connsiteX97" fmla="*/ 2127779 w 2356593"/>
                    <a:gd name="connsiteY97" fmla="*/ 156969 h 927914"/>
                    <a:gd name="connsiteX98" fmla="*/ 1821980 w 2356593"/>
                    <a:gd name="connsiteY98" fmla="*/ 93640 h 927914"/>
                    <a:gd name="connsiteX99" fmla="*/ 1837063 w 2356593"/>
                    <a:gd name="connsiteY99" fmla="*/ 108247 h 927914"/>
                    <a:gd name="connsiteX100" fmla="*/ 1838871 w 2356593"/>
                    <a:gd name="connsiteY100" fmla="*/ 143837 h 927914"/>
                    <a:gd name="connsiteX101" fmla="*/ 1874223 w 2356593"/>
                    <a:gd name="connsiteY101" fmla="*/ 146216 h 927914"/>
                    <a:gd name="connsiteX102" fmla="*/ 2073775 w 2356593"/>
                    <a:gd name="connsiteY102" fmla="*/ 146501 h 927914"/>
                    <a:gd name="connsiteX103" fmla="*/ 2091285 w 2356593"/>
                    <a:gd name="connsiteY103" fmla="*/ 137318 h 927914"/>
                    <a:gd name="connsiteX104" fmla="*/ 2156232 w 2356593"/>
                    <a:gd name="connsiteY104" fmla="*/ 127469 h 927914"/>
                    <a:gd name="connsiteX105" fmla="*/ 2162085 w 2356593"/>
                    <a:gd name="connsiteY105" fmla="*/ 193987 h 927914"/>
                    <a:gd name="connsiteX106" fmla="*/ 2095567 w 2356593"/>
                    <a:gd name="connsiteY106" fmla="*/ 195033 h 927914"/>
                    <a:gd name="connsiteX107" fmla="*/ 2075869 w 2356593"/>
                    <a:gd name="connsiteY107" fmla="*/ 186707 h 927914"/>
                    <a:gd name="connsiteX108" fmla="*/ 1809324 w 2356593"/>
                    <a:gd name="connsiteY108" fmla="*/ 187135 h 927914"/>
                    <a:gd name="connsiteX109" fmla="*/ 1796049 w 2356593"/>
                    <a:gd name="connsiteY109" fmla="*/ 173384 h 927914"/>
                    <a:gd name="connsiteX110" fmla="*/ 1796334 w 2356593"/>
                    <a:gd name="connsiteY110" fmla="*/ 141981 h 927914"/>
                    <a:gd name="connsiteX111" fmla="*/ 1788531 w 2356593"/>
                    <a:gd name="connsiteY111" fmla="*/ 133988 h 927914"/>
                    <a:gd name="connsiteX112" fmla="*/ 1777587 w 2356593"/>
                    <a:gd name="connsiteY112" fmla="*/ 134035 h 927914"/>
                    <a:gd name="connsiteX113" fmla="*/ 1267042 w 2356593"/>
                    <a:gd name="connsiteY113" fmla="*/ 134314 h 927914"/>
                    <a:gd name="connsiteX114" fmla="*/ 1374710 w 2356593"/>
                    <a:gd name="connsiteY114" fmla="*/ 93985 h 927914"/>
                    <a:gd name="connsiteX115" fmla="*/ 2168175 w 2356593"/>
                    <a:gd name="connsiteY115" fmla="*/ 61237 h 927914"/>
                    <a:gd name="connsiteX116" fmla="*/ 2161609 w 2356593"/>
                    <a:gd name="connsiteY116" fmla="*/ 68089 h 927914"/>
                    <a:gd name="connsiteX117" fmla="*/ 2168556 w 2356593"/>
                    <a:gd name="connsiteY117" fmla="*/ 74750 h 927914"/>
                    <a:gd name="connsiteX118" fmla="*/ 2175502 w 2356593"/>
                    <a:gd name="connsiteY118" fmla="*/ 67755 h 927914"/>
                    <a:gd name="connsiteX119" fmla="*/ 2168175 w 2356593"/>
                    <a:gd name="connsiteY119" fmla="*/ 61237 h 927914"/>
                    <a:gd name="connsiteX120" fmla="*/ 1894968 w 2356593"/>
                    <a:gd name="connsiteY120" fmla="*/ 1 h 927914"/>
                    <a:gd name="connsiteX121" fmla="*/ 1908148 w 2356593"/>
                    <a:gd name="connsiteY121" fmla="*/ 13609 h 927914"/>
                    <a:gd name="connsiteX122" fmla="*/ 1938267 w 2356593"/>
                    <a:gd name="connsiteY122" fmla="*/ 43965 h 927914"/>
                    <a:gd name="connsiteX123" fmla="*/ 2115979 w 2356593"/>
                    <a:gd name="connsiteY123" fmla="*/ 44060 h 927914"/>
                    <a:gd name="connsiteX124" fmla="*/ 2136106 w 2356593"/>
                    <a:gd name="connsiteY124" fmla="*/ 35972 h 927914"/>
                    <a:gd name="connsiteX125" fmla="*/ 2202718 w 2356593"/>
                    <a:gd name="connsiteY125" fmla="*/ 37732 h 927914"/>
                    <a:gd name="connsiteX126" fmla="*/ 2196866 w 2356593"/>
                    <a:gd name="connsiteY126" fmla="*/ 103441 h 927914"/>
                    <a:gd name="connsiteX127" fmla="*/ 2130206 w 2356593"/>
                    <a:gd name="connsiteY127" fmla="*/ 92545 h 927914"/>
                    <a:gd name="connsiteX128" fmla="*/ 2111887 w 2356593"/>
                    <a:gd name="connsiteY128" fmla="*/ 83076 h 927914"/>
                    <a:gd name="connsiteX129" fmla="*/ 1880885 w 2356593"/>
                    <a:gd name="connsiteY129" fmla="*/ 83457 h 927914"/>
                    <a:gd name="connsiteX130" fmla="*/ 1868371 w 2356593"/>
                    <a:gd name="connsiteY130" fmla="*/ 70610 h 927914"/>
                    <a:gd name="connsiteX131" fmla="*/ 1837634 w 2356593"/>
                    <a:gd name="connsiteY131" fmla="*/ 39493 h 927914"/>
                    <a:gd name="connsiteX132" fmla="*/ 1545110 w 2356593"/>
                    <a:gd name="connsiteY132" fmla="*/ 39540 h 927914"/>
                    <a:gd name="connsiteX133" fmla="*/ 1540148 w 2356593"/>
                    <a:gd name="connsiteY133" fmla="*/ 39163 h 927914"/>
                    <a:gd name="connsiteX134" fmla="*/ 1605334 w 2356593"/>
                    <a:gd name="connsiteY134" fmla="*/ 22992 h 927914"/>
                    <a:gd name="connsiteX135" fmla="*/ 1735825 w 2356593"/>
                    <a:gd name="connsiteY135" fmla="*/ 1175 h 927914"/>
                    <a:gd name="connsiteX136" fmla="*/ 1746171 w 2356593"/>
                    <a:gd name="connsiteY136" fmla="*/ 252 h 927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</a:cxnLst>
                  <a:rect l="l" t="t" r="r" b="b"/>
                  <a:pathLst>
                    <a:path w="2356593" h="927914">
                      <a:moveTo>
                        <a:pt x="46708" y="574599"/>
                      </a:moveTo>
                      <a:lnTo>
                        <a:pt x="37680" y="581549"/>
                      </a:lnTo>
                      <a:cubicBezTo>
                        <a:pt x="26522" y="586438"/>
                        <a:pt x="13319" y="586058"/>
                        <a:pt x="1781" y="580883"/>
                      </a:cubicBezTo>
                      <a:lnTo>
                        <a:pt x="0" y="579593"/>
                      </a:lnTo>
                      <a:close/>
                      <a:moveTo>
                        <a:pt x="1072065" y="519484"/>
                      </a:moveTo>
                      <a:cubicBezTo>
                        <a:pt x="1082581" y="519436"/>
                        <a:pt x="1091716" y="521149"/>
                        <a:pt x="1099852" y="527858"/>
                      </a:cubicBezTo>
                      <a:cubicBezTo>
                        <a:pt x="1133682" y="555883"/>
                        <a:pt x="1172127" y="562639"/>
                        <a:pt x="1215948" y="562163"/>
                      </a:cubicBezTo>
                      <a:cubicBezTo>
                        <a:pt x="1412360" y="560117"/>
                        <a:pt x="1608724" y="561354"/>
                        <a:pt x="1805136" y="561021"/>
                      </a:cubicBezTo>
                      <a:cubicBezTo>
                        <a:pt x="1815318" y="561021"/>
                        <a:pt x="1821504" y="563828"/>
                        <a:pt x="1827594" y="572155"/>
                      </a:cubicBezTo>
                      <a:cubicBezTo>
                        <a:pt x="1847625" y="599704"/>
                        <a:pt x="1868751" y="626492"/>
                        <a:pt x="1889448" y="653565"/>
                      </a:cubicBezTo>
                      <a:cubicBezTo>
                        <a:pt x="1882597" y="659608"/>
                        <a:pt x="1884405" y="667792"/>
                        <a:pt x="1884405" y="675262"/>
                      </a:cubicBezTo>
                      <a:cubicBezTo>
                        <a:pt x="1884262" y="748964"/>
                        <a:pt x="1884310" y="822713"/>
                        <a:pt x="1884310" y="896415"/>
                      </a:cubicBezTo>
                      <a:cubicBezTo>
                        <a:pt x="1884310" y="921157"/>
                        <a:pt x="1883358" y="923108"/>
                        <a:pt x="1871225" y="923298"/>
                      </a:cubicBezTo>
                      <a:cubicBezTo>
                        <a:pt x="1858616" y="923489"/>
                        <a:pt x="1857475" y="921252"/>
                        <a:pt x="1857475" y="895749"/>
                      </a:cubicBezTo>
                      <a:cubicBezTo>
                        <a:pt x="1857475" y="874814"/>
                        <a:pt x="1857475" y="853878"/>
                        <a:pt x="1857475" y="832943"/>
                      </a:cubicBezTo>
                      <a:cubicBezTo>
                        <a:pt x="1857427" y="784268"/>
                        <a:pt x="1857617" y="735546"/>
                        <a:pt x="1857284" y="686871"/>
                      </a:cubicBezTo>
                      <a:cubicBezTo>
                        <a:pt x="1857237" y="680162"/>
                        <a:pt x="1859616" y="671931"/>
                        <a:pt x="1850718" y="668172"/>
                      </a:cubicBezTo>
                      <a:cubicBezTo>
                        <a:pt x="1836063" y="649045"/>
                        <a:pt x="1820980" y="630203"/>
                        <a:pt x="1806944" y="610648"/>
                      </a:cubicBezTo>
                      <a:cubicBezTo>
                        <a:pt x="1801235" y="602654"/>
                        <a:pt x="1794906" y="600180"/>
                        <a:pt x="1785343" y="600180"/>
                      </a:cubicBezTo>
                      <a:cubicBezTo>
                        <a:pt x="1574847" y="600418"/>
                        <a:pt x="1364352" y="600323"/>
                        <a:pt x="1153808" y="600513"/>
                      </a:cubicBezTo>
                      <a:cubicBezTo>
                        <a:pt x="1144768" y="600513"/>
                        <a:pt x="1136679" y="599419"/>
                        <a:pt x="1129685" y="593566"/>
                      </a:cubicBezTo>
                      <a:cubicBezTo>
                        <a:pt x="1094809" y="564399"/>
                        <a:pt x="1055127" y="557786"/>
                        <a:pt x="1009878" y="558024"/>
                      </a:cubicBezTo>
                      <a:lnTo>
                        <a:pt x="750325" y="558250"/>
                      </a:lnTo>
                      <a:lnTo>
                        <a:pt x="779183" y="519543"/>
                      </a:lnTo>
                      <a:close/>
                      <a:moveTo>
                        <a:pt x="1102564" y="406338"/>
                      </a:moveTo>
                      <a:cubicBezTo>
                        <a:pt x="1112080" y="406290"/>
                        <a:pt x="1119978" y="408336"/>
                        <a:pt x="1127924" y="413808"/>
                      </a:cubicBezTo>
                      <a:cubicBezTo>
                        <a:pt x="1148098" y="427749"/>
                        <a:pt x="1167368" y="445925"/>
                        <a:pt x="1189921" y="452633"/>
                      </a:cubicBezTo>
                      <a:cubicBezTo>
                        <a:pt x="1212522" y="459390"/>
                        <a:pt x="1238644" y="454442"/>
                        <a:pt x="1263243" y="454442"/>
                      </a:cubicBezTo>
                      <a:cubicBezTo>
                        <a:pt x="1472834" y="454442"/>
                        <a:pt x="1682378" y="454537"/>
                        <a:pt x="1891970" y="454204"/>
                      </a:cubicBezTo>
                      <a:cubicBezTo>
                        <a:pt x="1901724" y="454204"/>
                        <a:pt x="1907624" y="457201"/>
                        <a:pt x="1913191" y="465052"/>
                      </a:cubicBezTo>
                      <a:cubicBezTo>
                        <a:pt x="1933412" y="493648"/>
                        <a:pt x="1954110" y="521863"/>
                        <a:pt x="1975093" y="549888"/>
                      </a:cubicBezTo>
                      <a:cubicBezTo>
                        <a:pt x="1979708" y="556073"/>
                        <a:pt x="1981754" y="562116"/>
                        <a:pt x="1981754" y="569824"/>
                      </a:cubicBezTo>
                      <a:cubicBezTo>
                        <a:pt x="1981516" y="689156"/>
                        <a:pt x="1981564" y="808535"/>
                        <a:pt x="1981564" y="927866"/>
                      </a:cubicBezTo>
                      <a:cubicBezTo>
                        <a:pt x="1975854" y="922870"/>
                        <a:pt x="1968765" y="923346"/>
                        <a:pt x="1962056" y="923584"/>
                      </a:cubicBezTo>
                      <a:cubicBezTo>
                        <a:pt x="1951350" y="923965"/>
                        <a:pt x="1947306" y="918826"/>
                        <a:pt x="1947686" y="908691"/>
                      </a:cubicBezTo>
                      <a:cubicBezTo>
                        <a:pt x="1947924" y="903220"/>
                        <a:pt x="1947686" y="897748"/>
                        <a:pt x="1947686" y="892276"/>
                      </a:cubicBezTo>
                      <a:cubicBezTo>
                        <a:pt x="1947639" y="792976"/>
                        <a:pt x="1947734" y="693723"/>
                        <a:pt x="1947496" y="594423"/>
                      </a:cubicBezTo>
                      <a:cubicBezTo>
                        <a:pt x="1947496" y="586810"/>
                        <a:pt x="1950637" y="577675"/>
                        <a:pt x="1941358" y="572441"/>
                      </a:cubicBezTo>
                      <a:cubicBezTo>
                        <a:pt x="1923754" y="548175"/>
                        <a:pt x="1905863" y="524099"/>
                        <a:pt x="1888734" y="499453"/>
                      </a:cubicBezTo>
                      <a:cubicBezTo>
                        <a:pt x="1883976" y="492649"/>
                        <a:pt x="1878219" y="493600"/>
                        <a:pt x="1872034" y="493600"/>
                      </a:cubicBezTo>
                      <a:cubicBezTo>
                        <a:pt x="1758174" y="493600"/>
                        <a:pt x="1644266" y="493600"/>
                        <a:pt x="1530359" y="493600"/>
                      </a:cubicBezTo>
                      <a:cubicBezTo>
                        <a:pt x="1416880" y="493600"/>
                        <a:pt x="1303448" y="493505"/>
                        <a:pt x="1190017" y="493743"/>
                      </a:cubicBezTo>
                      <a:cubicBezTo>
                        <a:pt x="1180596" y="493790"/>
                        <a:pt x="1172602" y="492030"/>
                        <a:pt x="1164656" y="486463"/>
                      </a:cubicBezTo>
                      <a:cubicBezTo>
                        <a:pt x="1145291" y="472903"/>
                        <a:pt x="1126877" y="455060"/>
                        <a:pt x="1105181" y="448589"/>
                      </a:cubicBezTo>
                      <a:cubicBezTo>
                        <a:pt x="1082961" y="441975"/>
                        <a:pt x="1057315" y="446733"/>
                        <a:pt x="1033192" y="446733"/>
                      </a:cubicBezTo>
                      <a:lnTo>
                        <a:pt x="840165" y="446686"/>
                      </a:lnTo>
                      <a:lnTo>
                        <a:pt x="879696" y="406425"/>
                      </a:lnTo>
                      <a:close/>
                      <a:moveTo>
                        <a:pt x="1124927" y="296284"/>
                      </a:moveTo>
                      <a:cubicBezTo>
                        <a:pt x="1135632" y="296284"/>
                        <a:pt x="1144387" y="298425"/>
                        <a:pt x="1152143" y="305657"/>
                      </a:cubicBezTo>
                      <a:cubicBezTo>
                        <a:pt x="1155473" y="308750"/>
                        <a:pt x="1159375" y="311224"/>
                        <a:pt x="1162991" y="313936"/>
                      </a:cubicBezTo>
                      <a:cubicBezTo>
                        <a:pt x="1180453" y="327021"/>
                        <a:pt x="1196202" y="345435"/>
                        <a:pt x="1215805" y="351763"/>
                      </a:cubicBezTo>
                      <a:cubicBezTo>
                        <a:pt x="1236503" y="358424"/>
                        <a:pt x="1260864" y="353666"/>
                        <a:pt x="1283655" y="353666"/>
                      </a:cubicBezTo>
                      <a:cubicBezTo>
                        <a:pt x="1521462" y="353713"/>
                        <a:pt x="1759316" y="353809"/>
                        <a:pt x="1997170" y="353428"/>
                      </a:cubicBezTo>
                      <a:cubicBezTo>
                        <a:pt x="2007115" y="353380"/>
                        <a:pt x="2012586" y="356283"/>
                        <a:pt x="2017725" y="364514"/>
                      </a:cubicBezTo>
                      <a:cubicBezTo>
                        <a:pt x="2039659" y="399533"/>
                        <a:pt x="2062213" y="434220"/>
                        <a:pt x="2084671" y="468906"/>
                      </a:cubicBezTo>
                      <a:cubicBezTo>
                        <a:pt x="2089000" y="475567"/>
                        <a:pt x="2091046" y="482276"/>
                        <a:pt x="2091046" y="490459"/>
                      </a:cubicBezTo>
                      <a:cubicBezTo>
                        <a:pt x="2090808" y="636246"/>
                        <a:pt x="2090856" y="782032"/>
                        <a:pt x="2090856" y="927818"/>
                      </a:cubicBezTo>
                      <a:cubicBezTo>
                        <a:pt x="2085622" y="923013"/>
                        <a:pt x="2079009" y="923155"/>
                        <a:pt x="2072776" y="923536"/>
                      </a:cubicBezTo>
                      <a:cubicBezTo>
                        <a:pt x="2060690" y="924297"/>
                        <a:pt x="2056313" y="918540"/>
                        <a:pt x="2057074" y="907216"/>
                      </a:cubicBezTo>
                      <a:cubicBezTo>
                        <a:pt x="2057360" y="902696"/>
                        <a:pt x="2057074" y="898128"/>
                        <a:pt x="2057074" y="893608"/>
                      </a:cubicBezTo>
                      <a:cubicBezTo>
                        <a:pt x="2057074" y="768662"/>
                        <a:pt x="2057074" y="643716"/>
                        <a:pt x="2057074" y="518770"/>
                      </a:cubicBezTo>
                      <a:cubicBezTo>
                        <a:pt x="2057074" y="512870"/>
                        <a:pt x="2057454" y="506922"/>
                        <a:pt x="2056646" y="501070"/>
                      </a:cubicBezTo>
                      <a:cubicBezTo>
                        <a:pt x="2056027" y="496788"/>
                        <a:pt x="2056408" y="491554"/>
                        <a:pt x="2050317" y="490412"/>
                      </a:cubicBezTo>
                      <a:cubicBezTo>
                        <a:pt x="2031285" y="460531"/>
                        <a:pt x="2012158" y="430746"/>
                        <a:pt x="1993364" y="400723"/>
                      </a:cubicBezTo>
                      <a:cubicBezTo>
                        <a:pt x="1990319" y="395822"/>
                        <a:pt x="1986798" y="393681"/>
                        <a:pt x="1981183" y="394157"/>
                      </a:cubicBezTo>
                      <a:cubicBezTo>
                        <a:pt x="1977996" y="394442"/>
                        <a:pt x="1974807" y="394204"/>
                        <a:pt x="1971620" y="394204"/>
                      </a:cubicBezTo>
                      <a:cubicBezTo>
                        <a:pt x="1720110" y="394204"/>
                        <a:pt x="1468600" y="394157"/>
                        <a:pt x="1217090" y="394395"/>
                      </a:cubicBezTo>
                      <a:cubicBezTo>
                        <a:pt x="1206908" y="394442"/>
                        <a:pt x="1198819" y="391873"/>
                        <a:pt x="1191016" y="385450"/>
                      </a:cubicBezTo>
                      <a:cubicBezTo>
                        <a:pt x="1178693" y="375363"/>
                        <a:pt x="1164656" y="367226"/>
                        <a:pt x="1153190" y="356330"/>
                      </a:cubicBezTo>
                      <a:cubicBezTo>
                        <a:pt x="1136061" y="340010"/>
                        <a:pt x="1116648" y="336632"/>
                        <a:pt x="1093714" y="336680"/>
                      </a:cubicBezTo>
                      <a:lnTo>
                        <a:pt x="953469" y="336735"/>
                      </a:lnTo>
                      <a:lnTo>
                        <a:pt x="1005968" y="296343"/>
                      </a:lnTo>
                      <a:close/>
                      <a:moveTo>
                        <a:pt x="1173718" y="186398"/>
                      </a:moveTo>
                      <a:lnTo>
                        <a:pt x="1199438" y="194985"/>
                      </a:lnTo>
                      <a:cubicBezTo>
                        <a:pt x="1220231" y="212638"/>
                        <a:pt x="1242118" y="229053"/>
                        <a:pt x="1263005" y="246610"/>
                      </a:cubicBezTo>
                      <a:cubicBezTo>
                        <a:pt x="1270143" y="252605"/>
                        <a:pt x="1277327" y="254794"/>
                        <a:pt x="1286510" y="254794"/>
                      </a:cubicBezTo>
                      <a:cubicBezTo>
                        <a:pt x="1608249" y="254604"/>
                        <a:pt x="1929940" y="254699"/>
                        <a:pt x="2251630" y="254366"/>
                      </a:cubicBezTo>
                      <a:cubicBezTo>
                        <a:pt x="2263002" y="254318"/>
                        <a:pt x="2269330" y="257459"/>
                        <a:pt x="2275278" y="267403"/>
                      </a:cubicBezTo>
                      <a:cubicBezTo>
                        <a:pt x="2301828" y="311795"/>
                        <a:pt x="2329377" y="355617"/>
                        <a:pt x="2356593" y="399629"/>
                      </a:cubicBezTo>
                      <a:cubicBezTo>
                        <a:pt x="2349551" y="406766"/>
                        <a:pt x="2351835" y="415854"/>
                        <a:pt x="2351835" y="424228"/>
                      </a:cubicBezTo>
                      <a:cubicBezTo>
                        <a:pt x="2351692" y="580672"/>
                        <a:pt x="2351740" y="737116"/>
                        <a:pt x="2351740" y="893561"/>
                      </a:cubicBezTo>
                      <a:cubicBezTo>
                        <a:pt x="2351740" y="898557"/>
                        <a:pt x="2351549" y="903552"/>
                        <a:pt x="2351740" y="908548"/>
                      </a:cubicBezTo>
                      <a:cubicBezTo>
                        <a:pt x="2352168" y="918683"/>
                        <a:pt x="2348123" y="923822"/>
                        <a:pt x="2337418" y="923489"/>
                      </a:cubicBezTo>
                      <a:cubicBezTo>
                        <a:pt x="2330709" y="923251"/>
                        <a:pt x="2323667" y="922775"/>
                        <a:pt x="2317910" y="927914"/>
                      </a:cubicBezTo>
                      <a:cubicBezTo>
                        <a:pt x="2317910" y="760240"/>
                        <a:pt x="2317815" y="592567"/>
                        <a:pt x="2318053" y="424894"/>
                      </a:cubicBezTo>
                      <a:cubicBezTo>
                        <a:pt x="2318053" y="415806"/>
                        <a:pt x="2315911" y="408288"/>
                        <a:pt x="2311106" y="400723"/>
                      </a:cubicBezTo>
                      <a:cubicBezTo>
                        <a:pt x="2290932" y="368892"/>
                        <a:pt x="2270805" y="336965"/>
                        <a:pt x="2251440" y="304658"/>
                      </a:cubicBezTo>
                      <a:cubicBezTo>
                        <a:pt x="2246254" y="295999"/>
                        <a:pt x="2240401" y="293620"/>
                        <a:pt x="2230695" y="293620"/>
                      </a:cubicBezTo>
                      <a:cubicBezTo>
                        <a:pt x="1911288" y="293905"/>
                        <a:pt x="1591833" y="293810"/>
                        <a:pt x="1272426" y="294048"/>
                      </a:cubicBezTo>
                      <a:cubicBezTo>
                        <a:pt x="1262149" y="294048"/>
                        <a:pt x="1254346" y="291288"/>
                        <a:pt x="1246590" y="284817"/>
                      </a:cubicBezTo>
                      <a:cubicBezTo>
                        <a:pt x="1224941" y="266737"/>
                        <a:pt x="1202674" y="249417"/>
                        <a:pt x="1180834" y="231527"/>
                      </a:cubicBezTo>
                      <a:cubicBezTo>
                        <a:pt x="1175695" y="227293"/>
                        <a:pt x="1170604" y="225247"/>
                        <a:pt x="1163705" y="225247"/>
                      </a:cubicBezTo>
                      <a:lnTo>
                        <a:pt x="1104311" y="225247"/>
                      </a:lnTo>
                      <a:close/>
                      <a:moveTo>
                        <a:pt x="2127779" y="156969"/>
                      </a:moveTo>
                      <a:cubicBezTo>
                        <a:pt x="2123544" y="157207"/>
                        <a:pt x="2121023" y="159681"/>
                        <a:pt x="2121308" y="163916"/>
                      </a:cubicBezTo>
                      <a:cubicBezTo>
                        <a:pt x="2121546" y="168055"/>
                        <a:pt x="2124258" y="170482"/>
                        <a:pt x="2128445" y="170387"/>
                      </a:cubicBezTo>
                      <a:cubicBezTo>
                        <a:pt x="2132823" y="170292"/>
                        <a:pt x="2134678" y="167484"/>
                        <a:pt x="2134916" y="163392"/>
                      </a:cubicBezTo>
                      <a:cubicBezTo>
                        <a:pt x="2134345" y="159158"/>
                        <a:pt x="2132156" y="156684"/>
                        <a:pt x="2127779" y="156969"/>
                      </a:cubicBezTo>
                      <a:close/>
                      <a:moveTo>
                        <a:pt x="1821980" y="93640"/>
                      </a:moveTo>
                      <a:cubicBezTo>
                        <a:pt x="1833542" y="93592"/>
                        <a:pt x="1838062" y="95638"/>
                        <a:pt x="1837063" y="108247"/>
                      </a:cubicBezTo>
                      <a:cubicBezTo>
                        <a:pt x="1836112" y="120332"/>
                        <a:pt x="1831687" y="136224"/>
                        <a:pt x="1838871" y="143837"/>
                      </a:cubicBezTo>
                      <a:cubicBezTo>
                        <a:pt x="1846151" y="151545"/>
                        <a:pt x="1862090" y="146168"/>
                        <a:pt x="1874223" y="146216"/>
                      </a:cubicBezTo>
                      <a:cubicBezTo>
                        <a:pt x="1940741" y="146454"/>
                        <a:pt x="2007258" y="146216"/>
                        <a:pt x="2073775" y="146501"/>
                      </a:cubicBezTo>
                      <a:cubicBezTo>
                        <a:pt x="2081816" y="146501"/>
                        <a:pt x="2086527" y="144455"/>
                        <a:pt x="2091285" y="137318"/>
                      </a:cubicBezTo>
                      <a:cubicBezTo>
                        <a:pt x="2105702" y="115717"/>
                        <a:pt x="2136296" y="111625"/>
                        <a:pt x="2156232" y="127469"/>
                      </a:cubicBezTo>
                      <a:cubicBezTo>
                        <a:pt x="2177072" y="143980"/>
                        <a:pt x="2179784" y="174764"/>
                        <a:pt x="2162085" y="193987"/>
                      </a:cubicBezTo>
                      <a:cubicBezTo>
                        <a:pt x="2143861" y="213780"/>
                        <a:pt x="2113457" y="214779"/>
                        <a:pt x="2095567" y="195033"/>
                      </a:cubicBezTo>
                      <a:cubicBezTo>
                        <a:pt x="2089667" y="188515"/>
                        <a:pt x="2084005" y="186707"/>
                        <a:pt x="2075869" y="186707"/>
                      </a:cubicBezTo>
                      <a:cubicBezTo>
                        <a:pt x="1987036" y="186945"/>
                        <a:pt x="1898156" y="186612"/>
                        <a:pt x="1809324" y="187135"/>
                      </a:cubicBezTo>
                      <a:cubicBezTo>
                        <a:pt x="1798095" y="187230"/>
                        <a:pt x="1795192" y="183852"/>
                        <a:pt x="1796049" y="173384"/>
                      </a:cubicBezTo>
                      <a:cubicBezTo>
                        <a:pt x="1796905" y="163012"/>
                        <a:pt x="1796049" y="152449"/>
                        <a:pt x="1796334" y="141981"/>
                      </a:cubicBezTo>
                      <a:cubicBezTo>
                        <a:pt x="1796477" y="136224"/>
                        <a:pt x="1794574" y="133512"/>
                        <a:pt x="1788531" y="133988"/>
                      </a:cubicBezTo>
                      <a:cubicBezTo>
                        <a:pt x="1784915" y="134273"/>
                        <a:pt x="1781251" y="134035"/>
                        <a:pt x="1777587" y="134035"/>
                      </a:cubicBezTo>
                      <a:lnTo>
                        <a:pt x="1267042" y="134314"/>
                      </a:lnTo>
                      <a:lnTo>
                        <a:pt x="1374710" y="93985"/>
                      </a:lnTo>
                      <a:close/>
                      <a:moveTo>
                        <a:pt x="2168175" y="61237"/>
                      </a:moveTo>
                      <a:cubicBezTo>
                        <a:pt x="2163560" y="61237"/>
                        <a:pt x="2161466" y="64139"/>
                        <a:pt x="2161609" y="68089"/>
                      </a:cubicBezTo>
                      <a:cubicBezTo>
                        <a:pt x="2161752" y="72038"/>
                        <a:pt x="2164035" y="75035"/>
                        <a:pt x="2168556" y="74750"/>
                      </a:cubicBezTo>
                      <a:cubicBezTo>
                        <a:pt x="2172790" y="74512"/>
                        <a:pt x="2174836" y="71752"/>
                        <a:pt x="2175502" y="67755"/>
                      </a:cubicBezTo>
                      <a:cubicBezTo>
                        <a:pt x="2174503" y="63901"/>
                        <a:pt x="2172600" y="61237"/>
                        <a:pt x="2168175" y="61237"/>
                      </a:cubicBezTo>
                      <a:close/>
                      <a:moveTo>
                        <a:pt x="1894968" y="1"/>
                      </a:moveTo>
                      <a:cubicBezTo>
                        <a:pt x="1906102" y="-47"/>
                        <a:pt x="1908339" y="3284"/>
                        <a:pt x="1908148" y="13609"/>
                      </a:cubicBezTo>
                      <a:cubicBezTo>
                        <a:pt x="1907577" y="43965"/>
                        <a:pt x="1908005" y="43965"/>
                        <a:pt x="1938267" y="43965"/>
                      </a:cubicBezTo>
                      <a:cubicBezTo>
                        <a:pt x="1997504" y="43965"/>
                        <a:pt x="2056742" y="43870"/>
                        <a:pt x="2115979" y="44060"/>
                      </a:cubicBezTo>
                      <a:cubicBezTo>
                        <a:pt x="2124115" y="44060"/>
                        <a:pt x="2130015" y="42443"/>
                        <a:pt x="2136106" y="35972"/>
                      </a:cubicBezTo>
                      <a:cubicBezTo>
                        <a:pt x="2154329" y="16702"/>
                        <a:pt x="2185875" y="18082"/>
                        <a:pt x="2202718" y="37732"/>
                      </a:cubicBezTo>
                      <a:cubicBezTo>
                        <a:pt x="2219514" y="57383"/>
                        <a:pt x="2216802" y="87787"/>
                        <a:pt x="2196866" y="103441"/>
                      </a:cubicBezTo>
                      <a:cubicBezTo>
                        <a:pt x="2175502" y="120189"/>
                        <a:pt x="2144337" y="115812"/>
                        <a:pt x="2130206" y="92545"/>
                      </a:cubicBezTo>
                      <a:cubicBezTo>
                        <a:pt x="2125257" y="84361"/>
                        <a:pt x="2120071" y="83076"/>
                        <a:pt x="2111887" y="83076"/>
                      </a:cubicBezTo>
                      <a:cubicBezTo>
                        <a:pt x="2034902" y="83267"/>
                        <a:pt x="1957870" y="82934"/>
                        <a:pt x="1880885" y="83457"/>
                      </a:cubicBezTo>
                      <a:cubicBezTo>
                        <a:pt x="1870322" y="83505"/>
                        <a:pt x="1868228" y="80555"/>
                        <a:pt x="1868371" y="70610"/>
                      </a:cubicBezTo>
                      <a:cubicBezTo>
                        <a:pt x="1868847" y="39493"/>
                        <a:pt x="1868419" y="39493"/>
                        <a:pt x="1837634" y="39493"/>
                      </a:cubicBezTo>
                      <a:cubicBezTo>
                        <a:pt x="1740094" y="39493"/>
                        <a:pt x="1642602" y="39493"/>
                        <a:pt x="1545110" y="39540"/>
                      </a:cubicBezTo>
                      <a:lnTo>
                        <a:pt x="1540148" y="39163"/>
                      </a:lnTo>
                      <a:lnTo>
                        <a:pt x="1605334" y="22992"/>
                      </a:lnTo>
                      <a:cubicBezTo>
                        <a:pt x="1647356" y="14269"/>
                        <a:pt x="1690846" y="6940"/>
                        <a:pt x="1735825" y="1175"/>
                      </a:cubicBezTo>
                      <a:lnTo>
                        <a:pt x="1746171" y="252"/>
                      </a:ln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Freeform: Shape 240">
                  <a:extLst>
                    <a:ext uri="{FF2B5EF4-FFF2-40B4-BE49-F238E27FC236}">
                      <a16:creationId xmlns:a16="http://schemas.microsoft.com/office/drawing/2014/main" id="{64B3AC03-20E9-43DA-B4A7-B8B4E4A0CD6C}"/>
                    </a:ext>
                  </a:extLst>
                </p:cNvPr>
                <p:cNvSpPr/>
                <p:nvPr/>
              </p:nvSpPr>
              <p:spPr>
                <a:xfrm flipV="1">
                  <a:off x="3271055" y="4418997"/>
                  <a:ext cx="1561076" cy="602124"/>
                </a:xfrm>
                <a:custGeom>
                  <a:avLst/>
                  <a:gdLst>
                    <a:gd name="connsiteX0" fmla="*/ 1516892 w 1561076"/>
                    <a:gd name="connsiteY0" fmla="*/ 65322 h 602124"/>
                    <a:gd name="connsiteX1" fmla="*/ 1509137 w 1561076"/>
                    <a:gd name="connsiteY1" fmla="*/ 58137 h 602124"/>
                    <a:gd name="connsiteX2" fmla="*/ 1516036 w 1561076"/>
                    <a:gd name="connsiteY2" fmla="*/ 51333 h 602124"/>
                    <a:gd name="connsiteX3" fmla="*/ 1522792 w 1561076"/>
                    <a:gd name="connsiteY3" fmla="*/ 57947 h 602124"/>
                    <a:gd name="connsiteX4" fmla="*/ 1516892 w 1561076"/>
                    <a:gd name="connsiteY4" fmla="*/ 65322 h 602124"/>
                    <a:gd name="connsiteX5" fmla="*/ 568116 w 1561076"/>
                    <a:gd name="connsiteY5" fmla="*/ 75029 h 602124"/>
                    <a:gd name="connsiteX6" fmla="*/ 588123 w 1561076"/>
                    <a:gd name="connsiteY6" fmla="*/ 74600 h 602124"/>
                    <a:gd name="connsiteX7" fmla="*/ 588361 w 1561076"/>
                    <a:gd name="connsiteY7" fmla="*/ 74600 h 602124"/>
                    <a:gd name="connsiteX8" fmla="*/ 591359 w 1561076"/>
                    <a:gd name="connsiteY8" fmla="*/ 55996 h 602124"/>
                    <a:gd name="connsiteX9" fmla="*/ 591386 w 1561076"/>
                    <a:gd name="connsiteY9" fmla="*/ 0 h 602124"/>
                    <a:gd name="connsiteX10" fmla="*/ 547240 w 1561076"/>
                    <a:gd name="connsiteY10" fmla="*/ 0 h 602124"/>
                    <a:gd name="connsiteX11" fmla="*/ 545190 w 1561076"/>
                    <a:gd name="connsiteY11" fmla="*/ 0 h 602124"/>
                    <a:gd name="connsiteX12" fmla="*/ 544920 w 1561076"/>
                    <a:gd name="connsiteY12" fmla="*/ 53141 h 602124"/>
                    <a:gd name="connsiteX13" fmla="*/ 547062 w 1561076"/>
                    <a:gd name="connsiteY13" fmla="*/ 72602 h 602124"/>
                    <a:gd name="connsiteX14" fmla="*/ 548394 w 1561076"/>
                    <a:gd name="connsiteY14" fmla="*/ 71460 h 602124"/>
                    <a:gd name="connsiteX15" fmla="*/ 568116 w 1561076"/>
                    <a:gd name="connsiteY15" fmla="*/ 75029 h 602124"/>
                    <a:gd name="connsiteX16" fmla="*/ 1520889 w 1561076"/>
                    <a:gd name="connsiteY16" fmla="*/ 106812 h 602124"/>
                    <a:gd name="connsiteX17" fmla="*/ 1524695 w 1561076"/>
                    <a:gd name="connsiteY17" fmla="*/ 103148 h 602124"/>
                    <a:gd name="connsiteX18" fmla="*/ 1557241 w 1561076"/>
                    <a:gd name="connsiteY18" fmla="*/ 36583 h 602124"/>
                    <a:gd name="connsiteX19" fmla="*/ 1546678 w 1561076"/>
                    <a:gd name="connsiteY19" fmla="*/ 19835 h 602124"/>
                    <a:gd name="connsiteX20" fmla="*/ 1485109 w 1561076"/>
                    <a:gd name="connsiteY20" fmla="*/ 20929 h 602124"/>
                    <a:gd name="connsiteX21" fmla="*/ 1452992 w 1561076"/>
                    <a:gd name="connsiteY21" fmla="*/ 32587 h 602124"/>
                    <a:gd name="connsiteX22" fmla="*/ 967910 w 1561076"/>
                    <a:gd name="connsiteY22" fmla="*/ 32634 h 602124"/>
                    <a:gd name="connsiteX23" fmla="*/ 935127 w 1561076"/>
                    <a:gd name="connsiteY23" fmla="*/ 19359 h 602124"/>
                    <a:gd name="connsiteX24" fmla="*/ 917063 w 1561076"/>
                    <a:gd name="connsiteY24" fmla="*/ 0 h 602124"/>
                    <a:gd name="connsiteX25" fmla="*/ 851303 w 1561076"/>
                    <a:gd name="connsiteY25" fmla="*/ 0 h 602124"/>
                    <a:gd name="connsiteX26" fmla="*/ 907578 w 1561076"/>
                    <a:gd name="connsiteY26" fmla="*/ 60802 h 602124"/>
                    <a:gd name="connsiteX27" fmla="*/ 952161 w 1561076"/>
                    <a:gd name="connsiteY27" fmla="*/ 79215 h 602124"/>
                    <a:gd name="connsiteX28" fmla="*/ 1446997 w 1561076"/>
                    <a:gd name="connsiteY28" fmla="*/ 78692 h 602124"/>
                    <a:gd name="connsiteX29" fmla="*/ 1481825 w 1561076"/>
                    <a:gd name="connsiteY29" fmla="*/ 92728 h 602124"/>
                    <a:gd name="connsiteX30" fmla="*/ 1520889 w 1561076"/>
                    <a:gd name="connsiteY30" fmla="*/ 106812 h 602124"/>
                    <a:gd name="connsiteX31" fmla="*/ 853860 w 1561076"/>
                    <a:gd name="connsiteY31" fmla="*/ 402619 h 602124"/>
                    <a:gd name="connsiteX32" fmla="*/ 847151 w 1561076"/>
                    <a:gd name="connsiteY32" fmla="*/ 395815 h 602124"/>
                    <a:gd name="connsiteX33" fmla="*/ 853907 w 1561076"/>
                    <a:gd name="connsiteY33" fmla="*/ 389106 h 602124"/>
                    <a:gd name="connsiteX34" fmla="*/ 860759 w 1561076"/>
                    <a:gd name="connsiteY34" fmla="*/ 395910 h 602124"/>
                    <a:gd name="connsiteX35" fmla="*/ 853860 w 1561076"/>
                    <a:gd name="connsiteY35" fmla="*/ 402619 h 602124"/>
                    <a:gd name="connsiteX36" fmla="*/ 1362113 w 1561076"/>
                    <a:gd name="connsiteY36" fmla="*/ 602124 h 602124"/>
                    <a:gd name="connsiteX37" fmla="*/ 1374056 w 1561076"/>
                    <a:gd name="connsiteY37" fmla="*/ 600411 h 602124"/>
                    <a:gd name="connsiteX38" fmla="*/ 1399226 w 1561076"/>
                    <a:gd name="connsiteY38" fmla="*/ 583329 h 602124"/>
                    <a:gd name="connsiteX39" fmla="*/ 1377244 w 1561076"/>
                    <a:gd name="connsiteY39" fmla="*/ 560919 h 602124"/>
                    <a:gd name="connsiteX40" fmla="*/ 1358973 w 1561076"/>
                    <a:gd name="connsiteY40" fmla="*/ 557113 h 602124"/>
                    <a:gd name="connsiteX41" fmla="*/ 1289268 w 1561076"/>
                    <a:gd name="connsiteY41" fmla="*/ 557065 h 602124"/>
                    <a:gd name="connsiteX42" fmla="*/ 1267048 w 1561076"/>
                    <a:gd name="connsiteY42" fmla="*/ 535273 h 602124"/>
                    <a:gd name="connsiteX43" fmla="*/ 1267048 w 1561076"/>
                    <a:gd name="connsiteY43" fmla="*/ 262019 h 602124"/>
                    <a:gd name="connsiteX44" fmla="*/ 1265002 w 1561076"/>
                    <a:gd name="connsiteY44" fmla="*/ 241750 h 602124"/>
                    <a:gd name="connsiteX45" fmla="*/ 1271758 w 1561076"/>
                    <a:gd name="connsiteY45" fmla="*/ 235374 h 602124"/>
                    <a:gd name="connsiteX46" fmla="*/ 1243686 w 1561076"/>
                    <a:gd name="connsiteY46" fmla="*/ 209871 h 602124"/>
                    <a:gd name="connsiteX47" fmla="*/ 856477 w 1561076"/>
                    <a:gd name="connsiteY47" fmla="*/ 209871 h 602124"/>
                    <a:gd name="connsiteX48" fmla="*/ 838872 w 1561076"/>
                    <a:gd name="connsiteY48" fmla="*/ 213154 h 602124"/>
                    <a:gd name="connsiteX49" fmla="*/ 838872 w 1561076"/>
                    <a:gd name="connsiteY49" fmla="*/ 214153 h 602124"/>
                    <a:gd name="connsiteX50" fmla="*/ 838872 w 1561076"/>
                    <a:gd name="connsiteY50" fmla="*/ 219625 h 602124"/>
                    <a:gd name="connsiteX51" fmla="*/ 822742 w 1561076"/>
                    <a:gd name="connsiteY51" fmla="*/ 236373 h 602124"/>
                    <a:gd name="connsiteX52" fmla="*/ 318057 w 1561076"/>
                    <a:gd name="connsiteY52" fmla="*/ 236088 h 602124"/>
                    <a:gd name="connsiteX53" fmla="*/ 297265 w 1561076"/>
                    <a:gd name="connsiteY53" fmla="*/ 216104 h 602124"/>
                    <a:gd name="connsiteX54" fmla="*/ 237599 w 1561076"/>
                    <a:gd name="connsiteY54" fmla="*/ 213440 h 602124"/>
                    <a:gd name="connsiteX55" fmla="*/ 65738 w 1561076"/>
                    <a:gd name="connsiteY55" fmla="*/ 218007 h 602124"/>
                    <a:gd name="connsiteX56" fmla="*/ 50322 w 1561076"/>
                    <a:gd name="connsiteY56" fmla="*/ 201782 h 602124"/>
                    <a:gd name="connsiteX57" fmla="*/ 50085 w 1561076"/>
                    <a:gd name="connsiteY57" fmla="*/ 20168 h 602124"/>
                    <a:gd name="connsiteX58" fmla="*/ 62836 w 1561076"/>
                    <a:gd name="connsiteY58" fmla="*/ 7655 h 602124"/>
                    <a:gd name="connsiteX59" fmla="*/ 108953 w 1561076"/>
                    <a:gd name="connsiteY59" fmla="*/ 3004 h 602124"/>
                    <a:gd name="connsiteX60" fmla="*/ 120024 w 1561076"/>
                    <a:gd name="connsiteY60" fmla="*/ 0 h 602124"/>
                    <a:gd name="connsiteX61" fmla="*/ 0 w 1561076"/>
                    <a:gd name="connsiteY61" fmla="*/ 0 h 602124"/>
                    <a:gd name="connsiteX62" fmla="*/ 5311 w 1561076"/>
                    <a:gd name="connsiteY62" fmla="*/ 7750 h 602124"/>
                    <a:gd name="connsiteX63" fmla="*/ 4883 w 1561076"/>
                    <a:gd name="connsiteY63" fmla="*/ 249648 h 602124"/>
                    <a:gd name="connsiteX64" fmla="*/ 18729 w 1561076"/>
                    <a:gd name="connsiteY64" fmla="*/ 263732 h 602124"/>
                    <a:gd name="connsiteX65" fmla="*/ 286464 w 1561076"/>
                    <a:gd name="connsiteY65" fmla="*/ 256119 h 602124"/>
                    <a:gd name="connsiteX66" fmla="*/ 297455 w 1561076"/>
                    <a:gd name="connsiteY66" fmla="*/ 266159 h 602124"/>
                    <a:gd name="connsiteX67" fmla="*/ 297312 w 1561076"/>
                    <a:gd name="connsiteY67" fmla="*/ 292090 h 602124"/>
                    <a:gd name="connsiteX68" fmla="*/ 398040 w 1561076"/>
                    <a:gd name="connsiteY68" fmla="*/ 392532 h 602124"/>
                    <a:gd name="connsiteX69" fmla="*/ 521035 w 1561076"/>
                    <a:gd name="connsiteY69" fmla="*/ 392342 h 602124"/>
                    <a:gd name="connsiteX70" fmla="*/ 533025 w 1561076"/>
                    <a:gd name="connsiteY70" fmla="*/ 404570 h 602124"/>
                    <a:gd name="connsiteX71" fmla="*/ 532597 w 1561076"/>
                    <a:gd name="connsiteY71" fmla="*/ 546692 h 602124"/>
                    <a:gd name="connsiteX72" fmla="*/ 544207 w 1561076"/>
                    <a:gd name="connsiteY72" fmla="*/ 559111 h 602124"/>
                    <a:gd name="connsiteX73" fmla="*/ 715068 w 1561076"/>
                    <a:gd name="connsiteY73" fmla="*/ 558160 h 602124"/>
                    <a:gd name="connsiteX74" fmla="*/ 781680 w 1561076"/>
                    <a:gd name="connsiteY74" fmla="*/ 558255 h 602124"/>
                    <a:gd name="connsiteX75" fmla="*/ 802521 w 1561076"/>
                    <a:gd name="connsiteY75" fmla="*/ 564297 h 602124"/>
                    <a:gd name="connsiteX76" fmla="*/ 815986 w 1561076"/>
                    <a:gd name="connsiteY76" fmla="*/ 556447 h 602124"/>
                    <a:gd name="connsiteX77" fmla="*/ 1120786 w 1561076"/>
                    <a:gd name="connsiteY77" fmla="*/ 553972 h 602124"/>
                    <a:gd name="connsiteX78" fmla="*/ 1134584 w 1561076"/>
                    <a:gd name="connsiteY78" fmla="*/ 540840 h 602124"/>
                    <a:gd name="connsiteX79" fmla="*/ 1134536 w 1561076"/>
                    <a:gd name="connsiteY79" fmla="*/ 382302 h 602124"/>
                    <a:gd name="connsiteX80" fmla="*/ 1121785 w 1561076"/>
                    <a:gd name="connsiteY80" fmla="*/ 369598 h 602124"/>
                    <a:gd name="connsiteX81" fmla="*/ 903058 w 1561076"/>
                    <a:gd name="connsiteY81" fmla="*/ 369884 h 602124"/>
                    <a:gd name="connsiteX82" fmla="*/ 886072 w 1561076"/>
                    <a:gd name="connsiteY82" fmla="*/ 363936 h 602124"/>
                    <a:gd name="connsiteX83" fmla="*/ 818698 w 1561076"/>
                    <a:gd name="connsiteY83" fmla="*/ 366696 h 602124"/>
                    <a:gd name="connsiteX84" fmla="*/ 827500 w 1561076"/>
                    <a:gd name="connsiteY84" fmla="*/ 433023 h 602124"/>
                    <a:gd name="connsiteX85" fmla="*/ 893447 w 1561076"/>
                    <a:gd name="connsiteY85" fmla="*/ 417940 h 602124"/>
                    <a:gd name="connsiteX86" fmla="*/ 907197 w 1561076"/>
                    <a:gd name="connsiteY86" fmla="*/ 409899 h 602124"/>
                    <a:gd name="connsiteX87" fmla="*/ 1083530 w 1561076"/>
                    <a:gd name="connsiteY87" fmla="*/ 409852 h 602124"/>
                    <a:gd name="connsiteX88" fmla="*/ 1093951 w 1561076"/>
                    <a:gd name="connsiteY88" fmla="*/ 420843 h 602124"/>
                    <a:gd name="connsiteX89" fmla="*/ 1093951 w 1561076"/>
                    <a:gd name="connsiteY89" fmla="*/ 504203 h 602124"/>
                    <a:gd name="connsiteX90" fmla="*/ 1083340 w 1561076"/>
                    <a:gd name="connsiteY90" fmla="*/ 514956 h 602124"/>
                    <a:gd name="connsiteX91" fmla="*/ 584460 w 1561076"/>
                    <a:gd name="connsiteY91" fmla="*/ 519619 h 602124"/>
                    <a:gd name="connsiteX92" fmla="*/ 572945 w 1561076"/>
                    <a:gd name="connsiteY92" fmla="*/ 508295 h 602124"/>
                    <a:gd name="connsiteX93" fmla="*/ 572898 w 1561076"/>
                    <a:gd name="connsiteY93" fmla="*/ 405807 h 602124"/>
                    <a:gd name="connsiteX94" fmla="*/ 586744 w 1561076"/>
                    <a:gd name="connsiteY94" fmla="*/ 392437 h 602124"/>
                    <a:gd name="connsiteX95" fmla="*/ 739857 w 1561076"/>
                    <a:gd name="connsiteY95" fmla="*/ 392532 h 602124"/>
                    <a:gd name="connsiteX96" fmla="*/ 834875 w 1561076"/>
                    <a:gd name="connsiteY96" fmla="*/ 317308 h 602124"/>
                    <a:gd name="connsiteX97" fmla="*/ 837254 w 1561076"/>
                    <a:gd name="connsiteY97" fmla="*/ 267015 h 602124"/>
                    <a:gd name="connsiteX98" fmla="*/ 850291 w 1561076"/>
                    <a:gd name="connsiteY98" fmla="*/ 254359 h 602124"/>
                    <a:gd name="connsiteX99" fmla="*/ 1211188 w 1561076"/>
                    <a:gd name="connsiteY99" fmla="*/ 254359 h 602124"/>
                    <a:gd name="connsiteX100" fmla="*/ 1224558 w 1561076"/>
                    <a:gd name="connsiteY100" fmla="*/ 267824 h 602124"/>
                    <a:gd name="connsiteX101" fmla="*/ 1222322 w 1561076"/>
                    <a:gd name="connsiteY101" fmla="*/ 587659 h 602124"/>
                    <a:gd name="connsiteX102" fmla="*/ 1234122 w 1561076"/>
                    <a:gd name="connsiteY102" fmla="*/ 599888 h 602124"/>
                    <a:gd name="connsiteX103" fmla="*/ 1347554 w 1561076"/>
                    <a:gd name="connsiteY103" fmla="*/ 600316 h 602124"/>
                    <a:gd name="connsiteX104" fmla="*/ 1362113 w 1561076"/>
                    <a:gd name="connsiteY104" fmla="*/ 602124 h 602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</a:cxnLst>
                  <a:rect l="l" t="t" r="r" b="b"/>
                  <a:pathLst>
                    <a:path w="1561076" h="602124">
                      <a:moveTo>
                        <a:pt x="1516892" y="65322"/>
                      </a:moveTo>
                      <a:cubicBezTo>
                        <a:pt x="1512467" y="65560"/>
                        <a:pt x="1509184" y="62848"/>
                        <a:pt x="1509137" y="58137"/>
                      </a:cubicBezTo>
                      <a:cubicBezTo>
                        <a:pt x="1509042" y="53855"/>
                        <a:pt x="1512563" y="51476"/>
                        <a:pt x="1516036" y="51333"/>
                      </a:cubicBezTo>
                      <a:cubicBezTo>
                        <a:pt x="1519604" y="51191"/>
                        <a:pt x="1522840" y="53427"/>
                        <a:pt x="1522792" y="57947"/>
                      </a:cubicBezTo>
                      <a:cubicBezTo>
                        <a:pt x="1523125" y="62229"/>
                        <a:pt x="1520841" y="65132"/>
                        <a:pt x="1516892" y="65322"/>
                      </a:cubicBezTo>
                      <a:close/>
                      <a:moveTo>
                        <a:pt x="568116" y="75029"/>
                      </a:moveTo>
                      <a:cubicBezTo>
                        <a:pt x="574801" y="74755"/>
                        <a:pt x="581534" y="73815"/>
                        <a:pt x="588123" y="74600"/>
                      </a:cubicBezTo>
                      <a:cubicBezTo>
                        <a:pt x="588219" y="74600"/>
                        <a:pt x="588266" y="74600"/>
                        <a:pt x="588361" y="74600"/>
                      </a:cubicBezTo>
                      <a:cubicBezTo>
                        <a:pt x="592120" y="68890"/>
                        <a:pt x="591311" y="62324"/>
                        <a:pt x="591359" y="55996"/>
                      </a:cubicBezTo>
                      <a:lnTo>
                        <a:pt x="591386" y="0"/>
                      </a:lnTo>
                      <a:lnTo>
                        <a:pt x="547240" y="0"/>
                      </a:lnTo>
                      <a:lnTo>
                        <a:pt x="545190" y="0"/>
                      </a:lnTo>
                      <a:lnTo>
                        <a:pt x="544920" y="53141"/>
                      </a:lnTo>
                      <a:cubicBezTo>
                        <a:pt x="544920" y="59707"/>
                        <a:pt x="544350" y="66369"/>
                        <a:pt x="547062" y="72602"/>
                      </a:cubicBezTo>
                      <a:cubicBezTo>
                        <a:pt x="547537" y="72269"/>
                        <a:pt x="547966" y="71936"/>
                        <a:pt x="548394" y="71460"/>
                      </a:cubicBezTo>
                      <a:cubicBezTo>
                        <a:pt x="554794" y="74910"/>
                        <a:pt x="561431" y="75302"/>
                        <a:pt x="568116" y="75029"/>
                      </a:cubicBezTo>
                      <a:close/>
                      <a:moveTo>
                        <a:pt x="1520889" y="106812"/>
                      </a:moveTo>
                      <a:cubicBezTo>
                        <a:pt x="1522174" y="105575"/>
                        <a:pt x="1523173" y="103815"/>
                        <a:pt x="1524695" y="103148"/>
                      </a:cubicBezTo>
                      <a:cubicBezTo>
                        <a:pt x="1559524" y="87780"/>
                        <a:pt x="1566757" y="73125"/>
                        <a:pt x="1557241" y="36583"/>
                      </a:cubicBezTo>
                      <a:cubicBezTo>
                        <a:pt x="1556622" y="29161"/>
                        <a:pt x="1552245" y="24165"/>
                        <a:pt x="1546678" y="19835"/>
                      </a:cubicBezTo>
                      <a:cubicBezTo>
                        <a:pt x="1527883" y="5275"/>
                        <a:pt x="1502904" y="5038"/>
                        <a:pt x="1485109" y="20929"/>
                      </a:cubicBezTo>
                      <a:cubicBezTo>
                        <a:pt x="1475498" y="29494"/>
                        <a:pt x="1465505" y="32587"/>
                        <a:pt x="1452992" y="32587"/>
                      </a:cubicBezTo>
                      <a:cubicBezTo>
                        <a:pt x="1291314" y="32349"/>
                        <a:pt x="1129588" y="32349"/>
                        <a:pt x="967910" y="32634"/>
                      </a:cubicBezTo>
                      <a:cubicBezTo>
                        <a:pt x="954683" y="32634"/>
                        <a:pt x="944596" y="28780"/>
                        <a:pt x="935127" y="19359"/>
                      </a:cubicBezTo>
                      <a:lnTo>
                        <a:pt x="917063" y="0"/>
                      </a:lnTo>
                      <a:lnTo>
                        <a:pt x="851303" y="0"/>
                      </a:lnTo>
                      <a:lnTo>
                        <a:pt x="907578" y="60802"/>
                      </a:lnTo>
                      <a:cubicBezTo>
                        <a:pt x="919949" y="74457"/>
                        <a:pt x="933890" y="79263"/>
                        <a:pt x="952161" y="79215"/>
                      </a:cubicBezTo>
                      <a:cubicBezTo>
                        <a:pt x="1117122" y="78692"/>
                        <a:pt x="1282036" y="79025"/>
                        <a:pt x="1446997" y="78692"/>
                      </a:cubicBezTo>
                      <a:cubicBezTo>
                        <a:pt x="1461081" y="78644"/>
                        <a:pt x="1472262" y="81309"/>
                        <a:pt x="1481825" y="92728"/>
                      </a:cubicBezTo>
                      <a:cubicBezTo>
                        <a:pt x="1491627" y="104480"/>
                        <a:pt x="1504950" y="110238"/>
                        <a:pt x="1520889" y="106812"/>
                      </a:cubicBezTo>
                      <a:close/>
                      <a:moveTo>
                        <a:pt x="853860" y="402619"/>
                      </a:moveTo>
                      <a:cubicBezTo>
                        <a:pt x="849578" y="402667"/>
                        <a:pt x="847151" y="400002"/>
                        <a:pt x="847151" y="395815"/>
                      </a:cubicBezTo>
                      <a:cubicBezTo>
                        <a:pt x="847151" y="391533"/>
                        <a:pt x="849673" y="389059"/>
                        <a:pt x="853907" y="389106"/>
                      </a:cubicBezTo>
                      <a:cubicBezTo>
                        <a:pt x="858142" y="389106"/>
                        <a:pt x="860426" y="391581"/>
                        <a:pt x="860759" y="395910"/>
                      </a:cubicBezTo>
                      <a:cubicBezTo>
                        <a:pt x="860283" y="400002"/>
                        <a:pt x="858095" y="402619"/>
                        <a:pt x="853860" y="402619"/>
                      </a:cubicBezTo>
                      <a:close/>
                      <a:moveTo>
                        <a:pt x="1362113" y="602124"/>
                      </a:moveTo>
                      <a:cubicBezTo>
                        <a:pt x="1366110" y="601553"/>
                        <a:pt x="1370059" y="600554"/>
                        <a:pt x="1374056" y="600411"/>
                      </a:cubicBezTo>
                      <a:cubicBezTo>
                        <a:pt x="1390186" y="599840"/>
                        <a:pt x="1397941" y="594701"/>
                        <a:pt x="1399226" y="583329"/>
                      </a:cubicBezTo>
                      <a:cubicBezTo>
                        <a:pt x="1400558" y="571577"/>
                        <a:pt x="1392850" y="563726"/>
                        <a:pt x="1377244" y="560919"/>
                      </a:cubicBezTo>
                      <a:cubicBezTo>
                        <a:pt x="1371820" y="556399"/>
                        <a:pt x="1365254" y="557160"/>
                        <a:pt x="1358973" y="557113"/>
                      </a:cubicBezTo>
                      <a:cubicBezTo>
                        <a:pt x="1335754" y="556970"/>
                        <a:pt x="1312535" y="557065"/>
                        <a:pt x="1289268" y="557065"/>
                      </a:cubicBezTo>
                      <a:cubicBezTo>
                        <a:pt x="1267143" y="557018"/>
                        <a:pt x="1267048" y="557018"/>
                        <a:pt x="1267048" y="535273"/>
                      </a:cubicBezTo>
                      <a:cubicBezTo>
                        <a:pt x="1267000" y="444204"/>
                        <a:pt x="1267048" y="353136"/>
                        <a:pt x="1267048" y="262019"/>
                      </a:cubicBezTo>
                      <a:cubicBezTo>
                        <a:pt x="1267048" y="255215"/>
                        <a:pt x="1267428" y="248316"/>
                        <a:pt x="1265002" y="241750"/>
                      </a:cubicBezTo>
                      <a:cubicBezTo>
                        <a:pt x="1261386" y="233328"/>
                        <a:pt x="1268856" y="236801"/>
                        <a:pt x="1271758" y="235374"/>
                      </a:cubicBezTo>
                      <a:cubicBezTo>
                        <a:pt x="1264859" y="211632"/>
                        <a:pt x="1263241" y="209871"/>
                        <a:pt x="1243686" y="209871"/>
                      </a:cubicBezTo>
                      <a:cubicBezTo>
                        <a:pt x="1114600" y="209729"/>
                        <a:pt x="985562" y="209776"/>
                        <a:pt x="856477" y="209871"/>
                      </a:cubicBezTo>
                      <a:cubicBezTo>
                        <a:pt x="850434" y="209871"/>
                        <a:pt x="844201" y="209490"/>
                        <a:pt x="838872" y="213154"/>
                      </a:cubicBezTo>
                      <a:cubicBezTo>
                        <a:pt x="838872" y="213487"/>
                        <a:pt x="838872" y="213820"/>
                        <a:pt x="838872" y="214153"/>
                      </a:cubicBezTo>
                      <a:cubicBezTo>
                        <a:pt x="838872" y="215962"/>
                        <a:pt x="838587" y="217817"/>
                        <a:pt x="838872" y="219625"/>
                      </a:cubicBezTo>
                      <a:cubicBezTo>
                        <a:pt x="841061" y="232567"/>
                        <a:pt x="836112" y="236421"/>
                        <a:pt x="822742" y="236373"/>
                      </a:cubicBezTo>
                      <a:cubicBezTo>
                        <a:pt x="654498" y="235898"/>
                        <a:pt x="486254" y="236088"/>
                        <a:pt x="318057" y="236088"/>
                      </a:cubicBezTo>
                      <a:cubicBezTo>
                        <a:pt x="297836" y="236088"/>
                        <a:pt x="297788" y="236088"/>
                        <a:pt x="297265" y="216104"/>
                      </a:cubicBezTo>
                      <a:cubicBezTo>
                        <a:pt x="277661" y="209253"/>
                        <a:pt x="257440" y="212678"/>
                        <a:pt x="237599" y="213440"/>
                      </a:cubicBezTo>
                      <a:cubicBezTo>
                        <a:pt x="180312" y="215533"/>
                        <a:pt x="123073" y="217817"/>
                        <a:pt x="65738" y="218007"/>
                      </a:cubicBezTo>
                      <a:cubicBezTo>
                        <a:pt x="51940" y="218055"/>
                        <a:pt x="50322" y="216152"/>
                        <a:pt x="50322" y="201782"/>
                      </a:cubicBezTo>
                      <a:cubicBezTo>
                        <a:pt x="50132" y="141260"/>
                        <a:pt x="50418" y="80690"/>
                        <a:pt x="50085" y="20168"/>
                      </a:cubicBezTo>
                      <a:cubicBezTo>
                        <a:pt x="50037" y="10604"/>
                        <a:pt x="53510" y="7988"/>
                        <a:pt x="62836" y="7655"/>
                      </a:cubicBezTo>
                      <a:cubicBezTo>
                        <a:pt x="78347" y="7036"/>
                        <a:pt x="93763" y="5644"/>
                        <a:pt x="108953" y="3004"/>
                      </a:cubicBezTo>
                      <a:lnTo>
                        <a:pt x="120024" y="0"/>
                      </a:lnTo>
                      <a:lnTo>
                        <a:pt x="0" y="0"/>
                      </a:lnTo>
                      <a:lnTo>
                        <a:pt x="5311" y="7750"/>
                      </a:lnTo>
                      <a:cubicBezTo>
                        <a:pt x="5026" y="88399"/>
                        <a:pt x="5359" y="169047"/>
                        <a:pt x="4883" y="249648"/>
                      </a:cubicBezTo>
                      <a:cubicBezTo>
                        <a:pt x="4836" y="260639"/>
                        <a:pt x="6834" y="264160"/>
                        <a:pt x="18729" y="263732"/>
                      </a:cubicBezTo>
                      <a:cubicBezTo>
                        <a:pt x="107942" y="260830"/>
                        <a:pt x="197203" y="258784"/>
                        <a:pt x="286464" y="256119"/>
                      </a:cubicBezTo>
                      <a:cubicBezTo>
                        <a:pt x="294600" y="255881"/>
                        <a:pt x="298264" y="257166"/>
                        <a:pt x="297455" y="266159"/>
                      </a:cubicBezTo>
                      <a:cubicBezTo>
                        <a:pt x="296694" y="274771"/>
                        <a:pt x="297265" y="283478"/>
                        <a:pt x="297312" y="292090"/>
                      </a:cubicBezTo>
                      <a:cubicBezTo>
                        <a:pt x="297693" y="350662"/>
                        <a:pt x="339183" y="392152"/>
                        <a:pt x="398040" y="392532"/>
                      </a:cubicBezTo>
                      <a:cubicBezTo>
                        <a:pt x="439054" y="392770"/>
                        <a:pt x="480068" y="392913"/>
                        <a:pt x="521035" y="392342"/>
                      </a:cubicBezTo>
                      <a:cubicBezTo>
                        <a:pt x="530741" y="392199"/>
                        <a:pt x="533121" y="395149"/>
                        <a:pt x="533025" y="404570"/>
                      </a:cubicBezTo>
                      <a:cubicBezTo>
                        <a:pt x="532550" y="451960"/>
                        <a:pt x="533025" y="499350"/>
                        <a:pt x="532597" y="546692"/>
                      </a:cubicBezTo>
                      <a:cubicBezTo>
                        <a:pt x="532502" y="555685"/>
                        <a:pt x="533977" y="559254"/>
                        <a:pt x="544207" y="559111"/>
                      </a:cubicBezTo>
                      <a:cubicBezTo>
                        <a:pt x="601161" y="558302"/>
                        <a:pt x="658114" y="558255"/>
                        <a:pt x="715068" y="558160"/>
                      </a:cubicBezTo>
                      <a:cubicBezTo>
                        <a:pt x="737288" y="558112"/>
                        <a:pt x="759460" y="556209"/>
                        <a:pt x="781680" y="558255"/>
                      </a:cubicBezTo>
                      <a:cubicBezTo>
                        <a:pt x="789579" y="556922"/>
                        <a:pt x="798667" y="551546"/>
                        <a:pt x="802521" y="564297"/>
                      </a:cubicBezTo>
                      <a:cubicBezTo>
                        <a:pt x="802521" y="554068"/>
                        <a:pt x="810133" y="556494"/>
                        <a:pt x="815986" y="556447"/>
                      </a:cubicBezTo>
                      <a:cubicBezTo>
                        <a:pt x="917570" y="555543"/>
                        <a:pt x="1019202" y="554543"/>
                        <a:pt x="1120786" y="553972"/>
                      </a:cubicBezTo>
                      <a:cubicBezTo>
                        <a:pt x="1130730" y="553925"/>
                        <a:pt x="1134727" y="552260"/>
                        <a:pt x="1134584" y="540840"/>
                      </a:cubicBezTo>
                      <a:cubicBezTo>
                        <a:pt x="1133870" y="487978"/>
                        <a:pt x="1133965" y="435117"/>
                        <a:pt x="1134536" y="382302"/>
                      </a:cubicBezTo>
                      <a:cubicBezTo>
                        <a:pt x="1134632" y="372025"/>
                        <a:pt x="1132015" y="369503"/>
                        <a:pt x="1121785" y="369598"/>
                      </a:cubicBezTo>
                      <a:cubicBezTo>
                        <a:pt x="1048892" y="370074"/>
                        <a:pt x="975951" y="369836"/>
                        <a:pt x="903058" y="369884"/>
                      </a:cubicBezTo>
                      <a:cubicBezTo>
                        <a:pt x="896587" y="369884"/>
                        <a:pt x="891353" y="369123"/>
                        <a:pt x="886072" y="363936"/>
                      </a:cubicBezTo>
                      <a:cubicBezTo>
                        <a:pt x="865945" y="344095"/>
                        <a:pt x="836493" y="345665"/>
                        <a:pt x="818698" y="366696"/>
                      </a:cubicBezTo>
                      <a:cubicBezTo>
                        <a:pt x="801997" y="386442"/>
                        <a:pt x="806137" y="417988"/>
                        <a:pt x="827500" y="433023"/>
                      </a:cubicBezTo>
                      <a:cubicBezTo>
                        <a:pt x="849578" y="448582"/>
                        <a:pt x="879125" y="442159"/>
                        <a:pt x="893447" y="417940"/>
                      </a:cubicBezTo>
                      <a:cubicBezTo>
                        <a:pt x="896968" y="412040"/>
                        <a:pt x="900441" y="409899"/>
                        <a:pt x="907197" y="409899"/>
                      </a:cubicBezTo>
                      <a:cubicBezTo>
                        <a:pt x="965959" y="410137"/>
                        <a:pt x="1024768" y="410232"/>
                        <a:pt x="1083530" y="409852"/>
                      </a:cubicBezTo>
                      <a:cubicBezTo>
                        <a:pt x="1092333" y="409804"/>
                        <a:pt x="1094093" y="412802"/>
                        <a:pt x="1093951" y="420843"/>
                      </a:cubicBezTo>
                      <a:cubicBezTo>
                        <a:pt x="1093522" y="448629"/>
                        <a:pt x="1093475" y="476416"/>
                        <a:pt x="1093951" y="504203"/>
                      </a:cubicBezTo>
                      <a:cubicBezTo>
                        <a:pt x="1094093" y="512530"/>
                        <a:pt x="1091857" y="514861"/>
                        <a:pt x="1083340" y="514956"/>
                      </a:cubicBezTo>
                      <a:cubicBezTo>
                        <a:pt x="917047" y="516241"/>
                        <a:pt x="750753" y="517811"/>
                        <a:pt x="584460" y="519619"/>
                      </a:cubicBezTo>
                      <a:cubicBezTo>
                        <a:pt x="575467" y="519715"/>
                        <a:pt x="572803" y="517431"/>
                        <a:pt x="572945" y="508295"/>
                      </a:cubicBezTo>
                      <a:cubicBezTo>
                        <a:pt x="573469" y="474132"/>
                        <a:pt x="573659" y="439922"/>
                        <a:pt x="572898" y="405807"/>
                      </a:cubicBezTo>
                      <a:cubicBezTo>
                        <a:pt x="572660" y="394626"/>
                        <a:pt x="576276" y="392342"/>
                        <a:pt x="586744" y="392437"/>
                      </a:cubicBezTo>
                      <a:cubicBezTo>
                        <a:pt x="637750" y="392960"/>
                        <a:pt x="688803" y="393008"/>
                        <a:pt x="739857" y="392532"/>
                      </a:cubicBezTo>
                      <a:cubicBezTo>
                        <a:pt x="786343" y="392104"/>
                        <a:pt x="823551" y="362319"/>
                        <a:pt x="834875" y="317308"/>
                      </a:cubicBezTo>
                      <a:cubicBezTo>
                        <a:pt x="839015" y="300750"/>
                        <a:pt x="837968" y="283764"/>
                        <a:pt x="837254" y="267015"/>
                      </a:cubicBezTo>
                      <a:cubicBezTo>
                        <a:pt x="836778" y="256405"/>
                        <a:pt x="840347" y="254311"/>
                        <a:pt x="850291" y="254359"/>
                      </a:cubicBezTo>
                      <a:cubicBezTo>
                        <a:pt x="970575" y="254692"/>
                        <a:pt x="1090905" y="254739"/>
                        <a:pt x="1211188" y="254359"/>
                      </a:cubicBezTo>
                      <a:cubicBezTo>
                        <a:pt x="1221847" y="254311"/>
                        <a:pt x="1224654" y="257023"/>
                        <a:pt x="1224558" y="267824"/>
                      </a:cubicBezTo>
                      <a:cubicBezTo>
                        <a:pt x="1223559" y="374404"/>
                        <a:pt x="1223274" y="481032"/>
                        <a:pt x="1222322" y="587659"/>
                      </a:cubicBezTo>
                      <a:cubicBezTo>
                        <a:pt x="1222227" y="597080"/>
                        <a:pt x="1224368" y="599983"/>
                        <a:pt x="1234122" y="599888"/>
                      </a:cubicBezTo>
                      <a:cubicBezTo>
                        <a:pt x="1271949" y="599459"/>
                        <a:pt x="1309775" y="599935"/>
                        <a:pt x="1347554" y="600316"/>
                      </a:cubicBezTo>
                      <a:cubicBezTo>
                        <a:pt x="1352407" y="600363"/>
                        <a:pt x="1357593" y="598841"/>
                        <a:pt x="1362113" y="602124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: Shape 184">
                  <a:extLst>
                    <a:ext uri="{FF2B5EF4-FFF2-40B4-BE49-F238E27FC236}">
                      <a16:creationId xmlns:a16="http://schemas.microsoft.com/office/drawing/2014/main" id="{D49389B8-C515-444F-8BD2-5EDCDF89B412}"/>
                    </a:ext>
                  </a:extLst>
                </p:cNvPr>
                <p:cNvSpPr/>
                <p:nvPr/>
              </p:nvSpPr>
              <p:spPr>
                <a:xfrm flipV="1">
                  <a:off x="3571909" y="4777938"/>
                  <a:ext cx="542107" cy="159490"/>
                </a:xfrm>
                <a:custGeom>
                  <a:avLst/>
                  <a:gdLst>
                    <a:gd name="connsiteX0" fmla="*/ 250678 w 542107"/>
                    <a:gd name="connsiteY0" fmla="*/ 904 h 159490"/>
                    <a:gd name="connsiteX1" fmla="*/ 250297 w 542107"/>
                    <a:gd name="connsiteY1" fmla="*/ 0 h 159490"/>
                    <a:gd name="connsiteX2" fmla="*/ 237451 w 542107"/>
                    <a:gd name="connsiteY2" fmla="*/ 1618 h 159490"/>
                    <a:gd name="connsiteX3" fmla="*/ 98278 w 542107"/>
                    <a:gd name="connsiteY3" fmla="*/ 1808 h 159490"/>
                    <a:gd name="connsiteX4" fmla="*/ 3260 w 542107"/>
                    <a:gd name="connsiteY4" fmla="*/ 76937 h 159490"/>
                    <a:gd name="connsiteX5" fmla="*/ 500 w 542107"/>
                    <a:gd name="connsiteY5" fmla="*/ 143455 h 159490"/>
                    <a:gd name="connsiteX6" fmla="*/ 500 w 542107"/>
                    <a:gd name="connsiteY6" fmla="*/ 143598 h 159490"/>
                    <a:gd name="connsiteX7" fmla="*/ 1547 w 542107"/>
                    <a:gd name="connsiteY7" fmla="*/ 143931 h 159490"/>
                    <a:gd name="connsiteX8" fmla="*/ 27431 w 542107"/>
                    <a:gd name="connsiteY8" fmla="*/ 159394 h 159490"/>
                    <a:gd name="connsiteX9" fmla="*/ 512608 w 542107"/>
                    <a:gd name="connsiteY9" fmla="*/ 159490 h 159490"/>
                    <a:gd name="connsiteX10" fmla="*/ 541394 w 542107"/>
                    <a:gd name="connsiteY10" fmla="*/ 141124 h 159490"/>
                    <a:gd name="connsiteX11" fmla="*/ 542108 w 542107"/>
                    <a:gd name="connsiteY11" fmla="*/ 140648 h 159490"/>
                    <a:gd name="connsiteX12" fmla="*/ 541822 w 542107"/>
                    <a:gd name="connsiteY12" fmla="*/ 100680 h 159490"/>
                    <a:gd name="connsiteX13" fmla="*/ 442998 w 542107"/>
                    <a:gd name="connsiteY13" fmla="*/ 1808 h 159490"/>
                    <a:gd name="connsiteX14" fmla="*/ 291645 w 542107"/>
                    <a:gd name="connsiteY14" fmla="*/ 1998 h 159490"/>
                    <a:gd name="connsiteX15" fmla="*/ 290884 w 542107"/>
                    <a:gd name="connsiteY15" fmla="*/ 3140 h 159490"/>
                    <a:gd name="connsiteX16" fmla="*/ 250678 w 542107"/>
                    <a:gd name="connsiteY16" fmla="*/ 904 h 159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42107" h="159490">
                      <a:moveTo>
                        <a:pt x="250678" y="904"/>
                      </a:moveTo>
                      <a:cubicBezTo>
                        <a:pt x="250535" y="619"/>
                        <a:pt x="250440" y="285"/>
                        <a:pt x="250297" y="0"/>
                      </a:cubicBezTo>
                      <a:cubicBezTo>
                        <a:pt x="246443" y="2760"/>
                        <a:pt x="241781" y="1618"/>
                        <a:pt x="237451" y="1618"/>
                      </a:cubicBezTo>
                      <a:cubicBezTo>
                        <a:pt x="191060" y="1713"/>
                        <a:pt x="144669" y="1380"/>
                        <a:pt x="98278" y="1808"/>
                      </a:cubicBezTo>
                      <a:cubicBezTo>
                        <a:pt x="52173" y="2236"/>
                        <a:pt x="14537" y="32307"/>
                        <a:pt x="3260" y="76937"/>
                      </a:cubicBezTo>
                      <a:cubicBezTo>
                        <a:pt x="-2307" y="98919"/>
                        <a:pt x="1071" y="121235"/>
                        <a:pt x="500" y="143455"/>
                      </a:cubicBezTo>
                      <a:cubicBezTo>
                        <a:pt x="500" y="143503"/>
                        <a:pt x="500" y="143550"/>
                        <a:pt x="500" y="143598"/>
                      </a:cubicBezTo>
                      <a:cubicBezTo>
                        <a:pt x="833" y="143740"/>
                        <a:pt x="1167" y="143788"/>
                        <a:pt x="1547" y="143931"/>
                      </a:cubicBezTo>
                      <a:cubicBezTo>
                        <a:pt x="4830" y="158062"/>
                        <a:pt x="14965" y="159442"/>
                        <a:pt x="27431" y="159394"/>
                      </a:cubicBezTo>
                      <a:cubicBezTo>
                        <a:pt x="189157" y="159156"/>
                        <a:pt x="350882" y="159061"/>
                        <a:pt x="512608" y="159490"/>
                      </a:cubicBezTo>
                      <a:cubicBezTo>
                        <a:pt x="527310" y="159537"/>
                        <a:pt x="538682" y="158109"/>
                        <a:pt x="541394" y="141124"/>
                      </a:cubicBezTo>
                      <a:cubicBezTo>
                        <a:pt x="541632" y="140933"/>
                        <a:pt x="541870" y="140838"/>
                        <a:pt x="542108" y="140648"/>
                      </a:cubicBezTo>
                      <a:cubicBezTo>
                        <a:pt x="542013" y="127325"/>
                        <a:pt x="542060" y="114003"/>
                        <a:pt x="541822" y="100680"/>
                      </a:cubicBezTo>
                      <a:cubicBezTo>
                        <a:pt x="540680" y="44821"/>
                        <a:pt x="498524" y="2236"/>
                        <a:pt x="442998" y="1808"/>
                      </a:cubicBezTo>
                      <a:cubicBezTo>
                        <a:pt x="392563" y="1427"/>
                        <a:pt x="342080" y="1903"/>
                        <a:pt x="291645" y="1998"/>
                      </a:cubicBezTo>
                      <a:cubicBezTo>
                        <a:pt x="291407" y="2379"/>
                        <a:pt x="291169" y="2760"/>
                        <a:pt x="290884" y="3140"/>
                      </a:cubicBezTo>
                      <a:cubicBezTo>
                        <a:pt x="277180" y="7470"/>
                        <a:pt x="263620" y="9992"/>
                        <a:pt x="250678" y="904"/>
                      </a:cubicBezTo>
                      <a:close/>
                    </a:path>
                  </a:pathLst>
                </a:custGeom>
                <a:solidFill>
                  <a:srgbClr val="1E789A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8" name="Freeform: Shape 189">
                  <a:extLst>
                    <a:ext uri="{FF2B5EF4-FFF2-40B4-BE49-F238E27FC236}">
                      <a16:creationId xmlns:a16="http://schemas.microsoft.com/office/drawing/2014/main" id="{D8AB3F61-F750-42A1-B33B-D101FF455447}"/>
                    </a:ext>
                  </a:extLst>
                </p:cNvPr>
                <p:cNvSpPr/>
                <p:nvPr/>
              </p:nvSpPr>
              <p:spPr>
                <a:xfrm>
                  <a:off x="4483009" y="4797893"/>
                  <a:ext cx="282692" cy="91967"/>
                </a:xfrm>
                <a:custGeom>
                  <a:avLst/>
                  <a:gdLst>
                    <a:gd name="connsiteX0" fmla="*/ 200537 w 282692"/>
                    <a:gd name="connsiteY0" fmla="*/ 18776 h 91967"/>
                    <a:gd name="connsiteX1" fmla="*/ 185882 w 282692"/>
                    <a:gd name="connsiteY1" fmla="*/ 25723 h 91967"/>
                    <a:gd name="connsiteX2" fmla="*/ 103901 w 282692"/>
                    <a:gd name="connsiteY2" fmla="*/ 25771 h 91967"/>
                    <a:gd name="connsiteX3" fmla="*/ 78589 w 282692"/>
                    <a:gd name="connsiteY3" fmla="*/ 15208 h 91967"/>
                    <a:gd name="connsiteX4" fmla="*/ 14165 w 282692"/>
                    <a:gd name="connsiteY4" fmla="*/ 12734 h 91967"/>
                    <a:gd name="connsiteX5" fmla="*/ 11976 w 282692"/>
                    <a:gd name="connsiteY5" fmla="*/ 76587 h 91967"/>
                    <a:gd name="connsiteX6" fmla="*/ 75115 w 282692"/>
                    <a:gd name="connsiteY6" fmla="*/ 79441 h 91967"/>
                    <a:gd name="connsiteX7" fmla="*/ 111657 w 282692"/>
                    <a:gd name="connsiteY7" fmla="*/ 66024 h 91967"/>
                    <a:gd name="connsiteX8" fmla="*/ 140348 w 282692"/>
                    <a:gd name="connsiteY8" fmla="*/ 66071 h 91967"/>
                    <a:gd name="connsiteX9" fmla="*/ 185454 w 282692"/>
                    <a:gd name="connsiteY9" fmla="*/ 65976 h 91967"/>
                    <a:gd name="connsiteX10" fmla="*/ 201060 w 282692"/>
                    <a:gd name="connsiteY10" fmla="*/ 73494 h 91967"/>
                    <a:gd name="connsiteX11" fmla="*/ 268387 w 282692"/>
                    <a:gd name="connsiteY11" fmla="*/ 78823 h 91967"/>
                    <a:gd name="connsiteX12" fmla="*/ 267768 w 282692"/>
                    <a:gd name="connsiteY12" fmla="*/ 12115 h 91967"/>
                    <a:gd name="connsiteX13" fmla="*/ 200537 w 282692"/>
                    <a:gd name="connsiteY13" fmla="*/ 18776 h 91967"/>
                    <a:gd name="connsiteX14" fmla="*/ 44949 w 282692"/>
                    <a:gd name="connsiteY14" fmla="*/ 52416 h 91967"/>
                    <a:gd name="connsiteX15" fmla="*/ 38764 w 282692"/>
                    <a:gd name="connsiteY15" fmla="*/ 45231 h 91967"/>
                    <a:gd name="connsiteX16" fmla="*/ 46044 w 282692"/>
                    <a:gd name="connsiteY16" fmla="*/ 38998 h 91967"/>
                    <a:gd name="connsiteX17" fmla="*/ 52372 w 282692"/>
                    <a:gd name="connsiteY17" fmla="*/ 45802 h 91967"/>
                    <a:gd name="connsiteX18" fmla="*/ 44949 w 282692"/>
                    <a:gd name="connsiteY18" fmla="*/ 52416 h 91967"/>
                    <a:gd name="connsiteX19" fmla="*/ 243645 w 282692"/>
                    <a:gd name="connsiteY19" fmla="*/ 47039 h 91967"/>
                    <a:gd name="connsiteX20" fmla="*/ 235604 w 282692"/>
                    <a:gd name="connsiteY20" fmla="*/ 52368 h 91967"/>
                    <a:gd name="connsiteX21" fmla="*/ 230275 w 282692"/>
                    <a:gd name="connsiteY21" fmla="*/ 44518 h 91967"/>
                    <a:gd name="connsiteX22" fmla="*/ 238268 w 282692"/>
                    <a:gd name="connsiteY22" fmla="*/ 39093 h 91967"/>
                    <a:gd name="connsiteX23" fmla="*/ 243645 w 282692"/>
                    <a:gd name="connsiteY23" fmla="*/ 47039 h 91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82692" h="91967">
                      <a:moveTo>
                        <a:pt x="200537" y="18776"/>
                      </a:moveTo>
                      <a:cubicBezTo>
                        <a:pt x="196302" y="24438"/>
                        <a:pt x="192163" y="25771"/>
                        <a:pt x="185882" y="25723"/>
                      </a:cubicBezTo>
                      <a:cubicBezTo>
                        <a:pt x="158571" y="25485"/>
                        <a:pt x="131212" y="25342"/>
                        <a:pt x="103901" y="25771"/>
                      </a:cubicBezTo>
                      <a:cubicBezTo>
                        <a:pt x="93624" y="25913"/>
                        <a:pt x="86059" y="24391"/>
                        <a:pt x="78589" y="15208"/>
                      </a:cubicBezTo>
                      <a:cubicBezTo>
                        <a:pt x="62459" y="-4538"/>
                        <a:pt x="32483" y="-4728"/>
                        <a:pt x="14165" y="12734"/>
                      </a:cubicBezTo>
                      <a:cubicBezTo>
                        <a:pt x="-3821" y="29863"/>
                        <a:pt x="-4820" y="58601"/>
                        <a:pt x="11976" y="76587"/>
                      </a:cubicBezTo>
                      <a:cubicBezTo>
                        <a:pt x="29105" y="94953"/>
                        <a:pt x="59414" y="98045"/>
                        <a:pt x="75115" y="79441"/>
                      </a:cubicBezTo>
                      <a:cubicBezTo>
                        <a:pt x="86059" y="66452"/>
                        <a:pt x="97573" y="65548"/>
                        <a:pt x="111657" y="66024"/>
                      </a:cubicBezTo>
                      <a:cubicBezTo>
                        <a:pt x="121220" y="66357"/>
                        <a:pt x="130784" y="66071"/>
                        <a:pt x="140348" y="66071"/>
                      </a:cubicBezTo>
                      <a:cubicBezTo>
                        <a:pt x="155383" y="66071"/>
                        <a:pt x="170419" y="66309"/>
                        <a:pt x="185454" y="65976"/>
                      </a:cubicBezTo>
                      <a:cubicBezTo>
                        <a:pt x="192258" y="65833"/>
                        <a:pt x="196445" y="67546"/>
                        <a:pt x="201060" y="73494"/>
                      </a:cubicBezTo>
                      <a:cubicBezTo>
                        <a:pt x="217856" y="95428"/>
                        <a:pt x="249022" y="97427"/>
                        <a:pt x="268387" y="78823"/>
                      </a:cubicBezTo>
                      <a:cubicBezTo>
                        <a:pt x="287704" y="60267"/>
                        <a:pt x="287419" y="30434"/>
                        <a:pt x="267768" y="12115"/>
                      </a:cubicBezTo>
                      <a:cubicBezTo>
                        <a:pt x="248022" y="-6156"/>
                        <a:pt x="217238" y="-3539"/>
                        <a:pt x="200537" y="18776"/>
                      </a:cubicBezTo>
                      <a:close/>
                      <a:moveTo>
                        <a:pt x="44949" y="52416"/>
                      </a:moveTo>
                      <a:cubicBezTo>
                        <a:pt x="40667" y="52083"/>
                        <a:pt x="38336" y="49513"/>
                        <a:pt x="38764" y="45231"/>
                      </a:cubicBezTo>
                      <a:cubicBezTo>
                        <a:pt x="39144" y="41044"/>
                        <a:pt x="41761" y="38713"/>
                        <a:pt x="46044" y="38998"/>
                      </a:cubicBezTo>
                      <a:cubicBezTo>
                        <a:pt x="50468" y="39284"/>
                        <a:pt x="52039" y="42233"/>
                        <a:pt x="52372" y="45802"/>
                      </a:cubicBezTo>
                      <a:cubicBezTo>
                        <a:pt x="51658" y="50512"/>
                        <a:pt x="49231" y="52796"/>
                        <a:pt x="44949" y="52416"/>
                      </a:cubicBezTo>
                      <a:close/>
                      <a:moveTo>
                        <a:pt x="243645" y="47039"/>
                      </a:moveTo>
                      <a:cubicBezTo>
                        <a:pt x="242598" y="51274"/>
                        <a:pt x="239743" y="53130"/>
                        <a:pt x="235604" y="52368"/>
                      </a:cubicBezTo>
                      <a:cubicBezTo>
                        <a:pt x="231417" y="51607"/>
                        <a:pt x="229371" y="48705"/>
                        <a:pt x="230275" y="44518"/>
                      </a:cubicBezTo>
                      <a:cubicBezTo>
                        <a:pt x="231131" y="40473"/>
                        <a:pt x="234081" y="38332"/>
                        <a:pt x="238268" y="39093"/>
                      </a:cubicBezTo>
                      <a:cubicBezTo>
                        <a:pt x="242455" y="39854"/>
                        <a:pt x="244025" y="42900"/>
                        <a:pt x="243645" y="47039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9" name="Freeform: Shape 190">
                  <a:extLst>
                    <a:ext uri="{FF2B5EF4-FFF2-40B4-BE49-F238E27FC236}">
                      <a16:creationId xmlns:a16="http://schemas.microsoft.com/office/drawing/2014/main" id="{8E4399DC-CB69-4EAD-9C10-AE033B5712EE}"/>
                    </a:ext>
                  </a:extLst>
                </p:cNvPr>
                <p:cNvSpPr/>
                <p:nvPr/>
              </p:nvSpPr>
              <p:spPr>
                <a:xfrm>
                  <a:off x="5861303" y="2365613"/>
                  <a:ext cx="237428" cy="237570"/>
                </a:xfrm>
                <a:custGeom>
                  <a:avLst/>
                  <a:gdLst>
                    <a:gd name="connsiteX0" fmla="*/ 237426 w 237428"/>
                    <a:gd name="connsiteY0" fmla="*/ 118429 h 237570"/>
                    <a:gd name="connsiteX1" fmla="*/ 117999 w 237428"/>
                    <a:gd name="connsiteY1" fmla="*/ 2 h 237570"/>
                    <a:gd name="connsiteX2" fmla="*/ 0 w 237428"/>
                    <a:gd name="connsiteY2" fmla="*/ 118144 h 237570"/>
                    <a:gd name="connsiteX3" fmla="*/ 117714 w 237428"/>
                    <a:gd name="connsiteY3" fmla="*/ 237570 h 237570"/>
                    <a:gd name="connsiteX4" fmla="*/ 237426 w 237428"/>
                    <a:gd name="connsiteY4" fmla="*/ 118429 h 237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428" h="237570">
                      <a:moveTo>
                        <a:pt x="237426" y="118429"/>
                      </a:moveTo>
                      <a:cubicBezTo>
                        <a:pt x="237093" y="53387"/>
                        <a:pt x="182899" y="-332"/>
                        <a:pt x="117999" y="2"/>
                      </a:cubicBezTo>
                      <a:cubicBezTo>
                        <a:pt x="53290" y="287"/>
                        <a:pt x="95" y="53577"/>
                        <a:pt x="0" y="118144"/>
                      </a:cubicBezTo>
                      <a:cubicBezTo>
                        <a:pt x="-95" y="184138"/>
                        <a:pt x="52481" y="237475"/>
                        <a:pt x="117714" y="237570"/>
                      </a:cubicBezTo>
                      <a:cubicBezTo>
                        <a:pt x="184136" y="237665"/>
                        <a:pt x="237807" y="184280"/>
                        <a:pt x="237426" y="118429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0" name="Freeform: Shape 191">
                  <a:extLst>
                    <a:ext uri="{FF2B5EF4-FFF2-40B4-BE49-F238E27FC236}">
                      <a16:creationId xmlns:a16="http://schemas.microsoft.com/office/drawing/2014/main" id="{6EE43B18-8F29-4B7C-BFFD-FC26899025B7}"/>
                    </a:ext>
                  </a:extLst>
                </p:cNvPr>
                <p:cNvSpPr/>
                <p:nvPr/>
              </p:nvSpPr>
              <p:spPr>
                <a:xfrm>
                  <a:off x="7059627" y="3474623"/>
                  <a:ext cx="92128" cy="325943"/>
                </a:xfrm>
                <a:custGeom>
                  <a:avLst/>
                  <a:gdLst>
                    <a:gd name="connsiteX0" fmla="*/ 23449 w 92128"/>
                    <a:gd name="connsiteY0" fmla="*/ 241011 h 325943"/>
                    <a:gd name="connsiteX1" fmla="*/ 2513 w 92128"/>
                    <a:gd name="connsiteY1" fmla="*/ 292160 h 325943"/>
                    <a:gd name="connsiteX2" fmla="*/ 46667 w 92128"/>
                    <a:gd name="connsiteY2" fmla="*/ 325942 h 325943"/>
                    <a:gd name="connsiteX3" fmla="*/ 90346 w 92128"/>
                    <a:gd name="connsiteY3" fmla="*/ 292921 h 325943"/>
                    <a:gd name="connsiteX4" fmla="*/ 69554 w 92128"/>
                    <a:gd name="connsiteY4" fmla="*/ 241201 h 325943"/>
                    <a:gd name="connsiteX5" fmla="*/ 61180 w 92128"/>
                    <a:gd name="connsiteY5" fmla="*/ 226261 h 325943"/>
                    <a:gd name="connsiteX6" fmla="*/ 61132 w 92128"/>
                    <a:gd name="connsiteY6" fmla="*/ 103456 h 325943"/>
                    <a:gd name="connsiteX7" fmla="*/ 71742 w 92128"/>
                    <a:gd name="connsiteY7" fmla="*/ 82997 h 325943"/>
                    <a:gd name="connsiteX8" fmla="*/ 82068 w 92128"/>
                    <a:gd name="connsiteY8" fmla="*/ 17336 h 325943"/>
                    <a:gd name="connsiteX9" fmla="*/ 15503 w 92128"/>
                    <a:gd name="connsiteY9" fmla="*/ 11816 h 325943"/>
                    <a:gd name="connsiteX10" fmla="*/ 15075 w 92128"/>
                    <a:gd name="connsiteY10" fmla="*/ 77810 h 325943"/>
                    <a:gd name="connsiteX11" fmla="*/ 30776 w 92128"/>
                    <a:gd name="connsiteY11" fmla="*/ 116636 h 325943"/>
                    <a:gd name="connsiteX12" fmla="*/ 30633 w 92128"/>
                    <a:gd name="connsiteY12" fmla="*/ 163027 h 325943"/>
                    <a:gd name="connsiteX13" fmla="*/ 30776 w 92128"/>
                    <a:gd name="connsiteY13" fmla="*/ 227165 h 325943"/>
                    <a:gd name="connsiteX14" fmla="*/ 23449 w 92128"/>
                    <a:gd name="connsiteY14" fmla="*/ 241011 h 325943"/>
                    <a:gd name="connsiteX15" fmla="*/ 46430 w 92128"/>
                    <a:gd name="connsiteY15" fmla="*/ 38890 h 325943"/>
                    <a:gd name="connsiteX16" fmla="*/ 52853 w 92128"/>
                    <a:gd name="connsiteY16" fmla="*/ 45931 h 325943"/>
                    <a:gd name="connsiteX17" fmla="*/ 45716 w 92128"/>
                    <a:gd name="connsiteY17" fmla="*/ 52498 h 325943"/>
                    <a:gd name="connsiteX18" fmla="*/ 39293 w 92128"/>
                    <a:gd name="connsiteY18" fmla="*/ 45313 h 325943"/>
                    <a:gd name="connsiteX19" fmla="*/ 46430 w 92128"/>
                    <a:gd name="connsiteY19" fmla="*/ 38890 h 325943"/>
                    <a:gd name="connsiteX20" fmla="*/ 45621 w 92128"/>
                    <a:gd name="connsiteY20" fmla="*/ 273651 h 325943"/>
                    <a:gd name="connsiteX21" fmla="*/ 52948 w 92128"/>
                    <a:gd name="connsiteY21" fmla="*/ 279218 h 325943"/>
                    <a:gd name="connsiteX22" fmla="*/ 46763 w 92128"/>
                    <a:gd name="connsiteY22" fmla="*/ 287212 h 325943"/>
                    <a:gd name="connsiteX23" fmla="*/ 39340 w 92128"/>
                    <a:gd name="connsiteY23" fmla="*/ 280836 h 325943"/>
                    <a:gd name="connsiteX24" fmla="*/ 45621 w 92128"/>
                    <a:gd name="connsiteY24" fmla="*/ 273651 h 325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2128" h="325943">
                      <a:moveTo>
                        <a:pt x="23449" y="241011"/>
                      </a:moveTo>
                      <a:cubicBezTo>
                        <a:pt x="4274" y="252288"/>
                        <a:pt x="-3434" y="272319"/>
                        <a:pt x="2513" y="292160"/>
                      </a:cubicBezTo>
                      <a:cubicBezTo>
                        <a:pt x="8651" y="312715"/>
                        <a:pt x="26113" y="326085"/>
                        <a:pt x="46667" y="325942"/>
                      </a:cubicBezTo>
                      <a:cubicBezTo>
                        <a:pt x="66461" y="325752"/>
                        <a:pt x="84970" y="311716"/>
                        <a:pt x="90346" y="292921"/>
                      </a:cubicBezTo>
                      <a:cubicBezTo>
                        <a:pt x="95961" y="273175"/>
                        <a:pt x="88110" y="252288"/>
                        <a:pt x="69554" y="241201"/>
                      </a:cubicBezTo>
                      <a:cubicBezTo>
                        <a:pt x="63083" y="237347"/>
                        <a:pt x="61132" y="233446"/>
                        <a:pt x="61180" y="226261"/>
                      </a:cubicBezTo>
                      <a:cubicBezTo>
                        <a:pt x="61513" y="185342"/>
                        <a:pt x="61608" y="144375"/>
                        <a:pt x="61132" y="103456"/>
                      </a:cubicBezTo>
                      <a:cubicBezTo>
                        <a:pt x="61037" y="94083"/>
                        <a:pt x="63035" y="88468"/>
                        <a:pt x="71742" y="82997"/>
                      </a:cubicBezTo>
                      <a:cubicBezTo>
                        <a:pt x="94153" y="68960"/>
                        <a:pt x="98388" y="37510"/>
                        <a:pt x="82068" y="17336"/>
                      </a:cubicBezTo>
                      <a:cubicBezTo>
                        <a:pt x="65319" y="-3362"/>
                        <a:pt x="34868" y="-5931"/>
                        <a:pt x="15503" y="11816"/>
                      </a:cubicBezTo>
                      <a:cubicBezTo>
                        <a:pt x="-4005" y="29659"/>
                        <a:pt x="-6147" y="62823"/>
                        <a:pt x="15075" y="77810"/>
                      </a:cubicBezTo>
                      <a:cubicBezTo>
                        <a:pt x="30776" y="88897"/>
                        <a:pt x="31394" y="101172"/>
                        <a:pt x="30776" y="116636"/>
                      </a:cubicBezTo>
                      <a:cubicBezTo>
                        <a:pt x="30205" y="132100"/>
                        <a:pt x="30633" y="147563"/>
                        <a:pt x="30633" y="163027"/>
                      </a:cubicBezTo>
                      <a:cubicBezTo>
                        <a:pt x="30633" y="184390"/>
                        <a:pt x="30443" y="205802"/>
                        <a:pt x="30776" y="227165"/>
                      </a:cubicBezTo>
                      <a:cubicBezTo>
                        <a:pt x="30919" y="233493"/>
                        <a:pt x="29634" y="237395"/>
                        <a:pt x="23449" y="241011"/>
                      </a:cubicBezTo>
                      <a:close/>
                      <a:moveTo>
                        <a:pt x="46430" y="38890"/>
                      </a:moveTo>
                      <a:cubicBezTo>
                        <a:pt x="50902" y="39032"/>
                        <a:pt x="52996" y="41840"/>
                        <a:pt x="52853" y="45931"/>
                      </a:cubicBezTo>
                      <a:cubicBezTo>
                        <a:pt x="52663" y="50023"/>
                        <a:pt x="50236" y="52498"/>
                        <a:pt x="45716" y="52498"/>
                      </a:cubicBezTo>
                      <a:cubicBezTo>
                        <a:pt x="41815" y="51736"/>
                        <a:pt x="39007" y="49500"/>
                        <a:pt x="39293" y="45313"/>
                      </a:cubicBezTo>
                      <a:cubicBezTo>
                        <a:pt x="39530" y="41173"/>
                        <a:pt x="42052" y="38699"/>
                        <a:pt x="46430" y="38890"/>
                      </a:cubicBezTo>
                      <a:close/>
                      <a:moveTo>
                        <a:pt x="45621" y="273651"/>
                      </a:moveTo>
                      <a:cubicBezTo>
                        <a:pt x="49903" y="273128"/>
                        <a:pt x="52425" y="275316"/>
                        <a:pt x="52948" y="279218"/>
                      </a:cubicBezTo>
                      <a:cubicBezTo>
                        <a:pt x="52996" y="283976"/>
                        <a:pt x="50902" y="286831"/>
                        <a:pt x="46763" y="287212"/>
                      </a:cubicBezTo>
                      <a:cubicBezTo>
                        <a:pt x="42528" y="287592"/>
                        <a:pt x="39959" y="284737"/>
                        <a:pt x="39340" y="280836"/>
                      </a:cubicBezTo>
                      <a:cubicBezTo>
                        <a:pt x="38579" y="276316"/>
                        <a:pt x="41624" y="274175"/>
                        <a:pt x="45621" y="27365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1" name="Freeform: Shape 195">
                  <a:extLst>
                    <a:ext uri="{FF2B5EF4-FFF2-40B4-BE49-F238E27FC236}">
                      <a16:creationId xmlns:a16="http://schemas.microsoft.com/office/drawing/2014/main" id="{59ECE2CA-8D00-4537-9BF7-9E0D0F9AB0DA}"/>
                    </a:ext>
                  </a:extLst>
                </p:cNvPr>
                <p:cNvSpPr/>
                <p:nvPr/>
              </p:nvSpPr>
              <p:spPr>
                <a:xfrm>
                  <a:off x="1480374" y="4013105"/>
                  <a:ext cx="519421" cy="646031"/>
                </a:xfrm>
                <a:custGeom>
                  <a:avLst/>
                  <a:gdLst>
                    <a:gd name="connsiteX0" fmla="*/ 50119 w 441259"/>
                    <a:gd name="connsiteY0" fmla="*/ 131021 h 548817"/>
                    <a:gd name="connsiteX1" fmla="*/ 50119 w 441259"/>
                    <a:gd name="connsiteY1" fmla="*/ 416503 h 548817"/>
                    <a:gd name="connsiteX2" fmla="*/ 30563 w 441259"/>
                    <a:gd name="connsiteY2" fmla="*/ 436392 h 548817"/>
                    <a:gd name="connsiteX3" fmla="*/ 16955 w 441259"/>
                    <a:gd name="connsiteY3" fmla="*/ 467843 h 548817"/>
                    <a:gd name="connsiteX4" fmla="*/ 8819 w 441259"/>
                    <a:gd name="connsiteY4" fmla="*/ 528603 h 548817"/>
                    <a:gd name="connsiteX5" fmla="*/ 68199 w 441259"/>
                    <a:gd name="connsiteY5" fmla="*/ 542020 h 548817"/>
                    <a:gd name="connsiteX6" fmla="*/ 70245 w 441259"/>
                    <a:gd name="connsiteY6" fmla="*/ 464227 h 548817"/>
                    <a:gd name="connsiteX7" fmla="*/ 61728 w 441259"/>
                    <a:gd name="connsiteY7" fmla="*/ 440246 h 548817"/>
                    <a:gd name="connsiteX8" fmla="*/ 78096 w 441259"/>
                    <a:gd name="connsiteY8" fmla="*/ 436630 h 548817"/>
                    <a:gd name="connsiteX9" fmla="*/ 151893 w 441259"/>
                    <a:gd name="connsiteY9" fmla="*/ 436059 h 548817"/>
                    <a:gd name="connsiteX10" fmla="*/ 167404 w 441259"/>
                    <a:gd name="connsiteY10" fmla="*/ 451808 h 548817"/>
                    <a:gd name="connsiteX11" fmla="*/ 157983 w 441259"/>
                    <a:gd name="connsiteY11" fmla="*/ 464702 h 548817"/>
                    <a:gd name="connsiteX12" fmla="*/ 137905 w 441259"/>
                    <a:gd name="connsiteY12" fmla="*/ 515756 h 548817"/>
                    <a:gd name="connsiteX13" fmla="*/ 175874 w 441259"/>
                    <a:gd name="connsiteY13" fmla="*/ 548539 h 548817"/>
                    <a:gd name="connsiteX14" fmla="*/ 223597 w 441259"/>
                    <a:gd name="connsiteY14" fmla="*/ 522084 h 548817"/>
                    <a:gd name="connsiteX15" fmla="*/ 203803 w 441259"/>
                    <a:gd name="connsiteY15" fmla="*/ 463751 h 548817"/>
                    <a:gd name="connsiteX16" fmla="*/ 197856 w 441259"/>
                    <a:gd name="connsiteY16" fmla="*/ 440769 h 548817"/>
                    <a:gd name="connsiteX17" fmla="*/ 204517 w 441259"/>
                    <a:gd name="connsiteY17" fmla="*/ 436487 h 548817"/>
                    <a:gd name="connsiteX18" fmla="*/ 298821 w 441259"/>
                    <a:gd name="connsiteY18" fmla="*/ 436487 h 548817"/>
                    <a:gd name="connsiteX19" fmla="*/ 305958 w 441259"/>
                    <a:gd name="connsiteY19" fmla="*/ 440436 h 548817"/>
                    <a:gd name="connsiteX20" fmla="*/ 297822 w 441259"/>
                    <a:gd name="connsiteY20" fmla="*/ 463608 h 548817"/>
                    <a:gd name="connsiteX21" fmla="*/ 277267 w 441259"/>
                    <a:gd name="connsiteY21" fmla="*/ 515280 h 548817"/>
                    <a:gd name="connsiteX22" fmla="*/ 321232 w 441259"/>
                    <a:gd name="connsiteY22" fmla="*/ 548158 h 548817"/>
                    <a:gd name="connsiteX23" fmla="*/ 364768 w 441259"/>
                    <a:gd name="connsiteY23" fmla="*/ 514995 h 548817"/>
                    <a:gd name="connsiteX24" fmla="*/ 345736 w 441259"/>
                    <a:gd name="connsiteY24" fmla="*/ 464227 h 548817"/>
                    <a:gd name="connsiteX25" fmla="*/ 337504 w 441259"/>
                    <a:gd name="connsiteY25" fmla="*/ 440198 h 548817"/>
                    <a:gd name="connsiteX26" fmla="*/ 352635 w 441259"/>
                    <a:gd name="connsiteY26" fmla="*/ 436582 h 548817"/>
                    <a:gd name="connsiteX27" fmla="*/ 371762 w 441259"/>
                    <a:gd name="connsiteY27" fmla="*/ 436344 h 548817"/>
                    <a:gd name="connsiteX28" fmla="*/ 441134 w 441259"/>
                    <a:gd name="connsiteY28" fmla="*/ 366877 h 548817"/>
                    <a:gd name="connsiteX29" fmla="*/ 441134 w 441259"/>
                    <a:gd name="connsiteY29" fmla="*/ 181028 h 548817"/>
                    <a:gd name="connsiteX30" fmla="*/ 385322 w 441259"/>
                    <a:gd name="connsiteY30" fmla="*/ 113226 h 548817"/>
                    <a:gd name="connsiteX31" fmla="*/ 340454 w 441259"/>
                    <a:gd name="connsiteY31" fmla="*/ 111704 h 548817"/>
                    <a:gd name="connsiteX32" fmla="*/ 325562 w 441259"/>
                    <a:gd name="connsiteY32" fmla="*/ 95383 h 548817"/>
                    <a:gd name="connsiteX33" fmla="*/ 335220 w 441259"/>
                    <a:gd name="connsiteY33" fmla="*/ 83869 h 548817"/>
                    <a:gd name="connsiteX34" fmla="*/ 353919 w 441259"/>
                    <a:gd name="connsiteY34" fmla="*/ 33862 h 548817"/>
                    <a:gd name="connsiteX35" fmla="*/ 312525 w 441259"/>
                    <a:gd name="connsiteY35" fmla="*/ 175 h 548817"/>
                    <a:gd name="connsiteX36" fmla="*/ 267704 w 441259"/>
                    <a:gd name="connsiteY36" fmla="*/ 29342 h 548817"/>
                    <a:gd name="connsiteX37" fmla="*/ 287164 w 441259"/>
                    <a:gd name="connsiteY37" fmla="*/ 84630 h 548817"/>
                    <a:gd name="connsiteX38" fmla="*/ 294634 w 441259"/>
                    <a:gd name="connsiteY38" fmla="*/ 106708 h 548817"/>
                    <a:gd name="connsiteX39" fmla="*/ 279979 w 441259"/>
                    <a:gd name="connsiteY39" fmla="*/ 111085 h 548817"/>
                    <a:gd name="connsiteX40" fmla="*/ 213034 w 441259"/>
                    <a:gd name="connsiteY40" fmla="*/ 111323 h 548817"/>
                    <a:gd name="connsiteX41" fmla="*/ 197523 w 441259"/>
                    <a:gd name="connsiteY41" fmla="*/ 93480 h 548817"/>
                    <a:gd name="connsiteX42" fmla="*/ 207562 w 441259"/>
                    <a:gd name="connsiteY42" fmla="*/ 83726 h 548817"/>
                    <a:gd name="connsiteX43" fmla="*/ 226737 w 441259"/>
                    <a:gd name="connsiteY43" fmla="*/ 36051 h 548817"/>
                    <a:gd name="connsiteX44" fmla="*/ 185342 w 441259"/>
                    <a:gd name="connsiteY44" fmla="*/ 318 h 548817"/>
                    <a:gd name="connsiteX45" fmla="*/ 140855 w 441259"/>
                    <a:gd name="connsiteY45" fmla="*/ 26011 h 548817"/>
                    <a:gd name="connsiteX46" fmla="*/ 160600 w 441259"/>
                    <a:gd name="connsiteY46" fmla="*/ 85725 h 548817"/>
                    <a:gd name="connsiteX47" fmla="*/ 166548 w 441259"/>
                    <a:gd name="connsiteY47" fmla="*/ 107136 h 548817"/>
                    <a:gd name="connsiteX48" fmla="*/ 154367 w 441259"/>
                    <a:gd name="connsiteY48" fmla="*/ 111133 h 548817"/>
                    <a:gd name="connsiteX49" fmla="*/ 76478 w 441259"/>
                    <a:gd name="connsiteY49" fmla="*/ 111275 h 548817"/>
                    <a:gd name="connsiteX50" fmla="*/ 61062 w 441259"/>
                    <a:gd name="connsiteY50" fmla="*/ 93385 h 548817"/>
                    <a:gd name="connsiteX51" fmla="*/ 72482 w 441259"/>
                    <a:gd name="connsiteY51" fmla="*/ 83108 h 548817"/>
                    <a:gd name="connsiteX52" fmla="*/ 90039 w 441259"/>
                    <a:gd name="connsiteY52" fmla="*/ 33529 h 548817"/>
                    <a:gd name="connsiteX53" fmla="*/ 48120 w 441259"/>
                    <a:gd name="connsiteY53" fmla="*/ 80 h 548817"/>
                    <a:gd name="connsiteX54" fmla="*/ 3395 w 441259"/>
                    <a:gd name="connsiteY54" fmla="*/ 29532 h 548817"/>
                    <a:gd name="connsiteX55" fmla="*/ 16575 w 441259"/>
                    <a:gd name="connsiteY55" fmla="*/ 79825 h 548817"/>
                    <a:gd name="connsiteX56" fmla="*/ 30849 w 441259"/>
                    <a:gd name="connsiteY56" fmla="*/ 110942 h 548817"/>
                    <a:gd name="connsiteX57" fmla="*/ 50119 w 441259"/>
                    <a:gd name="connsiteY57" fmla="*/ 131021 h 548817"/>
                    <a:gd name="connsiteX58" fmla="*/ 328321 w 441259"/>
                    <a:gd name="connsiteY58" fmla="*/ 501863 h 548817"/>
                    <a:gd name="connsiteX59" fmla="*/ 320613 w 441259"/>
                    <a:gd name="connsiteY59" fmla="*/ 509237 h 548817"/>
                    <a:gd name="connsiteX60" fmla="*/ 314523 w 441259"/>
                    <a:gd name="connsiteY60" fmla="*/ 501910 h 548817"/>
                    <a:gd name="connsiteX61" fmla="*/ 321232 w 441259"/>
                    <a:gd name="connsiteY61" fmla="*/ 495201 h 548817"/>
                    <a:gd name="connsiteX62" fmla="*/ 328321 w 441259"/>
                    <a:gd name="connsiteY62" fmla="*/ 501863 h 548817"/>
                    <a:gd name="connsiteX63" fmla="*/ 309908 w 441259"/>
                    <a:gd name="connsiteY63" fmla="*/ 38858 h 548817"/>
                    <a:gd name="connsiteX64" fmla="*/ 317235 w 441259"/>
                    <a:gd name="connsiteY64" fmla="*/ 45614 h 548817"/>
                    <a:gd name="connsiteX65" fmla="*/ 310288 w 441259"/>
                    <a:gd name="connsiteY65" fmla="*/ 52751 h 548817"/>
                    <a:gd name="connsiteX66" fmla="*/ 303484 w 441259"/>
                    <a:gd name="connsiteY66" fmla="*/ 45900 h 548817"/>
                    <a:gd name="connsiteX67" fmla="*/ 309908 w 441259"/>
                    <a:gd name="connsiteY67" fmla="*/ 38858 h 548817"/>
                    <a:gd name="connsiteX68" fmla="*/ 181631 w 441259"/>
                    <a:gd name="connsiteY68" fmla="*/ 510094 h 548817"/>
                    <a:gd name="connsiteX69" fmla="*/ 175541 w 441259"/>
                    <a:gd name="connsiteY69" fmla="*/ 502814 h 548817"/>
                    <a:gd name="connsiteX70" fmla="*/ 182773 w 441259"/>
                    <a:gd name="connsiteY70" fmla="*/ 496676 h 548817"/>
                    <a:gd name="connsiteX71" fmla="*/ 189244 w 441259"/>
                    <a:gd name="connsiteY71" fmla="*/ 504051 h 548817"/>
                    <a:gd name="connsiteX72" fmla="*/ 181631 w 441259"/>
                    <a:gd name="connsiteY72" fmla="*/ 510094 h 548817"/>
                    <a:gd name="connsiteX73" fmla="*/ 182202 w 441259"/>
                    <a:gd name="connsiteY73" fmla="*/ 39001 h 548817"/>
                    <a:gd name="connsiteX74" fmla="*/ 189101 w 441259"/>
                    <a:gd name="connsiteY74" fmla="*/ 45947 h 548817"/>
                    <a:gd name="connsiteX75" fmla="*/ 181916 w 441259"/>
                    <a:gd name="connsiteY75" fmla="*/ 53037 h 548817"/>
                    <a:gd name="connsiteX76" fmla="*/ 175350 w 441259"/>
                    <a:gd name="connsiteY76" fmla="*/ 45710 h 548817"/>
                    <a:gd name="connsiteX77" fmla="*/ 182202 w 441259"/>
                    <a:gd name="connsiteY77" fmla="*/ 39001 h 548817"/>
                    <a:gd name="connsiteX78" fmla="*/ 46503 w 441259"/>
                    <a:gd name="connsiteY78" fmla="*/ 509285 h 548817"/>
                    <a:gd name="connsiteX79" fmla="*/ 39033 w 441259"/>
                    <a:gd name="connsiteY79" fmla="*/ 501958 h 548817"/>
                    <a:gd name="connsiteX80" fmla="*/ 45884 w 441259"/>
                    <a:gd name="connsiteY80" fmla="*/ 495249 h 548817"/>
                    <a:gd name="connsiteX81" fmla="*/ 52736 w 441259"/>
                    <a:gd name="connsiteY81" fmla="*/ 501958 h 548817"/>
                    <a:gd name="connsiteX82" fmla="*/ 46503 w 441259"/>
                    <a:gd name="connsiteY82" fmla="*/ 509285 h 548817"/>
                    <a:gd name="connsiteX83" fmla="*/ 39080 w 441259"/>
                    <a:gd name="connsiteY83" fmla="*/ 44901 h 548817"/>
                    <a:gd name="connsiteX84" fmla="*/ 46455 w 441259"/>
                    <a:gd name="connsiteY84" fmla="*/ 38953 h 548817"/>
                    <a:gd name="connsiteX85" fmla="*/ 52736 w 441259"/>
                    <a:gd name="connsiteY85" fmla="*/ 46090 h 548817"/>
                    <a:gd name="connsiteX86" fmla="*/ 45932 w 441259"/>
                    <a:gd name="connsiteY86" fmla="*/ 52847 h 548817"/>
                    <a:gd name="connsiteX87" fmla="*/ 39080 w 441259"/>
                    <a:gd name="connsiteY87" fmla="*/ 44901 h 548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441259" h="548817">
                      <a:moveTo>
                        <a:pt x="50119" y="131021"/>
                      </a:moveTo>
                      <a:cubicBezTo>
                        <a:pt x="50119" y="226182"/>
                        <a:pt x="50119" y="321343"/>
                        <a:pt x="50119" y="416503"/>
                      </a:cubicBezTo>
                      <a:cubicBezTo>
                        <a:pt x="50119" y="440008"/>
                        <a:pt x="51499" y="435773"/>
                        <a:pt x="30563" y="436392"/>
                      </a:cubicBezTo>
                      <a:cubicBezTo>
                        <a:pt x="31562" y="449239"/>
                        <a:pt x="30944" y="459183"/>
                        <a:pt x="16955" y="467843"/>
                      </a:cubicBezTo>
                      <a:cubicBezTo>
                        <a:pt x="-2886" y="480166"/>
                        <a:pt x="-4932" y="509047"/>
                        <a:pt x="8819" y="528603"/>
                      </a:cubicBezTo>
                      <a:cubicBezTo>
                        <a:pt x="22189" y="547635"/>
                        <a:pt x="47882" y="553440"/>
                        <a:pt x="68199" y="542020"/>
                      </a:cubicBezTo>
                      <a:cubicBezTo>
                        <a:pt x="98127" y="525177"/>
                        <a:pt x="99935" y="482069"/>
                        <a:pt x="70245" y="464227"/>
                      </a:cubicBezTo>
                      <a:cubicBezTo>
                        <a:pt x="58921" y="457423"/>
                        <a:pt x="59778" y="448668"/>
                        <a:pt x="61728" y="440246"/>
                      </a:cubicBezTo>
                      <a:cubicBezTo>
                        <a:pt x="63584" y="432157"/>
                        <a:pt x="72577" y="436773"/>
                        <a:pt x="78096" y="436630"/>
                      </a:cubicBezTo>
                      <a:cubicBezTo>
                        <a:pt x="102695" y="436059"/>
                        <a:pt x="127342" y="437201"/>
                        <a:pt x="151893" y="436059"/>
                      </a:cubicBezTo>
                      <a:cubicBezTo>
                        <a:pt x="164787" y="435440"/>
                        <a:pt x="167975" y="439675"/>
                        <a:pt x="167404" y="451808"/>
                      </a:cubicBezTo>
                      <a:cubicBezTo>
                        <a:pt x="167024" y="459373"/>
                        <a:pt x="162979" y="461514"/>
                        <a:pt x="157983" y="464702"/>
                      </a:cubicBezTo>
                      <a:cubicBezTo>
                        <a:pt x="140569" y="475789"/>
                        <a:pt x="132813" y="496058"/>
                        <a:pt x="137905" y="515756"/>
                      </a:cubicBezTo>
                      <a:cubicBezTo>
                        <a:pt x="142234" y="532457"/>
                        <a:pt x="158935" y="546921"/>
                        <a:pt x="175874" y="548539"/>
                      </a:cubicBezTo>
                      <a:cubicBezTo>
                        <a:pt x="197523" y="550632"/>
                        <a:pt x="215223" y="540831"/>
                        <a:pt x="223597" y="522084"/>
                      </a:cubicBezTo>
                      <a:cubicBezTo>
                        <a:pt x="233446" y="500150"/>
                        <a:pt x="226356" y="477549"/>
                        <a:pt x="203803" y="463751"/>
                      </a:cubicBezTo>
                      <a:cubicBezTo>
                        <a:pt x="193288" y="457327"/>
                        <a:pt x="199188" y="448477"/>
                        <a:pt x="197856" y="440769"/>
                      </a:cubicBezTo>
                      <a:cubicBezTo>
                        <a:pt x="197047" y="436059"/>
                        <a:pt x="201377" y="436487"/>
                        <a:pt x="204517" y="436487"/>
                      </a:cubicBezTo>
                      <a:cubicBezTo>
                        <a:pt x="235968" y="436440"/>
                        <a:pt x="267371" y="436440"/>
                        <a:pt x="298821" y="436487"/>
                      </a:cubicBezTo>
                      <a:cubicBezTo>
                        <a:pt x="301819" y="436487"/>
                        <a:pt x="306054" y="435678"/>
                        <a:pt x="305958" y="440436"/>
                      </a:cubicBezTo>
                      <a:cubicBezTo>
                        <a:pt x="305863" y="448906"/>
                        <a:pt x="309099" y="457565"/>
                        <a:pt x="297822" y="463608"/>
                      </a:cubicBezTo>
                      <a:cubicBezTo>
                        <a:pt x="279123" y="473647"/>
                        <a:pt x="271653" y="495059"/>
                        <a:pt x="277267" y="515280"/>
                      </a:cubicBezTo>
                      <a:cubicBezTo>
                        <a:pt x="282454" y="533837"/>
                        <a:pt x="301629" y="548158"/>
                        <a:pt x="321232" y="548158"/>
                      </a:cubicBezTo>
                      <a:cubicBezTo>
                        <a:pt x="341120" y="548111"/>
                        <a:pt x="358820" y="534645"/>
                        <a:pt x="364768" y="514995"/>
                      </a:cubicBezTo>
                      <a:cubicBezTo>
                        <a:pt x="370668" y="495582"/>
                        <a:pt x="363911" y="473885"/>
                        <a:pt x="345736" y="464227"/>
                      </a:cubicBezTo>
                      <a:cubicBezTo>
                        <a:pt x="333603" y="457803"/>
                        <a:pt x="336077" y="448525"/>
                        <a:pt x="337504" y="440198"/>
                      </a:cubicBezTo>
                      <a:cubicBezTo>
                        <a:pt x="338884" y="432252"/>
                        <a:pt x="347401" y="437296"/>
                        <a:pt x="352635" y="436582"/>
                      </a:cubicBezTo>
                      <a:cubicBezTo>
                        <a:pt x="358915" y="435773"/>
                        <a:pt x="365386" y="436487"/>
                        <a:pt x="371762" y="436344"/>
                      </a:cubicBezTo>
                      <a:cubicBezTo>
                        <a:pt x="410540" y="435678"/>
                        <a:pt x="440992" y="405417"/>
                        <a:pt x="441134" y="366877"/>
                      </a:cubicBezTo>
                      <a:cubicBezTo>
                        <a:pt x="441325" y="304927"/>
                        <a:pt x="441277" y="242978"/>
                        <a:pt x="441134" y="181028"/>
                      </a:cubicBezTo>
                      <a:cubicBezTo>
                        <a:pt x="441039" y="147389"/>
                        <a:pt x="418201" y="120268"/>
                        <a:pt x="385322" y="113226"/>
                      </a:cubicBezTo>
                      <a:cubicBezTo>
                        <a:pt x="370382" y="109991"/>
                        <a:pt x="355252" y="110562"/>
                        <a:pt x="340454" y="111704"/>
                      </a:cubicBezTo>
                      <a:cubicBezTo>
                        <a:pt x="326418" y="112750"/>
                        <a:pt x="325228" y="106517"/>
                        <a:pt x="325562" y="95383"/>
                      </a:cubicBezTo>
                      <a:cubicBezTo>
                        <a:pt x="325799" y="87961"/>
                        <a:pt x="330938" y="86819"/>
                        <a:pt x="335220" y="83869"/>
                      </a:cubicBezTo>
                      <a:cubicBezTo>
                        <a:pt x="352159" y="72259"/>
                        <a:pt x="359296" y="53037"/>
                        <a:pt x="353919" y="33862"/>
                      </a:cubicBezTo>
                      <a:cubicBezTo>
                        <a:pt x="348400" y="14164"/>
                        <a:pt x="332699" y="1412"/>
                        <a:pt x="312525" y="175"/>
                      </a:cubicBezTo>
                      <a:cubicBezTo>
                        <a:pt x="292921" y="-1014"/>
                        <a:pt x="274984" y="10643"/>
                        <a:pt x="267704" y="29342"/>
                      </a:cubicBezTo>
                      <a:cubicBezTo>
                        <a:pt x="259615" y="50087"/>
                        <a:pt x="266895" y="73544"/>
                        <a:pt x="287164" y="84630"/>
                      </a:cubicBezTo>
                      <a:cubicBezTo>
                        <a:pt x="298060" y="90578"/>
                        <a:pt x="295681" y="99000"/>
                        <a:pt x="294634" y="106708"/>
                      </a:cubicBezTo>
                      <a:cubicBezTo>
                        <a:pt x="293445" y="115605"/>
                        <a:pt x="284975" y="110990"/>
                        <a:pt x="279979" y="111085"/>
                      </a:cubicBezTo>
                      <a:cubicBezTo>
                        <a:pt x="257664" y="111608"/>
                        <a:pt x="235349" y="111323"/>
                        <a:pt x="213034" y="111323"/>
                      </a:cubicBezTo>
                      <a:cubicBezTo>
                        <a:pt x="197047" y="111323"/>
                        <a:pt x="195572" y="109087"/>
                        <a:pt x="197523" y="93480"/>
                      </a:cubicBezTo>
                      <a:cubicBezTo>
                        <a:pt x="198379" y="86676"/>
                        <a:pt x="203851" y="86391"/>
                        <a:pt x="207562" y="83726"/>
                      </a:cubicBezTo>
                      <a:cubicBezTo>
                        <a:pt x="223216" y="72592"/>
                        <a:pt x="231067" y="53465"/>
                        <a:pt x="226737" y="36051"/>
                      </a:cubicBezTo>
                      <a:cubicBezTo>
                        <a:pt x="221646" y="15686"/>
                        <a:pt x="205897" y="2078"/>
                        <a:pt x="185342" y="318"/>
                      </a:cubicBezTo>
                      <a:cubicBezTo>
                        <a:pt x="167071" y="-1252"/>
                        <a:pt x="148896" y="9215"/>
                        <a:pt x="140855" y="26011"/>
                      </a:cubicBezTo>
                      <a:cubicBezTo>
                        <a:pt x="130387" y="47803"/>
                        <a:pt x="137857" y="72592"/>
                        <a:pt x="160600" y="85725"/>
                      </a:cubicBezTo>
                      <a:cubicBezTo>
                        <a:pt x="170973" y="91720"/>
                        <a:pt x="166929" y="99999"/>
                        <a:pt x="166548" y="107136"/>
                      </a:cubicBezTo>
                      <a:cubicBezTo>
                        <a:pt x="166167" y="114320"/>
                        <a:pt x="158650" y="111085"/>
                        <a:pt x="154367" y="111133"/>
                      </a:cubicBezTo>
                      <a:cubicBezTo>
                        <a:pt x="128388" y="111466"/>
                        <a:pt x="102410" y="111275"/>
                        <a:pt x="76478" y="111275"/>
                      </a:cubicBezTo>
                      <a:cubicBezTo>
                        <a:pt x="60729" y="111275"/>
                        <a:pt x="58826" y="108611"/>
                        <a:pt x="61062" y="93385"/>
                      </a:cubicBezTo>
                      <a:cubicBezTo>
                        <a:pt x="62157" y="86105"/>
                        <a:pt x="68437" y="86058"/>
                        <a:pt x="72482" y="83108"/>
                      </a:cubicBezTo>
                      <a:cubicBezTo>
                        <a:pt x="87755" y="72069"/>
                        <a:pt x="95225" y="51609"/>
                        <a:pt x="90039" y="33529"/>
                      </a:cubicBezTo>
                      <a:cubicBezTo>
                        <a:pt x="84519" y="14402"/>
                        <a:pt x="68104" y="1270"/>
                        <a:pt x="48120" y="80"/>
                      </a:cubicBezTo>
                      <a:cubicBezTo>
                        <a:pt x="28898" y="-1110"/>
                        <a:pt x="10389" y="11071"/>
                        <a:pt x="3395" y="29532"/>
                      </a:cubicBezTo>
                      <a:cubicBezTo>
                        <a:pt x="-3266" y="47089"/>
                        <a:pt x="968" y="70784"/>
                        <a:pt x="16575" y="79825"/>
                      </a:cubicBezTo>
                      <a:cubicBezTo>
                        <a:pt x="30468" y="87866"/>
                        <a:pt x="32324" y="97763"/>
                        <a:pt x="30849" y="110942"/>
                      </a:cubicBezTo>
                      <a:cubicBezTo>
                        <a:pt x="51308" y="111656"/>
                        <a:pt x="50119" y="107183"/>
                        <a:pt x="50119" y="131021"/>
                      </a:cubicBezTo>
                      <a:close/>
                      <a:moveTo>
                        <a:pt x="328321" y="501863"/>
                      </a:moveTo>
                      <a:cubicBezTo>
                        <a:pt x="328274" y="506335"/>
                        <a:pt x="325086" y="509428"/>
                        <a:pt x="320613" y="509237"/>
                      </a:cubicBezTo>
                      <a:cubicBezTo>
                        <a:pt x="316664" y="509095"/>
                        <a:pt x="314523" y="506050"/>
                        <a:pt x="314523" y="501910"/>
                      </a:cubicBezTo>
                      <a:cubicBezTo>
                        <a:pt x="314523" y="497485"/>
                        <a:pt x="317235" y="495725"/>
                        <a:pt x="321232" y="495201"/>
                      </a:cubicBezTo>
                      <a:cubicBezTo>
                        <a:pt x="324895" y="496010"/>
                        <a:pt x="328369" y="497771"/>
                        <a:pt x="328321" y="501863"/>
                      </a:cubicBezTo>
                      <a:close/>
                      <a:moveTo>
                        <a:pt x="309908" y="38858"/>
                      </a:moveTo>
                      <a:cubicBezTo>
                        <a:pt x="313952" y="39524"/>
                        <a:pt x="317235" y="41380"/>
                        <a:pt x="317235" y="45614"/>
                      </a:cubicBezTo>
                      <a:cubicBezTo>
                        <a:pt x="317235" y="49706"/>
                        <a:pt x="314095" y="52466"/>
                        <a:pt x="310288" y="52751"/>
                      </a:cubicBezTo>
                      <a:cubicBezTo>
                        <a:pt x="306149" y="53037"/>
                        <a:pt x="303722" y="49944"/>
                        <a:pt x="303484" y="45900"/>
                      </a:cubicBezTo>
                      <a:cubicBezTo>
                        <a:pt x="303199" y="41475"/>
                        <a:pt x="305911" y="39381"/>
                        <a:pt x="309908" y="38858"/>
                      </a:cubicBezTo>
                      <a:close/>
                      <a:moveTo>
                        <a:pt x="181631" y="510094"/>
                      </a:moveTo>
                      <a:cubicBezTo>
                        <a:pt x="177158" y="509809"/>
                        <a:pt x="175208" y="506858"/>
                        <a:pt x="175541" y="502814"/>
                      </a:cubicBezTo>
                      <a:cubicBezTo>
                        <a:pt x="175874" y="498770"/>
                        <a:pt x="178300" y="496058"/>
                        <a:pt x="182773" y="496676"/>
                      </a:cubicBezTo>
                      <a:cubicBezTo>
                        <a:pt x="186865" y="497200"/>
                        <a:pt x="189101" y="499769"/>
                        <a:pt x="189244" y="504051"/>
                      </a:cubicBezTo>
                      <a:cubicBezTo>
                        <a:pt x="188149" y="507858"/>
                        <a:pt x="186008" y="510380"/>
                        <a:pt x="181631" y="510094"/>
                      </a:cubicBezTo>
                      <a:close/>
                      <a:moveTo>
                        <a:pt x="182202" y="39001"/>
                      </a:moveTo>
                      <a:cubicBezTo>
                        <a:pt x="185961" y="39239"/>
                        <a:pt x="189434" y="41475"/>
                        <a:pt x="189101" y="45947"/>
                      </a:cubicBezTo>
                      <a:cubicBezTo>
                        <a:pt x="188816" y="50039"/>
                        <a:pt x="185723" y="52085"/>
                        <a:pt x="181916" y="53037"/>
                      </a:cubicBezTo>
                      <a:cubicBezTo>
                        <a:pt x="177920" y="52133"/>
                        <a:pt x="175398" y="50135"/>
                        <a:pt x="175350" y="45710"/>
                      </a:cubicBezTo>
                      <a:cubicBezTo>
                        <a:pt x="175350" y="41047"/>
                        <a:pt x="178157" y="38763"/>
                        <a:pt x="182202" y="39001"/>
                      </a:cubicBezTo>
                      <a:close/>
                      <a:moveTo>
                        <a:pt x="46503" y="509285"/>
                      </a:moveTo>
                      <a:cubicBezTo>
                        <a:pt x="41982" y="509666"/>
                        <a:pt x="39033" y="506858"/>
                        <a:pt x="39033" y="501958"/>
                      </a:cubicBezTo>
                      <a:cubicBezTo>
                        <a:pt x="38985" y="497438"/>
                        <a:pt x="42316" y="495249"/>
                        <a:pt x="45884" y="495249"/>
                      </a:cubicBezTo>
                      <a:cubicBezTo>
                        <a:pt x="49453" y="495249"/>
                        <a:pt x="52736" y="497390"/>
                        <a:pt x="52736" y="501958"/>
                      </a:cubicBezTo>
                      <a:cubicBezTo>
                        <a:pt x="52926" y="506240"/>
                        <a:pt x="50261" y="508952"/>
                        <a:pt x="46503" y="509285"/>
                      </a:cubicBezTo>
                      <a:close/>
                      <a:moveTo>
                        <a:pt x="39080" y="44901"/>
                      </a:moveTo>
                      <a:cubicBezTo>
                        <a:pt x="39508" y="40571"/>
                        <a:pt x="42649" y="38620"/>
                        <a:pt x="46455" y="38953"/>
                      </a:cubicBezTo>
                      <a:cubicBezTo>
                        <a:pt x="50309" y="39286"/>
                        <a:pt x="52974" y="41665"/>
                        <a:pt x="52736" y="46090"/>
                      </a:cubicBezTo>
                      <a:cubicBezTo>
                        <a:pt x="52498" y="50420"/>
                        <a:pt x="49595" y="52942"/>
                        <a:pt x="45932" y="52847"/>
                      </a:cubicBezTo>
                      <a:cubicBezTo>
                        <a:pt x="41554" y="52799"/>
                        <a:pt x="38557" y="49849"/>
                        <a:pt x="39080" y="44901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2" name="Freeform: Shape 249">
                  <a:extLst>
                    <a:ext uri="{FF2B5EF4-FFF2-40B4-BE49-F238E27FC236}">
                      <a16:creationId xmlns:a16="http://schemas.microsoft.com/office/drawing/2014/main" id="{9D4F5ED7-6945-4F68-851C-1DD743BE8618}"/>
                    </a:ext>
                  </a:extLst>
                </p:cNvPr>
                <p:cNvSpPr/>
                <p:nvPr/>
              </p:nvSpPr>
              <p:spPr>
                <a:xfrm>
                  <a:off x="1088434" y="4118048"/>
                  <a:ext cx="449481" cy="434513"/>
                </a:xfrm>
                <a:custGeom>
                  <a:avLst/>
                  <a:gdLst>
                    <a:gd name="connsiteX0" fmla="*/ 273946 w 449481"/>
                    <a:gd name="connsiteY0" fmla="*/ 0 h 434513"/>
                    <a:gd name="connsiteX1" fmla="*/ 276915 w 449481"/>
                    <a:gd name="connsiteY1" fmla="*/ 8625 h 434513"/>
                    <a:gd name="connsiteX2" fmla="*/ 294725 w 449481"/>
                    <a:gd name="connsiteY2" fmla="*/ 26380 h 434513"/>
                    <a:gd name="connsiteX3" fmla="*/ 309287 w 449481"/>
                    <a:gd name="connsiteY3" fmla="*/ 8793 h 434513"/>
                    <a:gd name="connsiteX4" fmla="*/ 310127 w 449481"/>
                    <a:gd name="connsiteY4" fmla="*/ 2465 h 434513"/>
                    <a:gd name="connsiteX5" fmla="*/ 338412 w 449481"/>
                    <a:gd name="connsiteY5" fmla="*/ 26156 h 434513"/>
                    <a:gd name="connsiteX6" fmla="*/ 431554 w 449481"/>
                    <a:gd name="connsiteY6" fmla="*/ 25764 h 434513"/>
                    <a:gd name="connsiteX7" fmla="*/ 449477 w 449481"/>
                    <a:gd name="connsiteY7" fmla="*/ 58417 h 434513"/>
                    <a:gd name="connsiteX8" fmla="*/ 449477 w 449481"/>
                    <a:gd name="connsiteY8" fmla="*/ 376322 h 434513"/>
                    <a:gd name="connsiteX9" fmla="*/ 431385 w 449481"/>
                    <a:gd name="connsiteY9" fmla="*/ 408806 h 434513"/>
                    <a:gd name="connsiteX10" fmla="*/ 328890 w 449481"/>
                    <a:gd name="connsiteY10" fmla="*/ 408414 h 434513"/>
                    <a:gd name="connsiteX11" fmla="*/ 311472 w 449481"/>
                    <a:gd name="connsiteY11" fmla="*/ 426000 h 434513"/>
                    <a:gd name="connsiteX12" fmla="*/ 310127 w 449481"/>
                    <a:gd name="connsiteY12" fmla="*/ 432161 h 434513"/>
                    <a:gd name="connsiteX13" fmla="*/ 309119 w 449481"/>
                    <a:gd name="connsiteY13" fmla="*/ 416255 h 434513"/>
                    <a:gd name="connsiteX14" fmla="*/ 302846 w 449481"/>
                    <a:gd name="connsiteY14" fmla="*/ 408749 h 434513"/>
                    <a:gd name="connsiteX15" fmla="*/ 276915 w 449481"/>
                    <a:gd name="connsiteY15" fmla="*/ 427344 h 434513"/>
                    <a:gd name="connsiteX16" fmla="*/ 274281 w 449481"/>
                    <a:gd name="connsiteY16" fmla="*/ 434513 h 434513"/>
                    <a:gd name="connsiteX17" fmla="*/ 247902 w 449481"/>
                    <a:gd name="connsiteY17" fmla="*/ 408749 h 434513"/>
                    <a:gd name="connsiteX18" fmla="*/ 155152 w 449481"/>
                    <a:gd name="connsiteY18" fmla="*/ 408749 h 434513"/>
                    <a:gd name="connsiteX19" fmla="*/ 142414 w 449481"/>
                    <a:gd name="connsiteY19" fmla="*/ 408789 h 434513"/>
                    <a:gd name="connsiteX20" fmla="*/ 123981 w 449481"/>
                    <a:gd name="connsiteY20" fmla="*/ 389018 h 434513"/>
                    <a:gd name="connsiteX21" fmla="*/ 12 w 449481"/>
                    <a:gd name="connsiteY21" fmla="*/ 134356 h 434513"/>
                    <a:gd name="connsiteX22" fmla="*/ 0 w 449481"/>
                    <a:gd name="connsiteY22" fmla="*/ 134293 h 434513"/>
                    <a:gd name="connsiteX23" fmla="*/ 8 w 449481"/>
                    <a:gd name="connsiteY23" fmla="*/ 104232 h 434513"/>
                    <a:gd name="connsiteX24" fmla="*/ 81836 w 449481"/>
                    <a:gd name="connsiteY24" fmla="*/ 26156 h 434513"/>
                    <a:gd name="connsiteX25" fmla="*/ 118746 w 449481"/>
                    <a:gd name="connsiteY25" fmla="*/ 25596 h 434513"/>
                    <a:gd name="connsiteX26" fmla="*/ 154928 w 449481"/>
                    <a:gd name="connsiteY26" fmla="*/ 25764 h 434513"/>
                    <a:gd name="connsiteX27" fmla="*/ 255967 w 449481"/>
                    <a:gd name="connsiteY27" fmla="*/ 26492 h 434513"/>
                    <a:gd name="connsiteX28" fmla="*/ 273946 w 449481"/>
                    <a:gd name="connsiteY28" fmla="*/ 8009 h 434513"/>
                    <a:gd name="connsiteX29" fmla="*/ 273946 w 449481"/>
                    <a:gd name="connsiteY29" fmla="*/ 0 h 434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49481" h="434513">
                      <a:moveTo>
                        <a:pt x="273946" y="0"/>
                      </a:moveTo>
                      <a:cubicBezTo>
                        <a:pt x="276970" y="2185"/>
                        <a:pt x="277418" y="5489"/>
                        <a:pt x="276915" y="8625"/>
                      </a:cubicBezTo>
                      <a:cubicBezTo>
                        <a:pt x="274450" y="23244"/>
                        <a:pt x="281115" y="26100"/>
                        <a:pt x="294725" y="26380"/>
                      </a:cubicBezTo>
                      <a:cubicBezTo>
                        <a:pt x="309511" y="26716"/>
                        <a:pt x="309959" y="19323"/>
                        <a:pt x="309287" y="8793"/>
                      </a:cubicBezTo>
                      <a:cubicBezTo>
                        <a:pt x="309175" y="6722"/>
                        <a:pt x="309847" y="4592"/>
                        <a:pt x="310127" y="2465"/>
                      </a:cubicBezTo>
                      <a:cubicBezTo>
                        <a:pt x="313768" y="26156"/>
                        <a:pt x="313768" y="26213"/>
                        <a:pt x="338412" y="26156"/>
                      </a:cubicBezTo>
                      <a:cubicBezTo>
                        <a:pt x="369440" y="26044"/>
                        <a:pt x="400525" y="25876"/>
                        <a:pt x="431554" y="25764"/>
                      </a:cubicBezTo>
                      <a:cubicBezTo>
                        <a:pt x="448076" y="30916"/>
                        <a:pt x="449532" y="43295"/>
                        <a:pt x="449477" y="58417"/>
                      </a:cubicBezTo>
                      <a:cubicBezTo>
                        <a:pt x="448973" y="164385"/>
                        <a:pt x="448916" y="270353"/>
                        <a:pt x="449477" y="376322"/>
                      </a:cubicBezTo>
                      <a:cubicBezTo>
                        <a:pt x="449588" y="391555"/>
                        <a:pt x="447629" y="403653"/>
                        <a:pt x="431385" y="408806"/>
                      </a:cubicBezTo>
                      <a:cubicBezTo>
                        <a:pt x="397220" y="408806"/>
                        <a:pt x="363000" y="409534"/>
                        <a:pt x="328890" y="408414"/>
                      </a:cubicBezTo>
                      <a:cubicBezTo>
                        <a:pt x="314719" y="407965"/>
                        <a:pt x="309230" y="411943"/>
                        <a:pt x="311472" y="426000"/>
                      </a:cubicBezTo>
                      <a:cubicBezTo>
                        <a:pt x="311752" y="427961"/>
                        <a:pt x="310631" y="430090"/>
                        <a:pt x="310127" y="432161"/>
                      </a:cubicBezTo>
                      <a:cubicBezTo>
                        <a:pt x="309735" y="426841"/>
                        <a:pt x="309287" y="421575"/>
                        <a:pt x="309119" y="416255"/>
                      </a:cubicBezTo>
                      <a:cubicBezTo>
                        <a:pt x="309007" y="411943"/>
                        <a:pt x="307439" y="409815"/>
                        <a:pt x="302846" y="408749"/>
                      </a:cubicBezTo>
                      <a:cubicBezTo>
                        <a:pt x="285428" y="404773"/>
                        <a:pt x="278426" y="409702"/>
                        <a:pt x="276915" y="427344"/>
                      </a:cubicBezTo>
                      <a:cubicBezTo>
                        <a:pt x="276690" y="429753"/>
                        <a:pt x="275178" y="432106"/>
                        <a:pt x="274281" y="434513"/>
                      </a:cubicBezTo>
                      <a:cubicBezTo>
                        <a:pt x="273330" y="408749"/>
                        <a:pt x="273330" y="408749"/>
                        <a:pt x="247902" y="408749"/>
                      </a:cubicBezTo>
                      <a:cubicBezTo>
                        <a:pt x="216985" y="408749"/>
                        <a:pt x="186068" y="408749"/>
                        <a:pt x="155152" y="408749"/>
                      </a:cubicBezTo>
                      <a:lnTo>
                        <a:pt x="142414" y="408789"/>
                      </a:lnTo>
                      <a:lnTo>
                        <a:pt x="123981" y="389018"/>
                      </a:lnTo>
                      <a:cubicBezTo>
                        <a:pt x="64271" y="310525"/>
                        <a:pt x="24357" y="223804"/>
                        <a:pt x="12" y="134356"/>
                      </a:cubicBezTo>
                      <a:lnTo>
                        <a:pt x="0" y="134293"/>
                      </a:lnTo>
                      <a:lnTo>
                        <a:pt x="8" y="104232"/>
                      </a:lnTo>
                      <a:cubicBezTo>
                        <a:pt x="568" y="60770"/>
                        <a:pt x="36694" y="27556"/>
                        <a:pt x="81836" y="26156"/>
                      </a:cubicBezTo>
                      <a:cubicBezTo>
                        <a:pt x="94102" y="25764"/>
                        <a:pt x="106424" y="25764"/>
                        <a:pt x="118746" y="25596"/>
                      </a:cubicBezTo>
                      <a:cubicBezTo>
                        <a:pt x="130787" y="25652"/>
                        <a:pt x="142886" y="25652"/>
                        <a:pt x="154928" y="25764"/>
                      </a:cubicBezTo>
                      <a:cubicBezTo>
                        <a:pt x="188645" y="25876"/>
                        <a:pt x="222306" y="25204"/>
                        <a:pt x="255967" y="26492"/>
                      </a:cubicBezTo>
                      <a:cubicBezTo>
                        <a:pt x="270922" y="27052"/>
                        <a:pt x="276298" y="22460"/>
                        <a:pt x="273946" y="8009"/>
                      </a:cubicBezTo>
                      <a:cubicBezTo>
                        <a:pt x="273497" y="5433"/>
                        <a:pt x="273946" y="2689"/>
                        <a:pt x="273946" y="0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: Shape 198">
                  <a:extLst>
                    <a:ext uri="{FF2B5EF4-FFF2-40B4-BE49-F238E27FC236}">
                      <a16:creationId xmlns:a16="http://schemas.microsoft.com/office/drawing/2014/main" id="{15B8D9C8-E470-4A86-B3A5-96C9A7DF7163}"/>
                    </a:ext>
                  </a:extLst>
                </p:cNvPr>
                <p:cNvSpPr/>
                <p:nvPr/>
              </p:nvSpPr>
              <p:spPr>
                <a:xfrm>
                  <a:off x="1174539" y="4016767"/>
                  <a:ext cx="108103" cy="130399"/>
                </a:xfrm>
                <a:custGeom>
                  <a:avLst/>
                  <a:gdLst>
                    <a:gd name="connsiteX0" fmla="*/ 61363 w 91836"/>
                    <a:gd name="connsiteY0" fmla="*/ 110778 h 110777"/>
                    <a:gd name="connsiteX1" fmla="*/ 75067 w 91836"/>
                    <a:gd name="connsiteY1" fmla="*/ 79280 h 110777"/>
                    <a:gd name="connsiteX2" fmla="*/ 77921 w 91836"/>
                    <a:gd name="connsiteY2" fmla="*/ 13428 h 110777"/>
                    <a:gd name="connsiteX3" fmla="*/ 12165 w 91836"/>
                    <a:gd name="connsiteY3" fmla="*/ 14380 h 110777"/>
                    <a:gd name="connsiteX4" fmla="*/ 16352 w 91836"/>
                    <a:gd name="connsiteY4" fmla="*/ 79660 h 110777"/>
                    <a:gd name="connsiteX5" fmla="*/ 30579 w 91836"/>
                    <a:gd name="connsiteY5" fmla="*/ 110683 h 110777"/>
                    <a:gd name="connsiteX6" fmla="*/ 61363 w 91836"/>
                    <a:gd name="connsiteY6" fmla="*/ 110778 h 110777"/>
                    <a:gd name="connsiteX7" fmla="*/ 46471 w 91836"/>
                    <a:gd name="connsiteY7" fmla="*/ 38932 h 110777"/>
                    <a:gd name="connsiteX8" fmla="*/ 52751 w 91836"/>
                    <a:gd name="connsiteY8" fmla="*/ 46354 h 110777"/>
                    <a:gd name="connsiteX9" fmla="*/ 44948 w 91836"/>
                    <a:gd name="connsiteY9" fmla="*/ 52730 h 110777"/>
                    <a:gd name="connsiteX10" fmla="*/ 39048 w 91836"/>
                    <a:gd name="connsiteY10" fmla="*/ 44831 h 110777"/>
                    <a:gd name="connsiteX11" fmla="*/ 46471 w 91836"/>
                    <a:gd name="connsiteY11" fmla="*/ 38932 h 110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1836" h="110777">
                      <a:moveTo>
                        <a:pt x="61363" y="110778"/>
                      </a:moveTo>
                      <a:cubicBezTo>
                        <a:pt x="60174" y="97788"/>
                        <a:pt x="61982" y="88272"/>
                        <a:pt x="75067" y="79280"/>
                      </a:cubicBezTo>
                      <a:cubicBezTo>
                        <a:pt x="97049" y="64102"/>
                        <a:pt x="96811" y="32556"/>
                        <a:pt x="77921" y="13428"/>
                      </a:cubicBezTo>
                      <a:cubicBezTo>
                        <a:pt x="59841" y="-4842"/>
                        <a:pt x="29294" y="-4414"/>
                        <a:pt x="12165" y="14380"/>
                      </a:cubicBezTo>
                      <a:cubicBezTo>
                        <a:pt x="-4964" y="33174"/>
                        <a:pt x="-4393" y="65814"/>
                        <a:pt x="16352" y="79660"/>
                      </a:cubicBezTo>
                      <a:cubicBezTo>
                        <a:pt x="29294" y="88272"/>
                        <a:pt x="32435" y="97265"/>
                        <a:pt x="30579" y="110683"/>
                      </a:cubicBezTo>
                      <a:cubicBezTo>
                        <a:pt x="40904" y="105021"/>
                        <a:pt x="51134" y="104592"/>
                        <a:pt x="61363" y="110778"/>
                      </a:cubicBezTo>
                      <a:close/>
                      <a:moveTo>
                        <a:pt x="46471" y="38932"/>
                      </a:moveTo>
                      <a:cubicBezTo>
                        <a:pt x="50325" y="39503"/>
                        <a:pt x="53560" y="41977"/>
                        <a:pt x="52751" y="46354"/>
                      </a:cubicBezTo>
                      <a:cubicBezTo>
                        <a:pt x="52038" y="50113"/>
                        <a:pt x="49183" y="52539"/>
                        <a:pt x="44948" y="52730"/>
                      </a:cubicBezTo>
                      <a:cubicBezTo>
                        <a:pt x="40904" y="51588"/>
                        <a:pt x="38763" y="49114"/>
                        <a:pt x="39048" y="44831"/>
                      </a:cubicBezTo>
                      <a:cubicBezTo>
                        <a:pt x="39429" y="40169"/>
                        <a:pt x="42426" y="38313"/>
                        <a:pt x="46471" y="3893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4" name="Freeform: Shape 199">
                  <a:extLst>
                    <a:ext uri="{FF2B5EF4-FFF2-40B4-BE49-F238E27FC236}">
                      <a16:creationId xmlns:a16="http://schemas.microsoft.com/office/drawing/2014/main" id="{4A1C193B-4326-457D-B611-3BBE6D2FDB7F}"/>
                    </a:ext>
                  </a:extLst>
                </p:cNvPr>
                <p:cNvSpPr/>
                <p:nvPr/>
              </p:nvSpPr>
              <p:spPr>
                <a:xfrm>
                  <a:off x="1327446" y="4527794"/>
                  <a:ext cx="107559" cy="127099"/>
                </a:xfrm>
                <a:custGeom>
                  <a:avLst/>
                  <a:gdLst>
                    <a:gd name="connsiteX0" fmla="*/ 56512 w 91374"/>
                    <a:gd name="connsiteY0" fmla="*/ 9291 h 107973"/>
                    <a:gd name="connsiteX1" fmla="*/ 45616 w 91374"/>
                    <a:gd name="connsiteY1" fmla="*/ 13 h 107973"/>
                    <a:gd name="connsiteX2" fmla="*/ 35909 w 91374"/>
                    <a:gd name="connsiteY2" fmla="*/ 9101 h 107973"/>
                    <a:gd name="connsiteX3" fmla="*/ 29914 w 91374"/>
                    <a:gd name="connsiteY3" fmla="*/ 18093 h 107973"/>
                    <a:gd name="connsiteX4" fmla="*/ 24300 w 91374"/>
                    <a:gd name="connsiteY4" fmla="*/ 21614 h 107973"/>
                    <a:gd name="connsiteX5" fmla="*/ 1414 w 91374"/>
                    <a:gd name="connsiteY5" fmla="*/ 72097 h 107973"/>
                    <a:gd name="connsiteX6" fmla="*/ 45425 w 91374"/>
                    <a:gd name="connsiteY6" fmla="*/ 107973 h 107973"/>
                    <a:gd name="connsiteX7" fmla="*/ 89485 w 91374"/>
                    <a:gd name="connsiteY7" fmla="*/ 75475 h 107973"/>
                    <a:gd name="connsiteX8" fmla="*/ 67503 w 91374"/>
                    <a:gd name="connsiteY8" fmla="*/ 21852 h 107973"/>
                    <a:gd name="connsiteX9" fmla="*/ 60413 w 91374"/>
                    <a:gd name="connsiteY9" fmla="*/ 16095 h 107973"/>
                    <a:gd name="connsiteX10" fmla="*/ 60413 w 91374"/>
                    <a:gd name="connsiteY10" fmla="*/ 16095 h 107973"/>
                    <a:gd name="connsiteX11" fmla="*/ 56512 w 91374"/>
                    <a:gd name="connsiteY11" fmla="*/ 9291 h 107973"/>
                    <a:gd name="connsiteX12" fmla="*/ 46187 w 91374"/>
                    <a:gd name="connsiteY12" fmla="*/ 69100 h 107973"/>
                    <a:gd name="connsiteX13" fmla="*/ 38574 w 91374"/>
                    <a:gd name="connsiteY13" fmla="*/ 61677 h 107973"/>
                    <a:gd name="connsiteX14" fmla="*/ 45711 w 91374"/>
                    <a:gd name="connsiteY14" fmla="*/ 55063 h 107973"/>
                    <a:gd name="connsiteX15" fmla="*/ 52372 w 91374"/>
                    <a:gd name="connsiteY15" fmla="*/ 61820 h 107973"/>
                    <a:gd name="connsiteX16" fmla="*/ 46187 w 91374"/>
                    <a:gd name="connsiteY16" fmla="*/ 69100 h 107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1374" h="107973">
                      <a:moveTo>
                        <a:pt x="56512" y="9291"/>
                      </a:moveTo>
                      <a:cubicBezTo>
                        <a:pt x="55655" y="2820"/>
                        <a:pt x="52325" y="-225"/>
                        <a:pt x="45616" y="13"/>
                      </a:cubicBezTo>
                      <a:cubicBezTo>
                        <a:pt x="39478" y="251"/>
                        <a:pt x="36908" y="3344"/>
                        <a:pt x="35909" y="9101"/>
                      </a:cubicBezTo>
                      <a:cubicBezTo>
                        <a:pt x="35291" y="12717"/>
                        <a:pt x="35814" y="17760"/>
                        <a:pt x="29914" y="18093"/>
                      </a:cubicBezTo>
                      <a:cubicBezTo>
                        <a:pt x="28059" y="19283"/>
                        <a:pt x="26203" y="20472"/>
                        <a:pt x="24300" y="21614"/>
                      </a:cubicBezTo>
                      <a:cubicBezTo>
                        <a:pt x="5220" y="32748"/>
                        <a:pt x="-3678" y="52351"/>
                        <a:pt x="1414" y="72097"/>
                      </a:cubicBezTo>
                      <a:cubicBezTo>
                        <a:pt x="6885" y="93413"/>
                        <a:pt x="24538" y="107830"/>
                        <a:pt x="45425" y="107973"/>
                      </a:cubicBezTo>
                      <a:cubicBezTo>
                        <a:pt x="64933" y="108116"/>
                        <a:pt x="84251" y="93841"/>
                        <a:pt x="89485" y="75475"/>
                      </a:cubicBezTo>
                      <a:cubicBezTo>
                        <a:pt x="95480" y="54397"/>
                        <a:pt x="86963" y="33510"/>
                        <a:pt x="67503" y="21852"/>
                      </a:cubicBezTo>
                      <a:cubicBezTo>
                        <a:pt x="64838" y="20235"/>
                        <a:pt x="61555" y="19568"/>
                        <a:pt x="60413" y="16095"/>
                      </a:cubicBezTo>
                      <a:lnTo>
                        <a:pt x="60413" y="16095"/>
                      </a:lnTo>
                      <a:cubicBezTo>
                        <a:pt x="57654" y="14668"/>
                        <a:pt x="56892" y="11956"/>
                        <a:pt x="56512" y="9291"/>
                      </a:cubicBezTo>
                      <a:close/>
                      <a:moveTo>
                        <a:pt x="46187" y="69100"/>
                      </a:moveTo>
                      <a:cubicBezTo>
                        <a:pt x="41714" y="69242"/>
                        <a:pt x="38526" y="66102"/>
                        <a:pt x="38574" y="61677"/>
                      </a:cubicBezTo>
                      <a:cubicBezTo>
                        <a:pt x="38621" y="57776"/>
                        <a:pt x="41857" y="55729"/>
                        <a:pt x="45711" y="55063"/>
                      </a:cubicBezTo>
                      <a:cubicBezTo>
                        <a:pt x="49708" y="55587"/>
                        <a:pt x="52372" y="57490"/>
                        <a:pt x="52372" y="61820"/>
                      </a:cubicBezTo>
                      <a:cubicBezTo>
                        <a:pt x="52277" y="65864"/>
                        <a:pt x="50136" y="68957"/>
                        <a:pt x="46187" y="6910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5" name="Freeform: Shape 200">
                  <a:extLst>
                    <a:ext uri="{FF2B5EF4-FFF2-40B4-BE49-F238E27FC236}">
                      <a16:creationId xmlns:a16="http://schemas.microsoft.com/office/drawing/2014/main" id="{A359B01D-AA1E-41B4-BE16-8E193CD82281}"/>
                    </a:ext>
                  </a:extLst>
                </p:cNvPr>
                <p:cNvSpPr/>
                <p:nvPr/>
              </p:nvSpPr>
              <p:spPr>
                <a:xfrm>
                  <a:off x="1330486" y="4016563"/>
                  <a:ext cx="107398" cy="126145"/>
                </a:xfrm>
                <a:custGeom>
                  <a:avLst/>
                  <a:gdLst>
                    <a:gd name="connsiteX0" fmla="*/ 36177 w 91237"/>
                    <a:gd name="connsiteY0" fmla="*/ 97818 h 107163"/>
                    <a:gd name="connsiteX1" fmla="*/ 45789 w 91237"/>
                    <a:gd name="connsiteY1" fmla="*/ 107144 h 107163"/>
                    <a:gd name="connsiteX2" fmla="*/ 56827 w 91237"/>
                    <a:gd name="connsiteY2" fmla="*/ 98008 h 107163"/>
                    <a:gd name="connsiteX3" fmla="*/ 60681 w 91237"/>
                    <a:gd name="connsiteY3" fmla="*/ 91204 h 107163"/>
                    <a:gd name="connsiteX4" fmla="*/ 60681 w 91237"/>
                    <a:gd name="connsiteY4" fmla="*/ 91204 h 107163"/>
                    <a:gd name="connsiteX5" fmla="*/ 60681 w 91237"/>
                    <a:gd name="connsiteY5" fmla="*/ 91204 h 107163"/>
                    <a:gd name="connsiteX6" fmla="*/ 70483 w 91237"/>
                    <a:gd name="connsiteY6" fmla="*/ 84210 h 107163"/>
                    <a:gd name="connsiteX7" fmla="*/ 90657 w 91237"/>
                    <a:gd name="connsiteY7" fmla="*/ 38485 h 107163"/>
                    <a:gd name="connsiteX8" fmla="*/ 61110 w 91237"/>
                    <a:gd name="connsiteY8" fmla="*/ 2800 h 107163"/>
                    <a:gd name="connsiteX9" fmla="*/ 12578 w 91237"/>
                    <a:gd name="connsiteY9" fmla="*/ 14838 h 107163"/>
                    <a:gd name="connsiteX10" fmla="*/ 30040 w 91237"/>
                    <a:gd name="connsiteY10" fmla="*/ 89158 h 107163"/>
                    <a:gd name="connsiteX11" fmla="*/ 36177 w 91237"/>
                    <a:gd name="connsiteY11" fmla="*/ 97818 h 107163"/>
                    <a:gd name="connsiteX12" fmla="*/ 46122 w 91237"/>
                    <a:gd name="connsiteY12" fmla="*/ 38961 h 107163"/>
                    <a:gd name="connsiteX13" fmla="*/ 52640 w 91237"/>
                    <a:gd name="connsiteY13" fmla="*/ 45955 h 107163"/>
                    <a:gd name="connsiteX14" fmla="*/ 45741 w 91237"/>
                    <a:gd name="connsiteY14" fmla="*/ 52712 h 107163"/>
                    <a:gd name="connsiteX15" fmla="*/ 38890 w 91237"/>
                    <a:gd name="connsiteY15" fmla="*/ 45527 h 107163"/>
                    <a:gd name="connsiteX16" fmla="*/ 46122 w 91237"/>
                    <a:gd name="connsiteY16" fmla="*/ 38961 h 107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1237" h="107163">
                      <a:moveTo>
                        <a:pt x="36177" y="97818"/>
                      </a:moveTo>
                      <a:cubicBezTo>
                        <a:pt x="37177" y="103480"/>
                        <a:pt x="39556" y="106858"/>
                        <a:pt x="45789" y="107144"/>
                      </a:cubicBezTo>
                      <a:cubicBezTo>
                        <a:pt x="52450" y="107429"/>
                        <a:pt x="55971" y="104574"/>
                        <a:pt x="56827" y="98008"/>
                      </a:cubicBezTo>
                      <a:cubicBezTo>
                        <a:pt x="57160" y="95344"/>
                        <a:pt x="57922" y="92632"/>
                        <a:pt x="60681" y="91204"/>
                      </a:cubicBezTo>
                      <a:cubicBezTo>
                        <a:pt x="60681" y="91204"/>
                        <a:pt x="60681" y="91204"/>
                        <a:pt x="60681" y="91204"/>
                      </a:cubicBezTo>
                      <a:cubicBezTo>
                        <a:pt x="60681" y="91204"/>
                        <a:pt x="60681" y="91204"/>
                        <a:pt x="60681" y="91204"/>
                      </a:cubicBezTo>
                      <a:cubicBezTo>
                        <a:pt x="62775" y="87207"/>
                        <a:pt x="67152" y="86446"/>
                        <a:pt x="70483" y="84210"/>
                      </a:cubicBezTo>
                      <a:cubicBezTo>
                        <a:pt x="86851" y="73171"/>
                        <a:pt x="93321" y="57803"/>
                        <a:pt x="90657" y="38485"/>
                      </a:cubicBezTo>
                      <a:cubicBezTo>
                        <a:pt x="88183" y="20595"/>
                        <a:pt x="77810" y="8367"/>
                        <a:pt x="61110" y="2800"/>
                      </a:cubicBezTo>
                      <a:cubicBezTo>
                        <a:pt x="42934" y="-3243"/>
                        <a:pt x="26090" y="373"/>
                        <a:pt x="12578" y="14838"/>
                      </a:cubicBezTo>
                      <a:cubicBezTo>
                        <a:pt x="-9500" y="38438"/>
                        <a:pt x="-1792" y="71173"/>
                        <a:pt x="30040" y="89158"/>
                      </a:cubicBezTo>
                      <a:cubicBezTo>
                        <a:pt x="36082" y="89111"/>
                        <a:pt x="35559" y="94202"/>
                        <a:pt x="36177" y="97818"/>
                      </a:cubicBezTo>
                      <a:close/>
                      <a:moveTo>
                        <a:pt x="46122" y="38961"/>
                      </a:moveTo>
                      <a:cubicBezTo>
                        <a:pt x="50404" y="38913"/>
                        <a:pt x="52688" y="41530"/>
                        <a:pt x="52640" y="45955"/>
                      </a:cubicBezTo>
                      <a:cubicBezTo>
                        <a:pt x="52069" y="49952"/>
                        <a:pt x="49881" y="53045"/>
                        <a:pt x="45741" y="52712"/>
                      </a:cubicBezTo>
                      <a:cubicBezTo>
                        <a:pt x="41982" y="52379"/>
                        <a:pt x="38842" y="49619"/>
                        <a:pt x="38890" y="45527"/>
                      </a:cubicBezTo>
                      <a:cubicBezTo>
                        <a:pt x="38937" y="41340"/>
                        <a:pt x="42125" y="39009"/>
                        <a:pt x="46122" y="3896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56" name="Freeform: Shape 258">
                  <a:extLst>
                    <a:ext uri="{FF2B5EF4-FFF2-40B4-BE49-F238E27FC236}">
                      <a16:creationId xmlns:a16="http://schemas.microsoft.com/office/drawing/2014/main" id="{1552D66D-55F4-4AFF-95E8-5FEEB8F023D1}"/>
                    </a:ext>
                  </a:extLst>
                </p:cNvPr>
                <p:cNvSpPr/>
                <p:nvPr/>
              </p:nvSpPr>
              <p:spPr>
                <a:xfrm flipH="1" flipV="1">
                  <a:off x="1065012" y="3101426"/>
                  <a:ext cx="1008784" cy="801190"/>
                </a:xfrm>
                <a:custGeom>
                  <a:avLst/>
                  <a:gdLst>
                    <a:gd name="connsiteX0" fmla="*/ 193555 w 1008784"/>
                    <a:gd name="connsiteY0" fmla="*/ 801190 h 801190"/>
                    <a:gd name="connsiteX1" fmla="*/ 191977 w 1008784"/>
                    <a:gd name="connsiteY1" fmla="*/ 793879 h 801190"/>
                    <a:gd name="connsiteX2" fmla="*/ 192405 w 1008784"/>
                    <a:gd name="connsiteY2" fmla="*/ 551981 h 801190"/>
                    <a:gd name="connsiteX3" fmla="*/ 181938 w 1008784"/>
                    <a:gd name="connsiteY3" fmla="*/ 536707 h 801190"/>
                    <a:gd name="connsiteX4" fmla="*/ 38 w 1008784"/>
                    <a:gd name="connsiteY4" fmla="*/ 290384 h 801190"/>
                    <a:gd name="connsiteX5" fmla="*/ 218717 w 1008784"/>
                    <a:gd name="connsiteY5" fmla="*/ 45345 h 801190"/>
                    <a:gd name="connsiteX6" fmla="*/ 445771 w 1008784"/>
                    <a:gd name="connsiteY6" fmla="*/ 134986 h 801190"/>
                    <a:gd name="connsiteX7" fmla="*/ 462852 w 1008784"/>
                    <a:gd name="connsiteY7" fmla="*/ 143313 h 801190"/>
                    <a:gd name="connsiteX8" fmla="*/ 651461 w 1008784"/>
                    <a:gd name="connsiteY8" fmla="*/ 143313 h 801190"/>
                    <a:gd name="connsiteX9" fmla="*/ 668590 w 1008784"/>
                    <a:gd name="connsiteY9" fmla="*/ 133559 h 801190"/>
                    <a:gd name="connsiteX10" fmla="*/ 741197 w 1008784"/>
                    <a:gd name="connsiteY10" fmla="*/ 10421 h 801190"/>
                    <a:gd name="connsiteX11" fmla="*/ 759373 w 1008784"/>
                    <a:gd name="connsiteY11" fmla="*/ 1 h 801190"/>
                    <a:gd name="connsiteX12" fmla="*/ 1008784 w 1008784"/>
                    <a:gd name="connsiteY12" fmla="*/ 218 h 801190"/>
                    <a:gd name="connsiteX13" fmla="*/ 1005265 w 1008784"/>
                    <a:gd name="connsiteY13" fmla="*/ 39276 h 801190"/>
                    <a:gd name="connsiteX14" fmla="*/ 781784 w 1008784"/>
                    <a:gd name="connsiteY14" fmla="*/ 39207 h 801190"/>
                    <a:gd name="connsiteX15" fmla="*/ 764655 w 1008784"/>
                    <a:gd name="connsiteY15" fmla="*/ 48818 h 801190"/>
                    <a:gd name="connsiteX16" fmla="*/ 691476 w 1008784"/>
                    <a:gd name="connsiteY16" fmla="*/ 173241 h 801190"/>
                    <a:gd name="connsiteX17" fmla="*/ 673300 w 1008784"/>
                    <a:gd name="connsiteY17" fmla="*/ 183804 h 801190"/>
                    <a:gd name="connsiteX18" fmla="*/ 491496 w 1008784"/>
                    <a:gd name="connsiteY18" fmla="*/ 183375 h 801190"/>
                    <a:gd name="connsiteX19" fmla="*/ 482979 w 1008784"/>
                    <a:gd name="connsiteY19" fmla="*/ 196555 h 801190"/>
                    <a:gd name="connsiteX20" fmla="*/ 496301 w 1008784"/>
                    <a:gd name="connsiteY20" fmla="*/ 226388 h 801190"/>
                    <a:gd name="connsiteX21" fmla="*/ 531035 w 1008784"/>
                    <a:gd name="connsiteY21" fmla="*/ 228149 h 801190"/>
                    <a:gd name="connsiteX22" fmla="*/ 693712 w 1008784"/>
                    <a:gd name="connsiteY22" fmla="*/ 228434 h 801190"/>
                    <a:gd name="connsiteX23" fmla="*/ 710651 w 1008784"/>
                    <a:gd name="connsiteY23" fmla="*/ 217253 h 801190"/>
                    <a:gd name="connsiteX24" fmla="*/ 724687 w 1008784"/>
                    <a:gd name="connsiteY24" fmla="*/ 181900 h 801190"/>
                    <a:gd name="connsiteX25" fmla="*/ 742244 w 1008784"/>
                    <a:gd name="connsiteY25" fmla="*/ 170148 h 801190"/>
                    <a:gd name="connsiteX26" fmla="*/ 979509 w 1008784"/>
                    <a:gd name="connsiteY26" fmla="*/ 170274 h 801190"/>
                    <a:gd name="connsiteX27" fmla="*/ 978385 w 1008784"/>
                    <a:gd name="connsiteY27" fmla="*/ 175660 h 801190"/>
                    <a:gd name="connsiteX28" fmla="*/ 966071 w 1008784"/>
                    <a:gd name="connsiteY28" fmla="*/ 213140 h 801190"/>
                    <a:gd name="connsiteX29" fmla="*/ 786018 w 1008784"/>
                    <a:gd name="connsiteY29" fmla="*/ 213161 h 801190"/>
                    <a:gd name="connsiteX30" fmla="*/ 772363 w 1008784"/>
                    <a:gd name="connsiteY30" fmla="*/ 213256 h 801190"/>
                    <a:gd name="connsiteX31" fmla="*/ 754472 w 1008784"/>
                    <a:gd name="connsiteY31" fmla="*/ 225294 h 801190"/>
                    <a:gd name="connsiteX32" fmla="*/ 743339 w 1008784"/>
                    <a:gd name="connsiteY32" fmla="*/ 253223 h 801190"/>
                    <a:gd name="connsiteX33" fmla="*/ 713839 w 1008784"/>
                    <a:gd name="connsiteY33" fmla="*/ 273540 h 801190"/>
                    <a:gd name="connsiteX34" fmla="*/ 534746 w 1008784"/>
                    <a:gd name="connsiteY34" fmla="*/ 273302 h 801190"/>
                    <a:gd name="connsiteX35" fmla="*/ 521091 w 1008784"/>
                    <a:gd name="connsiteY35" fmla="*/ 273302 h 801190"/>
                    <a:gd name="connsiteX36" fmla="*/ 507768 w 1008784"/>
                    <a:gd name="connsiteY36" fmla="*/ 285816 h 801190"/>
                    <a:gd name="connsiteX37" fmla="*/ 521186 w 1008784"/>
                    <a:gd name="connsiteY37" fmla="*/ 300280 h 801190"/>
                    <a:gd name="connsiteX38" fmla="*/ 678296 w 1008784"/>
                    <a:gd name="connsiteY38" fmla="*/ 298282 h 801190"/>
                    <a:gd name="connsiteX39" fmla="*/ 738438 w 1008784"/>
                    <a:gd name="connsiteY39" fmla="*/ 297616 h 801190"/>
                    <a:gd name="connsiteX40" fmla="*/ 875136 w 1008784"/>
                    <a:gd name="connsiteY40" fmla="*/ 297521 h 801190"/>
                    <a:gd name="connsiteX41" fmla="*/ 937465 w 1008784"/>
                    <a:gd name="connsiteY41" fmla="*/ 296118 h 801190"/>
                    <a:gd name="connsiteX42" fmla="*/ 915349 w 1008784"/>
                    <a:gd name="connsiteY42" fmla="*/ 343583 h 801190"/>
                    <a:gd name="connsiteX43" fmla="*/ 901632 w 1008784"/>
                    <a:gd name="connsiteY43" fmla="*/ 343478 h 801190"/>
                    <a:gd name="connsiteX44" fmla="*/ 808095 w 1008784"/>
                    <a:gd name="connsiteY44" fmla="*/ 344863 h 801190"/>
                    <a:gd name="connsiteX45" fmla="*/ 603262 w 1008784"/>
                    <a:gd name="connsiteY45" fmla="*/ 346624 h 801190"/>
                    <a:gd name="connsiteX46" fmla="*/ 514572 w 1008784"/>
                    <a:gd name="connsiteY46" fmla="*/ 349764 h 801190"/>
                    <a:gd name="connsiteX47" fmla="*/ 498538 w 1008784"/>
                    <a:gd name="connsiteY47" fmla="*/ 361374 h 801190"/>
                    <a:gd name="connsiteX48" fmla="*/ 496063 w 1008784"/>
                    <a:gd name="connsiteY48" fmla="*/ 369177 h 801190"/>
                    <a:gd name="connsiteX49" fmla="*/ 514382 w 1008784"/>
                    <a:gd name="connsiteY49" fmla="*/ 393538 h 801190"/>
                    <a:gd name="connsiteX50" fmla="*/ 888623 w 1008784"/>
                    <a:gd name="connsiteY50" fmla="*/ 393245 h 801190"/>
                    <a:gd name="connsiteX51" fmla="*/ 851882 w 1008784"/>
                    <a:gd name="connsiteY51" fmla="*/ 442451 h 801190"/>
                    <a:gd name="connsiteX52" fmla="*/ 479458 w 1008784"/>
                    <a:gd name="connsiteY52" fmla="*/ 442451 h 801190"/>
                    <a:gd name="connsiteX53" fmla="*/ 449339 w 1008784"/>
                    <a:gd name="connsiteY53" fmla="*/ 457010 h 801190"/>
                    <a:gd name="connsiteX54" fmla="*/ 430640 w 1008784"/>
                    <a:gd name="connsiteY54" fmla="*/ 478517 h 801190"/>
                    <a:gd name="connsiteX55" fmla="*/ 444629 w 1008784"/>
                    <a:gd name="connsiteY55" fmla="*/ 480800 h 801190"/>
                    <a:gd name="connsiteX56" fmla="*/ 610018 w 1008784"/>
                    <a:gd name="connsiteY56" fmla="*/ 480420 h 801190"/>
                    <a:gd name="connsiteX57" fmla="*/ 753426 w 1008784"/>
                    <a:gd name="connsiteY57" fmla="*/ 478231 h 801190"/>
                    <a:gd name="connsiteX58" fmla="*/ 778500 w 1008784"/>
                    <a:gd name="connsiteY58" fmla="*/ 503163 h 801190"/>
                    <a:gd name="connsiteX59" fmla="*/ 778494 w 1008784"/>
                    <a:gd name="connsiteY59" fmla="*/ 516064 h 801190"/>
                    <a:gd name="connsiteX60" fmla="*/ 765980 w 1008784"/>
                    <a:gd name="connsiteY60" fmla="*/ 528309 h 801190"/>
                    <a:gd name="connsiteX61" fmla="*/ 734528 w 1008784"/>
                    <a:gd name="connsiteY61" fmla="*/ 552267 h 801190"/>
                    <a:gd name="connsiteX62" fmla="*/ 732234 w 1008784"/>
                    <a:gd name="connsiteY62" fmla="*/ 554014 h 801190"/>
                    <a:gd name="connsiteX63" fmla="*/ 732300 w 1008784"/>
                    <a:gd name="connsiteY63" fmla="*/ 540990 h 801190"/>
                    <a:gd name="connsiteX64" fmla="*/ 727827 w 1008784"/>
                    <a:gd name="connsiteY64" fmla="*/ 529190 h 801190"/>
                    <a:gd name="connsiteX65" fmla="*/ 711555 w 1008784"/>
                    <a:gd name="connsiteY65" fmla="*/ 527667 h 801190"/>
                    <a:gd name="connsiteX66" fmla="*/ 542216 w 1008784"/>
                    <a:gd name="connsiteY66" fmla="*/ 528191 h 801190"/>
                    <a:gd name="connsiteX67" fmla="*/ 364789 w 1008784"/>
                    <a:gd name="connsiteY67" fmla="*/ 530379 h 801190"/>
                    <a:gd name="connsiteX68" fmla="*/ 340809 w 1008784"/>
                    <a:gd name="connsiteY68" fmla="*/ 535090 h 801190"/>
                    <a:gd name="connsiteX69" fmla="*/ 249930 w 1008784"/>
                    <a:gd name="connsiteY69" fmla="*/ 551886 h 801190"/>
                    <a:gd name="connsiteX70" fmla="*/ 237179 w 1008784"/>
                    <a:gd name="connsiteY70" fmla="*/ 564399 h 801190"/>
                    <a:gd name="connsiteX71" fmla="*/ 237416 w 1008784"/>
                    <a:gd name="connsiteY71" fmla="*/ 746013 h 801190"/>
                    <a:gd name="connsiteX72" fmla="*/ 252832 w 1008784"/>
                    <a:gd name="connsiteY72" fmla="*/ 762238 h 801190"/>
                    <a:gd name="connsiteX73" fmla="*/ 351004 w 1008784"/>
                    <a:gd name="connsiteY73" fmla="*/ 759629 h 801190"/>
                    <a:gd name="connsiteX74" fmla="*/ 198232 w 1008784"/>
                    <a:gd name="connsiteY74" fmla="*/ 800509 h 801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1008784" h="801190">
                      <a:moveTo>
                        <a:pt x="193555" y="801190"/>
                      </a:moveTo>
                      <a:lnTo>
                        <a:pt x="191977" y="793879"/>
                      </a:lnTo>
                      <a:cubicBezTo>
                        <a:pt x="192453" y="713278"/>
                        <a:pt x="192120" y="632630"/>
                        <a:pt x="192405" y="551981"/>
                      </a:cubicBezTo>
                      <a:cubicBezTo>
                        <a:pt x="192405" y="543654"/>
                        <a:pt x="191026" y="539324"/>
                        <a:pt x="181938" y="536707"/>
                      </a:cubicBezTo>
                      <a:cubicBezTo>
                        <a:pt x="71313" y="504828"/>
                        <a:pt x="-1913" y="405338"/>
                        <a:pt x="38" y="290384"/>
                      </a:cubicBezTo>
                      <a:cubicBezTo>
                        <a:pt x="2132" y="165580"/>
                        <a:pt x="95056" y="59904"/>
                        <a:pt x="218717" y="45345"/>
                      </a:cubicBezTo>
                      <a:cubicBezTo>
                        <a:pt x="309501" y="34639"/>
                        <a:pt x="386105" y="64805"/>
                        <a:pt x="445771" y="134986"/>
                      </a:cubicBezTo>
                      <a:cubicBezTo>
                        <a:pt x="450577" y="140648"/>
                        <a:pt x="455192" y="143360"/>
                        <a:pt x="462852" y="143313"/>
                      </a:cubicBezTo>
                      <a:cubicBezTo>
                        <a:pt x="525706" y="142980"/>
                        <a:pt x="588607" y="142980"/>
                        <a:pt x="651461" y="143313"/>
                      </a:cubicBezTo>
                      <a:cubicBezTo>
                        <a:pt x="659740" y="143360"/>
                        <a:pt x="664308" y="140934"/>
                        <a:pt x="668590" y="133559"/>
                      </a:cubicBezTo>
                      <a:cubicBezTo>
                        <a:pt x="692475" y="92354"/>
                        <a:pt x="717312" y="51673"/>
                        <a:pt x="741197" y="10421"/>
                      </a:cubicBezTo>
                      <a:cubicBezTo>
                        <a:pt x="745718" y="2665"/>
                        <a:pt x="750476" y="-47"/>
                        <a:pt x="759373" y="1"/>
                      </a:cubicBezTo>
                      <a:lnTo>
                        <a:pt x="1008784" y="218"/>
                      </a:lnTo>
                      <a:lnTo>
                        <a:pt x="1005265" y="39276"/>
                      </a:lnTo>
                      <a:lnTo>
                        <a:pt x="781784" y="39207"/>
                      </a:lnTo>
                      <a:cubicBezTo>
                        <a:pt x="773409" y="39159"/>
                        <a:pt x="768842" y="41634"/>
                        <a:pt x="764655" y="48818"/>
                      </a:cubicBezTo>
                      <a:cubicBezTo>
                        <a:pt x="740484" y="90451"/>
                        <a:pt x="715599" y="131608"/>
                        <a:pt x="691476" y="173241"/>
                      </a:cubicBezTo>
                      <a:cubicBezTo>
                        <a:pt x="687051" y="180854"/>
                        <a:pt x="682341" y="183851"/>
                        <a:pt x="673300" y="183804"/>
                      </a:cubicBezTo>
                      <a:cubicBezTo>
                        <a:pt x="612683" y="183375"/>
                        <a:pt x="552113" y="183851"/>
                        <a:pt x="491496" y="183375"/>
                      </a:cubicBezTo>
                      <a:cubicBezTo>
                        <a:pt x="479648" y="183280"/>
                        <a:pt x="477174" y="185612"/>
                        <a:pt x="482979" y="196555"/>
                      </a:cubicBezTo>
                      <a:cubicBezTo>
                        <a:pt x="488165" y="206357"/>
                        <a:pt x="488688" y="221678"/>
                        <a:pt x="496301" y="226388"/>
                      </a:cubicBezTo>
                      <a:cubicBezTo>
                        <a:pt x="504961" y="231717"/>
                        <a:pt x="519235" y="228149"/>
                        <a:pt x="531035" y="228149"/>
                      </a:cubicBezTo>
                      <a:cubicBezTo>
                        <a:pt x="585277" y="228244"/>
                        <a:pt x="639518" y="227911"/>
                        <a:pt x="693712" y="228434"/>
                      </a:cubicBezTo>
                      <a:cubicBezTo>
                        <a:pt x="702943" y="228529"/>
                        <a:pt x="707653" y="226008"/>
                        <a:pt x="710651" y="217253"/>
                      </a:cubicBezTo>
                      <a:cubicBezTo>
                        <a:pt x="714743" y="205263"/>
                        <a:pt x="720881" y="193986"/>
                        <a:pt x="724687" y="181900"/>
                      </a:cubicBezTo>
                      <a:cubicBezTo>
                        <a:pt x="727637" y="172432"/>
                        <a:pt x="732728" y="170148"/>
                        <a:pt x="742244" y="170148"/>
                      </a:cubicBezTo>
                      <a:lnTo>
                        <a:pt x="979509" y="170274"/>
                      </a:lnTo>
                      <a:lnTo>
                        <a:pt x="978385" y="175660"/>
                      </a:lnTo>
                      <a:lnTo>
                        <a:pt x="966071" y="213140"/>
                      </a:lnTo>
                      <a:lnTo>
                        <a:pt x="786018" y="213161"/>
                      </a:lnTo>
                      <a:cubicBezTo>
                        <a:pt x="781450" y="213161"/>
                        <a:pt x="776930" y="213304"/>
                        <a:pt x="772363" y="213256"/>
                      </a:cubicBezTo>
                      <a:cubicBezTo>
                        <a:pt x="763560" y="213161"/>
                        <a:pt x="757851" y="217158"/>
                        <a:pt x="754472" y="225294"/>
                      </a:cubicBezTo>
                      <a:cubicBezTo>
                        <a:pt x="750618" y="234572"/>
                        <a:pt x="746289" y="243707"/>
                        <a:pt x="743339" y="253223"/>
                      </a:cubicBezTo>
                      <a:cubicBezTo>
                        <a:pt x="738676" y="268116"/>
                        <a:pt x="729445" y="273683"/>
                        <a:pt x="713839" y="273540"/>
                      </a:cubicBezTo>
                      <a:cubicBezTo>
                        <a:pt x="654125" y="272969"/>
                        <a:pt x="594460" y="273302"/>
                        <a:pt x="534746" y="273302"/>
                      </a:cubicBezTo>
                      <a:cubicBezTo>
                        <a:pt x="530178" y="273302"/>
                        <a:pt x="525658" y="273493"/>
                        <a:pt x="521091" y="273302"/>
                      </a:cubicBezTo>
                      <a:cubicBezTo>
                        <a:pt x="512288" y="272969"/>
                        <a:pt x="507483" y="275919"/>
                        <a:pt x="507768" y="285816"/>
                      </a:cubicBezTo>
                      <a:cubicBezTo>
                        <a:pt x="508054" y="295142"/>
                        <a:pt x="510908" y="300471"/>
                        <a:pt x="521186" y="300280"/>
                      </a:cubicBezTo>
                      <a:cubicBezTo>
                        <a:pt x="573572" y="299234"/>
                        <a:pt x="625958" y="302612"/>
                        <a:pt x="678296" y="298282"/>
                      </a:cubicBezTo>
                      <a:cubicBezTo>
                        <a:pt x="698328" y="296617"/>
                        <a:pt x="718406" y="297664"/>
                        <a:pt x="738438" y="297616"/>
                      </a:cubicBezTo>
                      <a:cubicBezTo>
                        <a:pt x="784020" y="297473"/>
                        <a:pt x="829554" y="297806"/>
                        <a:pt x="875136" y="297521"/>
                      </a:cubicBezTo>
                      <a:lnTo>
                        <a:pt x="937465" y="296118"/>
                      </a:lnTo>
                      <a:lnTo>
                        <a:pt x="915349" y="343583"/>
                      </a:lnTo>
                      <a:lnTo>
                        <a:pt x="901632" y="343478"/>
                      </a:lnTo>
                      <a:cubicBezTo>
                        <a:pt x="870425" y="343282"/>
                        <a:pt x="839236" y="343436"/>
                        <a:pt x="808095" y="344863"/>
                      </a:cubicBezTo>
                      <a:cubicBezTo>
                        <a:pt x="739770" y="348004"/>
                        <a:pt x="671540" y="346243"/>
                        <a:pt x="603262" y="346624"/>
                      </a:cubicBezTo>
                      <a:cubicBezTo>
                        <a:pt x="573619" y="346814"/>
                        <a:pt x="544167" y="350621"/>
                        <a:pt x="514572" y="349764"/>
                      </a:cubicBezTo>
                      <a:cubicBezTo>
                        <a:pt x="506198" y="349526"/>
                        <a:pt x="500631" y="352904"/>
                        <a:pt x="498538" y="361374"/>
                      </a:cubicBezTo>
                      <a:cubicBezTo>
                        <a:pt x="497871" y="363991"/>
                        <a:pt x="496920" y="366560"/>
                        <a:pt x="496063" y="369177"/>
                      </a:cubicBezTo>
                      <a:cubicBezTo>
                        <a:pt x="488117" y="393205"/>
                        <a:pt x="484121" y="393538"/>
                        <a:pt x="514382" y="393538"/>
                      </a:cubicBezTo>
                      <a:lnTo>
                        <a:pt x="888623" y="393245"/>
                      </a:lnTo>
                      <a:lnTo>
                        <a:pt x="851882" y="442451"/>
                      </a:lnTo>
                      <a:lnTo>
                        <a:pt x="479458" y="442451"/>
                      </a:lnTo>
                      <a:cubicBezTo>
                        <a:pt x="466326" y="442403"/>
                        <a:pt x="456524" y="445972"/>
                        <a:pt x="449339" y="457010"/>
                      </a:cubicBezTo>
                      <a:cubicBezTo>
                        <a:pt x="444201" y="464861"/>
                        <a:pt x="436826" y="471094"/>
                        <a:pt x="430640" y="478517"/>
                      </a:cubicBezTo>
                      <a:cubicBezTo>
                        <a:pt x="435684" y="482323"/>
                        <a:pt x="440347" y="480800"/>
                        <a:pt x="444629" y="480800"/>
                      </a:cubicBezTo>
                      <a:cubicBezTo>
                        <a:pt x="499775" y="480943"/>
                        <a:pt x="554968" y="482466"/>
                        <a:pt x="610018" y="480420"/>
                      </a:cubicBezTo>
                      <a:cubicBezTo>
                        <a:pt x="657837" y="478659"/>
                        <a:pt x="705607" y="478326"/>
                        <a:pt x="753426" y="478231"/>
                      </a:cubicBezTo>
                      <a:cubicBezTo>
                        <a:pt x="776312" y="478184"/>
                        <a:pt x="778453" y="480420"/>
                        <a:pt x="778500" y="503163"/>
                      </a:cubicBezTo>
                      <a:lnTo>
                        <a:pt x="778494" y="516064"/>
                      </a:lnTo>
                      <a:lnTo>
                        <a:pt x="765980" y="528309"/>
                      </a:lnTo>
                      <a:lnTo>
                        <a:pt x="734528" y="552267"/>
                      </a:lnTo>
                      <a:lnTo>
                        <a:pt x="732234" y="554014"/>
                      </a:lnTo>
                      <a:lnTo>
                        <a:pt x="732300" y="540990"/>
                      </a:lnTo>
                      <a:cubicBezTo>
                        <a:pt x="732348" y="536470"/>
                        <a:pt x="732443" y="531949"/>
                        <a:pt x="727827" y="529190"/>
                      </a:cubicBezTo>
                      <a:cubicBezTo>
                        <a:pt x="722498" y="527287"/>
                        <a:pt x="716979" y="527667"/>
                        <a:pt x="711555" y="527667"/>
                      </a:cubicBezTo>
                      <a:cubicBezTo>
                        <a:pt x="655077" y="527667"/>
                        <a:pt x="598551" y="525716"/>
                        <a:pt x="542216" y="528191"/>
                      </a:cubicBezTo>
                      <a:cubicBezTo>
                        <a:pt x="483026" y="530807"/>
                        <a:pt x="423932" y="529475"/>
                        <a:pt x="364789" y="530379"/>
                      </a:cubicBezTo>
                      <a:cubicBezTo>
                        <a:pt x="356463" y="530522"/>
                        <a:pt x="348517" y="532140"/>
                        <a:pt x="340809" y="535090"/>
                      </a:cubicBezTo>
                      <a:cubicBezTo>
                        <a:pt x="311594" y="546319"/>
                        <a:pt x="280952" y="550648"/>
                        <a:pt x="249930" y="551886"/>
                      </a:cubicBezTo>
                      <a:cubicBezTo>
                        <a:pt x="240604" y="552219"/>
                        <a:pt x="237131" y="554835"/>
                        <a:pt x="237179" y="564399"/>
                      </a:cubicBezTo>
                      <a:cubicBezTo>
                        <a:pt x="237512" y="624921"/>
                        <a:pt x="237226" y="685491"/>
                        <a:pt x="237416" y="746013"/>
                      </a:cubicBezTo>
                      <a:cubicBezTo>
                        <a:pt x="237416" y="760383"/>
                        <a:pt x="239034" y="762286"/>
                        <a:pt x="252832" y="762238"/>
                      </a:cubicBezTo>
                      <a:lnTo>
                        <a:pt x="351004" y="759629"/>
                      </a:lnTo>
                      <a:lnTo>
                        <a:pt x="198232" y="800509"/>
                      </a:ln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7" name="Freeform: Shape 218">
                  <a:extLst>
                    <a:ext uri="{FF2B5EF4-FFF2-40B4-BE49-F238E27FC236}">
                      <a16:creationId xmlns:a16="http://schemas.microsoft.com/office/drawing/2014/main" id="{8D918762-35CE-4F7F-8060-17AAD10AF849}"/>
                    </a:ext>
                  </a:extLst>
                </p:cNvPr>
                <p:cNvSpPr/>
                <p:nvPr/>
              </p:nvSpPr>
              <p:spPr>
                <a:xfrm>
                  <a:off x="7323794" y="3902832"/>
                  <a:ext cx="496977" cy="235302"/>
                </a:xfrm>
                <a:custGeom>
                  <a:avLst/>
                  <a:gdLst>
                    <a:gd name="connsiteX0" fmla="*/ 249940 w 496977"/>
                    <a:gd name="connsiteY0" fmla="*/ 166833 h 235302"/>
                    <a:gd name="connsiteX1" fmla="*/ 344958 w 496977"/>
                    <a:gd name="connsiteY1" fmla="*/ 91704 h 235302"/>
                    <a:gd name="connsiteX2" fmla="*/ 484131 w 496977"/>
                    <a:gd name="connsiteY2" fmla="*/ 91514 h 235302"/>
                    <a:gd name="connsiteX3" fmla="*/ 496978 w 496977"/>
                    <a:gd name="connsiteY3" fmla="*/ 89896 h 235302"/>
                    <a:gd name="connsiteX4" fmla="*/ 494836 w 496977"/>
                    <a:gd name="connsiteY4" fmla="*/ 70436 h 235302"/>
                    <a:gd name="connsiteX5" fmla="*/ 495122 w 496977"/>
                    <a:gd name="connsiteY5" fmla="*/ 14053 h 235302"/>
                    <a:gd name="connsiteX6" fmla="*/ 490649 w 496977"/>
                    <a:gd name="connsiteY6" fmla="*/ 2253 h 235302"/>
                    <a:gd name="connsiteX7" fmla="*/ 474377 w 496977"/>
                    <a:gd name="connsiteY7" fmla="*/ 730 h 235302"/>
                    <a:gd name="connsiteX8" fmla="*/ 305038 w 496977"/>
                    <a:gd name="connsiteY8" fmla="*/ 1254 h 235302"/>
                    <a:gd name="connsiteX9" fmla="*/ 127611 w 496977"/>
                    <a:gd name="connsiteY9" fmla="*/ 3443 h 235302"/>
                    <a:gd name="connsiteX10" fmla="*/ 103631 w 496977"/>
                    <a:gd name="connsiteY10" fmla="*/ 8153 h 235302"/>
                    <a:gd name="connsiteX11" fmla="*/ 12752 w 496977"/>
                    <a:gd name="connsiteY11" fmla="*/ 24949 h 235302"/>
                    <a:gd name="connsiteX12" fmla="*/ 0 w 496977"/>
                    <a:gd name="connsiteY12" fmla="*/ 37462 h 235302"/>
                    <a:gd name="connsiteX13" fmla="*/ 238 w 496977"/>
                    <a:gd name="connsiteY13" fmla="*/ 219077 h 235302"/>
                    <a:gd name="connsiteX14" fmla="*/ 15654 w 496977"/>
                    <a:gd name="connsiteY14" fmla="*/ 235302 h 235302"/>
                    <a:gd name="connsiteX15" fmla="*/ 187515 w 496977"/>
                    <a:gd name="connsiteY15" fmla="*/ 230734 h 235302"/>
                    <a:gd name="connsiteX16" fmla="*/ 247181 w 496977"/>
                    <a:gd name="connsiteY16" fmla="*/ 233399 h 235302"/>
                    <a:gd name="connsiteX17" fmla="*/ 247181 w 496977"/>
                    <a:gd name="connsiteY17" fmla="*/ 233256 h 235302"/>
                    <a:gd name="connsiteX18" fmla="*/ 249940 w 496977"/>
                    <a:gd name="connsiteY18" fmla="*/ 166833 h 235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96977" h="235302">
                      <a:moveTo>
                        <a:pt x="249940" y="166833"/>
                      </a:moveTo>
                      <a:cubicBezTo>
                        <a:pt x="261264" y="122203"/>
                        <a:pt x="298853" y="92132"/>
                        <a:pt x="344958" y="91704"/>
                      </a:cubicBezTo>
                      <a:cubicBezTo>
                        <a:pt x="391349" y="91276"/>
                        <a:pt x="437740" y="91609"/>
                        <a:pt x="484131" y="91514"/>
                      </a:cubicBezTo>
                      <a:cubicBezTo>
                        <a:pt x="488461" y="91514"/>
                        <a:pt x="493124" y="92703"/>
                        <a:pt x="496978" y="89896"/>
                      </a:cubicBezTo>
                      <a:cubicBezTo>
                        <a:pt x="494265" y="83663"/>
                        <a:pt x="494884" y="77002"/>
                        <a:pt x="494836" y="70436"/>
                      </a:cubicBezTo>
                      <a:cubicBezTo>
                        <a:pt x="495455" y="51642"/>
                        <a:pt x="494979" y="32847"/>
                        <a:pt x="495122" y="14053"/>
                      </a:cubicBezTo>
                      <a:cubicBezTo>
                        <a:pt x="495169" y="9533"/>
                        <a:pt x="495217" y="5013"/>
                        <a:pt x="490649" y="2253"/>
                      </a:cubicBezTo>
                      <a:cubicBezTo>
                        <a:pt x="485320" y="302"/>
                        <a:pt x="479849" y="730"/>
                        <a:pt x="474377" y="730"/>
                      </a:cubicBezTo>
                      <a:cubicBezTo>
                        <a:pt x="417946" y="730"/>
                        <a:pt x="361373" y="-1220"/>
                        <a:pt x="305038" y="1254"/>
                      </a:cubicBezTo>
                      <a:cubicBezTo>
                        <a:pt x="245848" y="3871"/>
                        <a:pt x="186753" y="2586"/>
                        <a:pt x="127611" y="3443"/>
                      </a:cubicBezTo>
                      <a:cubicBezTo>
                        <a:pt x="119285" y="3585"/>
                        <a:pt x="111386" y="5155"/>
                        <a:pt x="103631" y="8153"/>
                      </a:cubicBezTo>
                      <a:cubicBezTo>
                        <a:pt x="74369" y="19382"/>
                        <a:pt x="43774" y="23712"/>
                        <a:pt x="12752" y="24949"/>
                      </a:cubicBezTo>
                      <a:cubicBezTo>
                        <a:pt x="3426" y="25329"/>
                        <a:pt x="-47" y="27946"/>
                        <a:pt x="0" y="37462"/>
                      </a:cubicBezTo>
                      <a:cubicBezTo>
                        <a:pt x="334" y="97985"/>
                        <a:pt x="48" y="158555"/>
                        <a:pt x="238" y="219077"/>
                      </a:cubicBezTo>
                      <a:cubicBezTo>
                        <a:pt x="286" y="233446"/>
                        <a:pt x="1904" y="235349"/>
                        <a:pt x="15654" y="235302"/>
                      </a:cubicBezTo>
                      <a:cubicBezTo>
                        <a:pt x="72989" y="235111"/>
                        <a:pt x="130228" y="232827"/>
                        <a:pt x="187515" y="230734"/>
                      </a:cubicBezTo>
                      <a:cubicBezTo>
                        <a:pt x="207356" y="230020"/>
                        <a:pt x="227577" y="226547"/>
                        <a:pt x="247181" y="233399"/>
                      </a:cubicBezTo>
                      <a:cubicBezTo>
                        <a:pt x="247181" y="233351"/>
                        <a:pt x="247181" y="233303"/>
                        <a:pt x="247181" y="233256"/>
                      </a:cubicBezTo>
                      <a:cubicBezTo>
                        <a:pt x="247704" y="211131"/>
                        <a:pt x="244373" y="188816"/>
                        <a:pt x="249940" y="166833"/>
                      </a:cubicBezTo>
                      <a:close/>
                    </a:path>
                  </a:pathLst>
                </a:custGeom>
                <a:noFill/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8" name="Freeform: Shape 219">
                  <a:extLst>
                    <a:ext uri="{FF2B5EF4-FFF2-40B4-BE49-F238E27FC236}">
                      <a16:creationId xmlns:a16="http://schemas.microsoft.com/office/drawing/2014/main" id="{C5E9FD4A-4F26-4A4B-B205-B75FEC2C154D}"/>
                    </a:ext>
                  </a:extLst>
                </p:cNvPr>
                <p:cNvSpPr/>
                <p:nvPr/>
              </p:nvSpPr>
              <p:spPr>
                <a:xfrm>
                  <a:off x="6011230" y="3841611"/>
                  <a:ext cx="747928" cy="621399"/>
                </a:xfrm>
                <a:custGeom>
                  <a:avLst/>
                  <a:gdLst>
                    <a:gd name="connsiteX0" fmla="*/ 745168 w 747928"/>
                    <a:gd name="connsiteY0" fmla="*/ 216303 h 621399"/>
                    <a:gd name="connsiteX1" fmla="*/ 745121 w 747928"/>
                    <a:gd name="connsiteY1" fmla="*/ 200363 h 621399"/>
                    <a:gd name="connsiteX2" fmla="*/ 745121 w 747928"/>
                    <a:gd name="connsiteY2" fmla="*/ 200363 h 621399"/>
                    <a:gd name="connsiteX3" fmla="*/ 745121 w 747928"/>
                    <a:gd name="connsiteY3" fmla="*/ 200363 h 621399"/>
                    <a:gd name="connsiteX4" fmla="*/ 611325 w 747928"/>
                    <a:gd name="connsiteY4" fmla="*/ 200221 h 621399"/>
                    <a:gd name="connsiteX5" fmla="*/ 545474 w 747928"/>
                    <a:gd name="connsiteY5" fmla="*/ 264026 h 621399"/>
                    <a:gd name="connsiteX6" fmla="*/ 513880 w 747928"/>
                    <a:gd name="connsiteY6" fmla="*/ 293002 h 621399"/>
                    <a:gd name="connsiteX7" fmla="*/ 503888 w 747928"/>
                    <a:gd name="connsiteY7" fmla="*/ 283105 h 621399"/>
                    <a:gd name="connsiteX8" fmla="*/ 504269 w 747928"/>
                    <a:gd name="connsiteY8" fmla="*/ 216207 h 621399"/>
                    <a:gd name="connsiteX9" fmla="*/ 492992 w 747928"/>
                    <a:gd name="connsiteY9" fmla="*/ 204741 h 621399"/>
                    <a:gd name="connsiteX10" fmla="*/ 385128 w 747928"/>
                    <a:gd name="connsiteY10" fmla="*/ 205216 h 621399"/>
                    <a:gd name="connsiteX11" fmla="*/ 373280 w 747928"/>
                    <a:gd name="connsiteY11" fmla="*/ 193036 h 621399"/>
                    <a:gd name="connsiteX12" fmla="*/ 373756 w 747928"/>
                    <a:gd name="connsiteY12" fmla="*/ 12801 h 621399"/>
                    <a:gd name="connsiteX13" fmla="*/ 361147 w 747928"/>
                    <a:gd name="connsiteY13" fmla="*/ 2 h 621399"/>
                    <a:gd name="connsiteX14" fmla="*/ 22565 w 747928"/>
                    <a:gd name="connsiteY14" fmla="*/ 2667 h 621399"/>
                    <a:gd name="connsiteX15" fmla="*/ 4865 w 747928"/>
                    <a:gd name="connsiteY15" fmla="*/ 8234 h 621399"/>
                    <a:gd name="connsiteX16" fmla="*/ 17950 w 747928"/>
                    <a:gd name="connsiteY16" fmla="*/ 42254 h 621399"/>
                    <a:gd name="connsiteX17" fmla="*/ 40551 w 747928"/>
                    <a:gd name="connsiteY17" fmla="*/ 45584 h 621399"/>
                    <a:gd name="connsiteX18" fmla="*/ 304194 w 747928"/>
                    <a:gd name="connsiteY18" fmla="*/ 45632 h 621399"/>
                    <a:gd name="connsiteX19" fmla="*/ 330791 w 747928"/>
                    <a:gd name="connsiteY19" fmla="*/ 72848 h 621399"/>
                    <a:gd name="connsiteX20" fmla="*/ 330743 w 747928"/>
                    <a:gd name="connsiteY20" fmla="*/ 225819 h 621399"/>
                    <a:gd name="connsiteX21" fmla="*/ 352059 w 747928"/>
                    <a:gd name="connsiteY21" fmla="*/ 247849 h 621399"/>
                    <a:gd name="connsiteX22" fmla="*/ 436752 w 747928"/>
                    <a:gd name="connsiteY22" fmla="*/ 247944 h 621399"/>
                    <a:gd name="connsiteX23" fmla="*/ 459305 w 747928"/>
                    <a:gd name="connsiteY23" fmla="*/ 271115 h 621399"/>
                    <a:gd name="connsiteX24" fmla="*/ 459448 w 747928"/>
                    <a:gd name="connsiteY24" fmla="*/ 317554 h 621399"/>
                    <a:gd name="connsiteX25" fmla="*/ 479575 w 747928"/>
                    <a:gd name="connsiteY25" fmla="*/ 338013 h 621399"/>
                    <a:gd name="connsiteX26" fmla="*/ 528773 w 747928"/>
                    <a:gd name="connsiteY26" fmla="*/ 338251 h 621399"/>
                    <a:gd name="connsiteX27" fmla="*/ 541287 w 747928"/>
                    <a:gd name="connsiteY27" fmla="*/ 350670 h 621399"/>
                    <a:gd name="connsiteX28" fmla="*/ 541239 w 747928"/>
                    <a:gd name="connsiteY28" fmla="*/ 388924 h 621399"/>
                    <a:gd name="connsiteX29" fmla="*/ 529391 w 747928"/>
                    <a:gd name="connsiteY29" fmla="*/ 400439 h 621399"/>
                    <a:gd name="connsiteX30" fmla="*/ 420099 w 747928"/>
                    <a:gd name="connsiteY30" fmla="*/ 400486 h 621399"/>
                    <a:gd name="connsiteX31" fmla="*/ 407919 w 747928"/>
                    <a:gd name="connsiteY31" fmla="*/ 387735 h 621399"/>
                    <a:gd name="connsiteX32" fmla="*/ 407776 w 747928"/>
                    <a:gd name="connsiteY32" fmla="*/ 359044 h 621399"/>
                    <a:gd name="connsiteX33" fmla="*/ 384176 w 747928"/>
                    <a:gd name="connsiteY33" fmla="*/ 335063 h 621399"/>
                    <a:gd name="connsiteX34" fmla="*/ 276264 w 747928"/>
                    <a:gd name="connsiteY34" fmla="*/ 335016 h 621399"/>
                    <a:gd name="connsiteX35" fmla="*/ 249000 w 747928"/>
                    <a:gd name="connsiteY35" fmla="*/ 335967 h 621399"/>
                    <a:gd name="connsiteX36" fmla="*/ 228826 w 747928"/>
                    <a:gd name="connsiteY36" fmla="*/ 351145 h 621399"/>
                    <a:gd name="connsiteX37" fmla="*/ 258945 w 747928"/>
                    <a:gd name="connsiteY37" fmla="*/ 380740 h 621399"/>
                    <a:gd name="connsiteX38" fmla="*/ 353201 w 747928"/>
                    <a:gd name="connsiteY38" fmla="*/ 380170 h 621399"/>
                    <a:gd name="connsiteX39" fmla="*/ 362908 w 747928"/>
                    <a:gd name="connsiteY39" fmla="*/ 390304 h 621399"/>
                    <a:gd name="connsiteX40" fmla="*/ 362527 w 747928"/>
                    <a:gd name="connsiteY40" fmla="*/ 432651 h 621399"/>
                    <a:gd name="connsiteX41" fmla="*/ 374041 w 747928"/>
                    <a:gd name="connsiteY41" fmla="*/ 443832 h 621399"/>
                    <a:gd name="connsiteX42" fmla="*/ 527108 w 747928"/>
                    <a:gd name="connsiteY42" fmla="*/ 443594 h 621399"/>
                    <a:gd name="connsiteX43" fmla="*/ 573261 w 747928"/>
                    <a:gd name="connsiteY43" fmla="*/ 458582 h 621399"/>
                    <a:gd name="connsiteX44" fmla="*/ 580064 w 747928"/>
                    <a:gd name="connsiteY44" fmla="*/ 462864 h 621399"/>
                    <a:gd name="connsiteX45" fmla="*/ 606329 w 747928"/>
                    <a:gd name="connsiteY45" fmla="*/ 508922 h 621399"/>
                    <a:gd name="connsiteX46" fmla="*/ 606519 w 747928"/>
                    <a:gd name="connsiteY46" fmla="*/ 519818 h 621399"/>
                    <a:gd name="connsiteX47" fmla="*/ 596860 w 747928"/>
                    <a:gd name="connsiteY47" fmla="*/ 539897 h 621399"/>
                    <a:gd name="connsiteX48" fmla="*/ 588248 w 747928"/>
                    <a:gd name="connsiteY48" fmla="*/ 603893 h 621399"/>
                    <a:gd name="connsiteX49" fmla="*/ 651625 w 747928"/>
                    <a:gd name="connsiteY49" fmla="*/ 612409 h 621399"/>
                    <a:gd name="connsiteX50" fmla="*/ 659809 w 747928"/>
                    <a:gd name="connsiteY50" fmla="*/ 548747 h 621399"/>
                    <a:gd name="connsiteX51" fmla="*/ 646725 w 747928"/>
                    <a:gd name="connsiteY51" fmla="*/ 508684 h 621399"/>
                    <a:gd name="connsiteX52" fmla="*/ 646534 w 747928"/>
                    <a:gd name="connsiteY52" fmla="*/ 482753 h 621399"/>
                    <a:gd name="connsiteX53" fmla="*/ 657811 w 747928"/>
                    <a:gd name="connsiteY53" fmla="*/ 471286 h 621399"/>
                    <a:gd name="connsiteX54" fmla="*/ 747928 w 747928"/>
                    <a:gd name="connsiteY54" fmla="*/ 470668 h 621399"/>
                    <a:gd name="connsiteX55" fmla="*/ 747928 w 747928"/>
                    <a:gd name="connsiteY55" fmla="*/ 470668 h 621399"/>
                    <a:gd name="connsiteX56" fmla="*/ 745311 w 747928"/>
                    <a:gd name="connsiteY56" fmla="*/ 456155 h 621399"/>
                    <a:gd name="connsiteX57" fmla="*/ 745168 w 747928"/>
                    <a:gd name="connsiteY57" fmla="*/ 216303 h 621399"/>
                    <a:gd name="connsiteX58" fmla="*/ 623648 w 747928"/>
                    <a:gd name="connsiteY58" fmla="*/ 582481 h 621399"/>
                    <a:gd name="connsiteX59" fmla="*/ 617177 w 747928"/>
                    <a:gd name="connsiteY59" fmla="*/ 575344 h 621399"/>
                    <a:gd name="connsiteX60" fmla="*/ 624552 w 747928"/>
                    <a:gd name="connsiteY60" fmla="*/ 568968 h 621399"/>
                    <a:gd name="connsiteX61" fmla="*/ 631023 w 747928"/>
                    <a:gd name="connsiteY61" fmla="*/ 576106 h 621399"/>
                    <a:gd name="connsiteX62" fmla="*/ 623648 w 747928"/>
                    <a:gd name="connsiteY62" fmla="*/ 582481 h 621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747928" h="621399">
                      <a:moveTo>
                        <a:pt x="745168" y="216303"/>
                      </a:moveTo>
                      <a:cubicBezTo>
                        <a:pt x="745168" y="211021"/>
                        <a:pt x="748071" y="205645"/>
                        <a:pt x="745121" y="200363"/>
                      </a:cubicBezTo>
                      <a:cubicBezTo>
                        <a:pt x="745121" y="200363"/>
                        <a:pt x="745121" y="200363"/>
                        <a:pt x="745121" y="200363"/>
                      </a:cubicBezTo>
                      <a:cubicBezTo>
                        <a:pt x="745121" y="200363"/>
                        <a:pt x="745121" y="200363"/>
                        <a:pt x="745121" y="200363"/>
                      </a:cubicBezTo>
                      <a:cubicBezTo>
                        <a:pt x="700538" y="200221"/>
                        <a:pt x="655908" y="199412"/>
                        <a:pt x="611325" y="200221"/>
                      </a:cubicBezTo>
                      <a:cubicBezTo>
                        <a:pt x="575592" y="200887"/>
                        <a:pt x="546473" y="230054"/>
                        <a:pt x="545474" y="264026"/>
                      </a:cubicBezTo>
                      <a:cubicBezTo>
                        <a:pt x="544570" y="293811"/>
                        <a:pt x="544570" y="293526"/>
                        <a:pt x="513880" y="293002"/>
                      </a:cubicBezTo>
                      <a:cubicBezTo>
                        <a:pt x="506267" y="292859"/>
                        <a:pt x="503698" y="290909"/>
                        <a:pt x="503888" y="283105"/>
                      </a:cubicBezTo>
                      <a:cubicBezTo>
                        <a:pt x="504364" y="260838"/>
                        <a:pt x="503650" y="238475"/>
                        <a:pt x="504269" y="216207"/>
                      </a:cubicBezTo>
                      <a:cubicBezTo>
                        <a:pt x="504507" y="207358"/>
                        <a:pt x="502128" y="204598"/>
                        <a:pt x="492992" y="204741"/>
                      </a:cubicBezTo>
                      <a:cubicBezTo>
                        <a:pt x="457022" y="205312"/>
                        <a:pt x="421051" y="204598"/>
                        <a:pt x="385128" y="205216"/>
                      </a:cubicBezTo>
                      <a:cubicBezTo>
                        <a:pt x="375326" y="205407"/>
                        <a:pt x="373185" y="202362"/>
                        <a:pt x="373280" y="193036"/>
                      </a:cubicBezTo>
                      <a:cubicBezTo>
                        <a:pt x="373708" y="132942"/>
                        <a:pt x="373233" y="72895"/>
                        <a:pt x="373756" y="12801"/>
                      </a:cubicBezTo>
                      <a:cubicBezTo>
                        <a:pt x="373851" y="2810"/>
                        <a:pt x="371615" y="-93"/>
                        <a:pt x="361147" y="2"/>
                      </a:cubicBezTo>
                      <a:cubicBezTo>
                        <a:pt x="248287" y="1239"/>
                        <a:pt x="135426" y="1953"/>
                        <a:pt x="22565" y="2667"/>
                      </a:cubicBezTo>
                      <a:cubicBezTo>
                        <a:pt x="15856" y="2714"/>
                        <a:pt x="10052" y="4047"/>
                        <a:pt x="4865" y="8234"/>
                      </a:cubicBezTo>
                      <a:cubicBezTo>
                        <a:pt x="-4318" y="26742"/>
                        <a:pt x="-797" y="35925"/>
                        <a:pt x="17950" y="42254"/>
                      </a:cubicBezTo>
                      <a:cubicBezTo>
                        <a:pt x="24992" y="46726"/>
                        <a:pt x="32890" y="45584"/>
                        <a:pt x="40551" y="45584"/>
                      </a:cubicBezTo>
                      <a:cubicBezTo>
                        <a:pt x="128432" y="45680"/>
                        <a:pt x="216313" y="45632"/>
                        <a:pt x="304194" y="45632"/>
                      </a:cubicBezTo>
                      <a:cubicBezTo>
                        <a:pt x="330743" y="45632"/>
                        <a:pt x="330791" y="45632"/>
                        <a:pt x="330791" y="72848"/>
                      </a:cubicBezTo>
                      <a:cubicBezTo>
                        <a:pt x="330791" y="123854"/>
                        <a:pt x="330839" y="174860"/>
                        <a:pt x="330743" y="225819"/>
                      </a:cubicBezTo>
                      <a:cubicBezTo>
                        <a:pt x="330696" y="246231"/>
                        <a:pt x="331933" y="247706"/>
                        <a:pt x="352059" y="247849"/>
                      </a:cubicBezTo>
                      <a:cubicBezTo>
                        <a:pt x="380274" y="248086"/>
                        <a:pt x="408537" y="247849"/>
                        <a:pt x="436752" y="247944"/>
                      </a:cubicBezTo>
                      <a:cubicBezTo>
                        <a:pt x="459020" y="247991"/>
                        <a:pt x="459210" y="248229"/>
                        <a:pt x="459305" y="271115"/>
                      </a:cubicBezTo>
                      <a:cubicBezTo>
                        <a:pt x="459353" y="286579"/>
                        <a:pt x="459020" y="302090"/>
                        <a:pt x="459448" y="317554"/>
                      </a:cubicBezTo>
                      <a:cubicBezTo>
                        <a:pt x="459876" y="334302"/>
                        <a:pt x="463064" y="337537"/>
                        <a:pt x="479575" y="338013"/>
                      </a:cubicBezTo>
                      <a:cubicBezTo>
                        <a:pt x="495942" y="338489"/>
                        <a:pt x="512358" y="338013"/>
                        <a:pt x="528773" y="338251"/>
                      </a:cubicBezTo>
                      <a:cubicBezTo>
                        <a:pt x="537195" y="338347"/>
                        <a:pt x="541287" y="342105"/>
                        <a:pt x="541287" y="350670"/>
                      </a:cubicBezTo>
                      <a:cubicBezTo>
                        <a:pt x="541287" y="363421"/>
                        <a:pt x="541382" y="376173"/>
                        <a:pt x="541239" y="388924"/>
                      </a:cubicBezTo>
                      <a:cubicBezTo>
                        <a:pt x="541144" y="396965"/>
                        <a:pt x="537147" y="400391"/>
                        <a:pt x="529391" y="400439"/>
                      </a:cubicBezTo>
                      <a:cubicBezTo>
                        <a:pt x="492945" y="400677"/>
                        <a:pt x="456546" y="400629"/>
                        <a:pt x="420099" y="400486"/>
                      </a:cubicBezTo>
                      <a:cubicBezTo>
                        <a:pt x="411344" y="400439"/>
                        <a:pt x="408014" y="395966"/>
                        <a:pt x="407919" y="387735"/>
                      </a:cubicBezTo>
                      <a:cubicBezTo>
                        <a:pt x="407824" y="378171"/>
                        <a:pt x="407919" y="368608"/>
                        <a:pt x="407776" y="359044"/>
                      </a:cubicBezTo>
                      <a:cubicBezTo>
                        <a:pt x="407443" y="338061"/>
                        <a:pt x="404874" y="335206"/>
                        <a:pt x="384176" y="335063"/>
                      </a:cubicBezTo>
                      <a:cubicBezTo>
                        <a:pt x="348205" y="334825"/>
                        <a:pt x="312235" y="334968"/>
                        <a:pt x="276264" y="335016"/>
                      </a:cubicBezTo>
                      <a:cubicBezTo>
                        <a:pt x="267176" y="335016"/>
                        <a:pt x="257993" y="334254"/>
                        <a:pt x="249000" y="335967"/>
                      </a:cubicBezTo>
                      <a:cubicBezTo>
                        <a:pt x="240008" y="337728"/>
                        <a:pt x="230825" y="339821"/>
                        <a:pt x="228826" y="351145"/>
                      </a:cubicBezTo>
                      <a:cubicBezTo>
                        <a:pt x="227494" y="374412"/>
                        <a:pt x="232490" y="379313"/>
                        <a:pt x="258945" y="380740"/>
                      </a:cubicBezTo>
                      <a:cubicBezTo>
                        <a:pt x="290395" y="380598"/>
                        <a:pt x="321798" y="380740"/>
                        <a:pt x="353201" y="380170"/>
                      </a:cubicBezTo>
                      <a:cubicBezTo>
                        <a:pt x="361242" y="380027"/>
                        <a:pt x="363193" y="382834"/>
                        <a:pt x="362908" y="390304"/>
                      </a:cubicBezTo>
                      <a:cubicBezTo>
                        <a:pt x="362384" y="404388"/>
                        <a:pt x="363336" y="418567"/>
                        <a:pt x="362527" y="432651"/>
                      </a:cubicBezTo>
                      <a:cubicBezTo>
                        <a:pt x="362004" y="441976"/>
                        <a:pt x="365334" y="443880"/>
                        <a:pt x="374041" y="443832"/>
                      </a:cubicBezTo>
                      <a:cubicBezTo>
                        <a:pt x="425048" y="443451"/>
                        <a:pt x="476101" y="443689"/>
                        <a:pt x="527108" y="443594"/>
                      </a:cubicBezTo>
                      <a:cubicBezTo>
                        <a:pt x="544189" y="443547"/>
                        <a:pt x="561936" y="440692"/>
                        <a:pt x="573261" y="458582"/>
                      </a:cubicBezTo>
                      <a:cubicBezTo>
                        <a:pt x="574593" y="460675"/>
                        <a:pt x="577638" y="462531"/>
                        <a:pt x="580064" y="462864"/>
                      </a:cubicBezTo>
                      <a:cubicBezTo>
                        <a:pt x="609279" y="466671"/>
                        <a:pt x="608137" y="487511"/>
                        <a:pt x="606329" y="508922"/>
                      </a:cubicBezTo>
                      <a:cubicBezTo>
                        <a:pt x="606043" y="512538"/>
                        <a:pt x="606186" y="516202"/>
                        <a:pt x="606519" y="519818"/>
                      </a:cubicBezTo>
                      <a:cubicBezTo>
                        <a:pt x="607376" y="528525"/>
                        <a:pt x="605187" y="534330"/>
                        <a:pt x="596860" y="539897"/>
                      </a:cubicBezTo>
                      <a:cubicBezTo>
                        <a:pt x="576068" y="553743"/>
                        <a:pt x="572832" y="583433"/>
                        <a:pt x="588248" y="603893"/>
                      </a:cubicBezTo>
                      <a:cubicBezTo>
                        <a:pt x="602855" y="623305"/>
                        <a:pt x="632117" y="627207"/>
                        <a:pt x="651625" y="612409"/>
                      </a:cubicBezTo>
                      <a:cubicBezTo>
                        <a:pt x="671990" y="596946"/>
                        <a:pt x="677699" y="566114"/>
                        <a:pt x="659809" y="548747"/>
                      </a:cubicBezTo>
                      <a:cubicBezTo>
                        <a:pt x="647058" y="536376"/>
                        <a:pt x="646344" y="523577"/>
                        <a:pt x="646725" y="508684"/>
                      </a:cubicBezTo>
                      <a:cubicBezTo>
                        <a:pt x="646915" y="500025"/>
                        <a:pt x="647343" y="491317"/>
                        <a:pt x="646534" y="482753"/>
                      </a:cubicBezTo>
                      <a:cubicBezTo>
                        <a:pt x="645678" y="473665"/>
                        <a:pt x="648818" y="471191"/>
                        <a:pt x="657811" y="471286"/>
                      </a:cubicBezTo>
                      <a:cubicBezTo>
                        <a:pt x="687834" y="471572"/>
                        <a:pt x="717905" y="470953"/>
                        <a:pt x="747928" y="470668"/>
                      </a:cubicBezTo>
                      <a:cubicBezTo>
                        <a:pt x="747928" y="470668"/>
                        <a:pt x="747928" y="470668"/>
                        <a:pt x="747928" y="470668"/>
                      </a:cubicBezTo>
                      <a:cubicBezTo>
                        <a:pt x="745454" y="466100"/>
                        <a:pt x="745311" y="461199"/>
                        <a:pt x="745311" y="456155"/>
                      </a:cubicBezTo>
                      <a:cubicBezTo>
                        <a:pt x="745359" y="376125"/>
                        <a:pt x="745406" y="296190"/>
                        <a:pt x="745168" y="216303"/>
                      </a:cubicBezTo>
                      <a:close/>
                      <a:moveTo>
                        <a:pt x="623648" y="582481"/>
                      </a:moveTo>
                      <a:cubicBezTo>
                        <a:pt x="619366" y="582101"/>
                        <a:pt x="616844" y="579389"/>
                        <a:pt x="617177" y="575344"/>
                      </a:cubicBezTo>
                      <a:cubicBezTo>
                        <a:pt x="617510" y="571443"/>
                        <a:pt x="620222" y="568826"/>
                        <a:pt x="624552" y="568968"/>
                      </a:cubicBezTo>
                      <a:cubicBezTo>
                        <a:pt x="629072" y="569159"/>
                        <a:pt x="630547" y="572252"/>
                        <a:pt x="631023" y="576106"/>
                      </a:cubicBezTo>
                      <a:cubicBezTo>
                        <a:pt x="630214" y="580245"/>
                        <a:pt x="628121" y="582862"/>
                        <a:pt x="623648" y="582481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9" name="Freeform: Shape 221">
                  <a:extLst>
                    <a:ext uri="{FF2B5EF4-FFF2-40B4-BE49-F238E27FC236}">
                      <a16:creationId xmlns:a16="http://schemas.microsoft.com/office/drawing/2014/main" id="{CB429A72-6A3B-48E4-ADC1-699F211BE25A}"/>
                    </a:ext>
                  </a:extLst>
                </p:cNvPr>
                <p:cNvSpPr/>
                <p:nvPr/>
              </p:nvSpPr>
              <p:spPr>
                <a:xfrm>
                  <a:off x="6065754" y="3942533"/>
                  <a:ext cx="192562" cy="91881"/>
                </a:xfrm>
                <a:custGeom>
                  <a:avLst/>
                  <a:gdLst>
                    <a:gd name="connsiteX0" fmla="*/ 182772 w 192562"/>
                    <a:gd name="connsiteY0" fmla="*/ 18316 h 91881"/>
                    <a:gd name="connsiteX1" fmla="*/ 119062 w 192562"/>
                    <a:gd name="connsiteY1" fmla="*/ 11370 h 91881"/>
                    <a:gd name="connsiteX2" fmla="*/ 79142 w 192562"/>
                    <a:gd name="connsiteY2" fmla="*/ 25168 h 91881"/>
                    <a:gd name="connsiteX3" fmla="*/ 7391 w 192562"/>
                    <a:gd name="connsiteY3" fmla="*/ 30449 h 91881"/>
                    <a:gd name="connsiteX4" fmla="*/ 2299 w 192562"/>
                    <a:gd name="connsiteY4" fmla="*/ 56285 h 91881"/>
                    <a:gd name="connsiteX5" fmla="*/ 23853 w 192562"/>
                    <a:gd name="connsiteY5" fmla="*/ 66706 h 91881"/>
                    <a:gd name="connsiteX6" fmla="*/ 30324 w 192562"/>
                    <a:gd name="connsiteY6" fmla="*/ 68133 h 91881"/>
                    <a:gd name="connsiteX7" fmla="*/ 91180 w 192562"/>
                    <a:gd name="connsiteY7" fmla="*/ 63851 h 91881"/>
                    <a:gd name="connsiteX8" fmla="*/ 110783 w 192562"/>
                    <a:gd name="connsiteY8" fmla="*/ 73414 h 91881"/>
                    <a:gd name="connsiteX9" fmla="*/ 174826 w 192562"/>
                    <a:gd name="connsiteY9" fmla="*/ 82597 h 91881"/>
                    <a:gd name="connsiteX10" fmla="*/ 182772 w 192562"/>
                    <a:gd name="connsiteY10" fmla="*/ 18316 h 91881"/>
                    <a:gd name="connsiteX11" fmla="*/ 146611 w 192562"/>
                    <a:gd name="connsiteY11" fmla="*/ 52955 h 91881"/>
                    <a:gd name="connsiteX12" fmla="*/ 141044 w 192562"/>
                    <a:gd name="connsiteY12" fmla="*/ 45722 h 91881"/>
                    <a:gd name="connsiteX13" fmla="*/ 147800 w 192562"/>
                    <a:gd name="connsiteY13" fmla="*/ 39394 h 91881"/>
                    <a:gd name="connsiteX14" fmla="*/ 154509 w 192562"/>
                    <a:gd name="connsiteY14" fmla="*/ 46484 h 91881"/>
                    <a:gd name="connsiteX15" fmla="*/ 146611 w 192562"/>
                    <a:gd name="connsiteY15" fmla="*/ 52955 h 91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92562" h="91881">
                      <a:moveTo>
                        <a:pt x="182772" y="18316"/>
                      </a:moveTo>
                      <a:cubicBezTo>
                        <a:pt x="166642" y="-2048"/>
                        <a:pt x="136476" y="-6949"/>
                        <a:pt x="119062" y="11370"/>
                      </a:cubicBezTo>
                      <a:cubicBezTo>
                        <a:pt x="106881" y="24216"/>
                        <a:pt x="94130" y="24882"/>
                        <a:pt x="79142" y="25168"/>
                      </a:cubicBezTo>
                      <a:cubicBezTo>
                        <a:pt x="55161" y="25596"/>
                        <a:pt x="31038" y="25168"/>
                        <a:pt x="7391" y="30449"/>
                      </a:cubicBezTo>
                      <a:cubicBezTo>
                        <a:pt x="1110" y="38157"/>
                        <a:pt x="-2697" y="46579"/>
                        <a:pt x="2299" y="56285"/>
                      </a:cubicBezTo>
                      <a:cubicBezTo>
                        <a:pt x="6772" y="64945"/>
                        <a:pt x="14623" y="67277"/>
                        <a:pt x="23853" y="66706"/>
                      </a:cubicBezTo>
                      <a:cubicBezTo>
                        <a:pt x="25947" y="66563"/>
                        <a:pt x="28136" y="67610"/>
                        <a:pt x="30324" y="68133"/>
                      </a:cubicBezTo>
                      <a:cubicBezTo>
                        <a:pt x="50403" y="63946"/>
                        <a:pt x="71005" y="66848"/>
                        <a:pt x="91180" y="63851"/>
                      </a:cubicBezTo>
                      <a:cubicBezTo>
                        <a:pt x="100172" y="62518"/>
                        <a:pt x="105501" y="65563"/>
                        <a:pt x="110783" y="73414"/>
                      </a:cubicBezTo>
                      <a:cubicBezTo>
                        <a:pt x="124629" y="94017"/>
                        <a:pt x="155080" y="97823"/>
                        <a:pt x="174826" y="82597"/>
                      </a:cubicBezTo>
                      <a:cubicBezTo>
                        <a:pt x="194905" y="67181"/>
                        <a:pt x="198473" y="38157"/>
                        <a:pt x="182772" y="18316"/>
                      </a:cubicBezTo>
                      <a:close/>
                      <a:moveTo>
                        <a:pt x="146611" y="52955"/>
                      </a:moveTo>
                      <a:cubicBezTo>
                        <a:pt x="141900" y="52812"/>
                        <a:pt x="140520" y="50052"/>
                        <a:pt x="141044" y="45722"/>
                      </a:cubicBezTo>
                      <a:cubicBezTo>
                        <a:pt x="141520" y="41583"/>
                        <a:pt x="143280" y="38633"/>
                        <a:pt x="147800" y="39394"/>
                      </a:cubicBezTo>
                      <a:cubicBezTo>
                        <a:pt x="151702" y="40060"/>
                        <a:pt x="153653" y="43106"/>
                        <a:pt x="154509" y="46484"/>
                      </a:cubicBezTo>
                      <a:cubicBezTo>
                        <a:pt x="153177" y="50814"/>
                        <a:pt x="150750" y="53050"/>
                        <a:pt x="146611" y="52955"/>
                      </a:cubicBezTo>
                      <a:close/>
                    </a:path>
                  </a:pathLst>
                </a:custGeom>
                <a:solidFill>
                  <a:srgbClr val="429DC8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0" name="Freeform: Shape 222">
                  <a:extLst>
                    <a:ext uri="{FF2B5EF4-FFF2-40B4-BE49-F238E27FC236}">
                      <a16:creationId xmlns:a16="http://schemas.microsoft.com/office/drawing/2014/main" id="{3DADCD05-E519-470B-8642-3BB1B90D53FE}"/>
                    </a:ext>
                  </a:extLst>
                </p:cNvPr>
                <p:cNvSpPr/>
                <p:nvPr/>
              </p:nvSpPr>
              <p:spPr>
                <a:xfrm>
                  <a:off x="6756351" y="4041533"/>
                  <a:ext cx="316980" cy="271595"/>
                </a:xfrm>
                <a:custGeom>
                  <a:avLst/>
                  <a:gdLst>
                    <a:gd name="connsiteX0" fmla="*/ 194984 w 316980"/>
                    <a:gd name="connsiteY0" fmla="*/ 228874 h 271595"/>
                    <a:gd name="connsiteX1" fmla="*/ 197030 w 316980"/>
                    <a:gd name="connsiteY1" fmla="*/ 207558 h 271595"/>
                    <a:gd name="connsiteX2" fmla="*/ 205500 w 316980"/>
                    <a:gd name="connsiteY2" fmla="*/ 199041 h 271595"/>
                    <a:gd name="connsiteX3" fmla="*/ 316980 w 316980"/>
                    <a:gd name="connsiteY3" fmla="*/ 199850 h 271595"/>
                    <a:gd name="connsiteX4" fmla="*/ 303182 w 316980"/>
                    <a:gd name="connsiteY4" fmla="*/ 196805 h 271595"/>
                    <a:gd name="connsiteX5" fmla="*/ 213541 w 316980"/>
                    <a:gd name="connsiteY5" fmla="*/ 197090 h 271595"/>
                    <a:gd name="connsiteX6" fmla="*/ 196840 w 316980"/>
                    <a:gd name="connsiteY6" fmla="*/ 179628 h 271595"/>
                    <a:gd name="connsiteX7" fmla="*/ 197030 w 316980"/>
                    <a:gd name="connsiteY7" fmla="*/ 171492 h 271595"/>
                    <a:gd name="connsiteX8" fmla="*/ 197030 w 316980"/>
                    <a:gd name="connsiteY8" fmla="*/ 171492 h 271595"/>
                    <a:gd name="connsiteX9" fmla="*/ 197030 w 316980"/>
                    <a:gd name="connsiteY9" fmla="*/ 171492 h 271595"/>
                    <a:gd name="connsiteX10" fmla="*/ 196888 w 316980"/>
                    <a:gd name="connsiteY10" fmla="*/ 148320 h 271595"/>
                    <a:gd name="connsiteX11" fmla="*/ 209163 w 316980"/>
                    <a:gd name="connsiteY11" fmla="*/ 136521 h 271595"/>
                    <a:gd name="connsiteX12" fmla="*/ 300518 w 316980"/>
                    <a:gd name="connsiteY12" fmla="*/ 136663 h 271595"/>
                    <a:gd name="connsiteX13" fmla="*/ 314649 w 316980"/>
                    <a:gd name="connsiteY13" fmla="*/ 133999 h 271595"/>
                    <a:gd name="connsiteX14" fmla="*/ 215254 w 316980"/>
                    <a:gd name="connsiteY14" fmla="*/ 134094 h 271595"/>
                    <a:gd name="connsiteX15" fmla="*/ 196935 w 316980"/>
                    <a:gd name="connsiteY15" fmla="*/ 115776 h 271595"/>
                    <a:gd name="connsiteX16" fmla="*/ 196983 w 316980"/>
                    <a:gd name="connsiteY16" fmla="*/ 108972 h 271595"/>
                    <a:gd name="connsiteX17" fmla="*/ 196983 w 316980"/>
                    <a:gd name="connsiteY17" fmla="*/ 65769 h 271595"/>
                    <a:gd name="connsiteX18" fmla="*/ 193414 w 316980"/>
                    <a:gd name="connsiteY18" fmla="*/ 41550 h 271595"/>
                    <a:gd name="connsiteX19" fmla="*/ 262549 w 316980"/>
                    <a:gd name="connsiteY19" fmla="*/ 38505 h 271595"/>
                    <a:gd name="connsiteX20" fmla="*/ 262549 w 316980"/>
                    <a:gd name="connsiteY20" fmla="*/ 38505 h 271595"/>
                    <a:gd name="connsiteX21" fmla="*/ 201217 w 316980"/>
                    <a:gd name="connsiteY21" fmla="*/ 38124 h 271595"/>
                    <a:gd name="connsiteX22" fmla="*/ 184802 w 316980"/>
                    <a:gd name="connsiteY22" fmla="*/ 29750 h 271595"/>
                    <a:gd name="connsiteX23" fmla="*/ 129514 w 316980"/>
                    <a:gd name="connsiteY23" fmla="*/ 250 h 271595"/>
                    <a:gd name="connsiteX24" fmla="*/ 0 w 316980"/>
                    <a:gd name="connsiteY24" fmla="*/ 346 h 271595"/>
                    <a:gd name="connsiteX25" fmla="*/ 4520 w 316980"/>
                    <a:gd name="connsiteY25" fmla="*/ 12193 h 271595"/>
                    <a:gd name="connsiteX26" fmla="*/ 4568 w 316980"/>
                    <a:gd name="connsiteY26" fmla="*/ 261324 h 271595"/>
                    <a:gd name="connsiteX27" fmla="*/ 2807 w 316980"/>
                    <a:gd name="connsiteY27" fmla="*/ 270602 h 271595"/>
                    <a:gd name="connsiteX28" fmla="*/ 2807 w 316980"/>
                    <a:gd name="connsiteY28" fmla="*/ 270602 h 271595"/>
                    <a:gd name="connsiteX29" fmla="*/ 102012 w 316980"/>
                    <a:gd name="connsiteY29" fmla="*/ 271411 h 271595"/>
                    <a:gd name="connsiteX30" fmla="*/ 177903 w 316980"/>
                    <a:gd name="connsiteY30" fmla="*/ 253759 h 271595"/>
                    <a:gd name="connsiteX31" fmla="*/ 177903 w 316980"/>
                    <a:gd name="connsiteY31" fmla="*/ 253759 h 271595"/>
                    <a:gd name="connsiteX32" fmla="*/ 177903 w 316980"/>
                    <a:gd name="connsiteY32" fmla="*/ 253759 h 271595"/>
                    <a:gd name="connsiteX33" fmla="*/ 194984 w 316980"/>
                    <a:gd name="connsiteY33" fmla="*/ 228874 h 27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16980" h="271595">
                      <a:moveTo>
                        <a:pt x="194984" y="228874"/>
                      </a:moveTo>
                      <a:cubicBezTo>
                        <a:pt x="192463" y="221451"/>
                        <a:pt x="198172" y="214838"/>
                        <a:pt x="197030" y="207558"/>
                      </a:cubicBezTo>
                      <a:cubicBezTo>
                        <a:pt x="196031" y="201087"/>
                        <a:pt x="199124" y="198946"/>
                        <a:pt x="205500" y="199041"/>
                      </a:cubicBezTo>
                      <a:cubicBezTo>
                        <a:pt x="242660" y="199469"/>
                        <a:pt x="279820" y="199612"/>
                        <a:pt x="316980" y="199850"/>
                      </a:cubicBezTo>
                      <a:cubicBezTo>
                        <a:pt x="313317" y="194759"/>
                        <a:pt x="307845" y="196853"/>
                        <a:pt x="303182" y="196805"/>
                      </a:cubicBezTo>
                      <a:cubicBezTo>
                        <a:pt x="273302" y="196615"/>
                        <a:pt x="243374" y="195853"/>
                        <a:pt x="213541" y="197090"/>
                      </a:cubicBezTo>
                      <a:cubicBezTo>
                        <a:pt x="199171" y="197709"/>
                        <a:pt x="194699" y="192951"/>
                        <a:pt x="196840" y="179628"/>
                      </a:cubicBezTo>
                      <a:cubicBezTo>
                        <a:pt x="197268" y="176964"/>
                        <a:pt x="196983" y="174204"/>
                        <a:pt x="197030" y="171492"/>
                      </a:cubicBezTo>
                      <a:lnTo>
                        <a:pt x="197030" y="171492"/>
                      </a:lnTo>
                      <a:lnTo>
                        <a:pt x="197030" y="171492"/>
                      </a:lnTo>
                      <a:cubicBezTo>
                        <a:pt x="197030" y="163784"/>
                        <a:pt x="197744" y="155981"/>
                        <a:pt x="196888" y="148320"/>
                      </a:cubicBezTo>
                      <a:cubicBezTo>
                        <a:pt x="195746" y="138281"/>
                        <a:pt x="199980" y="136378"/>
                        <a:pt x="209163" y="136521"/>
                      </a:cubicBezTo>
                      <a:cubicBezTo>
                        <a:pt x="239615" y="137044"/>
                        <a:pt x="270066" y="136806"/>
                        <a:pt x="300518" y="136663"/>
                      </a:cubicBezTo>
                      <a:cubicBezTo>
                        <a:pt x="305276" y="136616"/>
                        <a:pt x="310652" y="138471"/>
                        <a:pt x="314649" y="133999"/>
                      </a:cubicBezTo>
                      <a:cubicBezTo>
                        <a:pt x="281533" y="134046"/>
                        <a:pt x="248370" y="134094"/>
                        <a:pt x="215254" y="134094"/>
                      </a:cubicBezTo>
                      <a:cubicBezTo>
                        <a:pt x="196935" y="134094"/>
                        <a:pt x="196935" y="134094"/>
                        <a:pt x="196935" y="115776"/>
                      </a:cubicBezTo>
                      <a:cubicBezTo>
                        <a:pt x="196935" y="113492"/>
                        <a:pt x="196983" y="111255"/>
                        <a:pt x="196983" y="108972"/>
                      </a:cubicBezTo>
                      <a:cubicBezTo>
                        <a:pt x="196983" y="94555"/>
                        <a:pt x="196983" y="80185"/>
                        <a:pt x="196983" y="65769"/>
                      </a:cubicBezTo>
                      <a:cubicBezTo>
                        <a:pt x="198315" y="57442"/>
                        <a:pt x="193890" y="49924"/>
                        <a:pt x="193414" y="41550"/>
                      </a:cubicBezTo>
                      <a:cubicBezTo>
                        <a:pt x="216538" y="38172"/>
                        <a:pt x="239853" y="43929"/>
                        <a:pt x="262549" y="38505"/>
                      </a:cubicBezTo>
                      <a:lnTo>
                        <a:pt x="262549" y="38505"/>
                      </a:lnTo>
                      <a:cubicBezTo>
                        <a:pt x="242089" y="38315"/>
                        <a:pt x="221677" y="37839"/>
                        <a:pt x="201217" y="38124"/>
                      </a:cubicBezTo>
                      <a:cubicBezTo>
                        <a:pt x="193795" y="38219"/>
                        <a:pt x="189132" y="36507"/>
                        <a:pt x="184802" y="29750"/>
                      </a:cubicBezTo>
                      <a:cubicBezTo>
                        <a:pt x="172003" y="9957"/>
                        <a:pt x="152495" y="583"/>
                        <a:pt x="129514" y="250"/>
                      </a:cubicBezTo>
                      <a:cubicBezTo>
                        <a:pt x="86358" y="-321"/>
                        <a:pt x="43203" y="250"/>
                        <a:pt x="0" y="346"/>
                      </a:cubicBezTo>
                      <a:cubicBezTo>
                        <a:pt x="5234" y="2867"/>
                        <a:pt x="4568" y="7768"/>
                        <a:pt x="4520" y="12193"/>
                      </a:cubicBezTo>
                      <a:cubicBezTo>
                        <a:pt x="4282" y="95221"/>
                        <a:pt x="4282" y="178296"/>
                        <a:pt x="4568" y="261324"/>
                      </a:cubicBezTo>
                      <a:cubicBezTo>
                        <a:pt x="4568" y="264512"/>
                        <a:pt x="4330" y="267652"/>
                        <a:pt x="2807" y="270602"/>
                      </a:cubicBezTo>
                      <a:cubicBezTo>
                        <a:pt x="2807" y="270602"/>
                        <a:pt x="2807" y="270602"/>
                        <a:pt x="2807" y="270602"/>
                      </a:cubicBezTo>
                      <a:cubicBezTo>
                        <a:pt x="35876" y="270840"/>
                        <a:pt x="68944" y="270554"/>
                        <a:pt x="102012" y="271411"/>
                      </a:cubicBezTo>
                      <a:cubicBezTo>
                        <a:pt x="128990" y="272077"/>
                        <a:pt x="155445" y="271887"/>
                        <a:pt x="177903" y="253759"/>
                      </a:cubicBezTo>
                      <a:lnTo>
                        <a:pt x="177903" y="253759"/>
                      </a:lnTo>
                      <a:lnTo>
                        <a:pt x="177903" y="253759"/>
                      </a:lnTo>
                      <a:cubicBezTo>
                        <a:pt x="177380" y="241197"/>
                        <a:pt x="184850" y="234108"/>
                        <a:pt x="194984" y="228874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1" name="Freeform: Shape 223">
                  <a:extLst>
                    <a:ext uri="{FF2B5EF4-FFF2-40B4-BE49-F238E27FC236}">
                      <a16:creationId xmlns:a16="http://schemas.microsoft.com/office/drawing/2014/main" id="{23D65920-4F0F-45DB-A0F9-020FB8A84D7B}"/>
                    </a:ext>
                  </a:extLst>
                </p:cNvPr>
                <p:cNvSpPr/>
                <p:nvPr/>
              </p:nvSpPr>
              <p:spPr>
                <a:xfrm>
                  <a:off x="6756351" y="4041927"/>
                  <a:ext cx="4552" cy="270208"/>
                </a:xfrm>
                <a:custGeom>
                  <a:avLst/>
                  <a:gdLst>
                    <a:gd name="connsiteX0" fmla="*/ 4520 w 4552"/>
                    <a:gd name="connsiteY0" fmla="*/ 11847 h 270208"/>
                    <a:gd name="connsiteX1" fmla="*/ 0 w 4552"/>
                    <a:gd name="connsiteY1" fmla="*/ 0 h 270208"/>
                    <a:gd name="connsiteX2" fmla="*/ 0 w 4552"/>
                    <a:gd name="connsiteY2" fmla="*/ 0 h 270208"/>
                    <a:gd name="connsiteX3" fmla="*/ 48 w 4552"/>
                    <a:gd name="connsiteY3" fmla="*/ 15939 h 270208"/>
                    <a:gd name="connsiteX4" fmla="*/ 143 w 4552"/>
                    <a:gd name="connsiteY4" fmla="*/ 255697 h 270208"/>
                    <a:gd name="connsiteX5" fmla="*/ 2760 w 4552"/>
                    <a:gd name="connsiteY5" fmla="*/ 270209 h 270208"/>
                    <a:gd name="connsiteX6" fmla="*/ 4520 w 4552"/>
                    <a:gd name="connsiteY6" fmla="*/ 260931 h 270208"/>
                    <a:gd name="connsiteX7" fmla="*/ 4520 w 4552"/>
                    <a:gd name="connsiteY7" fmla="*/ 11847 h 270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52" h="270208">
                      <a:moveTo>
                        <a:pt x="4520" y="11847"/>
                      </a:moveTo>
                      <a:cubicBezTo>
                        <a:pt x="4520" y="7423"/>
                        <a:pt x="5234" y="2522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950" y="5281"/>
                        <a:pt x="48" y="10658"/>
                        <a:pt x="48" y="15939"/>
                      </a:cubicBezTo>
                      <a:cubicBezTo>
                        <a:pt x="285" y="95874"/>
                        <a:pt x="238" y="175762"/>
                        <a:pt x="143" y="255697"/>
                      </a:cubicBezTo>
                      <a:cubicBezTo>
                        <a:pt x="143" y="260740"/>
                        <a:pt x="285" y="265689"/>
                        <a:pt x="2760" y="270209"/>
                      </a:cubicBezTo>
                      <a:cubicBezTo>
                        <a:pt x="4282" y="267307"/>
                        <a:pt x="4520" y="264166"/>
                        <a:pt x="4520" y="260931"/>
                      </a:cubicBezTo>
                      <a:cubicBezTo>
                        <a:pt x="4282" y="177950"/>
                        <a:pt x="4282" y="94875"/>
                        <a:pt x="4520" y="11847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2" name="Freeform: Shape 225">
                  <a:extLst>
                    <a:ext uri="{FF2B5EF4-FFF2-40B4-BE49-F238E27FC236}">
                      <a16:creationId xmlns:a16="http://schemas.microsoft.com/office/drawing/2014/main" id="{778BE0FD-180F-4FB2-A2AC-D615B00D1FA9}"/>
                    </a:ext>
                  </a:extLst>
                </p:cNvPr>
                <p:cNvSpPr/>
                <p:nvPr/>
              </p:nvSpPr>
              <p:spPr>
                <a:xfrm>
                  <a:off x="6438704" y="3815643"/>
                  <a:ext cx="717370" cy="359888"/>
                </a:xfrm>
                <a:custGeom>
                  <a:avLst/>
                  <a:gdLst>
                    <a:gd name="connsiteX0" fmla="*/ 549173 w 717370"/>
                    <a:gd name="connsiteY0" fmla="*/ 355797 h 359888"/>
                    <a:gd name="connsiteX1" fmla="*/ 614406 w 717370"/>
                    <a:gd name="connsiteY1" fmla="*/ 355607 h 359888"/>
                    <a:gd name="connsiteX2" fmla="*/ 632296 w 717370"/>
                    <a:gd name="connsiteY2" fmla="*/ 359889 h 359888"/>
                    <a:gd name="connsiteX3" fmla="*/ 708853 w 717370"/>
                    <a:gd name="connsiteY3" fmla="*/ 307693 h 359888"/>
                    <a:gd name="connsiteX4" fmla="*/ 717370 w 717370"/>
                    <a:gd name="connsiteY4" fmla="*/ 290993 h 359888"/>
                    <a:gd name="connsiteX5" fmla="*/ 717370 w 717370"/>
                    <a:gd name="connsiteY5" fmla="*/ 136594 h 359888"/>
                    <a:gd name="connsiteX6" fmla="*/ 710423 w 717370"/>
                    <a:gd name="connsiteY6" fmla="*/ 118371 h 359888"/>
                    <a:gd name="connsiteX7" fmla="*/ 646713 w 717370"/>
                    <a:gd name="connsiteY7" fmla="*/ 43527 h 359888"/>
                    <a:gd name="connsiteX8" fmla="*/ 622495 w 717370"/>
                    <a:gd name="connsiteY8" fmla="*/ 32441 h 359888"/>
                    <a:gd name="connsiteX9" fmla="*/ 103250 w 717370"/>
                    <a:gd name="connsiteY9" fmla="*/ 32679 h 359888"/>
                    <a:gd name="connsiteX10" fmla="*/ 84789 w 717370"/>
                    <a:gd name="connsiteY10" fmla="*/ 23591 h 359888"/>
                    <a:gd name="connsiteX11" fmla="*/ 33878 w 717370"/>
                    <a:gd name="connsiteY11" fmla="*/ 1514 h 359888"/>
                    <a:gd name="connsiteX12" fmla="*/ 1 w 717370"/>
                    <a:gd name="connsiteY12" fmla="*/ 47476 h 359888"/>
                    <a:gd name="connsiteX13" fmla="*/ 30785 w 717370"/>
                    <a:gd name="connsiteY13" fmla="*/ 89061 h 359888"/>
                    <a:gd name="connsiteX14" fmla="*/ 84598 w 717370"/>
                    <a:gd name="connsiteY14" fmla="*/ 68079 h 359888"/>
                    <a:gd name="connsiteX15" fmla="*/ 100252 w 717370"/>
                    <a:gd name="connsiteY15" fmla="*/ 59133 h 359888"/>
                    <a:gd name="connsiteX16" fmla="*/ 614073 w 717370"/>
                    <a:gd name="connsiteY16" fmla="*/ 59181 h 359888"/>
                    <a:gd name="connsiteX17" fmla="*/ 630441 w 717370"/>
                    <a:gd name="connsiteY17" fmla="*/ 66175 h 359888"/>
                    <a:gd name="connsiteX18" fmla="*/ 685586 w 717370"/>
                    <a:gd name="connsiteY18" fmla="*/ 130361 h 359888"/>
                    <a:gd name="connsiteX19" fmla="*/ 690582 w 717370"/>
                    <a:gd name="connsiteY19" fmla="*/ 145349 h 359888"/>
                    <a:gd name="connsiteX20" fmla="*/ 690630 w 717370"/>
                    <a:gd name="connsiteY20" fmla="*/ 277908 h 359888"/>
                    <a:gd name="connsiteX21" fmla="*/ 683017 w 717370"/>
                    <a:gd name="connsiteY21" fmla="*/ 292468 h 359888"/>
                    <a:gd name="connsiteX22" fmla="*/ 626872 w 717370"/>
                    <a:gd name="connsiteY22" fmla="*/ 331103 h 359888"/>
                    <a:gd name="connsiteX23" fmla="*/ 612883 w 717370"/>
                    <a:gd name="connsiteY23" fmla="*/ 335004 h 359888"/>
                    <a:gd name="connsiteX24" fmla="*/ 514487 w 717370"/>
                    <a:gd name="connsiteY24" fmla="*/ 334767 h 359888"/>
                    <a:gd name="connsiteX25" fmla="*/ 549173 w 717370"/>
                    <a:gd name="connsiteY25" fmla="*/ 355797 h 359888"/>
                    <a:gd name="connsiteX26" fmla="*/ 45154 w 717370"/>
                    <a:gd name="connsiteY26" fmla="*/ 52758 h 359888"/>
                    <a:gd name="connsiteX27" fmla="*/ 38636 w 717370"/>
                    <a:gd name="connsiteY27" fmla="*/ 45954 h 359888"/>
                    <a:gd name="connsiteX28" fmla="*/ 45345 w 717370"/>
                    <a:gd name="connsiteY28" fmla="*/ 38817 h 359888"/>
                    <a:gd name="connsiteX29" fmla="*/ 52291 w 717370"/>
                    <a:gd name="connsiteY29" fmla="*/ 44954 h 359888"/>
                    <a:gd name="connsiteX30" fmla="*/ 45154 w 717370"/>
                    <a:gd name="connsiteY30" fmla="*/ 52758 h 359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717370" h="359888">
                      <a:moveTo>
                        <a:pt x="549173" y="355797"/>
                      </a:moveTo>
                      <a:cubicBezTo>
                        <a:pt x="570870" y="354703"/>
                        <a:pt x="592662" y="355416"/>
                        <a:pt x="614406" y="355607"/>
                      </a:cubicBezTo>
                      <a:cubicBezTo>
                        <a:pt x="620639" y="355654"/>
                        <a:pt x="627253" y="354703"/>
                        <a:pt x="632296" y="359889"/>
                      </a:cubicBezTo>
                      <a:cubicBezTo>
                        <a:pt x="657799" y="342427"/>
                        <a:pt x="683112" y="324727"/>
                        <a:pt x="708853" y="307693"/>
                      </a:cubicBezTo>
                      <a:cubicBezTo>
                        <a:pt x="715419" y="303363"/>
                        <a:pt x="717417" y="298558"/>
                        <a:pt x="717370" y="290993"/>
                      </a:cubicBezTo>
                      <a:cubicBezTo>
                        <a:pt x="717084" y="239511"/>
                        <a:pt x="717084" y="188076"/>
                        <a:pt x="717370" y="136594"/>
                      </a:cubicBezTo>
                      <a:cubicBezTo>
                        <a:pt x="717417" y="129219"/>
                        <a:pt x="715134" y="123795"/>
                        <a:pt x="710423" y="118371"/>
                      </a:cubicBezTo>
                      <a:cubicBezTo>
                        <a:pt x="688964" y="93629"/>
                        <a:pt x="667268" y="68983"/>
                        <a:pt x="646713" y="43527"/>
                      </a:cubicBezTo>
                      <a:cubicBezTo>
                        <a:pt x="639909" y="35105"/>
                        <a:pt x="632915" y="32441"/>
                        <a:pt x="622495" y="32441"/>
                      </a:cubicBezTo>
                      <a:cubicBezTo>
                        <a:pt x="449397" y="32726"/>
                        <a:pt x="276300" y="32631"/>
                        <a:pt x="103250" y="32679"/>
                      </a:cubicBezTo>
                      <a:cubicBezTo>
                        <a:pt x="95447" y="32679"/>
                        <a:pt x="89404" y="32774"/>
                        <a:pt x="84789" y="23591"/>
                      </a:cubicBezTo>
                      <a:cubicBezTo>
                        <a:pt x="75225" y="4464"/>
                        <a:pt x="54242" y="-3625"/>
                        <a:pt x="33878" y="1514"/>
                      </a:cubicBezTo>
                      <a:cubicBezTo>
                        <a:pt x="14655" y="6367"/>
                        <a:pt x="96" y="26160"/>
                        <a:pt x="1" y="47476"/>
                      </a:cubicBezTo>
                      <a:cubicBezTo>
                        <a:pt x="-95" y="67508"/>
                        <a:pt x="11848" y="83637"/>
                        <a:pt x="30785" y="89061"/>
                      </a:cubicBezTo>
                      <a:cubicBezTo>
                        <a:pt x="52672" y="95342"/>
                        <a:pt x="73750" y="87777"/>
                        <a:pt x="84598" y="68079"/>
                      </a:cubicBezTo>
                      <a:cubicBezTo>
                        <a:pt x="88548" y="60942"/>
                        <a:pt x="92735" y="59086"/>
                        <a:pt x="100252" y="59133"/>
                      </a:cubicBezTo>
                      <a:cubicBezTo>
                        <a:pt x="271542" y="59324"/>
                        <a:pt x="442784" y="59324"/>
                        <a:pt x="614073" y="59181"/>
                      </a:cubicBezTo>
                      <a:cubicBezTo>
                        <a:pt x="620877" y="59181"/>
                        <a:pt x="625778" y="60513"/>
                        <a:pt x="630441" y="66175"/>
                      </a:cubicBezTo>
                      <a:cubicBezTo>
                        <a:pt x="648426" y="87920"/>
                        <a:pt x="667030" y="109141"/>
                        <a:pt x="685586" y="130361"/>
                      </a:cubicBezTo>
                      <a:cubicBezTo>
                        <a:pt x="689488" y="134834"/>
                        <a:pt x="690582" y="139639"/>
                        <a:pt x="690582" y="145349"/>
                      </a:cubicBezTo>
                      <a:cubicBezTo>
                        <a:pt x="690439" y="189551"/>
                        <a:pt x="690392" y="233706"/>
                        <a:pt x="690630" y="277908"/>
                      </a:cubicBezTo>
                      <a:cubicBezTo>
                        <a:pt x="690677" y="284569"/>
                        <a:pt x="688631" y="288756"/>
                        <a:pt x="683017" y="292468"/>
                      </a:cubicBezTo>
                      <a:cubicBezTo>
                        <a:pt x="664080" y="305029"/>
                        <a:pt x="645381" y="317923"/>
                        <a:pt x="626872" y="331103"/>
                      </a:cubicBezTo>
                      <a:cubicBezTo>
                        <a:pt x="622447" y="334291"/>
                        <a:pt x="618022" y="335052"/>
                        <a:pt x="612883" y="335004"/>
                      </a:cubicBezTo>
                      <a:cubicBezTo>
                        <a:pt x="580100" y="334862"/>
                        <a:pt x="547318" y="334814"/>
                        <a:pt x="514487" y="334767"/>
                      </a:cubicBezTo>
                      <a:cubicBezTo>
                        <a:pt x="517818" y="355654"/>
                        <a:pt x="532187" y="356653"/>
                        <a:pt x="549173" y="355797"/>
                      </a:cubicBezTo>
                      <a:close/>
                      <a:moveTo>
                        <a:pt x="45154" y="52758"/>
                      </a:moveTo>
                      <a:cubicBezTo>
                        <a:pt x="41395" y="52900"/>
                        <a:pt x="38731" y="50331"/>
                        <a:pt x="38636" y="45954"/>
                      </a:cubicBezTo>
                      <a:cubicBezTo>
                        <a:pt x="38541" y="41576"/>
                        <a:pt x="40777" y="39435"/>
                        <a:pt x="45345" y="38817"/>
                      </a:cubicBezTo>
                      <a:cubicBezTo>
                        <a:pt x="48723" y="39150"/>
                        <a:pt x="51863" y="40910"/>
                        <a:pt x="52291" y="44954"/>
                      </a:cubicBezTo>
                      <a:cubicBezTo>
                        <a:pt x="52767" y="49808"/>
                        <a:pt x="49437" y="52615"/>
                        <a:pt x="45154" y="52758"/>
                      </a:cubicBezTo>
                      <a:close/>
                    </a:path>
                  </a:pathLst>
                </a:custGeom>
                <a:solidFill>
                  <a:srgbClr val="1D96C2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3" name="Freeform: Shape 263">
                  <a:extLst>
                    <a:ext uri="{FF2B5EF4-FFF2-40B4-BE49-F238E27FC236}">
                      <a16:creationId xmlns:a16="http://schemas.microsoft.com/office/drawing/2014/main" id="{724C7015-3871-416A-AC0B-1DE7B6894222}"/>
                    </a:ext>
                  </a:extLst>
                </p:cNvPr>
                <p:cNvSpPr/>
                <p:nvPr/>
              </p:nvSpPr>
              <p:spPr>
                <a:xfrm>
                  <a:off x="5943087" y="4213121"/>
                  <a:ext cx="1262615" cy="743567"/>
                </a:xfrm>
                <a:custGeom>
                  <a:avLst/>
                  <a:gdLst>
                    <a:gd name="connsiteX0" fmla="*/ 179074 w 1262615"/>
                    <a:gd name="connsiteY0" fmla="*/ 207897 h 743567"/>
                    <a:gd name="connsiteX1" fmla="*/ 171747 w 1262615"/>
                    <a:gd name="connsiteY1" fmla="*/ 213940 h 743567"/>
                    <a:gd name="connsiteX2" fmla="*/ 179169 w 1262615"/>
                    <a:gd name="connsiteY2" fmla="*/ 221600 h 743567"/>
                    <a:gd name="connsiteX3" fmla="*/ 185878 w 1262615"/>
                    <a:gd name="connsiteY3" fmla="*/ 214511 h 743567"/>
                    <a:gd name="connsiteX4" fmla="*/ 179074 w 1262615"/>
                    <a:gd name="connsiteY4" fmla="*/ 207897 h 743567"/>
                    <a:gd name="connsiteX5" fmla="*/ 453422 w 1262615"/>
                    <a:gd name="connsiteY5" fmla="*/ 175542 h 743567"/>
                    <a:gd name="connsiteX6" fmla="*/ 445334 w 1262615"/>
                    <a:gd name="connsiteY6" fmla="*/ 181870 h 743567"/>
                    <a:gd name="connsiteX7" fmla="*/ 450948 w 1262615"/>
                    <a:gd name="connsiteY7" fmla="*/ 189055 h 743567"/>
                    <a:gd name="connsiteX8" fmla="*/ 459513 w 1262615"/>
                    <a:gd name="connsiteY8" fmla="*/ 182727 h 743567"/>
                    <a:gd name="connsiteX9" fmla="*/ 453422 w 1262615"/>
                    <a:gd name="connsiteY9" fmla="*/ 175542 h 743567"/>
                    <a:gd name="connsiteX10" fmla="*/ 186354 w 1262615"/>
                    <a:gd name="connsiteY10" fmla="*/ 169833 h 743567"/>
                    <a:gd name="connsiteX11" fmla="*/ 223657 w 1262615"/>
                    <a:gd name="connsiteY11" fmla="*/ 207707 h 743567"/>
                    <a:gd name="connsiteX12" fmla="*/ 205005 w 1262615"/>
                    <a:gd name="connsiteY12" fmla="*/ 251480 h 743567"/>
                    <a:gd name="connsiteX13" fmla="*/ 197488 w 1262615"/>
                    <a:gd name="connsiteY13" fmla="*/ 267135 h 743567"/>
                    <a:gd name="connsiteX14" fmla="*/ 197155 w 1262615"/>
                    <a:gd name="connsiteY14" fmla="*/ 331368 h 743567"/>
                    <a:gd name="connsiteX15" fmla="*/ 203340 w 1262615"/>
                    <a:gd name="connsiteY15" fmla="*/ 346974 h 743567"/>
                    <a:gd name="connsiteX16" fmla="*/ 458181 w 1262615"/>
                    <a:gd name="connsiteY16" fmla="*/ 604384 h 743567"/>
                    <a:gd name="connsiteX17" fmla="*/ 476499 w 1262615"/>
                    <a:gd name="connsiteY17" fmla="*/ 610427 h 743567"/>
                    <a:gd name="connsiteX18" fmla="*/ 763982 w 1262615"/>
                    <a:gd name="connsiteY18" fmla="*/ 610275 h 743567"/>
                    <a:gd name="connsiteX19" fmla="*/ 752896 w 1262615"/>
                    <a:gd name="connsiteY19" fmla="*/ 616183 h 743567"/>
                    <a:gd name="connsiteX20" fmla="*/ 669414 w 1262615"/>
                    <a:gd name="connsiteY20" fmla="*/ 650519 h 743567"/>
                    <a:gd name="connsiteX21" fmla="*/ 458323 w 1262615"/>
                    <a:gd name="connsiteY21" fmla="*/ 650537 h 743567"/>
                    <a:gd name="connsiteX22" fmla="*/ 440338 w 1262615"/>
                    <a:gd name="connsiteY22" fmla="*/ 643114 h 743567"/>
                    <a:gd name="connsiteX23" fmla="*/ 163087 w 1262615"/>
                    <a:gd name="connsiteY23" fmla="*/ 363627 h 743567"/>
                    <a:gd name="connsiteX24" fmla="*/ 156807 w 1262615"/>
                    <a:gd name="connsiteY24" fmla="*/ 348069 h 743567"/>
                    <a:gd name="connsiteX25" fmla="*/ 157235 w 1262615"/>
                    <a:gd name="connsiteY25" fmla="*/ 267420 h 743567"/>
                    <a:gd name="connsiteX26" fmla="*/ 149289 w 1262615"/>
                    <a:gd name="connsiteY26" fmla="*/ 248816 h 743567"/>
                    <a:gd name="connsiteX27" fmla="*/ 137299 w 1262615"/>
                    <a:gd name="connsiteY27" fmla="*/ 195859 h 743567"/>
                    <a:gd name="connsiteX28" fmla="*/ 186354 w 1262615"/>
                    <a:gd name="connsiteY28" fmla="*/ 169833 h 743567"/>
                    <a:gd name="connsiteX29" fmla="*/ 456164 w 1262615"/>
                    <a:gd name="connsiteY29" fmla="*/ 137037 h 743567"/>
                    <a:gd name="connsiteX30" fmla="*/ 487775 w 1262615"/>
                    <a:gd name="connsiteY30" fmla="*/ 153227 h 743567"/>
                    <a:gd name="connsiteX31" fmla="*/ 477355 w 1262615"/>
                    <a:gd name="connsiteY31" fmla="*/ 219887 h 743567"/>
                    <a:gd name="connsiteX32" fmla="*/ 468267 w 1262615"/>
                    <a:gd name="connsiteY32" fmla="*/ 237349 h 743567"/>
                    <a:gd name="connsiteX33" fmla="*/ 468315 w 1262615"/>
                    <a:gd name="connsiteY33" fmla="*/ 311146 h 743567"/>
                    <a:gd name="connsiteX34" fmla="*/ 474881 w 1262615"/>
                    <a:gd name="connsiteY34" fmla="*/ 328085 h 743567"/>
                    <a:gd name="connsiteX35" fmla="*/ 551771 w 1262615"/>
                    <a:gd name="connsiteY35" fmla="*/ 411445 h 743567"/>
                    <a:gd name="connsiteX36" fmla="*/ 565665 w 1262615"/>
                    <a:gd name="connsiteY36" fmla="*/ 418107 h 743567"/>
                    <a:gd name="connsiteX37" fmla="*/ 996219 w 1262615"/>
                    <a:gd name="connsiteY37" fmla="*/ 417917 h 743567"/>
                    <a:gd name="connsiteX38" fmla="*/ 1002690 w 1262615"/>
                    <a:gd name="connsiteY38" fmla="*/ 416394 h 743567"/>
                    <a:gd name="connsiteX39" fmla="*/ 1010446 w 1262615"/>
                    <a:gd name="connsiteY39" fmla="*/ 418154 h 743567"/>
                    <a:gd name="connsiteX40" fmla="*/ 1032713 w 1262615"/>
                    <a:gd name="connsiteY40" fmla="*/ 429621 h 743567"/>
                    <a:gd name="connsiteX41" fmla="*/ 1033105 w 1262615"/>
                    <a:gd name="connsiteY41" fmla="*/ 435439 h 743567"/>
                    <a:gd name="connsiteX42" fmla="*/ 1032357 w 1262615"/>
                    <a:gd name="connsiteY42" fmla="*/ 436152 h 743567"/>
                    <a:gd name="connsiteX43" fmla="*/ 1004873 w 1262615"/>
                    <a:gd name="connsiteY43" fmla="*/ 457410 h 743567"/>
                    <a:gd name="connsiteX44" fmla="*/ 552009 w 1262615"/>
                    <a:gd name="connsiteY44" fmla="*/ 457598 h 743567"/>
                    <a:gd name="connsiteX45" fmla="*/ 531074 w 1262615"/>
                    <a:gd name="connsiteY45" fmla="*/ 448130 h 743567"/>
                    <a:gd name="connsiteX46" fmla="*/ 434057 w 1262615"/>
                    <a:gd name="connsiteY46" fmla="*/ 342454 h 743567"/>
                    <a:gd name="connsiteX47" fmla="*/ 427777 w 1262615"/>
                    <a:gd name="connsiteY47" fmla="*/ 325420 h 743567"/>
                    <a:gd name="connsiteX48" fmla="*/ 428015 w 1262615"/>
                    <a:gd name="connsiteY48" fmla="*/ 232496 h 743567"/>
                    <a:gd name="connsiteX49" fmla="*/ 421020 w 1262615"/>
                    <a:gd name="connsiteY49" fmla="*/ 214701 h 743567"/>
                    <a:gd name="connsiteX50" fmla="*/ 421877 w 1262615"/>
                    <a:gd name="connsiteY50" fmla="*/ 148183 h 743567"/>
                    <a:gd name="connsiteX51" fmla="*/ 456164 w 1262615"/>
                    <a:gd name="connsiteY51" fmla="*/ 137037 h 743567"/>
                    <a:gd name="connsiteX52" fmla="*/ 301451 w 1262615"/>
                    <a:gd name="connsiteY52" fmla="*/ 71960 h 743567"/>
                    <a:gd name="connsiteX53" fmla="*/ 293934 w 1262615"/>
                    <a:gd name="connsiteY53" fmla="*/ 78336 h 743567"/>
                    <a:gd name="connsiteX54" fmla="*/ 300167 w 1262615"/>
                    <a:gd name="connsiteY54" fmla="*/ 85473 h 743567"/>
                    <a:gd name="connsiteX55" fmla="*/ 307399 w 1262615"/>
                    <a:gd name="connsiteY55" fmla="*/ 79335 h 743567"/>
                    <a:gd name="connsiteX56" fmla="*/ 301451 w 1262615"/>
                    <a:gd name="connsiteY56" fmla="*/ 71960 h 743567"/>
                    <a:gd name="connsiteX57" fmla="*/ 1008201 w 1262615"/>
                    <a:gd name="connsiteY57" fmla="*/ 57334 h 743567"/>
                    <a:gd name="connsiteX58" fmla="*/ 1100793 w 1262615"/>
                    <a:gd name="connsiteY58" fmla="*/ 63852 h 743567"/>
                    <a:gd name="connsiteX59" fmla="*/ 1123822 w 1262615"/>
                    <a:gd name="connsiteY59" fmla="*/ 75748 h 743567"/>
                    <a:gd name="connsiteX60" fmla="*/ 1232358 w 1262615"/>
                    <a:gd name="connsiteY60" fmla="*/ 196931 h 743567"/>
                    <a:gd name="connsiteX61" fmla="*/ 1217344 w 1262615"/>
                    <a:gd name="connsiteY61" fmla="*/ 220778 h 743567"/>
                    <a:gd name="connsiteX62" fmla="*/ 1107787 w 1262615"/>
                    <a:gd name="connsiteY62" fmla="*/ 98539 h 743567"/>
                    <a:gd name="connsiteX63" fmla="*/ 1091752 w 1262615"/>
                    <a:gd name="connsiteY63" fmla="*/ 90498 h 743567"/>
                    <a:gd name="connsiteX64" fmla="*/ 991120 w 1262615"/>
                    <a:gd name="connsiteY64" fmla="*/ 82219 h 743567"/>
                    <a:gd name="connsiteX65" fmla="*/ 1008201 w 1262615"/>
                    <a:gd name="connsiteY65" fmla="*/ 57334 h 743567"/>
                    <a:gd name="connsiteX66" fmla="*/ 44898 w 1262615"/>
                    <a:gd name="connsiteY66" fmla="*/ 39938 h 743567"/>
                    <a:gd name="connsiteX67" fmla="*/ 38903 w 1262615"/>
                    <a:gd name="connsiteY67" fmla="*/ 47266 h 743567"/>
                    <a:gd name="connsiteX68" fmla="*/ 45612 w 1262615"/>
                    <a:gd name="connsiteY68" fmla="*/ 53879 h 743567"/>
                    <a:gd name="connsiteX69" fmla="*/ 52654 w 1262615"/>
                    <a:gd name="connsiteY69" fmla="*/ 47266 h 743567"/>
                    <a:gd name="connsiteX70" fmla="*/ 44898 w 1262615"/>
                    <a:gd name="connsiteY70" fmla="*/ 39938 h 743567"/>
                    <a:gd name="connsiteX71" fmla="*/ 305513 w 1262615"/>
                    <a:gd name="connsiteY71" fmla="*/ 33527 h 743567"/>
                    <a:gd name="connsiteX72" fmla="*/ 337374 w 1262615"/>
                    <a:gd name="connsiteY72" fmla="*/ 51405 h 743567"/>
                    <a:gd name="connsiteX73" fmla="*/ 324337 w 1262615"/>
                    <a:gd name="connsiteY73" fmla="*/ 117780 h 743567"/>
                    <a:gd name="connsiteX74" fmla="*/ 316201 w 1262615"/>
                    <a:gd name="connsiteY74" fmla="*/ 132863 h 743567"/>
                    <a:gd name="connsiteX75" fmla="*/ 316154 w 1262615"/>
                    <a:gd name="connsiteY75" fmla="*/ 318712 h 743567"/>
                    <a:gd name="connsiteX76" fmla="*/ 323100 w 1262615"/>
                    <a:gd name="connsiteY76" fmla="*/ 335460 h 743567"/>
                    <a:gd name="connsiteX77" fmla="*/ 493248 w 1262615"/>
                    <a:gd name="connsiteY77" fmla="*/ 513078 h 743567"/>
                    <a:gd name="connsiteX78" fmla="*/ 512423 w 1262615"/>
                    <a:gd name="connsiteY78" fmla="*/ 520310 h 743567"/>
                    <a:gd name="connsiteX79" fmla="*/ 919354 w 1262615"/>
                    <a:gd name="connsiteY79" fmla="*/ 520197 h 743567"/>
                    <a:gd name="connsiteX80" fmla="*/ 855945 w 1262615"/>
                    <a:gd name="connsiteY80" fmla="*/ 560689 h 743567"/>
                    <a:gd name="connsiteX81" fmla="*/ 495151 w 1262615"/>
                    <a:gd name="connsiteY81" fmla="*/ 560753 h 743567"/>
                    <a:gd name="connsiteX82" fmla="*/ 476119 w 1262615"/>
                    <a:gd name="connsiteY82" fmla="*/ 552807 h 743567"/>
                    <a:gd name="connsiteX83" fmla="*/ 286654 w 1262615"/>
                    <a:gd name="connsiteY83" fmla="*/ 355824 h 743567"/>
                    <a:gd name="connsiteX84" fmla="*/ 276852 w 1262615"/>
                    <a:gd name="connsiteY84" fmla="*/ 331939 h 743567"/>
                    <a:gd name="connsiteX85" fmla="*/ 277233 w 1262615"/>
                    <a:gd name="connsiteY85" fmla="*/ 129675 h 743567"/>
                    <a:gd name="connsiteX86" fmla="*/ 269905 w 1262615"/>
                    <a:gd name="connsiteY86" fmla="*/ 112022 h 743567"/>
                    <a:gd name="connsiteX87" fmla="*/ 270762 w 1262615"/>
                    <a:gd name="connsiteY87" fmla="*/ 44411 h 743567"/>
                    <a:gd name="connsiteX88" fmla="*/ 305513 w 1262615"/>
                    <a:gd name="connsiteY88" fmla="*/ 33527 h 743567"/>
                    <a:gd name="connsiteX89" fmla="*/ 49537 w 1262615"/>
                    <a:gd name="connsiteY89" fmla="*/ 1416 h 743567"/>
                    <a:gd name="connsiteX90" fmla="*/ 81107 w 1262615"/>
                    <a:gd name="connsiteY90" fmla="*/ 18575 h 743567"/>
                    <a:gd name="connsiteX91" fmla="*/ 71162 w 1262615"/>
                    <a:gd name="connsiteY91" fmla="*/ 84188 h 743567"/>
                    <a:gd name="connsiteX92" fmla="*/ 61123 w 1262615"/>
                    <a:gd name="connsiteY92" fmla="*/ 103648 h 743567"/>
                    <a:gd name="connsiteX93" fmla="*/ 61171 w 1262615"/>
                    <a:gd name="connsiteY93" fmla="*/ 345499 h 743567"/>
                    <a:gd name="connsiteX94" fmla="*/ 67832 w 1262615"/>
                    <a:gd name="connsiteY94" fmla="*/ 363627 h 743567"/>
                    <a:gd name="connsiteX95" fmla="*/ 398468 w 1262615"/>
                    <a:gd name="connsiteY95" fmla="*/ 697737 h 743567"/>
                    <a:gd name="connsiteX96" fmla="*/ 424589 w 1262615"/>
                    <a:gd name="connsiteY96" fmla="*/ 708395 h 743567"/>
                    <a:gd name="connsiteX97" fmla="*/ 517962 w 1262615"/>
                    <a:gd name="connsiteY97" fmla="*/ 708356 h 743567"/>
                    <a:gd name="connsiteX98" fmla="*/ 395088 w 1262615"/>
                    <a:gd name="connsiteY98" fmla="*/ 743567 h 743567"/>
                    <a:gd name="connsiteX99" fmla="*/ 382195 w 1262615"/>
                    <a:gd name="connsiteY99" fmla="*/ 738323 h 743567"/>
                    <a:gd name="connsiteX100" fmla="*/ 29768 w 1262615"/>
                    <a:gd name="connsiteY100" fmla="*/ 381613 h 743567"/>
                    <a:gd name="connsiteX101" fmla="*/ 21489 w 1262615"/>
                    <a:gd name="connsiteY101" fmla="*/ 361344 h 743567"/>
                    <a:gd name="connsiteX102" fmla="*/ 21822 w 1262615"/>
                    <a:gd name="connsiteY102" fmla="*/ 100365 h 743567"/>
                    <a:gd name="connsiteX103" fmla="*/ 13400 w 1262615"/>
                    <a:gd name="connsiteY103" fmla="*/ 79097 h 743567"/>
                    <a:gd name="connsiteX104" fmla="*/ 15541 w 1262615"/>
                    <a:gd name="connsiteY104" fmla="*/ 12342 h 743567"/>
                    <a:gd name="connsiteX105" fmla="*/ 49537 w 1262615"/>
                    <a:gd name="connsiteY105" fmla="*/ 1416 h 743567"/>
                    <a:gd name="connsiteX106" fmla="*/ 1010390 w 1262615"/>
                    <a:gd name="connsiteY106" fmla="*/ 0 h 743567"/>
                    <a:gd name="connsiteX107" fmla="*/ 1130626 w 1262615"/>
                    <a:gd name="connsiteY107" fmla="*/ 95 h 743567"/>
                    <a:gd name="connsiteX108" fmla="*/ 1148088 w 1262615"/>
                    <a:gd name="connsiteY108" fmla="*/ 7898 h 743567"/>
                    <a:gd name="connsiteX109" fmla="*/ 1262615 w 1262615"/>
                    <a:gd name="connsiteY109" fmla="*/ 136788 h 743567"/>
                    <a:gd name="connsiteX110" fmla="*/ 1250677 w 1262615"/>
                    <a:gd name="connsiteY110" fmla="*/ 163543 h 743567"/>
                    <a:gd name="connsiteX111" fmla="*/ 1130293 w 1262615"/>
                    <a:gd name="connsiteY111" fmla="*/ 28263 h 743567"/>
                    <a:gd name="connsiteX112" fmla="*/ 1115305 w 1262615"/>
                    <a:gd name="connsiteY112" fmla="*/ 21221 h 743567"/>
                    <a:gd name="connsiteX113" fmla="*/ 1044553 w 1262615"/>
                    <a:gd name="connsiteY113" fmla="*/ 21221 h 743567"/>
                    <a:gd name="connsiteX114" fmla="*/ 1010390 w 1262615"/>
                    <a:gd name="connsiteY114" fmla="*/ 0 h 743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</a:cxnLst>
                  <a:rect l="l" t="t" r="r" b="b"/>
                  <a:pathLst>
                    <a:path w="1262615" h="743567">
                      <a:moveTo>
                        <a:pt x="179074" y="207897"/>
                      </a:moveTo>
                      <a:cubicBezTo>
                        <a:pt x="174935" y="207849"/>
                        <a:pt x="171889" y="209895"/>
                        <a:pt x="171747" y="213940"/>
                      </a:cubicBezTo>
                      <a:cubicBezTo>
                        <a:pt x="171604" y="218412"/>
                        <a:pt x="174602" y="221695"/>
                        <a:pt x="179169" y="221600"/>
                      </a:cubicBezTo>
                      <a:cubicBezTo>
                        <a:pt x="183071" y="221505"/>
                        <a:pt x="185783" y="218269"/>
                        <a:pt x="185878" y="214511"/>
                      </a:cubicBezTo>
                      <a:cubicBezTo>
                        <a:pt x="185973" y="210609"/>
                        <a:pt x="183356" y="208087"/>
                        <a:pt x="179074" y="207897"/>
                      </a:cubicBezTo>
                      <a:close/>
                      <a:moveTo>
                        <a:pt x="453422" y="175542"/>
                      </a:moveTo>
                      <a:cubicBezTo>
                        <a:pt x="449235" y="175066"/>
                        <a:pt x="446571" y="176922"/>
                        <a:pt x="445334" y="181870"/>
                      </a:cubicBezTo>
                      <a:cubicBezTo>
                        <a:pt x="445334" y="185058"/>
                        <a:pt x="447094" y="188103"/>
                        <a:pt x="450948" y="189055"/>
                      </a:cubicBezTo>
                      <a:cubicBezTo>
                        <a:pt x="455944" y="190292"/>
                        <a:pt x="458799" y="186914"/>
                        <a:pt x="459513" y="182727"/>
                      </a:cubicBezTo>
                      <a:cubicBezTo>
                        <a:pt x="460226" y="178778"/>
                        <a:pt x="457657" y="176018"/>
                        <a:pt x="453422" y="175542"/>
                      </a:cubicBezTo>
                      <a:close/>
                      <a:moveTo>
                        <a:pt x="186354" y="169833"/>
                      </a:moveTo>
                      <a:cubicBezTo>
                        <a:pt x="205671" y="172307"/>
                        <a:pt x="220041" y="186581"/>
                        <a:pt x="223657" y="207707"/>
                      </a:cubicBezTo>
                      <a:cubicBezTo>
                        <a:pt x="226797" y="226120"/>
                        <a:pt x="219803" y="241060"/>
                        <a:pt x="205005" y="251480"/>
                      </a:cubicBezTo>
                      <a:cubicBezTo>
                        <a:pt x="198677" y="255953"/>
                        <a:pt x="197440" y="260378"/>
                        <a:pt x="197488" y="267135"/>
                      </a:cubicBezTo>
                      <a:cubicBezTo>
                        <a:pt x="197678" y="288546"/>
                        <a:pt x="197630" y="309957"/>
                        <a:pt x="197155" y="331368"/>
                      </a:cubicBezTo>
                      <a:cubicBezTo>
                        <a:pt x="197012" y="337744"/>
                        <a:pt x="198772" y="342359"/>
                        <a:pt x="203340" y="346974"/>
                      </a:cubicBezTo>
                      <a:cubicBezTo>
                        <a:pt x="288461" y="432619"/>
                        <a:pt x="373440" y="518359"/>
                        <a:pt x="458181" y="604384"/>
                      </a:cubicBezTo>
                      <a:cubicBezTo>
                        <a:pt x="463843" y="610141"/>
                        <a:pt x="469647" y="610427"/>
                        <a:pt x="476499" y="610427"/>
                      </a:cubicBezTo>
                      <a:lnTo>
                        <a:pt x="763982" y="610275"/>
                      </a:lnTo>
                      <a:lnTo>
                        <a:pt x="752896" y="616183"/>
                      </a:lnTo>
                      <a:lnTo>
                        <a:pt x="669414" y="650519"/>
                      </a:lnTo>
                      <a:lnTo>
                        <a:pt x="458323" y="650537"/>
                      </a:lnTo>
                      <a:cubicBezTo>
                        <a:pt x="450948" y="650537"/>
                        <a:pt x="445572" y="648443"/>
                        <a:pt x="440338" y="643114"/>
                      </a:cubicBezTo>
                      <a:cubicBezTo>
                        <a:pt x="348080" y="549809"/>
                        <a:pt x="255631" y="456647"/>
                        <a:pt x="163087" y="363627"/>
                      </a:cubicBezTo>
                      <a:cubicBezTo>
                        <a:pt x="158519" y="359012"/>
                        <a:pt x="156711" y="354444"/>
                        <a:pt x="156807" y="348069"/>
                      </a:cubicBezTo>
                      <a:cubicBezTo>
                        <a:pt x="157187" y="321186"/>
                        <a:pt x="156807" y="294303"/>
                        <a:pt x="157235" y="267420"/>
                      </a:cubicBezTo>
                      <a:cubicBezTo>
                        <a:pt x="157330" y="259712"/>
                        <a:pt x="155807" y="254240"/>
                        <a:pt x="149289" y="248816"/>
                      </a:cubicBezTo>
                      <a:cubicBezTo>
                        <a:pt x="132636" y="234923"/>
                        <a:pt x="128782" y="215034"/>
                        <a:pt x="137299" y="195859"/>
                      </a:cubicBezTo>
                      <a:cubicBezTo>
                        <a:pt x="145958" y="176446"/>
                        <a:pt x="163848" y="166978"/>
                        <a:pt x="186354" y="169833"/>
                      </a:cubicBezTo>
                      <a:close/>
                      <a:moveTo>
                        <a:pt x="456164" y="137037"/>
                      </a:moveTo>
                      <a:cubicBezTo>
                        <a:pt x="468303" y="137965"/>
                        <a:pt x="479996" y="143449"/>
                        <a:pt x="487775" y="153227"/>
                      </a:cubicBezTo>
                      <a:cubicBezTo>
                        <a:pt x="504904" y="174686"/>
                        <a:pt x="500670" y="204566"/>
                        <a:pt x="477355" y="219887"/>
                      </a:cubicBezTo>
                      <a:cubicBezTo>
                        <a:pt x="470218" y="224550"/>
                        <a:pt x="468077" y="229260"/>
                        <a:pt x="468267" y="237349"/>
                      </a:cubicBezTo>
                      <a:cubicBezTo>
                        <a:pt x="468791" y="261948"/>
                        <a:pt x="468696" y="286547"/>
                        <a:pt x="468315" y="311146"/>
                      </a:cubicBezTo>
                      <a:cubicBezTo>
                        <a:pt x="468172" y="317998"/>
                        <a:pt x="470171" y="323041"/>
                        <a:pt x="474881" y="328085"/>
                      </a:cubicBezTo>
                      <a:cubicBezTo>
                        <a:pt x="500717" y="355681"/>
                        <a:pt x="526268" y="383516"/>
                        <a:pt x="551771" y="411445"/>
                      </a:cubicBezTo>
                      <a:cubicBezTo>
                        <a:pt x="555673" y="415728"/>
                        <a:pt x="559527" y="418250"/>
                        <a:pt x="565665" y="418107"/>
                      </a:cubicBezTo>
                      <a:cubicBezTo>
                        <a:pt x="709167" y="417964"/>
                        <a:pt x="852717" y="418012"/>
                        <a:pt x="996219" y="417917"/>
                      </a:cubicBezTo>
                      <a:cubicBezTo>
                        <a:pt x="998360" y="417917"/>
                        <a:pt x="1000549" y="416917"/>
                        <a:pt x="1002690" y="416394"/>
                      </a:cubicBezTo>
                      <a:cubicBezTo>
                        <a:pt x="1005307" y="417013"/>
                        <a:pt x="1007877" y="418250"/>
                        <a:pt x="1010446" y="418154"/>
                      </a:cubicBezTo>
                      <a:cubicBezTo>
                        <a:pt x="1020057" y="417917"/>
                        <a:pt x="1028193" y="420010"/>
                        <a:pt x="1032713" y="429621"/>
                      </a:cubicBezTo>
                      <a:lnTo>
                        <a:pt x="1033105" y="435439"/>
                      </a:lnTo>
                      <a:lnTo>
                        <a:pt x="1032357" y="436152"/>
                      </a:lnTo>
                      <a:lnTo>
                        <a:pt x="1004873" y="457410"/>
                      </a:lnTo>
                      <a:lnTo>
                        <a:pt x="552009" y="457598"/>
                      </a:lnTo>
                      <a:cubicBezTo>
                        <a:pt x="542874" y="457646"/>
                        <a:pt x="537021" y="454696"/>
                        <a:pt x="531074" y="448130"/>
                      </a:cubicBezTo>
                      <a:cubicBezTo>
                        <a:pt x="499004" y="412683"/>
                        <a:pt x="466650" y="377473"/>
                        <a:pt x="434057" y="342454"/>
                      </a:cubicBezTo>
                      <a:cubicBezTo>
                        <a:pt x="429252" y="337315"/>
                        <a:pt x="427729" y="332177"/>
                        <a:pt x="427777" y="325420"/>
                      </a:cubicBezTo>
                      <a:cubicBezTo>
                        <a:pt x="428062" y="294445"/>
                        <a:pt x="427777" y="263471"/>
                        <a:pt x="428015" y="232496"/>
                      </a:cubicBezTo>
                      <a:cubicBezTo>
                        <a:pt x="428062" y="225359"/>
                        <a:pt x="426730" y="220125"/>
                        <a:pt x="421020" y="214701"/>
                      </a:cubicBezTo>
                      <a:cubicBezTo>
                        <a:pt x="401417" y="196192"/>
                        <a:pt x="402226" y="165502"/>
                        <a:pt x="421877" y="148183"/>
                      </a:cubicBezTo>
                      <a:cubicBezTo>
                        <a:pt x="431440" y="139737"/>
                        <a:pt x="444025" y="136109"/>
                        <a:pt x="456164" y="137037"/>
                      </a:cubicBezTo>
                      <a:close/>
                      <a:moveTo>
                        <a:pt x="301451" y="71960"/>
                      </a:moveTo>
                      <a:cubicBezTo>
                        <a:pt x="297074" y="72103"/>
                        <a:pt x="294362" y="74196"/>
                        <a:pt x="293934" y="78336"/>
                      </a:cubicBezTo>
                      <a:cubicBezTo>
                        <a:pt x="293458" y="82665"/>
                        <a:pt x="295980" y="85092"/>
                        <a:pt x="300167" y="85473"/>
                      </a:cubicBezTo>
                      <a:cubicBezTo>
                        <a:pt x="304449" y="85853"/>
                        <a:pt x="307066" y="83665"/>
                        <a:pt x="307399" y="79335"/>
                      </a:cubicBezTo>
                      <a:cubicBezTo>
                        <a:pt x="307684" y="75148"/>
                        <a:pt x="305496" y="72674"/>
                        <a:pt x="301451" y="71960"/>
                      </a:cubicBezTo>
                      <a:close/>
                      <a:moveTo>
                        <a:pt x="1008201" y="57334"/>
                      </a:moveTo>
                      <a:cubicBezTo>
                        <a:pt x="1039081" y="59523"/>
                        <a:pt x="1069913" y="61711"/>
                        <a:pt x="1100793" y="63852"/>
                      </a:cubicBezTo>
                      <a:cubicBezTo>
                        <a:pt x="1110214" y="64519"/>
                        <a:pt x="1117160" y="68230"/>
                        <a:pt x="1123822" y="75748"/>
                      </a:cubicBezTo>
                      <a:lnTo>
                        <a:pt x="1232358" y="196931"/>
                      </a:lnTo>
                      <a:lnTo>
                        <a:pt x="1217344" y="220778"/>
                      </a:lnTo>
                      <a:lnTo>
                        <a:pt x="1107787" y="98539"/>
                      </a:lnTo>
                      <a:cubicBezTo>
                        <a:pt x="1103219" y="93448"/>
                        <a:pt x="1098794" y="90973"/>
                        <a:pt x="1091752" y="90498"/>
                      </a:cubicBezTo>
                      <a:cubicBezTo>
                        <a:pt x="1058161" y="88166"/>
                        <a:pt x="1024664" y="85073"/>
                        <a:pt x="991120" y="82219"/>
                      </a:cubicBezTo>
                      <a:cubicBezTo>
                        <a:pt x="995069" y="72750"/>
                        <a:pt x="1002492" y="65613"/>
                        <a:pt x="1008201" y="57334"/>
                      </a:cubicBezTo>
                      <a:close/>
                      <a:moveTo>
                        <a:pt x="44898" y="39938"/>
                      </a:moveTo>
                      <a:cubicBezTo>
                        <a:pt x="40901" y="40129"/>
                        <a:pt x="38808" y="43078"/>
                        <a:pt x="38903" y="47266"/>
                      </a:cubicBezTo>
                      <a:cubicBezTo>
                        <a:pt x="38855" y="51786"/>
                        <a:pt x="41805" y="54022"/>
                        <a:pt x="45612" y="53879"/>
                      </a:cubicBezTo>
                      <a:cubicBezTo>
                        <a:pt x="49275" y="53784"/>
                        <a:pt x="52749" y="51405"/>
                        <a:pt x="52654" y="47266"/>
                      </a:cubicBezTo>
                      <a:cubicBezTo>
                        <a:pt x="52606" y="42745"/>
                        <a:pt x="49418" y="39748"/>
                        <a:pt x="44898" y="39938"/>
                      </a:cubicBezTo>
                      <a:close/>
                      <a:moveTo>
                        <a:pt x="305513" y="33527"/>
                      </a:moveTo>
                      <a:cubicBezTo>
                        <a:pt x="317616" y="34799"/>
                        <a:pt x="329238" y="40866"/>
                        <a:pt x="337374" y="51405"/>
                      </a:cubicBezTo>
                      <a:cubicBezTo>
                        <a:pt x="353599" y="72483"/>
                        <a:pt x="348032" y="103173"/>
                        <a:pt x="324337" y="117780"/>
                      </a:cubicBezTo>
                      <a:cubicBezTo>
                        <a:pt x="317724" y="121824"/>
                        <a:pt x="316201" y="125916"/>
                        <a:pt x="316201" y="132863"/>
                      </a:cubicBezTo>
                      <a:cubicBezTo>
                        <a:pt x="316391" y="194812"/>
                        <a:pt x="316439" y="256762"/>
                        <a:pt x="316154" y="318712"/>
                      </a:cubicBezTo>
                      <a:cubicBezTo>
                        <a:pt x="316106" y="325706"/>
                        <a:pt x="318342" y="330559"/>
                        <a:pt x="323100" y="335460"/>
                      </a:cubicBezTo>
                      <a:cubicBezTo>
                        <a:pt x="380006" y="394507"/>
                        <a:pt x="436770" y="453650"/>
                        <a:pt x="493248" y="513078"/>
                      </a:cubicBezTo>
                      <a:cubicBezTo>
                        <a:pt x="498910" y="519073"/>
                        <a:pt x="504810" y="520310"/>
                        <a:pt x="512423" y="520310"/>
                      </a:cubicBezTo>
                      <a:lnTo>
                        <a:pt x="919354" y="520197"/>
                      </a:lnTo>
                      <a:lnTo>
                        <a:pt x="855945" y="560689"/>
                      </a:lnTo>
                      <a:lnTo>
                        <a:pt x="495151" y="560753"/>
                      </a:lnTo>
                      <a:cubicBezTo>
                        <a:pt x="487205" y="560753"/>
                        <a:pt x="481638" y="558564"/>
                        <a:pt x="476119" y="552807"/>
                      </a:cubicBezTo>
                      <a:cubicBezTo>
                        <a:pt x="413170" y="486956"/>
                        <a:pt x="350031" y="421295"/>
                        <a:pt x="286654" y="355824"/>
                      </a:cubicBezTo>
                      <a:cubicBezTo>
                        <a:pt x="279897" y="348782"/>
                        <a:pt x="276757" y="341931"/>
                        <a:pt x="276852" y="331939"/>
                      </a:cubicBezTo>
                      <a:cubicBezTo>
                        <a:pt x="277328" y="264518"/>
                        <a:pt x="277043" y="197096"/>
                        <a:pt x="277233" y="129675"/>
                      </a:cubicBezTo>
                      <a:cubicBezTo>
                        <a:pt x="277280" y="122395"/>
                        <a:pt x="275520" y="117304"/>
                        <a:pt x="269905" y="112022"/>
                      </a:cubicBezTo>
                      <a:cubicBezTo>
                        <a:pt x="249731" y="93038"/>
                        <a:pt x="250493" y="61778"/>
                        <a:pt x="270762" y="44411"/>
                      </a:cubicBezTo>
                      <a:cubicBezTo>
                        <a:pt x="280825" y="35775"/>
                        <a:pt x="293410" y="32254"/>
                        <a:pt x="305513" y="33527"/>
                      </a:cubicBezTo>
                      <a:close/>
                      <a:moveTo>
                        <a:pt x="49537" y="1416"/>
                      </a:moveTo>
                      <a:cubicBezTo>
                        <a:pt x="61396" y="2540"/>
                        <a:pt x="72851" y="8345"/>
                        <a:pt x="81107" y="18575"/>
                      </a:cubicBezTo>
                      <a:cubicBezTo>
                        <a:pt x="97807" y="39272"/>
                        <a:pt x="94001" y="69819"/>
                        <a:pt x="71162" y="84188"/>
                      </a:cubicBezTo>
                      <a:cubicBezTo>
                        <a:pt x="62646" y="89565"/>
                        <a:pt x="61075" y="94894"/>
                        <a:pt x="61123" y="103648"/>
                      </a:cubicBezTo>
                      <a:cubicBezTo>
                        <a:pt x="61361" y="184249"/>
                        <a:pt x="61313" y="264898"/>
                        <a:pt x="61171" y="345499"/>
                      </a:cubicBezTo>
                      <a:cubicBezTo>
                        <a:pt x="61171" y="352589"/>
                        <a:pt x="62408" y="358156"/>
                        <a:pt x="67832" y="363627"/>
                      </a:cubicBezTo>
                      <a:cubicBezTo>
                        <a:pt x="178218" y="474823"/>
                        <a:pt x="288510" y="586161"/>
                        <a:pt x="398468" y="697737"/>
                      </a:cubicBezTo>
                      <a:cubicBezTo>
                        <a:pt x="406128" y="705540"/>
                        <a:pt x="413741" y="708395"/>
                        <a:pt x="424589" y="708395"/>
                      </a:cubicBezTo>
                      <a:lnTo>
                        <a:pt x="517962" y="708356"/>
                      </a:lnTo>
                      <a:lnTo>
                        <a:pt x="395088" y="743567"/>
                      </a:lnTo>
                      <a:lnTo>
                        <a:pt x="382195" y="738323"/>
                      </a:lnTo>
                      <a:cubicBezTo>
                        <a:pt x="264910" y="619229"/>
                        <a:pt x="147434" y="500326"/>
                        <a:pt x="29768" y="381613"/>
                      </a:cubicBezTo>
                      <a:cubicBezTo>
                        <a:pt x="23820" y="375618"/>
                        <a:pt x="21441" y="369813"/>
                        <a:pt x="21489" y="361344"/>
                      </a:cubicBezTo>
                      <a:cubicBezTo>
                        <a:pt x="21822" y="274367"/>
                        <a:pt x="21631" y="187342"/>
                        <a:pt x="21822" y="100365"/>
                      </a:cubicBezTo>
                      <a:cubicBezTo>
                        <a:pt x="21822" y="91801"/>
                        <a:pt x="20394" y="85568"/>
                        <a:pt x="13400" y="79097"/>
                      </a:cubicBezTo>
                      <a:cubicBezTo>
                        <a:pt x="-5632" y="61397"/>
                        <a:pt x="-3919" y="29137"/>
                        <a:pt x="15541" y="12342"/>
                      </a:cubicBezTo>
                      <a:cubicBezTo>
                        <a:pt x="25414" y="3849"/>
                        <a:pt x="37678" y="292"/>
                        <a:pt x="49537" y="1416"/>
                      </a:cubicBezTo>
                      <a:close/>
                      <a:moveTo>
                        <a:pt x="1010390" y="0"/>
                      </a:moveTo>
                      <a:cubicBezTo>
                        <a:pt x="1050453" y="95"/>
                        <a:pt x="1090563" y="333"/>
                        <a:pt x="1130626" y="95"/>
                      </a:cubicBezTo>
                      <a:cubicBezTo>
                        <a:pt x="1138096" y="48"/>
                        <a:pt x="1143044" y="2236"/>
                        <a:pt x="1148088" y="7898"/>
                      </a:cubicBezTo>
                      <a:lnTo>
                        <a:pt x="1262615" y="136788"/>
                      </a:lnTo>
                      <a:lnTo>
                        <a:pt x="1250677" y="163543"/>
                      </a:lnTo>
                      <a:lnTo>
                        <a:pt x="1130293" y="28263"/>
                      </a:lnTo>
                      <a:cubicBezTo>
                        <a:pt x="1128722" y="18794"/>
                        <a:pt x="1120729" y="21364"/>
                        <a:pt x="1115305" y="21221"/>
                      </a:cubicBezTo>
                      <a:cubicBezTo>
                        <a:pt x="1091752" y="20555"/>
                        <a:pt x="1068105" y="20079"/>
                        <a:pt x="1044553" y="21221"/>
                      </a:cubicBezTo>
                      <a:cubicBezTo>
                        <a:pt x="1027329" y="22077"/>
                        <a:pt x="1013245" y="20697"/>
                        <a:pt x="1010390" y="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4" name="Freeform: Shape 229">
                  <a:extLst>
                    <a:ext uri="{FF2B5EF4-FFF2-40B4-BE49-F238E27FC236}">
                      <a16:creationId xmlns:a16="http://schemas.microsoft.com/office/drawing/2014/main" id="{2E716E60-556B-4C15-BCA2-7BA82B2218A9}"/>
                    </a:ext>
                  </a:extLst>
                </p:cNvPr>
                <p:cNvSpPr/>
                <p:nvPr/>
              </p:nvSpPr>
              <p:spPr>
                <a:xfrm>
                  <a:off x="6550450" y="3903543"/>
                  <a:ext cx="547459" cy="205080"/>
                </a:xfrm>
                <a:custGeom>
                  <a:avLst/>
                  <a:gdLst>
                    <a:gd name="connsiteX0" fmla="*/ 455318 w 547459"/>
                    <a:gd name="connsiteY0" fmla="*/ 182633 h 205080"/>
                    <a:gd name="connsiteX1" fmla="*/ 416302 w 547459"/>
                    <a:gd name="connsiteY1" fmla="*/ 182729 h 205080"/>
                    <a:gd name="connsiteX2" fmla="*/ 405739 w 547459"/>
                    <a:gd name="connsiteY2" fmla="*/ 193767 h 205080"/>
                    <a:gd name="connsiteX3" fmla="*/ 402932 w 547459"/>
                    <a:gd name="connsiteY3" fmla="*/ 203807 h 205080"/>
                    <a:gd name="connsiteX4" fmla="*/ 535681 w 547459"/>
                    <a:gd name="connsiteY4" fmla="*/ 169406 h 205080"/>
                    <a:gd name="connsiteX5" fmla="*/ 546196 w 547459"/>
                    <a:gd name="connsiteY5" fmla="*/ 151278 h 205080"/>
                    <a:gd name="connsiteX6" fmla="*/ 546386 w 547459"/>
                    <a:gd name="connsiteY6" fmla="*/ 96703 h 205080"/>
                    <a:gd name="connsiteX7" fmla="*/ 515031 w 547459"/>
                    <a:gd name="connsiteY7" fmla="*/ 10059 h 205080"/>
                    <a:gd name="connsiteX8" fmla="*/ 494238 w 547459"/>
                    <a:gd name="connsiteY8" fmla="*/ 829 h 205080"/>
                    <a:gd name="connsiteX9" fmla="*/ 163650 w 547459"/>
                    <a:gd name="connsiteY9" fmla="*/ 1019 h 205080"/>
                    <a:gd name="connsiteX10" fmla="*/ 134531 w 547459"/>
                    <a:gd name="connsiteY10" fmla="*/ 2732 h 205080"/>
                    <a:gd name="connsiteX11" fmla="*/ 132390 w 547459"/>
                    <a:gd name="connsiteY11" fmla="*/ 31185 h 205080"/>
                    <a:gd name="connsiteX12" fmla="*/ 121732 w 547459"/>
                    <a:gd name="connsiteY12" fmla="*/ 41795 h 205080"/>
                    <a:gd name="connsiteX13" fmla="*/ 109456 w 547459"/>
                    <a:gd name="connsiteY13" fmla="*/ 41748 h 205080"/>
                    <a:gd name="connsiteX14" fmla="*/ 82668 w 547459"/>
                    <a:gd name="connsiteY14" fmla="*/ 28378 h 205080"/>
                    <a:gd name="connsiteX15" fmla="*/ 16103 w 547459"/>
                    <a:gd name="connsiteY15" fmla="*/ 18148 h 205080"/>
                    <a:gd name="connsiteX16" fmla="*/ 11345 w 547459"/>
                    <a:gd name="connsiteY16" fmla="*/ 84047 h 205080"/>
                    <a:gd name="connsiteX17" fmla="*/ 77149 w 547459"/>
                    <a:gd name="connsiteY17" fmla="*/ 84475 h 205080"/>
                    <a:gd name="connsiteX18" fmla="*/ 117164 w 547459"/>
                    <a:gd name="connsiteY18" fmla="*/ 68298 h 205080"/>
                    <a:gd name="connsiteX19" fmla="*/ 133579 w 547459"/>
                    <a:gd name="connsiteY19" fmla="*/ 68345 h 205080"/>
                    <a:gd name="connsiteX20" fmla="*/ 158987 w 547459"/>
                    <a:gd name="connsiteY20" fmla="*/ 42937 h 205080"/>
                    <a:gd name="connsiteX21" fmla="*/ 174879 w 547459"/>
                    <a:gd name="connsiteY21" fmla="*/ 27664 h 205080"/>
                    <a:gd name="connsiteX22" fmla="*/ 479536 w 547459"/>
                    <a:gd name="connsiteY22" fmla="*/ 27902 h 205080"/>
                    <a:gd name="connsiteX23" fmla="*/ 519741 w 547459"/>
                    <a:gd name="connsiteY23" fmla="*/ 67679 h 205080"/>
                    <a:gd name="connsiteX24" fmla="*/ 519932 w 547459"/>
                    <a:gd name="connsiteY24" fmla="*/ 138717 h 205080"/>
                    <a:gd name="connsiteX25" fmla="*/ 513461 w 547459"/>
                    <a:gd name="connsiteY25" fmla="*/ 150945 h 205080"/>
                    <a:gd name="connsiteX26" fmla="*/ 468545 w 547459"/>
                    <a:gd name="connsiteY26" fmla="*/ 176496 h 205080"/>
                    <a:gd name="connsiteX27" fmla="*/ 468545 w 547459"/>
                    <a:gd name="connsiteY27" fmla="*/ 176496 h 205080"/>
                    <a:gd name="connsiteX28" fmla="*/ 455318 w 547459"/>
                    <a:gd name="connsiteY28" fmla="*/ 182633 h 205080"/>
                    <a:gd name="connsiteX29" fmla="*/ 52312 w 547459"/>
                    <a:gd name="connsiteY29" fmla="*/ 54166 h 205080"/>
                    <a:gd name="connsiteX30" fmla="*/ 44604 w 547459"/>
                    <a:gd name="connsiteY30" fmla="*/ 60685 h 205080"/>
                    <a:gd name="connsiteX31" fmla="*/ 38704 w 547459"/>
                    <a:gd name="connsiteY31" fmla="*/ 52882 h 205080"/>
                    <a:gd name="connsiteX32" fmla="*/ 45984 w 547459"/>
                    <a:gd name="connsiteY32" fmla="*/ 46839 h 205080"/>
                    <a:gd name="connsiteX33" fmla="*/ 52312 w 547459"/>
                    <a:gd name="connsiteY33" fmla="*/ 54166 h 205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547459" h="205080">
                      <a:moveTo>
                        <a:pt x="455318" y="182633"/>
                      </a:moveTo>
                      <a:cubicBezTo>
                        <a:pt x="442328" y="183204"/>
                        <a:pt x="429291" y="183109"/>
                        <a:pt x="416302" y="182729"/>
                      </a:cubicBezTo>
                      <a:cubicBezTo>
                        <a:pt x="408165" y="182491"/>
                        <a:pt x="402884" y="183680"/>
                        <a:pt x="405739" y="193767"/>
                      </a:cubicBezTo>
                      <a:cubicBezTo>
                        <a:pt x="406738" y="197336"/>
                        <a:pt x="405358" y="200857"/>
                        <a:pt x="402932" y="203807"/>
                      </a:cubicBezTo>
                      <a:cubicBezTo>
                        <a:pt x="451321" y="208422"/>
                        <a:pt x="496475" y="201285"/>
                        <a:pt x="535681" y="169406"/>
                      </a:cubicBezTo>
                      <a:cubicBezTo>
                        <a:pt x="542247" y="164077"/>
                        <a:pt x="546577" y="160413"/>
                        <a:pt x="546196" y="151278"/>
                      </a:cubicBezTo>
                      <a:cubicBezTo>
                        <a:pt x="545387" y="133102"/>
                        <a:pt x="543912" y="114594"/>
                        <a:pt x="546386" y="96703"/>
                      </a:cubicBezTo>
                      <a:cubicBezTo>
                        <a:pt x="551287" y="61637"/>
                        <a:pt x="539154" y="34325"/>
                        <a:pt x="515031" y="10059"/>
                      </a:cubicBezTo>
                      <a:cubicBezTo>
                        <a:pt x="508608" y="3636"/>
                        <a:pt x="503088" y="829"/>
                        <a:pt x="494238" y="829"/>
                      </a:cubicBezTo>
                      <a:cubicBezTo>
                        <a:pt x="384042" y="1067"/>
                        <a:pt x="273846" y="972"/>
                        <a:pt x="163650" y="1019"/>
                      </a:cubicBezTo>
                      <a:cubicBezTo>
                        <a:pt x="153706" y="1019"/>
                        <a:pt x="140954" y="-2169"/>
                        <a:pt x="134531" y="2732"/>
                      </a:cubicBezTo>
                      <a:cubicBezTo>
                        <a:pt x="127679" y="8013"/>
                        <a:pt x="132199" y="21431"/>
                        <a:pt x="132390" y="31185"/>
                      </a:cubicBezTo>
                      <a:cubicBezTo>
                        <a:pt x="132532" y="39512"/>
                        <a:pt x="130296" y="42985"/>
                        <a:pt x="121732" y="41795"/>
                      </a:cubicBezTo>
                      <a:cubicBezTo>
                        <a:pt x="117687" y="41224"/>
                        <a:pt x="113500" y="41367"/>
                        <a:pt x="109456" y="41748"/>
                      </a:cubicBezTo>
                      <a:cubicBezTo>
                        <a:pt x="97703" y="42842"/>
                        <a:pt x="89615" y="40987"/>
                        <a:pt x="82668" y="28378"/>
                      </a:cubicBezTo>
                      <a:cubicBezTo>
                        <a:pt x="69869" y="5063"/>
                        <a:pt x="37134" y="1305"/>
                        <a:pt x="16103" y="18148"/>
                      </a:cubicBezTo>
                      <a:cubicBezTo>
                        <a:pt x="-3262" y="33707"/>
                        <a:pt x="-5546" y="65395"/>
                        <a:pt x="11345" y="84047"/>
                      </a:cubicBezTo>
                      <a:cubicBezTo>
                        <a:pt x="29235" y="103793"/>
                        <a:pt x="62446" y="106172"/>
                        <a:pt x="77149" y="84475"/>
                      </a:cubicBezTo>
                      <a:cubicBezTo>
                        <a:pt x="88568" y="67584"/>
                        <a:pt x="101415" y="67679"/>
                        <a:pt x="117164" y="68298"/>
                      </a:cubicBezTo>
                      <a:cubicBezTo>
                        <a:pt x="122636" y="68488"/>
                        <a:pt x="128107" y="68345"/>
                        <a:pt x="133579" y="68345"/>
                      </a:cubicBezTo>
                      <a:cubicBezTo>
                        <a:pt x="159272" y="68345"/>
                        <a:pt x="160129" y="68298"/>
                        <a:pt x="158987" y="42937"/>
                      </a:cubicBezTo>
                      <a:cubicBezTo>
                        <a:pt x="158368" y="29805"/>
                        <a:pt x="163031" y="27616"/>
                        <a:pt x="174879" y="27664"/>
                      </a:cubicBezTo>
                      <a:cubicBezTo>
                        <a:pt x="276415" y="28092"/>
                        <a:pt x="377952" y="27902"/>
                        <a:pt x="479536" y="27902"/>
                      </a:cubicBezTo>
                      <a:cubicBezTo>
                        <a:pt x="495570" y="27902"/>
                        <a:pt x="519599" y="51407"/>
                        <a:pt x="519741" y="67679"/>
                      </a:cubicBezTo>
                      <a:cubicBezTo>
                        <a:pt x="519932" y="91374"/>
                        <a:pt x="519599" y="115022"/>
                        <a:pt x="519932" y="138717"/>
                      </a:cubicBezTo>
                      <a:cubicBezTo>
                        <a:pt x="520027" y="144379"/>
                        <a:pt x="518409" y="148185"/>
                        <a:pt x="513461" y="150945"/>
                      </a:cubicBezTo>
                      <a:cubicBezTo>
                        <a:pt x="498425" y="159367"/>
                        <a:pt x="483485" y="167979"/>
                        <a:pt x="468545" y="176496"/>
                      </a:cubicBezTo>
                      <a:lnTo>
                        <a:pt x="468545" y="176496"/>
                      </a:lnTo>
                      <a:cubicBezTo>
                        <a:pt x="466499" y="183728"/>
                        <a:pt x="460266" y="182443"/>
                        <a:pt x="455318" y="182633"/>
                      </a:cubicBezTo>
                      <a:close/>
                      <a:moveTo>
                        <a:pt x="52312" y="54166"/>
                      </a:moveTo>
                      <a:cubicBezTo>
                        <a:pt x="51646" y="57878"/>
                        <a:pt x="48791" y="60352"/>
                        <a:pt x="44604" y="60685"/>
                      </a:cubicBezTo>
                      <a:cubicBezTo>
                        <a:pt x="40750" y="59495"/>
                        <a:pt x="38418" y="57164"/>
                        <a:pt x="38704" y="52882"/>
                      </a:cubicBezTo>
                      <a:cubicBezTo>
                        <a:pt x="38989" y="48314"/>
                        <a:pt x="41987" y="46316"/>
                        <a:pt x="45984" y="46839"/>
                      </a:cubicBezTo>
                      <a:cubicBezTo>
                        <a:pt x="49742" y="47362"/>
                        <a:pt x="53073" y="49884"/>
                        <a:pt x="52312" y="54166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67" name="Group 70">
            <a:extLst>
              <a:ext uri="{FF2B5EF4-FFF2-40B4-BE49-F238E27FC236}">
                <a16:creationId xmlns:a16="http://schemas.microsoft.com/office/drawing/2014/main" id="{4FE5DAEE-7069-418F-899B-39D543F65D8F}"/>
              </a:ext>
            </a:extLst>
          </p:cNvPr>
          <p:cNvGrpSpPr/>
          <p:nvPr/>
        </p:nvGrpSpPr>
        <p:grpSpPr>
          <a:xfrm>
            <a:off x="5191620" y="3388630"/>
            <a:ext cx="2170128" cy="1000967"/>
            <a:chOff x="184430" y="2543562"/>
            <a:chExt cx="4527702" cy="2088397"/>
          </a:xfrm>
        </p:grpSpPr>
        <p:sp>
          <p:nvSpPr>
            <p:cNvPr id="268" name="Graphic 16">
              <a:extLst>
                <a:ext uri="{FF2B5EF4-FFF2-40B4-BE49-F238E27FC236}">
                  <a16:creationId xmlns:a16="http://schemas.microsoft.com/office/drawing/2014/main" id="{626265D4-4467-409F-9EB2-331231EC4BF2}"/>
                </a:ext>
              </a:extLst>
            </p:cNvPr>
            <p:cNvSpPr/>
            <p:nvPr/>
          </p:nvSpPr>
          <p:spPr>
            <a:xfrm>
              <a:off x="184430" y="4504486"/>
              <a:ext cx="1182721" cy="69905"/>
            </a:xfrm>
            <a:custGeom>
              <a:avLst/>
              <a:gdLst>
                <a:gd name="connsiteX0" fmla="*/ 897641 w 897640"/>
                <a:gd name="connsiteY0" fmla="*/ 308 h 69905"/>
                <a:gd name="connsiteX1" fmla="*/ 897641 w 897640"/>
                <a:gd name="connsiteY1" fmla="*/ 69663 h 69905"/>
                <a:gd name="connsiteX2" fmla="*/ 15405 w 897640"/>
                <a:gd name="connsiteY2" fmla="*/ 69906 h 69905"/>
                <a:gd name="connsiteX3" fmla="*/ 145 w 897640"/>
                <a:gd name="connsiteY3" fmla="*/ 55130 h 69905"/>
                <a:gd name="connsiteX4" fmla="*/ 226 w 897640"/>
                <a:gd name="connsiteY4" fmla="*/ 9836 h 69905"/>
                <a:gd name="connsiteX5" fmla="*/ 10318 w 897640"/>
                <a:gd name="connsiteY5" fmla="*/ 147 h 69905"/>
                <a:gd name="connsiteX6" fmla="*/ 22913 w 897640"/>
                <a:gd name="connsiteY6" fmla="*/ 228 h 69905"/>
                <a:gd name="connsiteX7" fmla="*/ 897641 w 897640"/>
                <a:gd name="connsiteY7" fmla="*/ 308 h 6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640" h="69905">
                  <a:moveTo>
                    <a:pt x="897641" y="308"/>
                  </a:moveTo>
                  <a:cubicBezTo>
                    <a:pt x="897641" y="23400"/>
                    <a:pt x="897641" y="46572"/>
                    <a:pt x="897641" y="69663"/>
                  </a:cubicBezTo>
                  <a:cubicBezTo>
                    <a:pt x="603589" y="69663"/>
                    <a:pt x="309456" y="69583"/>
                    <a:pt x="15405" y="69906"/>
                  </a:cubicBezTo>
                  <a:cubicBezTo>
                    <a:pt x="3698" y="69906"/>
                    <a:pt x="-905" y="67887"/>
                    <a:pt x="145" y="55130"/>
                  </a:cubicBezTo>
                  <a:cubicBezTo>
                    <a:pt x="1437" y="40113"/>
                    <a:pt x="872" y="24934"/>
                    <a:pt x="226" y="9836"/>
                  </a:cubicBezTo>
                  <a:cubicBezTo>
                    <a:pt x="-97" y="1762"/>
                    <a:pt x="2809" y="-660"/>
                    <a:pt x="10318" y="147"/>
                  </a:cubicBezTo>
                  <a:cubicBezTo>
                    <a:pt x="14436" y="631"/>
                    <a:pt x="18715" y="228"/>
                    <a:pt x="22913" y="228"/>
                  </a:cubicBezTo>
                  <a:cubicBezTo>
                    <a:pt x="314543" y="308"/>
                    <a:pt x="606092" y="308"/>
                    <a:pt x="897641" y="308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Graphic 16">
              <a:extLst>
                <a:ext uri="{FF2B5EF4-FFF2-40B4-BE49-F238E27FC236}">
                  <a16:creationId xmlns:a16="http://schemas.microsoft.com/office/drawing/2014/main" id="{993A9CFA-0B1B-471B-8AF3-74A6450E7A83}"/>
                </a:ext>
              </a:extLst>
            </p:cNvPr>
            <p:cNvSpPr/>
            <p:nvPr/>
          </p:nvSpPr>
          <p:spPr>
            <a:xfrm>
              <a:off x="897177" y="2656016"/>
              <a:ext cx="1415752" cy="314253"/>
            </a:xfrm>
            <a:custGeom>
              <a:avLst/>
              <a:gdLst>
                <a:gd name="connsiteX0" fmla="*/ 10810 w 1415752"/>
                <a:gd name="connsiteY0" fmla="*/ 314091 h 314253"/>
                <a:gd name="connsiteX1" fmla="*/ 72 w 1415752"/>
                <a:gd name="connsiteY1" fmla="*/ 303837 h 314253"/>
                <a:gd name="connsiteX2" fmla="*/ 314 w 1415752"/>
                <a:gd name="connsiteY2" fmla="*/ 11642 h 314253"/>
                <a:gd name="connsiteX3" fmla="*/ 2494 w 1415752"/>
                <a:gd name="connsiteY3" fmla="*/ 2438 h 314253"/>
                <a:gd name="connsiteX4" fmla="*/ 28734 w 1415752"/>
                <a:gd name="connsiteY4" fmla="*/ 16 h 314253"/>
                <a:gd name="connsiteX5" fmla="*/ 1387331 w 1415752"/>
                <a:gd name="connsiteY5" fmla="*/ 16 h 314253"/>
                <a:gd name="connsiteX6" fmla="*/ 1414459 w 1415752"/>
                <a:gd name="connsiteY6" fmla="*/ 3891 h 314253"/>
                <a:gd name="connsiteX7" fmla="*/ 1415509 w 1415752"/>
                <a:gd name="connsiteY7" fmla="*/ 16325 h 314253"/>
                <a:gd name="connsiteX8" fmla="*/ 1415751 w 1415752"/>
                <a:gd name="connsiteY8" fmla="*/ 300850 h 314253"/>
                <a:gd name="connsiteX9" fmla="*/ 1402832 w 1415752"/>
                <a:gd name="connsiteY9" fmla="*/ 314253 h 314253"/>
                <a:gd name="connsiteX10" fmla="*/ 10810 w 1415752"/>
                <a:gd name="connsiteY10" fmla="*/ 314091 h 314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5752" h="314253">
                  <a:moveTo>
                    <a:pt x="10810" y="314091"/>
                  </a:moveTo>
                  <a:cubicBezTo>
                    <a:pt x="2978" y="314091"/>
                    <a:pt x="-9" y="312557"/>
                    <a:pt x="72" y="303837"/>
                  </a:cubicBezTo>
                  <a:cubicBezTo>
                    <a:pt x="395" y="206466"/>
                    <a:pt x="233" y="109014"/>
                    <a:pt x="314" y="11642"/>
                  </a:cubicBezTo>
                  <a:cubicBezTo>
                    <a:pt x="314" y="8494"/>
                    <a:pt x="-1220" y="4780"/>
                    <a:pt x="2494" y="2438"/>
                  </a:cubicBezTo>
                  <a:cubicBezTo>
                    <a:pt x="11133" y="258"/>
                    <a:pt x="19853" y="16"/>
                    <a:pt x="28734" y="16"/>
                  </a:cubicBezTo>
                  <a:cubicBezTo>
                    <a:pt x="481600" y="97"/>
                    <a:pt x="934465" y="16"/>
                    <a:pt x="1387331" y="16"/>
                  </a:cubicBezTo>
                  <a:cubicBezTo>
                    <a:pt x="1396535" y="16"/>
                    <a:pt x="1405901" y="-468"/>
                    <a:pt x="1414459" y="3891"/>
                  </a:cubicBezTo>
                  <a:cubicBezTo>
                    <a:pt x="1414782" y="8009"/>
                    <a:pt x="1415428" y="12127"/>
                    <a:pt x="1415509" y="16325"/>
                  </a:cubicBezTo>
                  <a:cubicBezTo>
                    <a:pt x="1415589" y="111194"/>
                    <a:pt x="1415428" y="205981"/>
                    <a:pt x="1415751" y="300850"/>
                  </a:cubicBezTo>
                  <a:cubicBezTo>
                    <a:pt x="1415831" y="310942"/>
                    <a:pt x="1413651" y="314333"/>
                    <a:pt x="1402832" y="314253"/>
                  </a:cubicBezTo>
                  <a:cubicBezTo>
                    <a:pt x="1353743" y="313607"/>
                    <a:pt x="62887" y="313930"/>
                    <a:pt x="10810" y="314091"/>
                  </a:cubicBezTo>
                  <a:close/>
                </a:path>
              </a:pathLst>
            </a:custGeom>
            <a:solidFill>
              <a:srgbClr val="C32227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Graphic 16">
              <a:extLst>
                <a:ext uri="{FF2B5EF4-FFF2-40B4-BE49-F238E27FC236}">
                  <a16:creationId xmlns:a16="http://schemas.microsoft.com/office/drawing/2014/main" id="{19F5FE6C-5887-4928-92E0-D8C87A6DFDD3}"/>
                </a:ext>
              </a:extLst>
            </p:cNvPr>
            <p:cNvSpPr/>
            <p:nvPr/>
          </p:nvSpPr>
          <p:spPr>
            <a:xfrm>
              <a:off x="897117" y="3931710"/>
              <a:ext cx="1416074" cy="314803"/>
            </a:xfrm>
            <a:custGeom>
              <a:avLst/>
              <a:gdLst>
                <a:gd name="connsiteX0" fmla="*/ 1412662 w 1416074"/>
                <a:gd name="connsiteY0" fmla="*/ 2422 h 314803"/>
                <a:gd name="connsiteX1" fmla="*/ 1415487 w 1416074"/>
                <a:gd name="connsiteY1" fmla="*/ 16309 h 314803"/>
                <a:gd name="connsiteX2" fmla="*/ 1415891 w 1416074"/>
                <a:gd name="connsiteY2" fmla="*/ 299623 h 314803"/>
                <a:gd name="connsiteX3" fmla="*/ 1401197 w 1416074"/>
                <a:gd name="connsiteY3" fmla="*/ 314802 h 314803"/>
                <a:gd name="connsiteX4" fmla="*/ 13050 w 1416074"/>
                <a:gd name="connsiteY4" fmla="*/ 314721 h 314803"/>
                <a:gd name="connsiteX5" fmla="*/ 131 w 1416074"/>
                <a:gd name="connsiteY5" fmla="*/ 301641 h 314803"/>
                <a:gd name="connsiteX6" fmla="*/ 454 w 1416074"/>
                <a:gd name="connsiteY6" fmla="*/ 15825 h 314803"/>
                <a:gd name="connsiteX7" fmla="*/ 2150 w 1416074"/>
                <a:gd name="connsiteY7" fmla="*/ 3875 h 314803"/>
                <a:gd name="connsiteX8" fmla="*/ 1389005 w 1416074"/>
                <a:gd name="connsiteY8" fmla="*/ 0 h 314803"/>
                <a:gd name="connsiteX9" fmla="*/ 1412662 w 1416074"/>
                <a:gd name="connsiteY9" fmla="*/ 2422 h 314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6074" h="314803">
                  <a:moveTo>
                    <a:pt x="1412662" y="2422"/>
                  </a:moveTo>
                  <a:cubicBezTo>
                    <a:pt x="1417990" y="6136"/>
                    <a:pt x="1415487" y="11707"/>
                    <a:pt x="1415487" y="16309"/>
                  </a:cubicBezTo>
                  <a:cubicBezTo>
                    <a:pt x="1415649" y="110774"/>
                    <a:pt x="1415407" y="205158"/>
                    <a:pt x="1415891" y="299623"/>
                  </a:cubicBezTo>
                  <a:cubicBezTo>
                    <a:pt x="1415972" y="311330"/>
                    <a:pt x="1413711" y="314882"/>
                    <a:pt x="1401197" y="314802"/>
                  </a:cubicBezTo>
                  <a:cubicBezTo>
                    <a:pt x="1187077" y="314317"/>
                    <a:pt x="153697" y="314317"/>
                    <a:pt x="13050" y="314721"/>
                  </a:cubicBezTo>
                  <a:cubicBezTo>
                    <a:pt x="2473" y="314721"/>
                    <a:pt x="51" y="311976"/>
                    <a:pt x="131" y="301641"/>
                  </a:cubicBezTo>
                  <a:cubicBezTo>
                    <a:pt x="535" y="206369"/>
                    <a:pt x="374" y="111097"/>
                    <a:pt x="454" y="15825"/>
                  </a:cubicBezTo>
                  <a:cubicBezTo>
                    <a:pt x="454" y="11869"/>
                    <a:pt x="-1322" y="7428"/>
                    <a:pt x="2150" y="3875"/>
                  </a:cubicBezTo>
                  <a:cubicBezTo>
                    <a:pt x="10062" y="565"/>
                    <a:pt x="935009" y="81"/>
                    <a:pt x="1389005" y="0"/>
                  </a:cubicBezTo>
                  <a:cubicBezTo>
                    <a:pt x="1396998" y="0"/>
                    <a:pt x="1404830" y="969"/>
                    <a:pt x="1412662" y="2422"/>
                  </a:cubicBezTo>
                  <a:close/>
                </a:path>
              </a:pathLst>
            </a:custGeom>
            <a:solidFill>
              <a:srgbClr val="C32227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Graphic 16">
              <a:extLst>
                <a:ext uri="{FF2B5EF4-FFF2-40B4-BE49-F238E27FC236}">
                  <a16:creationId xmlns:a16="http://schemas.microsoft.com/office/drawing/2014/main" id="{9C247253-1D4B-4B26-8294-308EFAA121A7}"/>
                </a:ext>
              </a:extLst>
            </p:cNvPr>
            <p:cNvSpPr/>
            <p:nvPr/>
          </p:nvSpPr>
          <p:spPr>
            <a:xfrm>
              <a:off x="897058" y="3082047"/>
              <a:ext cx="1416031" cy="313637"/>
            </a:xfrm>
            <a:custGeom>
              <a:avLst/>
              <a:gdLst>
                <a:gd name="connsiteX0" fmla="*/ 14077 w 1416031"/>
                <a:gd name="connsiteY0" fmla="*/ 313555 h 313637"/>
                <a:gd name="connsiteX1" fmla="*/ 29 w 1416031"/>
                <a:gd name="connsiteY1" fmla="*/ 300072 h 313637"/>
                <a:gd name="connsiteX2" fmla="*/ 432 w 1416031"/>
                <a:gd name="connsiteY2" fmla="*/ 13125 h 313637"/>
                <a:gd name="connsiteX3" fmla="*/ 4631 w 1416031"/>
                <a:gd name="connsiteY3" fmla="*/ 45 h 313637"/>
                <a:gd name="connsiteX4" fmla="*/ 36038 w 1416031"/>
                <a:gd name="connsiteY4" fmla="*/ 126 h 313637"/>
                <a:gd name="connsiteX5" fmla="*/ 1387772 w 1416031"/>
                <a:gd name="connsiteY5" fmla="*/ 126 h 313637"/>
                <a:gd name="connsiteX6" fmla="*/ 1414820 w 1416031"/>
                <a:gd name="connsiteY6" fmla="*/ 4002 h 313637"/>
                <a:gd name="connsiteX7" fmla="*/ 1415627 w 1416031"/>
                <a:gd name="connsiteY7" fmla="*/ 16516 h 313637"/>
                <a:gd name="connsiteX8" fmla="*/ 1416031 w 1416031"/>
                <a:gd name="connsiteY8" fmla="*/ 298780 h 313637"/>
                <a:gd name="connsiteX9" fmla="*/ 1400529 w 1416031"/>
                <a:gd name="connsiteY9" fmla="*/ 313636 h 313637"/>
                <a:gd name="connsiteX10" fmla="*/ 14077 w 1416031"/>
                <a:gd name="connsiteY10" fmla="*/ 313555 h 31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6031" h="313637">
                  <a:moveTo>
                    <a:pt x="14077" y="313555"/>
                  </a:moveTo>
                  <a:cubicBezTo>
                    <a:pt x="3581" y="313636"/>
                    <a:pt x="29" y="311779"/>
                    <a:pt x="29" y="300072"/>
                  </a:cubicBezTo>
                  <a:cubicBezTo>
                    <a:pt x="594" y="204396"/>
                    <a:pt x="352" y="108801"/>
                    <a:pt x="432" y="13125"/>
                  </a:cubicBezTo>
                  <a:cubicBezTo>
                    <a:pt x="432" y="8523"/>
                    <a:pt x="-1990" y="2710"/>
                    <a:pt x="4631" y="45"/>
                  </a:cubicBezTo>
                  <a:cubicBezTo>
                    <a:pt x="15127" y="207"/>
                    <a:pt x="25542" y="126"/>
                    <a:pt x="36038" y="126"/>
                  </a:cubicBezTo>
                  <a:cubicBezTo>
                    <a:pt x="486643" y="126"/>
                    <a:pt x="937167" y="126"/>
                    <a:pt x="1387772" y="126"/>
                  </a:cubicBezTo>
                  <a:cubicBezTo>
                    <a:pt x="1396976" y="126"/>
                    <a:pt x="1406342" y="-1085"/>
                    <a:pt x="1414820" y="4002"/>
                  </a:cubicBezTo>
                  <a:cubicBezTo>
                    <a:pt x="1415062" y="8200"/>
                    <a:pt x="1415627" y="12318"/>
                    <a:pt x="1415627" y="16516"/>
                  </a:cubicBezTo>
                  <a:cubicBezTo>
                    <a:pt x="1415708" y="110577"/>
                    <a:pt x="1415385" y="204719"/>
                    <a:pt x="1416031" y="298780"/>
                  </a:cubicBezTo>
                  <a:cubicBezTo>
                    <a:pt x="1416111" y="311456"/>
                    <a:pt x="1412236" y="313717"/>
                    <a:pt x="1400529" y="313636"/>
                  </a:cubicBezTo>
                  <a:cubicBezTo>
                    <a:pt x="1347564" y="313151"/>
                    <a:pt x="65266" y="313232"/>
                    <a:pt x="14077" y="313555"/>
                  </a:cubicBezTo>
                  <a:close/>
                </a:path>
              </a:pathLst>
            </a:custGeom>
            <a:solidFill>
              <a:srgbClr val="C32227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Graphic 16">
              <a:extLst>
                <a:ext uri="{FF2B5EF4-FFF2-40B4-BE49-F238E27FC236}">
                  <a16:creationId xmlns:a16="http://schemas.microsoft.com/office/drawing/2014/main" id="{E185E4D1-411D-46BE-AE99-56222569A92B}"/>
                </a:ext>
              </a:extLst>
            </p:cNvPr>
            <p:cNvSpPr/>
            <p:nvPr/>
          </p:nvSpPr>
          <p:spPr>
            <a:xfrm>
              <a:off x="901689" y="2969996"/>
              <a:ext cx="1410188" cy="116819"/>
            </a:xfrm>
            <a:custGeom>
              <a:avLst/>
              <a:gdLst>
                <a:gd name="connsiteX0" fmla="*/ 1410189 w 1410188"/>
                <a:gd name="connsiteY0" fmla="*/ 116133 h 116819"/>
                <a:gd name="connsiteX1" fmla="*/ 1211005 w 1410188"/>
                <a:gd name="connsiteY1" fmla="*/ 116294 h 116819"/>
                <a:gd name="connsiteX2" fmla="*/ 15825 w 1410188"/>
                <a:gd name="connsiteY2" fmla="*/ 116133 h 116819"/>
                <a:gd name="connsiteX3" fmla="*/ 0 w 1410188"/>
                <a:gd name="connsiteY3" fmla="*/ 112096 h 116819"/>
                <a:gd name="connsiteX4" fmla="*/ 152839 w 1410188"/>
                <a:gd name="connsiteY4" fmla="*/ 8023 h 116819"/>
                <a:gd name="connsiteX5" fmla="*/ 162528 w 1410188"/>
                <a:gd name="connsiteY5" fmla="*/ 353 h 116819"/>
                <a:gd name="connsiteX6" fmla="*/ 663918 w 1410188"/>
                <a:gd name="connsiteY6" fmla="*/ 192 h 116819"/>
                <a:gd name="connsiteX7" fmla="*/ 1220775 w 1410188"/>
                <a:gd name="connsiteY7" fmla="*/ 192 h 116819"/>
                <a:gd name="connsiteX8" fmla="*/ 1237972 w 1410188"/>
                <a:gd name="connsiteY8" fmla="*/ 2291 h 116819"/>
                <a:gd name="connsiteX9" fmla="*/ 1408412 w 1410188"/>
                <a:gd name="connsiteY9" fmla="*/ 113065 h 116819"/>
                <a:gd name="connsiteX10" fmla="*/ 1410189 w 1410188"/>
                <a:gd name="connsiteY10" fmla="*/ 116133 h 11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0188" h="116819">
                  <a:moveTo>
                    <a:pt x="1410189" y="116133"/>
                  </a:moveTo>
                  <a:cubicBezTo>
                    <a:pt x="1343821" y="116214"/>
                    <a:pt x="1277373" y="116294"/>
                    <a:pt x="1211005" y="116294"/>
                  </a:cubicBezTo>
                  <a:cubicBezTo>
                    <a:pt x="812639" y="116294"/>
                    <a:pt x="414191" y="116294"/>
                    <a:pt x="15825" y="116133"/>
                  </a:cubicBezTo>
                  <a:cubicBezTo>
                    <a:pt x="10496" y="116133"/>
                    <a:pt x="3795" y="119282"/>
                    <a:pt x="0" y="112096"/>
                  </a:cubicBezTo>
                  <a:cubicBezTo>
                    <a:pt x="50946" y="77378"/>
                    <a:pt x="101893" y="42741"/>
                    <a:pt x="152839" y="8023"/>
                  </a:cubicBezTo>
                  <a:cubicBezTo>
                    <a:pt x="156230" y="5682"/>
                    <a:pt x="159298" y="2937"/>
                    <a:pt x="162528" y="353"/>
                  </a:cubicBezTo>
                  <a:cubicBezTo>
                    <a:pt x="329658" y="272"/>
                    <a:pt x="496788" y="272"/>
                    <a:pt x="663918" y="192"/>
                  </a:cubicBezTo>
                  <a:cubicBezTo>
                    <a:pt x="849537" y="192"/>
                    <a:pt x="1035156" y="192"/>
                    <a:pt x="1220775" y="192"/>
                  </a:cubicBezTo>
                  <a:cubicBezTo>
                    <a:pt x="1226588" y="192"/>
                    <a:pt x="1232563" y="-939"/>
                    <a:pt x="1237972" y="2291"/>
                  </a:cubicBezTo>
                  <a:cubicBezTo>
                    <a:pt x="1294813" y="39189"/>
                    <a:pt x="1351653" y="76086"/>
                    <a:pt x="1408412" y="113065"/>
                  </a:cubicBezTo>
                  <a:cubicBezTo>
                    <a:pt x="1409301" y="113630"/>
                    <a:pt x="1409624" y="115083"/>
                    <a:pt x="1410189" y="116133"/>
                  </a:cubicBezTo>
                  <a:close/>
                </a:path>
              </a:pathLst>
            </a:custGeom>
            <a:solidFill>
              <a:srgbClr val="79151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Graphic 16">
              <a:extLst>
                <a:ext uri="{FF2B5EF4-FFF2-40B4-BE49-F238E27FC236}">
                  <a16:creationId xmlns:a16="http://schemas.microsoft.com/office/drawing/2014/main" id="{77EB671A-F2AE-4337-A51B-19E352D40F0D}"/>
                </a:ext>
              </a:extLst>
            </p:cNvPr>
            <p:cNvSpPr/>
            <p:nvPr/>
          </p:nvSpPr>
          <p:spPr>
            <a:xfrm>
              <a:off x="899590" y="2543562"/>
              <a:ext cx="1412045" cy="117053"/>
            </a:xfrm>
            <a:custGeom>
              <a:avLst/>
              <a:gdLst>
                <a:gd name="connsiteX0" fmla="*/ 1412046 w 1412045"/>
                <a:gd name="connsiteY0" fmla="*/ 116427 h 117053"/>
                <a:gd name="connsiteX1" fmla="*/ 1391861 w 1412045"/>
                <a:gd name="connsiteY1" fmla="*/ 116830 h 117053"/>
                <a:gd name="connsiteX2" fmla="*/ 15986 w 1412045"/>
                <a:gd name="connsiteY2" fmla="*/ 116669 h 117053"/>
                <a:gd name="connsiteX3" fmla="*/ 0 w 1412045"/>
                <a:gd name="connsiteY3" fmla="*/ 114893 h 117053"/>
                <a:gd name="connsiteX4" fmla="*/ 136611 w 1412045"/>
                <a:gd name="connsiteY4" fmla="*/ 20670 h 117053"/>
                <a:gd name="connsiteX5" fmla="*/ 203785 w 1412045"/>
                <a:gd name="connsiteY5" fmla="*/ 1 h 117053"/>
                <a:gd name="connsiteX6" fmla="*/ 1223197 w 1412045"/>
                <a:gd name="connsiteY6" fmla="*/ 324 h 117053"/>
                <a:gd name="connsiteX7" fmla="*/ 1248872 w 1412045"/>
                <a:gd name="connsiteY7" fmla="*/ 7994 h 117053"/>
                <a:gd name="connsiteX8" fmla="*/ 1402518 w 1412045"/>
                <a:gd name="connsiteY8" fmla="*/ 108676 h 117053"/>
                <a:gd name="connsiteX9" fmla="*/ 1412046 w 1412045"/>
                <a:gd name="connsiteY9" fmla="*/ 116427 h 1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2045" h="117053">
                  <a:moveTo>
                    <a:pt x="1412046" y="116427"/>
                  </a:moveTo>
                  <a:cubicBezTo>
                    <a:pt x="1405344" y="116588"/>
                    <a:pt x="1398643" y="116830"/>
                    <a:pt x="1391861" y="116830"/>
                  </a:cubicBezTo>
                  <a:cubicBezTo>
                    <a:pt x="933263" y="116830"/>
                    <a:pt x="474584" y="116830"/>
                    <a:pt x="15986" y="116669"/>
                  </a:cubicBezTo>
                  <a:cubicBezTo>
                    <a:pt x="10658" y="116669"/>
                    <a:pt x="5006" y="118284"/>
                    <a:pt x="0" y="114893"/>
                  </a:cubicBezTo>
                  <a:cubicBezTo>
                    <a:pt x="45618" y="83647"/>
                    <a:pt x="91881" y="53208"/>
                    <a:pt x="136611" y="20670"/>
                  </a:cubicBezTo>
                  <a:cubicBezTo>
                    <a:pt x="157360" y="5572"/>
                    <a:pt x="178191" y="-80"/>
                    <a:pt x="203785" y="1"/>
                  </a:cubicBezTo>
                  <a:cubicBezTo>
                    <a:pt x="543616" y="728"/>
                    <a:pt x="883366" y="566"/>
                    <a:pt x="1223197" y="324"/>
                  </a:cubicBezTo>
                  <a:cubicBezTo>
                    <a:pt x="1232886" y="324"/>
                    <a:pt x="1240798" y="2585"/>
                    <a:pt x="1248872" y="7994"/>
                  </a:cubicBezTo>
                  <a:cubicBezTo>
                    <a:pt x="1299899" y="41824"/>
                    <a:pt x="1351249" y="75169"/>
                    <a:pt x="1402518" y="108676"/>
                  </a:cubicBezTo>
                  <a:cubicBezTo>
                    <a:pt x="1405910" y="111017"/>
                    <a:pt x="1410350" y="112067"/>
                    <a:pt x="1412046" y="116427"/>
                  </a:cubicBezTo>
                  <a:close/>
                </a:path>
              </a:pathLst>
            </a:custGeom>
            <a:solidFill>
              <a:srgbClr val="79151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Graphic 16">
              <a:extLst>
                <a:ext uri="{FF2B5EF4-FFF2-40B4-BE49-F238E27FC236}">
                  <a16:creationId xmlns:a16="http://schemas.microsoft.com/office/drawing/2014/main" id="{69030F5E-8B9B-445E-9BE3-FBF1F5FC7C7E}"/>
                </a:ext>
              </a:extLst>
            </p:cNvPr>
            <p:cNvSpPr/>
            <p:nvPr/>
          </p:nvSpPr>
          <p:spPr>
            <a:xfrm>
              <a:off x="2752875" y="2544187"/>
              <a:ext cx="1410027" cy="120293"/>
            </a:xfrm>
            <a:custGeom>
              <a:avLst/>
              <a:gdLst>
                <a:gd name="connsiteX0" fmla="*/ 0 w 1410027"/>
                <a:gd name="connsiteY0" fmla="*/ 113783 h 120293"/>
                <a:gd name="connsiteX1" fmla="*/ 163012 w 1410027"/>
                <a:gd name="connsiteY1" fmla="*/ 2283 h 120293"/>
                <a:gd name="connsiteX2" fmla="*/ 175123 w 1410027"/>
                <a:gd name="connsiteY2" fmla="*/ 22 h 120293"/>
                <a:gd name="connsiteX3" fmla="*/ 1227718 w 1410027"/>
                <a:gd name="connsiteY3" fmla="*/ 22 h 120293"/>
                <a:gd name="connsiteX4" fmla="*/ 1239749 w 1410027"/>
                <a:gd name="connsiteY4" fmla="*/ 2363 h 120293"/>
                <a:gd name="connsiteX5" fmla="*/ 1410027 w 1410027"/>
                <a:gd name="connsiteY5" fmla="*/ 114429 h 120293"/>
                <a:gd name="connsiteX6" fmla="*/ 1399693 w 1410027"/>
                <a:gd name="connsiteY6" fmla="*/ 119919 h 120293"/>
                <a:gd name="connsiteX7" fmla="*/ 1387098 w 1410027"/>
                <a:gd name="connsiteY7" fmla="*/ 120242 h 120293"/>
                <a:gd name="connsiteX8" fmla="*/ 23576 w 1410027"/>
                <a:gd name="connsiteY8" fmla="*/ 120242 h 120293"/>
                <a:gd name="connsiteX9" fmla="*/ 9769 w 1410027"/>
                <a:gd name="connsiteY9" fmla="*/ 119839 h 120293"/>
                <a:gd name="connsiteX10" fmla="*/ 0 w 1410027"/>
                <a:gd name="connsiteY10" fmla="*/ 113783 h 12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0027" h="120293">
                  <a:moveTo>
                    <a:pt x="0" y="113783"/>
                  </a:moveTo>
                  <a:cubicBezTo>
                    <a:pt x="54337" y="76643"/>
                    <a:pt x="108756" y="39503"/>
                    <a:pt x="163012" y="2283"/>
                  </a:cubicBezTo>
                  <a:cubicBezTo>
                    <a:pt x="166888" y="-382"/>
                    <a:pt x="170925" y="22"/>
                    <a:pt x="175123" y="22"/>
                  </a:cubicBezTo>
                  <a:cubicBezTo>
                    <a:pt x="526015" y="22"/>
                    <a:pt x="876907" y="22"/>
                    <a:pt x="1227718" y="22"/>
                  </a:cubicBezTo>
                  <a:cubicBezTo>
                    <a:pt x="1231836" y="22"/>
                    <a:pt x="1235873" y="-220"/>
                    <a:pt x="1239749" y="2363"/>
                  </a:cubicBezTo>
                  <a:cubicBezTo>
                    <a:pt x="1296508" y="39826"/>
                    <a:pt x="1353268" y="77128"/>
                    <a:pt x="1410027" y="114429"/>
                  </a:cubicBezTo>
                  <a:cubicBezTo>
                    <a:pt x="1408332" y="119516"/>
                    <a:pt x="1403730" y="119354"/>
                    <a:pt x="1399693" y="119919"/>
                  </a:cubicBezTo>
                  <a:cubicBezTo>
                    <a:pt x="1395494" y="120485"/>
                    <a:pt x="1391296" y="120242"/>
                    <a:pt x="1387098" y="120242"/>
                  </a:cubicBezTo>
                  <a:cubicBezTo>
                    <a:pt x="932617" y="120242"/>
                    <a:pt x="478056" y="120242"/>
                    <a:pt x="23576" y="120242"/>
                  </a:cubicBezTo>
                  <a:cubicBezTo>
                    <a:pt x="18974" y="120242"/>
                    <a:pt x="14291" y="120485"/>
                    <a:pt x="9769" y="119839"/>
                  </a:cubicBezTo>
                  <a:cubicBezTo>
                    <a:pt x="5813" y="119193"/>
                    <a:pt x="1050" y="119273"/>
                    <a:pt x="0" y="113783"/>
                  </a:cubicBezTo>
                  <a:close/>
                </a:path>
              </a:pathLst>
            </a:custGeom>
            <a:solidFill>
              <a:srgbClr val="123D63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Graphic 16">
              <a:extLst>
                <a:ext uri="{FF2B5EF4-FFF2-40B4-BE49-F238E27FC236}">
                  <a16:creationId xmlns:a16="http://schemas.microsoft.com/office/drawing/2014/main" id="{7A858567-8C3F-4008-8C48-3B1CC243BBA0}"/>
                </a:ext>
              </a:extLst>
            </p:cNvPr>
            <p:cNvSpPr/>
            <p:nvPr/>
          </p:nvSpPr>
          <p:spPr>
            <a:xfrm>
              <a:off x="2752310" y="2965824"/>
              <a:ext cx="1408819" cy="124748"/>
            </a:xfrm>
            <a:custGeom>
              <a:avLst/>
              <a:gdLst>
                <a:gd name="connsiteX0" fmla="*/ 0 w 1408819"/>
                <a:gd name="connsiteY0" fmla="*/ 117883 h 124748"/>
                <a:gd name="connsiteX1" fmla="*/ 154616 w 1408819"/>
                <a:gd name="connsiteY1" fmla="*/ 12196 h 124748"/>
                <a:gd name="connsiteX2" fmla="*/ 164627 w 1408819"/>
                <a:gd name="connsiteY2" fmla="*/ 4687 h 124748"/>
                <a:gd name="connsiteX3" fmla="*/ 177384 w 1408819"/>
                <a:gd name="connsiteY3" fmla="*/ 488 h 124748"/>
                <a:gd name="connsiteX4" fmla="*/ 189979 w 1408819"/>
                <a:gd name="connsiteY4" fmla="*/ 327 h 124748"/>
                <a:gd name="connsiteX5" fmla="*/ 1213751 w 1408819"/>
                <a:gd name="connsiteY5" fmla="*/ 408 h 124748"/>
                <a:gd name="connsiteX6" fmla="*/ 1239183 w 1408819"/>
                <a:gd name="connsiteY6" fmla="*/ 4606 h 124748"/>
                <a:gd name="connsiteX7" fmla="*/ 1383787 w 1408819"/>
                <a:gd name="connsiteY7" fmla="*/ 99959 h 124748"/>
                <a:gd name="connsiteX8" fmla="*/ 1408816 w 1408819"/>
                <a:gd name="connsiteY8" fmla="*/ 116753 h 124748"/>
                <a:gd name="connsiteX9" fmla="*/ 1399208 w 1408819"/>
                <a:gd name="connsiteY9" fmla="*/ 124100 h 124748"/>
                <a:gd name="connsiteX10" fmla="*/ 1382818 w 1408819"/>
                <a:gd name="connsiteY10" fmla="*/ 124665 h 124748"/>
                <a:gd name="connsiteX11" fmla="*/ 123612 w 1408819"/>
                <a:gd name="connsiteY11" fmla="*/ 124261 h 124748"/>
                <a:gd name="connsiteX12" fmla="*/ 14049 w 1408819"/>
                <a:gd name="connsiteY12" fmla="*/ 122001 h 124748"/>
                <a:gd name="connsiteX13" fmla="*/ 0 w 1408819"/>
                <a:gd name="connsiteY13" fmla="*/ 117883 h 12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8819" h="124748">
                  <a:moveTo>
                    <a:pt x="0" y="117883"/>
                  </a:moveTo>
                  <a:cubicBezTo>
                    <a:pt x="51512" y="82681"/>
                    <a:pt x="103104" y="47479"/>
                    <a:pt x="154616" y="12196"/>
                  </a:cubicBezTo>
                  <a:cubicBezTo>
                    <a:pt x="158006" y="9854"/>
                    <a:pt x="161236" y="7190"/>
                    <a:pt x="164627" y="4687"/>
                  </a:cubicBezTo>
                  <a:cubicBezTo>
                    <a:pt x="168099" y="811"/>
                    <a:pt x="172782" y="811"/>
                    <a:pt x="177384" y="488"/>
                  </a:cubicBezTo>
                  <a:cubicBezTo>
                    <a:pt x="181582" y="246"/>
                    <a:pt x="185781" y="327"/>
                    <a:pt x="189979" y="327"/>
                  </a:cubicBezTo>
                  <a:cubicBezTo>
                    <a:pt x="531263" y="327"/>
                    <a:pt x="872466" y="327"/>
                    <a:pt x="1213751" y="408"/>
                  </a:cubicBezTo>
                  <a:cubicBezTo>
                    <a:pt x="1222309" y="408"/>
                    <a:pt x="1231513" y="-1934"/>
                    <a:pt x="1239183" y="4606"/>
                  </a:cubicBezTo>
                  <a:cubicBezTo>
                    <a:pt x="1287385" y="36337"/>
                    <a:pt x="1335586" y="68148"/>
                    <a:pt x="1383787" y="99959"/>
                  </a:cubicBezTo>
                  <a:cubicBezTo>
                    <a:pt x="1392184" y="105449"/>
                    <a:pt x="1400500" y="111101"/>
                    <a:pt x="1408816" y="116753"/>
                  </a:cubicBezTo>
                  <a:cubicBezTo>
                    <a:pt x="1408978" y="123535"/>
                    <a:pt x="1403488" y="123373"/>
                    <a:pt x="1399208" y="124100"/>
                  </a:cubicBezTo>
                  <a:cubicBezTo>
                    <a:pt x="1393799" y="125069"/>
                    <a:pt x="1388309" y="124665"/>
                    <a:pt x="1382818" y="124665"/>
                  </a:cubicBezTo>
                  <a:cubicBezTo>
                    <a:pt x="963056" y="124665"/>
                    <a:pt x="543293" y="124907"/>
                    <a:pt x="123612" y="124261"/>
                  </a:cubicBezTo>
                  <a:cubicBezTo>
                    <a:pt x="87118" y="124181"/>
                    <a:pt x="50624" y="122081"/>
                    <a:pt x="14049" y="122001"/>
                  </a:cubicBezTo>
                  <a:cubicBezTo>
                    <a:pt x="9043" y="122001"/>
                    <a:pt x="3876" y="122081"/>
                    <a:pt x="0" y="117883"/>
                  </a:cubicBezTo>
                  <a:close/>
                </a:path>
              </a:pathLst>
            </a:custGeom>
            <a:solidFill>
              <a:srgbClr val="133D63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Graphic 16">
              <a:extLst>
                <a:ext uri="{FF2B5EF4-FFF2-40B4-BE49-F238E27FC236}">
                  <a16:creationId xmlns:a16="http://schemas.microsoft.com/office/drawing/2014/main" id="{06EA4E9F-55E9-49EE-AB90-AD78FE0FF201}"/>
                </a:ext>
              </a:extLst>
            </p:cNvPr>
            <p:cNvSpPr/>
            <p:nvPr/>
          </p:nvSpPr>
          <p:spPr>
            <a:xfrm>
              <a:off x="899186" y="3815383"/>
              <a:ext cx="1410592" cy="120868"/>
            </a:xfrm>
            <a:custGeom>
              <a:avLst/>
              <a:gdLst>
                <a:gd name="connsiteX0" fmla="*/ 1410592 w 1410592"/>
                <a:gd name="connsiteY0" fmla="*/ 118749 h 120868"/>
                <a:gd name="connsiteX1" fmla="*/ 1397190 w 1410592"/>
                <a:gd name="connsiteY1" fmla="*/ 120606 h 120868"/>
                <a:gd name="connsiteX2" fmla="*/ 12595 w 1410592"/>
                <a:gd name="connsiteY2" fmla="*/ 120606 h 120868"/>
                <a:gd name="connsiteX3" fmla="*/ 0 w 1410592"/>
                <a:gd name="connsiteY3" fmla="*/ 120121 h 120868"/>
                <a:gd name="connsiteX4" fmla="*/ 94626 w 1410592"/>
                <a:gd name="connsiteY4" fmla="*/ 54803 h 120868"/>
                <a:gd name="connsiteX5" fmla="*/ 165031 w 1410592"/>
                <a:gd name="connsiteY5" fmla="*/ 7006 h 120868"/>
                <a:gd name="connsiteX6" fmla="*/ 176415 w 1410592"/>
                <a:gd name="connsiteY6" fmla="*/ 708 h 120868"/>
                <a:gd name="connsiteX7" fmla="*/ 190221 w 1410592"/>
                <a:gd name="connsiteY7" fmla="*/ 304 h 120868"/>
                <a:gd name="connsiteX8" fmla="*/ 1215527 w 1410592"/>
                <a:gd name="connsiteY8" fmla="*/ 385 h 120868"/>
                <a:gd name="connsiteX9" fmla="*/ 1239426 w 1410592"/>
                <a:gd name="connsiteY9" fmla="*/ 4907 h 120868"/>
                <a:gd name="connsiteX10" fmla="*/ 1284801 w 1410592"/>
                <a:gd name="connsiteY10" fmla="*/ 35910 h 120868"/>
                <a:gd name="connsiteX11" fmla="*/ 1410592 w 1410592"/>
                <a:gd name="connsiteY11" fmla="*/ 118749 h 12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0592" h="120868">
                  <a:moveTo>
                    <a:pt x="1410592" y="118749"/>
                  </a:moveTo>
                  <a:cubicBezTo>
                    <a:pt x="1406475" y="121898"/>
                    <a:pt x="1401711" y="120606"/>
                    <a:pt x="1397190" y="120606"/>
                  </a:cubicBezTo>
                  <a:cubicBezTo>
                    <a:pt x="935685" y="120686"/>
                    <a:pt x="474100" y="120686"/>
                    <a:pt x="12595" y="120606"/>
                  </a:cubicBezTo>
                  <a:cubicBezTo>
                    <a:pt x="8397" y="120606"/>
                    <a:pt x="4198" y="120283"/>
                    <a:pt x="0" y="120121"/>
                  </a:cubicBezTo>
                  <a:cubicBezTo>
                    <a:pt x="30439" y="96788"/>
                    <a:pt x="63138" y="76684"/>
                    <a:pt x="94626" y="54803"/>
                  </a:cubicBezTo>
                  <a:cubicBezTo>
                    <a:pt x="117960" y="38656"/>
                    <a:pt x="141536" y="22911"/>
                    <a:pt x="165031" y="7006"/>
                  </a:cubicBezTo>
                  <a:cubicBezTo>
                    <a:pt x="167049" y="1677"/>
                    <a:pt x="171813" y="1273"/>
                    <a:pt x="176415" y="708"/>
                  </a:cubicBezTo>
                  <a:cubicBezTo>
                    <a:pt x="181017" y="143"/>
                    <a:pt x="185619" y="304"/>
                    <a:pt x="190221" y="304"/>
                  </a:cubicBezTo>
                  <a:cubicBezTo>
                    <a:pt x="531990" y="304"/>
                    <a:pt x="873758" y="304"/>
                    <a:pt x="1215527" y="385"/>
                  </a:cubicBezTo>
                  <a:cubicBezTo>
                    <a:pt x="1223601" y="385"/>
                    <a:pt x="1232482" y="-1956"/>
                    <a:pt x="1239426" y="4907"/>
                  </a:cubicBezTo>
                  <a:cubicBezTo>
                    <a:pt x="1253232" y="17179"/>
                    <a:pt x="1269541" y="25818"/>
                    <a:pt x="1284801" y="35910"/>
                  </a:cubicBezTo>
                  <a:cubicBezTo>
                    <a:pt x="1326705" y="63765"/>
                    <a:pt x="1368689" y="91217"/>
                    <a:pt x="1410592" y="118749"/>
                  </a:cubicBezTo>
                  <a:close/>
                </a:path>
              </a:pathLst>
            </a:custGeom>
            <a:solidFill>
              <a:srgbClr val="79151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Graphic 16">
              <a:extLst>
                <a:ext uri="{FF2B5EF4-FFF2-40B4-BE49-F238E27FC236}">
                  <a16:creationId xmlns:a16="http://schemas.microsoft.com/office/drawing/2014/main" id="{91C608AF-C3DB-47CD-822F-89E221518D10}"/>
                </a:ext>
              </a:extLst>
            </p:cNvPr>
            <p:cNvSpPr/>
            <p:nvPr/>
          </p:nvSpPr>
          <p:spPr>
            <a:xfrm>
              <a:off x="2752875" y="3815479"/>
              <a:ext cx="1410430" cy="125166"/>
            </a:xfrm>
            <a:custGeom>
              <a:avLst/>
              <a:gdLst>
                <a:gd name="connsiteX0" fmla="*/ 1238376 w 1410430"/>
                <a:gd name="connsiteY0" fmla="*/ 6668 h 125166"/>
                <a:gd name="connsiteX1" fmla="*/ 1401630 w 1410430"/>
                <a:gd name="connsiteY1" fmla="*/ 113405 h 125166"/>
                <a:gd name="connsiteX2" fmla="*/ 1410431 w 1410430"/>
                <a:gd name="connsiteY2" fmla="*/ 120187 h 125166"/>
                <a:gd name="connsiteX3" fmla="*/ 1397755 w 1410430"/>
                <a:gd name="connsiteY3" fmla="*/ 124467 h 125166"/>
                <a:gd name="connsiteX4" fmla="*/ 1385160 w 1410430"/>
                <a:gd name="connsiteY4" fmla="*/ 124628 h 125166"/>
                <a:gd name="connsiteX5" fmla="*/ 25514 w 1410430"/>
                <a:gd name="connsiteY5" fmla="*/ 124467 h 125166"/>
                <a:gd name="connsiteX6" fmla="*/ 0 w 1410430"/>
                <a:gd name="connsiteY6" fmla="*/ 118815 h 125166"/>
                <a:gd name="connsiteX7" fmla="*/ 164465 w 1410430"/>
                <a:gd name="connsiteY7" fmla="*/ 6749 h 125166"/>
                <a:gd name="connsiteX8" fmla="*/ 176173 w 1410430"/>
                <a:gd name="connsiteY8" fmla="*/ 774 h 125166"/>
                <a:gd name="connsiteX9" fmla="*/ 189979 w 1410430"/>
                <a:gd name="connsiteY9" fmla="*/ 451 h 125166"/>
                <a:gd name="connsiteX10" fmla="*/ 1212862 w 1410430"/>
                <a:gd name="connsiteY10" fmla="*/ 613 h 125166"/>
                <a:gd name="connsiteX11" fmla="*/ 1238376 w 1410430"/>
                <a:gd name="connsiteY11" fmla="*/ 6668 h 1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0430" h="125166">
                  <a:moveTo>
                    <a:pt x="1238376" y="6668"/>
                  </a:moveTo>
                  <a:cubicBezTo>
                    <a:pt x="1292794" y="42193"/>
                    <a:pt x="1347212" y="77799"/>
                    <a:pt x="1401630" y="113405"/>
                  </a:cubicBezTo>
                  <a:cubicBezTo>
                    <a:pt x="1404699" y="115424"/>
                    <a:pt x="1407524" y="117927"/>
                    <a:pt x="1410431" y="120187"/>
                  </a:cubicBezTo>
                  <a:cubicBezTo>
                    <a:pt x="1407040" y="124144"/>
                    <a:pt x="1402357" y="124144"/>
                    <a:pt x="1397755" y="124467"/>
                  </a:cubicBezTo>
                  <a:cubicBezTo>
                    <a:pt x="1393557" y="124709"/>
                    <a:pt x="1389358" y="124628"/>
                    <a:pt x="1385160" y="124628"/>
                  </a:cubicBezTo>
                  <a:cubicBezTo>
                    <a:pt x="931971" y="124628"/>
                    <a:pt x="478702" y="124628"/>
                    <a:pt x="25514" y="124467"/>
                  </a:cubicBezTo>
                  <a:cubicBezTo>
                    <a:pt x="16874" y="124467"/>
                    <a:pt x="6782" y="128100"/>
                    <a:pt x="0" y="118815"/>
                  </a:cubicBezTo>
                  <a:cubicBezTo>
                    <a:pt x="54822" y="81433"/>
                    <a:pt x="109644" y="44050"/>
                    <a:pt x="164465" y="6749"/>
                  </a:cubicBezTo>
                  <a:cubicBezTo>
                    <a:pt x="166968" y="1985"/>
                    <a:pt x="171571" y="1259"/>
                    <a:pt x="176173" y="774"/>
                  </a:cubicBezTo>
                  <a:cubicBezTo>
                    <a:pt x="180775" y="290"/>
                    <a:pt x="185377" y="451"/>
                    <a:pt x="189979" y="451"/>
                  </a:cubicBezTo>
                  <a:cubicBezTo>
                    <a:pt x="530940" y="451"/>
                    <a:pt x="871901" y="451"/>
                    <a:pt x="1212862" y="613"/>
                  </a:cubicBezTo>
                  <a:cubicBezTo>
                    <a:pt x="1221582" y="451"/>
                    <a:pt x="1231594" y="-2617"/>
                    <a:pt x="1238376" y="6668"/>
                  </a:cubicBezTo>
                  <a:close/>
                </a:path>
              </a:pathLst>
            </a:custGeom>
            <a:solidFill>
              <a:srgbClr val="133D63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Graphic 16">
              <a:extLst>
                <a:ext uri="{FF2B5EF4-FFF2-40B4-BE49-F238E27FC236}">
                  <a16:creationId xmlns:a16="http://schemas.microsoft.com/office/drawing/2014/main" id="{5EC3F2B6-C6BB-4510-AA8E-9C9F17489ACC}"/>
                </a:ext>
              </a:extLst>
            </p:cNvPr>
            <p:cNvSpPr/>
            <p:nvPr/>
          </p:nvSpPr>
          <p:spPr>
            <a:xfrm>
              <a:off x="899509" y="3393845"/>
              <a:ext cx="1410996" cy="120474"/>
            </a:xfrm>
            <a:custGeom>
              <a:avLst/>
              <a:gdLst>
                <a:gd name="connsiteX0" fmla="*/ 165192 w 1410996"/>
                <a:gd name="connsiteY0" fmla="*/ 2161 h 120474"/>
                <a:gd name="connsiteX1" fmla="*/ 179967 w 1410996"/>
                <a:gd name="connsiteY1" fmla="*/ 142 h 120474"/>
                <a:gd name="connsiteX2" fmla="*/ 1225781 w 1410996"/>
                <a:gd name="connsiteY2" fmla="*/ 142 h 120474"/>
                <a:gd name="connsiteX3" fmla="*/ 1239264 w 1410996"/>
                <a:gd name="connsiteY3" fmla="*/ 1918 h 120474"/>
                <a:gd name="connsiteX4" fmla="*/ 1394687 w 1410996"/>
                <a:gd name="connsiteY4" fmla="*/ 104134 h 120474"/>
                <a:gd name="connsiteX5" fmla="*/ 1410996 w 1410996"/>
                <a:gd name="connsiteY5" fmla="*/ 115599 h 120474"/>
                <a:gd name="connsiteX6" fmla="*/ 1399612 w 1410996"/>
                <a:gd name="connsiteY6" fmla="*/ 119959 h 120474"/>
                <a:gd name="connsiteX7" fmla="*/ 1387017 w 1410996"/>
                <a:gd name="connsiteY7" fmla="*/ 120201 h 120474"/>
                <a:gd name="connsiteX8" fmla="*/ 24141 w 1410996"/>
                <a:gd name="connsiteY8" fmla="*/ 120120 h 120474"/>
                <a:gd name="connsiteX9" fmla="*/ 0 w 1410996"/>
                <a:gd name="connsiteY9" fmla="*/ 115841 h 120474"/>
                <a:gd name="connsiteX10" fmla="*/ 110451 w 1410996"/>
                <a:gd name="connsiteY10" fmla="*/ 39866 h 120474"/>
                <a:gd name="connsiteX11" fmla="*/ 165192 w 1410996"/>
                <a:gd name="connsiteY11" fmla="*/ 2161 h 120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0996" h="120474">
                  <a:moveTo>
                    <a:pt x="165192" y="2161"/>
                  </a:moveTo>
                  <a:cubicBezTo>
                    <a:pt x="169794" y="-665"/>
                    <a:pt x="174962" y="142"/>
                    <a:pt x="179967" y="142"/>
                  </a:cubicBezTo>
                  <a:cubicBezTo>
                    <a:pt x="528599" y="142"/>
                    <a:pt x="877149" y="142"/>
                    <a:pt x="1225781" y="142"/>
                  </a:cubicBezTo>
                  <a:cubicBezTo>
                    <a:pt x="1230302" y="142"/>
                    <a:pt x="1235066" y="-746"/>
                    <a:pt x="1239264" y="1918"/>
                  </a:cubicBezTo>
                  <a:cubicBezTo>
                    <a:pt x="1291099" y="35990"/>
                    <a:pt x="1342933" y="70062"/>
                    <a:pt x="1394687" y="104134"/>
                  </a:cubicBezTo>
                  <a:cubicBezTo>
                    <a:pt x="1400258" y="107767"/>
                    <a:pt x="1405587" y="111804"/>
                    <a:pt x="1410996" y="115599"/>
                  </a:cubicBezTo>
                  <a:cubicBezTo>
                    <a:pt x="1408090" y="119313"/>
                    <a:pt x="1403810" y="119555"/>
                    <a:pt x="1399612" y="119959"/>
                  </a:cubicBezTo>
                  <a:cubicBezTo>
                    <a:pt x="1395413" y="120282"/>
                    <a:pt x="1391215" y="120201"/>
                    <a:pt x="1387017" y="120201"/>
                  </a:cubicBezTo>
                  <a:cubicBezTo>
                    <a:pt x="932698" y="120201"/>
                    <a:pt x="478460" y="120201"/>
                    <a:pt x="24141" y="120120"/>
                  </a:cubicBezTo>
                  <a:cubicBezTo>
                    <a:pt x="15986" y="120120"/>
                    <a:pt x="7186" y="122300"/>
                    <a:pt x="0" y="115841"/>
                  </a:cubicBezTo>
                  <a:cubicBezTo>
                    <a:pt x="36817" y="90570"/>
                    <a:pt x="73634" y="65218"/>
                    <a:pt x="110451" y="39866"/>
                  </a:cubicBezTo>
                  <a:cubicBezTo>
                    <a:pt x="128779" y="27351"/>
                    <a:pt x="146945" y="14756"/>
                    <a:pt x="165192" y="2161"/>
                  </a:cubicBezTo>
                  <a:close/>
                </a:path>
              </a:pathLst>
            </a:custGeom>
            <a:solidFill>
              <a:srgbClr val="79151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Graphic 16">
              <a:extLst>
                <a:ext uri="{FF2B5EF4-FFF2-40B4-BE49-F238E27FC236}">
                  <a16:creationId xmlns:a16="http://schemas.microsoft.com/office/drawing/2014/main" id="{693B6970-5298-4247-ABD6-44FCB89B0035}"/>
                </a:ext>
              </a:extLst>
            </p:cNvPr>
            <p:cNvSpPr/>
            <p:nvPr/>
          </p:nvSpPr>
          <p:spPr>
            <a:xfrm>
              <a:off x="2752713" y="3389742"/>
              <a:ext cx="1410027" cy="124721"/>
            </a:xfrm>
            <a:custGeom>
              <a:avLst/>
              <a:gdLst>
                <a:gd name="connsiteX0" fmla="*/ 1239910 w 1410027"/>
                <a:gd name="connsiteY0" fmla="*/ 8605 h 124721"/>
                <a:gd name="connsiteX1" fmla="*/ 1410027 w 1410027"/>
                <a:gd name="connsiteY1" fmla="*/ 119864 h 124721"/>
                <a:gd name="connsiteX2" fmla="*/ 1397270 w 1410027"/>
                <a:gd name="connsiteY2" fmla="*/ 124143 h 124721"/>
                <a:gd name="connsiteX3" fmla="*/ 1384675 w 1410027"/>
                <a:gd name="connsiteY3" fmla="*/ 124304 h 124721"/>
                <a:gd name="connsiteX4" fmla="*/ 25998 w 1410027"/>
                <a:gd name="connsiteY4" fmla="*/ 124143 h 124721"/>
                <a:gd name="connsiteX5" fmla="*/ 0 w 1410027"/>
                <a:gd name="connsiteY5" fmla="*/ 118895 h 124721"/>
                <a:gd name="connsiteX6" fmla="*/ 163012 w 1410027"/>
                <a:gd name="connsiteY6" fmla="*/ 8605 h 124721"/>
                <a:gd name="connsiteX7" fmla="*/ 176496 w 1410027"/>
                <a:gd name="connsiteY7" fmla="*/ 773 h 124721"/>
                <a:gd name="connsiteX8" fmla="*/ 194097 w 1410027"/>
                <a:gd name="connsiteY8" fmla="*/ 47 h 124721"/>
                <a:gd name="connsiteX9" fmla="*/ 1213347 w 1410027"/>
                <a:gd name="connsiteY9" fmla="*/ 47 h 124721"/>
                <a:gd name="connsiteX10" fmla="*/ 1228445 w 1410027"/>
                <a:gd name="connsiteY10" fmla="*/ 531 h 124721"/>
                <a:gd name="connsiteX11" fmla="*/ 1239910 w 1410027"/>
                <a:gd name="connsiteY11" fmla="*/ 8605 h 1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0027" h="124721">
                  <a:moveTo>
                    <a:pt x="1239910" y="8605"/>
                  </a:moveTo>
                  <a:cubicBezTo>
                    <a:pt x="1297154" y="44857"/>
                    <a:pt x="1353994" y="81755"/>
                    <a:pt x="1410027" y="119864"/>
                  </a:cubicBezTo>
                  <a:cubicBezTo>
                    <a:pt x="1406636" y="123820"/>
                    <a:pt x="1401873" y="123820"/>
                    <a:pt x="1397270" y="124143"/>
                  </a:cubicBezTo>
                  <a:cubicBezTo>
                    <a:pt x="1393072" y="124385"/>
                    <a:pt x="1388874" y="124304"/>
                    <a:pt x="1384675" y="124304"/>
                  </a:cubicBezTo>
                  <a:cubicBezTo>
                    <a:pt x="931810" y="124304"/>
                    <a:pt x="478863" y="124304"/>
                    <a:pt x="25998" y="124143"/>
                  </a:cubicBezTo>
                  <a:cubicBezTo>
                    <a:pt x="17197" y="124143"/>
                    <a:pt x="7266" y="127292"/>
                    <a:pt x="0" y="118895"/>
                  </a:cubicBezTo>
                  <a:cubicBezTo>
                    <a:pt x="54337" y="82159"/>
                    <a:pt x="108675" y="45342"/>
                    <a:pt x="163012" y="8605"/>
                  </a:cubicBezTo>
                  <a:cubicBezTo>
                    <a:pt x="165596" y="2711"/>
                    <a:pt x="171086" y="1742"/>
                    <a:pt x="176496" y="773"/>
                  </a:cubicBezTo>
                  <a:cubicBezTo>
                    <a:pt x="182309" y="-276"/>
                    <a:pt x="188203" y="47"/>
                    <a:pt x="194097" y="47"/>
                  </a:cubicBezTo>
                  <a:cubicBezTo>
                    <a:pt x="533847" y="47"/>
                    <a:pt x="873597" y="47"/>
                    <a:pt x="1213347" y="47"/>
                  </a:cubicBezTo>
                  <a:cubicBezTo>
                    <a:pt x="1218353" y="47"/>
                    <a:pt x="1223439" y="-115"/>
                    <a:pt x="1228445" y="531"/>
                  </a:cubicBezTo>
                  <a:cubicBezTo>
                    <a:pt x="1233612" y="1258"/>
                    <a:pt x="1238457" y="2550"/>
                    <a:pt x="1239910" y="8605"/>
                  </a:cubicBezTo>
                  <a:close/>
                </a:path>
              </a:pathLst>
            </a:custGeom>
            <a:solidFill>
              <a:srgbClr val="133D63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Graphic 16">
              <a:extLst>
                <a:ext uri="{FF2B5EF4-FFF2-40B4-BE49-F238E27FC236}">
                  <a16:creationId xmlns:a16="http://schemas.microsoft.com/office/drawing/2014/main" id="{807A37B9-D075-4AD9-8F8F-138924AC959A}"/>
                </a:ext>
              </a:extLst>
            </p:cNvPr>
            <p:cNvSpPr/>
            <p:nvPr/>
          </p:nvSpPr>
          <p:spPr>
            <a:xfrm>
              <a:off x="3099210" y="4434270"/>
              <a:ext cx="715586" cy="197689"/>
            </a:xfrm>
            <a:custGeom>
              <a:avLst/>
              <a:gdLst>
                <a:gd name="connsiteX0" fmla="*/ 715384 w 715586"/>
                <a:gd name="connsiteY0" fmla="*/ 188889 h 197689"/>
                <a:gd name="connsiteX1" fmla="*/ 706906 w 715586"/>
                <a:gd name="connsiteY1" fmla="*/ 197448 h 197689"/>
                <a:gd name="connsiteX2" fmla="*/ 700609 w 715586"/>
                <a:gd name="connsiteY2" fmla="*/ 197448 h 197689"/>
                <a:gd name="connsiteX3" fmla="*/ 15295 w 715586"/>
                <a:gd name="connsiteY3" fmla="*/ 197690 h 197689"/>
                <a:gd name="connsiteX4" fmla="*/ 1327 w 715586"/>
                <a:gd name="connsiteY4" fmla="*/ 184368 h 197689"/>
                <a:gd name="connsiteX5" fmla="*/ 439 w 715586"/>
                <a:gd name="connsiteY5" fmla="*/ 36050 h 197689"/>
                <a:gd name="connsiteX6" fmla="*/ 3588 w 715586"/>
                <a:gd name="connsiteY6" fmla="*/ 3674 h 197689"/>
                <a:gd name="connsiteX7" fmla="*/ 702143 w 715586"/>
                <a:gd name="connsiteY7" fmla="*/ 1252 h 197689"/>
                <a:gd name="connsiteX8" fmla="*/ 715545 w 715586"/>
                <a:gd name="connsiteY8" fmla="*/ 14170 h 197689"/>
                <a:gd name="connsiteX9" fmla="*/ 715384 w 715586"/>
                <a:gd name="connsiteY9" fmla="*/ 188889 h 19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5586" h="197689">
                  <a:moveTo>
                    <a:pt x="715384" y="188889"/>
                  </a:moveTo>
                  <a:cubicBezTo>
                    <a:pt x="715465" y="195429"/>
                    <a:pt x="713527" y="198255"/>
                    <a:pt x="706906" y="197448"/>
                  </a:cubicBezTo>
                  <a:cubicBezTo>
                    <a:pt x="704807" y="197205"/>
                    <a:pt x="702708" y="197448"/>
                    <a:pt x="700609" y="197448"/>
                  </a:cubicBezTo>
                  <a:cubicBezTo>
                    <a:pt x="472198" y="197448"/>
                    <a:pt x="243787" y="197367"/>
                    <a:pt x="15295" y="197690"/>
                  </a:cubicBezTo>
                  <a:cubicBezTo>
                    <a:pt x="4880" y="197690"/>
                    <a:pt x="358" y="196156"/>
                    <a:pt x="1327" y="184368"/>
                  </a:cubicBezTo>
                  <a:cubicBezTo>
                    <a:pt x="2538" y="169754"/>
                    <a:pt x="-691" y="48323"/>
                    <a:pt x="439" y="36050"/>
                  </a:cubicBezTo>
                  <a:cubicBezTo>
                    <a:pt x="1408" y="25716"/>
                    <a:pt x="-2710" y="10294"/>
                    <a:pt x="3588" y="3674"/>
                  </a:cubicBezTo>
                  <a:cubicBezTo>
                    <a:pt x="9966" y="-3108"/>
                    <a:pt x="608647" y="1655"/>
                    <a:pt x="702143" y="1252"/>
                  </a:cubicBezTo>
                  <a:cubicBezTo>
                    <a:pt x="712235" y="1171"/>
                    <a:pt x="716030" y="3351"/>
                    <a:pt x="715545" y="14170"/>
                  </a:cubicBezTo>
                  <a:cubicBezTo>
                    <a:pt x="714738" y="32901"/>
                    <a:pt x="715141" y="172580"/>
                    <a:pt x="715384" y="188889"/>
                  </a:cubicBezTo>
                  <a:close/>
                </a:path>
              </a:pathLst>
            </a:custGeom>
            <a:solidFill>
              <a:srgbClr val="133D63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Graphic 16">
              <a:extLst>
                <a:ext uri="{FF2B5EF4-FFF2-40B4-BE49-F238E27FC236}">
                  <a16:creationId xmlns:a16="http://schemas.microsoft.com/office/drawing/2014/main" id="{9CEA15FC-DEEC-4393-977D-7668C4ACA122}"/>
                </a:ext>
              </a:extLst>
            </p:cNvPr>
            <p:cNvSpPr/>
            <p:nvPr/>
          </p:nvSpPr>
          <p:spPr>
            <a:xfrm>
              <a:off x="1247717" y="4435279"/>
              <a:ext cx="714424" cy="196680"/>
            </a:xfrm>
            <a:custGeom>
              <a:avLst/>
              <a:gdLst>
                <a:gd name="connsiteX0" fmla="*/ 695103 w 714424"/>
                <a:gd name="connsiteY0" fmla="*/ 323 h 196680"/>
                <a:gd name="connsiteX1" fmla="*/ 714157 w 714424"/>
                <a:gd name="connsiteY1" fmla="*/ 19620 h 196680"/>
                <a:gd name="connsiteX2" fmla="*/ 714399 w 714424"/>
                <a:gd name="connsiteY2" fmla="*/ 187072 h 196680"/>
                <a:gd name="connsiteX3" fmla="*/ 704388 w 714424"/>
                <a:gd name="connsiteY3" fmla="*/ 196600 h 196680"/>
                <a:gd name="connsiteX4" fmla="*/ 13827 w 714424"/>
                <a:gd name="connsiteY4" fmla="*/ 196680 h 196680"/>
                <a:gd name="connsiteX5" fmla="*/ 182 w 714424"/>
                <a:gd name="connsiteY5" fmla="*/ 182874 h 196680"/>
                <a:gd name="connsiteX6" fmla="*/ 182 w 714424"/>
                <a:gd name="connsiteY6" fmla="*/ 11626 h 196680"/>
                <a:gd name="connsiteX7" fmla="*/ 12293 w 714424"/>
                <a:gd name="connsiteY7" fmla="*/ 0 h 196680"/>
                <a:gd name="connsiteX8" fmla="*/ 695103 w 714424"/>
                <a:gd name="connsiteY8" fmla="*/ 323 h 19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424" h="196680">
                  <a:moveTo>
                    <a:pt x="695103" y="323"/>
                  </a:moveTo>
                  <a:cubicBezTo>
                    <a:pt x="714157" y="323"/>
                    <a:pt x="714157" y="323"/>
                    <a:pt x="714157" y="19620"/>
                  </a:cubicBezTo>
                  <a:cubicBezTo>
                    <a:pt x="714157" y="36010"/>
                    <a:pt x="713754" y="171167"/>
                    <a:pt x="714399" y="187072"/>
                  </a:cubicBezTo>
                  <a:cubicBezTo>
                    <a:pt x="714722" y="195227"/>
                    <a:pt x="711897" y="196761"/>
                    <a:pt x="704388" y="196600"/>
                  </a:cubicBezTo>
                  <a:cubicBezTo>
                    <a:pt x="678794" y="196196"/>
                    <a:pt x="218339" y="196357"/>
                    <a:pt x="13827" y="196680"/>
                  </a:cubicBezTo>
                  <a:cubicBezTo>
                    <a:pt x="2685" y="196680"/>
                    <a:pt x="-545" y="194016"/>
                    <a:pt x="182" y="182874"/>
                  </a:cubicBezTo>
                  <a:cubicBezTo>
                    <a:pt x="-61" y="166484"/>
                    <a:pt x="-61" y="32861"/>
                    <a:pt x="182" y="11626"/>
                  </a:cubicBezTo>
                  <a:cubicBezTo>
                    <a:pt x="-141" y="1776"/>
                    <a:pt x="3169" y="0"/>
                    <a:pt x="12293" y="0"/>
                  </a:cubicBezTo>
                  <a:cubicBezTo>
                    <a:pt x="110713" y="404"/>
                    <a:pt x="594260" y="162"/>
                    <a:pt x="695103" y="323"/>
                  </a:cubicBezTo>
                  <a:close/>
                </a:path>
              </a:pathLst>
            </a:custGeom>
            <a:solidFill>
              <a:srgbClr val="79151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Graphic 16">
              <a:extLst>
                <a:ext uri="{FF2B5EF4-FFF2-40B4-BE49-F238E27FC236}">
                  <a16:creationId xmlns:a16="http://schemas.microsoft.com/office/drawing/2014/main" id="{B49EF2E9-BC58-41CA-9ADC-9C0A744622C5}"/>
                </a:ext>
              </a:extLst>
            </p:cNvPr>
            <p:cNvSpPr/>
            <p:nvPr/>
          </p:nvSpPr>
          <p:spPr>
            <a:xfrm>
              <a:off x="1961955" y="4503988"/>
              <a:ext cx="1139302" cy="70565"/>
            </a:xfrm>
            <a:custGeom>
              <a:avLst/>
              <a:gdLst>
                <a:gd name="connsiteX0" fmla="*/ 242 w 1139302"/>
                <a:gd name="connsiteY0" fmla="*/ 70485 h 70565"/>
                <a:gd name="connsiteX1" fmla="*/ 0 w 1139302"/>
                <a:gd name="connsiteY1" fmla="*/ 0 h 70565"/>
                <a:gd name="connsiteX2" fmla="*/ 17601 w 1139302"/>
                <a:gd name="connsiteY2" fmla="*/ 727 h 70565"/>
                <a:gd name="connsiteX3" fmla="*/ 674090 w 1139302"/>
                <a:gd name="connsiteY3" fmla="*/ 565 h 70565"/>
                <a:gd name="connsiteX4" fmla="*/ 1126472 w 1139302"/>
                <a:gd name="connsiteY4" fmla="*/ 807 h 70565"/>
                <a:gd name="connsiteX5" fmla="*/ 1138905 w 1139302"/>
                <a:gd name="connsiteY5" fmla="*/ 323 h 70565"/>
                <a:gd name="connsiteX6" fmla="*/ 1138905 w 1139302"/>
                <a:gd name="connsiteY6" fmla="*/ 70566 h 70565"/>
                <a:gd name="connsiteX7" fmla="*/ 1022883 w 1139302"/>
                <a:gd name="connsiteY7" fmla="*/ 70243 h 70565"/>
                <a:gd name="connsiteX8" fmla="*/ 21719 w 1139302"/>
                <a:gd name="connsiteY8" fmla="*/ 70243 h 70565"/>
                <a:gd name="connsiteX9" fmla="*/ 242 w 1139302"/>
                <a:gd name="connsiteY9" fmla="*/ 70485 h 70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9302" h="70565">
                  <a:moveTo>
                    <a:pt x="242" y="70485"/>
                  </a:moveTo>
                  <a:cubicBezTo>
                    <a:pt x="161" y="46990"/>
                    <a:pt x="81" y="23495"/>
                    <a:pt x="0" y="0"/>
                  </a:cubicBezTo>
                  <a:cubicBezTo>
                    <a:pt x="5894" y="242"/>
                    <a:pt x="11707" y="727"/>
                    <a:pt x="17601" y="727"/>
                  </a:cubicBezTo>
                  <a:cubicBezTo>
                    <a:pt x="236404" y="646"/>
                    <a:pt x="455288" y="565"/>
                    <a:pt x="674090" y="565"/>
                  </a:cubicBezTo>
                  <a:cubicBezTo>
                    <a:pt x="824911" y="565"/>
                    <a:pt x="975651" y="727"/>
                    <a:pt x="1126472" y="807"/>
                  </a:cubicBezTo>
                  <a:cubicBezTo>
                    <a:pt x="1129782" y="807"/>
                    <a:pt x="1135514" y="162"/>
                    <a:pt x="1138905" y="323"/>
                  </a:cubicBezTo>
                  <a:cubicBezTo>
                    <a:pt x="1139713" y="11949"/>
                    <a:pt x="1139067" y="52561"/>
                    <a:pt x="1138905" y="70566"/>
                  </a:cubicBezTo>
                  <a:cubicBezTo>
                    <a:pt x="1100231" y="70404"/>
                    <a:pt x="1061557" y="70243"/>
                    <a:pt x="1022883" y="70243"/>
                  </a:cubicBezTo>
                  <a:cubicBezTo>
                    <a:pt x="689189" y="70243"/>
                    <a:pt x="355494" y="70243"/>
                    <a:pt x="21719" y="70243"/>
                  </a:cubicBezTo>
                  <a:cubicBezTo>
                    <a:pt x="14533" y="70162"/>
                    <a:pt x="7347" y="70404"/>
                    <a:pt x="242" y="70485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Graphic 16">
              <a:extLst>
                <a:ext uri="{FF2B5EF4-FFF2-40B4-BE49-F238E27FC236}">
                  <a16:creationId xmlns:a16="http://schemas.microsoft.com/office/drawing/2014/main" id="{07C447AB-7E54-4BAC-A2B1-627816CEF575}"/>
                </a:ext>
              </a:extLst>
            </p:cNvPr>
            <p:cNvSpPr/>
            <p:nvPr/>
          </p:nvSpPr>
          <p:spPr>
            <a:xfrm>
              <a:off x="3814755" y="4504311"/>
              <a:ext cx="897377" cy="69902"/>
            </a:xfrm>
            <a:custGeom>
              <a:avLst/>
              <a:gdLst>
                <a:gd name="connsiteX0" fmla="*/ 0 w 897377"/>
                <a:gd name="connsiteY0" fmla="*/ 69516 h 69902"/>
                <a:gd name="connsiteX1" fmla="*/ 81 w 897377"/>
                <a:gd name="connsiteY1" fmla="*/ 323 h 69902"/>
                <a:gd name="connsiteX2" fmla="*/ 886031 w 897377"/>
                <a:gd name="connsiteY2" fmla="*/ 0 h 69902"/>
                <a:gd name="connsiteX3" fmla="*/ 897334 w 897377"/>
                <a:gd name="connsiteY3" fmla="*/ 11061 h 69902"/>
                <a:gd name="connsiteX4" fmla="*/ 897334 w 897377"/>
                <a:gd name="connsiteY4" fmla="*/ 58940 h 69902"/>
                <a:gd name="connsiteX5" fmla="*/ 885869 w 897377"/>
                <a:gd name="connsiteY5" fmla="*/ 69597 h 69902"/>
                <a:gd name="connsiteX6" fmla="*/ 884577 w 897377"/>
                <a:gd name="connsiteY6" fmla="*/ 69597 h 69902"/>
                <a:gd name="connsiteX7" fmla="*/ 0 w 897377"/>
                <a:gd name="connsiteY7" fmla="*/ 69516 h 6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377" h="69902">
                  <a:moveTo>
                    <a:pt x="0" y="69516"/>
                  </a:moveTo>
                  <a:cubicBezTo>
                    <a:pt x="0" y="46425"/>
                    <a:pt x="81" y="23334"/>
                    <a:pt x="81" y="323"/>
                  </a:cubicBezTo>
                  <a:cubicBezTo>
                    <a:pt x="295424" y="323"/>
                    <a:pt x="590768" y="323"/>
                    <a:pt x="886031" y="0"/>
                  </a:cubicBezTo>
                  <a:cubicBezTo>
                    <a:pt x="894670" y="0"/>
                    <a:pt x="897738" y="2018"/>
                    <a:pt x="897334" y="11061"/>
                  </a:cubicBezTo>
                  <a:cubicBezTo>
                    <a:pt x="896607" y="26967"/>
                    <a:pt x="896527" y="43034"/>
                    <a:pt x="897334" y="58940"/>
                  </a:cubicBezTo>
                  <a:cubicBezTo>
                    <a:pt x="897819" y="68224"/>
                    <a:pt x="894266" y="70889"/>
                    <a:pt x="885869" y="69597"/>
                  </a:cubicBezTo>
                  <a:cubicBezTo>
                    <a:pt x="885465" y="69516"/>
                    <a:pt x="885062" y="69597"/>
                    <a:pt x="884577" y="69597"/>
                  </a:cubicBezTo>
                  <a:cubicBezTo>
                    <a:pt x="589799" y="69516"/>
                    <a:pt x="294940" y="69516"/>
                    <a:pt x="0" y="69516"/>
                  </a:cubicBezTo>
                  <a:close/>
                </a:path>
              </a:pathLst>
            </a:custGeom>
            <a:solidFill>
              <a:srgbClr val="09243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Graphic 16">
              <a:extLst>
                <a:ext uri="{FF2B5EF4-FFF2-40B4-BE49-F238E27FC236}">
                  <a16:creationId xmlns:a16="http://schemas.microsoft.com/office/drawing/2014/main" id="{E71D3779-96C4-4C77-9B66-4175E4240F99}"/>
                </a:ext>
              </a:extLst>
            </p:cNvPr>
            <p:cNvSpPr/>
            <p:nvPr/>
          </p:nvSpPr>
          <p:spPr>
            <a:xfrm>
              <a:off x="2749812" y="3508637"/>
              <a:ext cx="1415765" cy="311977"/>
            </a:xfrm>
            <a:custGeom>
              <a:avLst/>
              <a:gdLst>
                <a:gd name="connsiteX0" fmla="*/ 2901 w 1415765"/>
                <a:gd name="connsiteY0" fmla="*/ 0 h 311977"/>
                <a:gd name="connsiteX1" fmla="*/ 17838 w 1415765"/>
                <a:gd name="connsiteY1" fmla="*/ 1292 h 311977"/>
                <a:gd name="connsiteX2" fmla="*/ 1400333 w 1415765"/>
                <a:gd name="connsiteY2" fmla="*/ 1373 h 311977"/>
                <a:gd name="connsiteX3" fmla="*/ 1412928 w 1415765"/>
                <a:gd name="connsiteY3" fmla="*/ 969 h 311977"/>
                <a:gd name="connsiteX4" fmla="*/ 1415270 w 1415765"/>
                <a:gd name="connsiteY4" fmla="*/ 11142 h 311977"/>
                <a:gd name="connsiteX5" fmla="*/ 1415593 w 1415765"/>
                <a:gd name="connsiteY5" fmla="*/ 300753 h 311977"/>
                <a:gd name="connsiteX6" fmla="*/ 1404612 w 1415765"/>
                <a:gd name="connsiteY6" fmla="*/ 311976 h 311977"/>
                <a:gd name="connsiteX7" fmla="*/ 11783 w 1415765"/>
                <a:gd name="connsiteY7" fmla="*/ 311895 h 311977"/>
                <a:gd name="connsiteX8" fmla="*/ 75 w 1415765"/>
                <a:gd name="connsiteY8" fmla="*/ 301318 h 311977"/>
                <a:gd name="connsiteX9" fmla="*/ 398 w 1415765"/>
                <a:gd name="connsiteY9" fmla="*/ 10254 h 311977"/>
                <a:gd name="connsiteX10" fmla="*/ 2901 w 1415765"/>
                <a:gd name="connsiteY10" fmla="*/ 0 h 31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5765" h="311977">
                  <a:moveTo>
                    <a:pt x="2901" y="0"/>
                  </a:moveTo>
                  <a:cubicBezTo>
                    <a:pt x="7746" y="2099"/>
                    <a:pt x="12832" y="1292"/>
                    <a:pt x="17838" y="1292"/>
                  </a:cubicBezTo>
                  <a:cubicBezTo>
                    <a:pt x="478697" y="1373"/>
                    <a:pt x="939475" y="1373"/>
                    <a:pt x="1400333" y="1373"/>
                  </a:cubicBezTo>
                  <a:cubicBezTo>
                    <a:pt x="1404532" y="1373"/>
                    <a:pt x="1408730" y="1130"/>
                    <a:pt x="1412928" y="969"/>
                  </a:cubicBezTo>
                  <a:cubicBezTo>
                    <a:pt x="1417369" y="3472"/>
                    <a:pt x="1415270" y="7751"/>
                    <a:pt x="1415270" y="11142"/>
                  </a:cubicBezTo>
                  <a:cubicBezTo>
                    <a:pt x="1415431" y="107706"/>
                    <a:pt x="1415270" y="204189"/>
                    <a:pt x="1415593" y="300753"/>
                  </a:cubicBezTo>
                  <a:cubicBezTo>
                    <a:pt x="1415593" y="309473"/>
                    <a:pt x="1413494" y="312057"/>
                    <a:pt x="1404612" y="311976"/>
                  </a:cubicBezTo>
                  <a:cubicBezTo>
                    <a:pt x="1354231" y="311572"/>
                    <a:pt x="59661" y="311572"/>
                    <a:pt x="11783" y="311895"/>
                  </a:cubicBezTo>
                  <a:cubicBezTo>
                    <a:pt x="3709" y="311976"/>
                    <a:pt x="75" y="310846"/>
                    <a:pt x="75" y="301318"/>
                  </a:cubicBezTo>
                  <a:cubicBezTo>
                    <a:pt x="479" y="204270"/>
                    <a:pt x="318" y="107302"/>
                    <a:pt x="398" y="10254"/>
                  </a:cubicBezTo>
                  <a:cubicBezTo>
                    <a:pt x="318" y="6782"/>
                    <a:pt x="-1378" y="2584"/>
                    <a:pt x="2901" y="0"/>
                  </a:cubicBezTo>
                  <a:close/>
                </a:path>
              </a:pathLst>
            </a:custGeom>
            <a:solidFill>
              <a:srgbClr val="1E468C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Graphic 16">
              <a:extLst>
                <a:ext uri="{FF2B5EF4-FFF2-40B4-BE49-F238E27FC236}">
                  <a16:creationId xmlns:a16="http://schemas.microsoft.com/office/drawing/2014/main" id="{62E09389-A31E-4FDD-A882-380966006672}"/>
                </a:ext>
              </a:extLst>
            </p:cNvPr>
            <p:cNvSpPr/>
            <p:nvPr/>
          </p:nvSpPr>
          <p:spPr>
            <a:xfrm>
              <a:off x="2749663" y="2658051"/>
              <a:ext cx="1415883" cy="312219"/>
            </a:xfrm>
            <a:custGeom>
              <a:avLst/>
              <a:gdLst>
                <a:gd name="connsiteX0" fmla="*/ 13788 w 1415883"/>
                <a:gd name="connsiteY0" fmla="*/ 312218 h 312219"/>
                <a:gd name="connsiteX1" fmla="*/ 224 w 1415883"/>
                <a:gd name="connsiteY1" fmla="*/ 298169 h 312219"/>
                <a:gd name="connsiteX2" fmla="*/ 547 w 1415883"/>
                <a:gd name="connsiteY2" fmla="*/ 12595 h 312219"/>
                <a:gd name="connsiteX3" fmla="*/ 3211 w 1415883"/>
                <a:gd name="connsiteY3" fmla="*/ 0 h 312219"/>
                <a:gd name="connsiteX4" fmla="*/ 16533 w 1415883"/>
                <a:gd name="connsiteY4" fmla="*/ 2099 h 312219"/>
                <a:gd name="connsiteX5" fmla="*/ 1399755 w 1415883"/>
                <a:gd name="connsiteY5" fmla="*/ 2180 h 312219"/>
                <a:gd name="connsiteX6" fmla="*/ 1413319 w 1415883"/>
                <a:gd name="connsiteY6" fmla="*/ 646 h 312219"/>
                <a:gd name="connsiteX7" fmla="*/ 1415419 w 1415883"/>
                <a:gd name="connsiteY7" fmla="*/ 12434 h 312219"/>
                <a:gd name="connsiteX8" fmla="*/ 1415742 w 1415883"/>
                <a:gd name="connsiteY8" fmla="*/ 299784 h 312219"/>
                <a:gd name="connsiteX9" fmla="*/ 1403146 w 1415883"/>
                <a:gd name="connsiteY9" fmla="*/ 312218 h 312219"/>
                <a:gd name="connsiteX10" fmla="*/ 13788 w 1415883"/>
                <a:gd name="connsiteY10" fmla="*/ 312218 h 31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5883" h="312219">
                  <a:moveTo>
                    <a:pt x="13788" y="312218"/>
                  </a:moveTo>
                  <a:cubicBezTo>
                    <a:pt x="2242" y="312299"/>
                    <a:pt x="143" y="308827"/>
                    <a:pt x="224" y="298169"/>
                  </a:cubicBezTo>
                  <a:cubicBezTo>
                    <a:pt x="628" y="202978"/>
                    <a:pt x="466" y="107787"/>
                    <a:pt x="547" y="12595"/>
                  </a:cubicBezTo>
                  <a:cubicBezTo>
                    <a:pt x="547" y="8397"/>
                    <a:pt x="-1794" y="3310"/>
                    <a:pt x="3211" y="0"/>
                  </a:cubicBezTo>
                  <a:cubicBezTo>
                    <a:pt x="7248" y="3391"/>
                    <a:pt x="12012" y="2099"/>
                    <a:pt x="16533" y="2099"/>
                  </a:cubicBezTo>
                  <a:cubicBezTo>
                    <a:pt x="477634" y="2180"/>
                    <a:pt x="938735" y="2180"/>
                    <a:pt x="1399755" y="2180"/>
                  </a:cubicBezTo>
                  <a:cubicBezTo>
                    <a:pt x="1404277" y="2180"/>
                    <a:pt x="1409040" y="3230"/>
                    <a:pt x="1413319" y="646"/>
                  </a:cubicBezTo>
                  <a:cubicBezTo>
                    <a:pt x="1417356" y="3956"/>
                    <a:pt x="1415419" y="8478"/>
                    <a:pt x="1415419" y="12434"/>
                  </a:cubicBezTo>
                  <a:cubicBezTo>
                    <a:pt x="1415580" y="108190"/>
                    <a:pt x="1415338" y="204028"/>
                    <a:pt x="1415742" y="299784"/>
                  </a:cubicBezTo>
                  <a:cubicBezTo>
                    <a:pt x="1415822" y="309957"/>
                    <a:pt x="1412916" y="312218"/>
                    <a:pt x="1403146" y="312218"/>
                  </a:cubicBezTo>
                  <a:cubicBezTo>
                    <a:pt x="1349374" y="311814"/>
                    <a:pt x="64896" y="311653"/>
                    <a:pt x="13788" y="312218"/>
                  </a:cubicBezTo>
                  <a:close/>
                </a:path>
              </a:pathLst>
            </a:custGeom>
            <a:solidFill>
              <a:srgbClr val="1E458A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Graphic 16">
              <a:extLst>
                <a:ext uri="{FF2B5EF4-FFF2-40B4-BE49-F238E27FC236}">
                  <a16:creationId xmlns:a16="http://schemas.microsoft.com/office/drawing/2014/main" id="{6CA1436D-34F3-4556-AA5A-423D22DB48E9}"/>
                </a:ext>
              </a:extLst>
            </p:cNvPr>
            <p:cNvSpPr/>
            <p:nvPr/>
          </p:nvSpPr>
          <p:spPr>
            <a:xfrm>
              <a:off x="897762" y="3509444"/>
              <a:ext cx="1415228" cy="311249"/>
            </a:xfrm>
            <a:custGeom>
              <a:avLst/>
              <a:gdLst>
                <a:gd name="connsiteX0" fmla="*/ 1828 w 1415228"/>
                <a:gd name="connsiteY0" fmla="*/ 242 h 311249"/>
                <a:gd name="connsiteX1" fmla="*/ 22013 w 1415228"/>
                <a:gd name="connsiteY1" fmla="*/ 404 h 311249"/>
                <a:gd name="connsiteX2" fmla="*/ 1392720 w 1415228"/>
                <a:gd name="connsiteY2" fmla="*/ 404 h 311249"/>
                <a:gd name="connsiteX3" fmla="*/ 1412824 w 1415228"/>
                <a:gd name="connsiteY3" fmla="*/ 0 h 311249"/>
                <a:gd name="connsiteX4" fmla="*/ 1414843 w 1415228"/>
                <a:gd name="connsiteY4" fmla="*/ 10496 h 311249"/>
                <a:gd name="connsiteX5" fmla="*/ 1415166 w 1415228"/>
                <a:gd name="connsiteY5" fmla="*/ 299703 h 311249"/>
                <a:gd name="connsiteX6" fmla="*/ 1403216 w 1415228"/>
                <a:gd name="connsiteY6" fmla="*/ 311249 h 311249"/>
                <a:gd name="connsiteX7" fmla="*/ 2070 w 1415228"/>
                <a:gd name="connsiteY7" fmla="*/ 310280 h 311249"/>
                <a:gd name="connsiteX8" fmla="*/ 859 w 1415228"/>
                <a:gd name="connsiteY8" fmla="*/ 296716 h 311249"/>
                <a:gd name="connsiteX9" fmla="*/ 778 w 1415228"/>
                <a:gd name="connsiteY9" fmla="*/ 16794 h 311249"/>
                <a:gd name="connsiteX10" fmla="*/ 213 w 1415228"/>
                <a:gd name="connsiteY10" fmla="*/ 3068 h 311249"/>
                <a:gd name="connsiteX11" fmla="*/ 1828 w 1415228"/>
                <a:gd name="connsiteY11" fmla="*/ 242 h 31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5228" h="311249">
                  <a:moveTo>
                    <a:pt x="1828" y="242"/>
                  </a:moveTo>
                  <a:cubicBezTo>
                    <a:pt x="8529" y="323"/>
                    <a:pt x="15231" y="404"/>
                    <a:pt x="22013" y="404"/>
                  </a:cubicBezTo>
                  <a:cubicBezTo>
                    <a:pt x="478915" y="404"/>
                    <a:pt x="935818" y="404"/>
                    <a:pt x="1392720" y="404"/>
                  </a:cubicBezTo>
                  <a:cubicBezTo>
                    <a:pt x="1399421" y="404"/>
                    <a:pt x="1406123" y="161"/>
                    <a:pt x="1412824" y="0"/>
                  </a:cubicBezTo>
                  <a:cubicBezTo>
                    <a:pt x="1416538" y="2907"/>
                    <a:pt x="1414843" y="7024"/>
                    <a:pt x="1414843" y="10496"/>
                  </a:cubicBezTo>
                  <a:cubicBezTo>
                    <a:pt x="1414923" y="106899"/>
                    <a:pt x="1414762" y="203301"/>
                    <a:pt x="1415166" y="299703"/>
                  </a:cubicBezTo>
                  <a:cubicBezTo>
                    <a:pt x="1415246" y="309473"/>
                    <a:pt x="1412259" y="311249"/>
                    <a:pt x="1403216" y="311249"/>
                  </a:cubicBezTo>
                  <a:cubicBezTo>
                    <a:pt x="1349121" y="310845"/>
                    <a:pt x="52532" y="310522"/>
                    <a:pt x="2070" y="310280"/>
                  </a:cubicBezTo>
                  <a:cubicBezTo>
                    <a:pt x="-271" y="305920"/>
                    <a:pt x="859" y="301237"/>
                    <a:pt x="859" y="296716"/>
                  </a:cubicBezTo>
                  <a:cubicBezTo>
                    <a:pt x="778" y="203382"/>
                    <a:pt x="778" y="110047"/>
                    <a:pt x="778" y="16794"/>
                  </a:cubicBezTo>
                  <a:cubicBezTo>
                    <a:pt x="778" y="12192"/>
                    <a:pt x="1344" y="7589"/>
                    <a:pt x="213" y="3068"/>
                  </a:cubicBezTo>
                  <a:cubicBezTo>
                    <a:pt x="-352" y="1453"/>
                    <a:pt x="213" y="565"/>
                    <a:pt x="1828" y="242"/>
                  </a:cubicBezTo>
                  <a:close/>
                </a:path>
              </a:pathLst>
            </a:custGeom>
            <a:solidFill>
              <a:srgbClr val="AD2024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Graphic 16">
              <a:extLst>
                <a:ext uri="{FF2B5EF4-FFF2-40B4-BE49-F238E27FC236}">
                  <a16:creationId xmlns:a16="http://schemas.microsoft.com/office/drawing/2014/main" id="{677E2DBB-1371-4A59-9D9C-8A6E39CFF4B6}"/>
                </a:ext>
              </a:extLst>
            </p:cNvPr>
            <p:cNvSpPr/>
            <p:nvPr/>
          </p:nvSpPr>
          <p:spPr>
            <a:xfrm>
              <a:off x="2749760" y="3082577"/>
              <a:ext cx="1415563" cy="312944"/>
            </a:xfrm>
            <a:custGeom>
              <a:avLst/>
              <a:gdLst>
                <a:gd name="connsiteX0" fmla="*/ 12319 w 1415563"/>
                <a:gd name="connsiteY0" fmla="*/ 312864 h 312944"/>
                <a:gd name="connsiteX1" fmla="*/ 46 w 1415563"/>
                <a:gd name="connsiteY1" fmla="*/ 301237 h 312944"/>
                <a:gd name="connsiteX2" fmla="*/ 369 w 1415563"/>
                <a:gd name="connsiteY2" fmla="*/ 11546 h 312944"/>
                <a:gd name="connsiteX3" fmla="*/ 2549 w 1415563"/>
                <a:gd name="connsiteY3" fmla="*/ 1130 h 312944"/>
                <a:gd name="connsiteX4" fmla="*/ 7555 w 1415563"/>
                <a:gd name="connsiteY4" fmla="*/ 1373 h 312944"/>
                <a:gd name="connsiteX5" fmla="*/ 1395056 w 1415563"/>
                <a:gd name="connsiteY5" fmla="*/ 3391 h 312944"/>
                <a:gd name="connsiteX6" fmla="*/ 1411365 w 1415563"/>
                <a:gd name="connsiteY6" fmla="*/ 0 h 312944"/>
                <a:gd name="connsiteX7" fmla="*/ 1415322 w 1415563"/>
                <a:gd name="connsiteY7" fmla="*/ 10738 h 312944"/>
                <a:gd name="connsiteX8" fmla="*/ 1415564 w 1415563"/>
                <a:gd name="connsiteY8" fmla="*/ 302449 h 312944"/>
                <a:gd name="connsiteX9" fmla="*/ 1405068 w 1415563"/>
                <a:gd name="connsiteY9" fmla="*/ 312945 h 312944"/>
                <a:gd name="connsiteX10" fmla="*/ 12319 w 1415563"/>
                <a:gd name="connsiteY10" fmla="*/ 312864 h 31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5563" h="312944">
                  <a:moveTo>
                    <a:pt x="12319" y="312864"/>
                  </a:moveTo>
                  <a:cubicBezTo>
                    <a:pt x="3357" y="312945"/>
                    <a:pt x="46" y="311249"/>
                    <a:pt x="46" y="301237"/>
                  </a:cubicBezTo>
                  <a:cubicBezTo>
                    <a:pt x="450" y="204674"/>
                    <a:pt x="288" y="108110"/>
                    <a:pt x="369" y="11546"/>
                  </a:cubicBezTo>
                  <a:cubicBezTo>
                    <a:pt x="369" y="8074"/>
                    <a:pt x="-1326" y="3876"/>
                    <a:pt x="2549" y="1130"/>
                  </a:cubicBezTo>
                  <a:cubicBezTo>
                    <a:pt x="4245" y="1211"/>
                    <a:pt x="5940" y="1373"/>
                    <a:pt x="7555" y="1373"/>
                  </a:cubicBezTo>
                  <a:cubicBezTo>
                    <a:pt x="76829" y="2099"/>
                    <a:pt x="1001776" y="3553"/>
                    <a:pt x="1395056" y="3391"/>
                  </a:cubicBezTo>
                  <a:cubicBezTo>
                    <a:pt x="1400546" y="3391"/>
                    <a:pt x="1407005" y="6136"/>
                    <a:pt x="1411365" y="0"/>
                  </a:cubicBezTo>
                  <a:cubicBezTo>
                    <a:pt x="1416936" y="2018"/>
                    <a:pt x="1415322" y="6782"/>
                    <a:pt x="1415322" y="10738"/>
                  </a:cubicBezTo>
                  <a:cubicBezTo>
                    <a:pt x="1415402" y="107948"/>
                    <a:pt x="1415241" y="205158"/>
                    <a:pt x="1415564" y="302449"/>
                  </a:cubicBezTo>
                  <a:cubicBezTo>
                    <a:pt x="1415564" y="311007"/>
                    <a:pt x="1412980" y="312945"/>
                    <a:pt x="1405068" y="312945"/>
                  </a:cubicBezTo>
                  <a:cubicBezTo>
                    <a:pt x="1355656" y="312541"/>
                    <a:pt x="59389" y="312460"/>
                    <a:pt x="12319" y="312864"/>
                  </a:cubicBezTo>
                  <a:close/>
                </a:path>
              </a:pathLst>
            </a:custGeom>
            <a:solidFill>
              <a:srgbClr val="1E458B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Graphic 16">
              <a:extLst>
                <a:ext uri="{FF2B5EF4-FFF2-40B4-BE49-F238E27FC236}">
                  <a16:creationId xmlns:a16="http://schemas.microsoft.com/office/drawing/2014/main" id="{205954FB-1126-46C8-B2DD-5B1BC1EDA350}"/>
                </a:ext>
              </a:extLst>
            </p:cNvPr>
            <p:cNvSpPr/>
            <p:nvPr/>
          </p:nvSpPr>
          <p:spPr>
            <a:xfrm>
              <a:off x="2749603" y="3934293"/>
              <a:ext cx="1415903" cy="314687"/>
            </a:xfrm>
            <a:custGeom>
              <a:avLst/>
              <a:gdLst>
                <a:gd name="connsiteX0" fmla="*/ 674698 w 1415903"/>
                <a:gd name="connsiteY0" fmla="*/ 312218 h 314687"/>
                <a:gd name="connsiteX1" fmla="*/ 14091 w 1415903"/>
                <a:gd name="connsiteY1" fmla="*/ 312137 h 314687"/>
                <a:gd name="connsiteX2" fmla="*/ 123 w 1415903"/>
                <a:gd name="connsiteY2" fmla="*/ 298735 h 314687"/>
                <a:gd name="connsiteX3" fmla="*/ 527 w 1415903"/>
                <a:gd name="connsiteY3" fmla="*/ 12757 h 314687"/>
                <a:gd name="connsiteX4" fmla="*/ 3111 w 1415903"/>
                <a:gd name="connsiteY4" fmla="*/ 0 h 314687"/>
                <a:gd name="connsiteX5" fmla="*/ 15383 w 1415903"/>
                <a:gd name="connsiteY5" fmla="*/ 1615 h 314687"/>
                <a:gd name="connsiteX6" fmla="*/ 1403530 w 1415903"/>
                <a:gd name="connsiteY6" fmla="*/ 1615 h 314687"/>
                <a:gd name="connsiteX7" fmla="*/ 1413622 w 1415903"/>
                <a:gd name="connsiteY7" fmla="*/ 1373 h 314687"/>
                <a:gd name="connsiteX8" fmla="*/ 1415398 w 1415903"/>
                <a:gd name="connsiteY8" fmla="*/ 13241 h 314687"/>
                <a:gd name="connsiteX9" fmla="*/ 1415721 w 1415903"/>
                <a:gd name="connsiteY9" fmla="*/ 299138 h 314687"/>
                <a:gd name="connsiteX10" fmla="*/ 1402723 w 1415903"/>
                <a:gd name="connsiteY10" fmla="*/ 312218 h 314687"/>
                <a:gd name="connsiteX11" fmla="*/ 757698 w 1415903"/>
                <a:gd name="connsiteY11" fmla="*/ 311976 h 314687"/>
                <a:gd name="connsiteX12" fmla="*/ 674698 w 1415903"/>
                <a:gd name="connsiteY12" fmla="*/ 312218 h 31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15903" h="314687">
                  <a:moveTo>
                    <a:pt x="674698" y="312218"/>
                  </a:moveTo>
                  <a:cubicBezTo>
                    <a:pt x="673810" y="312137"/>
                    <a:pt x="233459" y="311814"/>
                    <a:pt x="14091" y="312137"/>
                  </a:cubicBezTo>
                  <a:cubicBezTo>
                    <a:pt x="3514" y="312137"/>
                    <a:pt x="42" y="310280"/>
                    <a:pt x="123" y="298735"/>
                  </a:cubicBezTo>
                  <a:cubicBezTo>
                    <a:pt x="688" y="203382"/>
                    <a:pt x="365" y="108029"/>
                    <a:pt x="527" y="12757"/>
                  </a:cubicBezTo>
                  <a:cubicBezTo>
                    <a:pt x="527" y="8478"/>
                    <a:pt x="-1734" y="3391"/>
                    <a:pt x="3111" y="0"/>
                  </a:cubicBezTo>
                  <a:cubicBezTo>
                    <a:pt x="6905" y="2422"/>
                    <a:pt x="11265" y="1615"/>
                    <a:pt x="15383" y="1615"/>
                  </a:cubicBezTo>
                  <a:cubicBezTo>
                    <a:pt x="478098" y="1615"/>
                    <a:pt x="940814" y="1615"/>
                    <a:pt x="1403530" y="1615"/>
                  </a:cubicBezTo>
                  <a:cubicBezTo>
                    <a:pt x="1406921" y="1615"/>
                    <a:pt x="1410231" y="1453"/>
                    <a:pt x="1413622" y="1373"/>
                  </a:cubicBezTo>
                  <a:cubicBezTo>
                    <a:pt x="1417336" y="4844"/>
                    <a:pt x="1415398" y="9285"/>
                    <a:pt x="1415398" y="13241"/>
                  </a:cubicBezTo>
                  <a:cubicBezTo>
                    <a:pt x="1415560" y="108513"/>
                    <a:pt x="1415318" y="203785"/>
                    <a:pt x="1415721" y="299138"/>
                  </a:cubicBezTo>
                  <a:cubicBezTo>
                    <a:pt x="1415802" y="309554"/>
                    <a:pt x="1413219" y="312218"/>
                    <a:pt x="1402723" y="312218"/>
                  </a:cubicBezTo>
                  <a:cubicBezTo>
                    <a:pt x="1187714" y="311895"/>
                    <a:pt x="972706" y="311976"/>
                    <a:pt x="757698" y="311976"/>
                  </a:cubicBezTo>
                  <a:cubicBezTo>
                    <a:pt x="752773" y="311895"/>
                    <a:pt x="682933" y="317950"/>
                    <a:pt x="674698" y="312218"/>
                  </a:cubicBezTo>
                  <a:close/>
                </a:path>
              </a:pathLst>
            </a:custGeom>
            <a:solidFill>
              <a:srgbClr val="1F458A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Graphic 16">
              <a:extLst>
                <a:ext uri="{FF2B5EF4-FFF2-40B4-BE49-F238E27FC236}">
                  <a16:creationId xmlns:a16="http://schemas.microsoft.com/office/drawing/2014/main" id="{04B86644-826F-44EE-87DD-1DD1109DD5F1}"/>
                </a:ext>
              </a:extLst>
            </p:cNvPr>
            <p:cNvSpPr/>
            <p:nvPr/>
          </p:nvSpPr>
          <p:spPr>
            <a:xfrm>
              <a:off x="1570209" y="4246431"/>
              <a:ext cx="70565" cy="188767"/>
            </a:xfrm>
            <a:custGeom>
              <a:avLst/>
              <a:gdLst>
                <a:gd name="connsiteX0" fmla="*/ 70162 w 70565"/>
                <a:gd name="connsiteY0" fmla="*/ 188768 h 188767"/>
                <a:gd name="connsiteX1" fmla="*/ 323 w 70565"/>
                <a:gd name="connsiteY1" fmla="*/ 188606 h 188767"/>
                <a:gd name="connsiteX2" fmla="*/ 0 w 70565"/>
                <a:gd name="connsiteY2" fmla="*/ 81 h 188767"/>
                <a:gd name="connsiteX3" fmla="*/ 70566 w 70565"/>
                <a:gd name="connsiteY3" fmla="*/ 0 h 188767"/>
                <a:gd name="connsiteX4" fmla="*/ 70162 w 70565"/>
                <a:gd name="connsiteY4" fmla="*/ 188768 h 18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65" h="188767">
                  <a:moveTo>
                    <a:pt x="70162" y="188768"/>
                  </a:moveTo>
                  <a:cubicBezTo>
                    <a:pt x="46909" y="188687"/>
                    <a:pt x="23657" y="188687"/>
                    <a:pt x="323" y="188606"/>
                  </a:cubicBezTo>
                  <a:cubicBezTo>
                    <a:pt x="242" y="125791"/>
                    <a:pt x="81" y="62896"/>
                    <a:pt x="0" y="81"/>
                  </a:cubicBezTo>
                  <a:cubicBezTo>
                    <a:pt x="23495" y="81"/>
                    <a:pt x="47071" y="0"/>
                    <a:pt x="70566" y="0"/>
                  </a:cubicBezTo>
                  <a:cubicBezTo>
                    <a:pt x="70404" y="62896"/>
                    <a:pt x="70243" y="125791"/>
                    <a:pt x="70162" y="188768"/>
                  </a:cubicBezTo>
                  <a:close/>
                </a:path>
              </a:pathLst>
            </a:custGeom>
            <a:solidFill>
              <a:srgbClr val="09253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Graphic 16">
              <a:extLst>
                <a:ext uri="{FF2B5EF4-FFF2-40B4-BE49-F238E27FC236}">
                  <a16:creationId xmlns:a16="http://schemas.microsoft.com/office/drawing/2014/main" id="{E3ED0459-391A-455A-B2A9-741C87AB5234}"/>
                </a:ext>
              </a:extLst>
            </p:cNvPr>
            <p:cNvSpPr/>
            <p:nvPr/>
          </p:nvSpPr>
          <p:spPr>
            <a:xfrm>
              <a:off x="3424220" y="4246511"/>
              <a:ext cx="68063" cy="188528"/>
            </a:xfrm>
            <a:custGeom>
              <a:avLst/>
              <a:gdLst>
                <a:gd name="connsiteX0" fmla="*/ 81 w 68063"/>
                <a:gd name="connsiteY0" fmla="*/ 0 h 188528"/>
                <a:gd name="connsiteX1" fmla="*/ 68063 w 68063"/>
                <a:gd name="connsiteY1" fmla="*/ 81 h 188528"/>
                <a:gd name="connsiteX2" fmla="*/ 67821 w 68063"/>
                <a:gd name="connsiteY2" fmla="*/ 188526 h 188528"/>
                <a:gd name="connsiteX3" fmla="*/ 0 w 68063"/>
                <a:gd name="connsiteY3" fmla="*/ 187718 h 188528"/>
                <a:gd name="connsiteX4" fmla="*/ 81 w 68063"/>
                <a:gd name="connsiteY4" fmla="*/ 0 h 18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063" h="188528">
                  <a:moveTo>
                    <a:pt x="81" y="0"/>
                  </a:moveTo>
                  <a:cubicBezTo>
                    <a:pt x="22768" y="0"/>
                    <a:pt x="45456" y="81"/>
                    <a:pt x="68063" y="81"/>
                  </a:cubicBezTo>
                  <a:cubicBezTo>
                    <a:pt x="67982" y="62896"/>
                    <a:pt x="67902" y="125711"/>
                    <a:pt x="67821" y="188526"/>
                  </a:cubicBezTo>
                  <a:cubicBezTo>
                    <a:pt x="48928" y="188606"/>
                    <a:pt x="18893" y="187153"/>
                    <a:pt x="0" y="187718"/>
                  </a:cubicBezTo>
                  <a:cubicBezTo>
                    <a:pt x="404" y="169391"/>
                    <a:pt x="0" y="59101"/>
                    <a:pt x="81" y="0"/>
                  </a:cubicBezTo>
                  <a:close/>
                </a:path>
              </a:pathLst>
            </a:custGeom>
            <a:solidFill>
              <a:srgbClr val="09253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Graphic 16">
              <a:extLst>
                <a:ext uri="{FF2B5EF4-FFF2-40B4-BE49-F238E27FC236}">
                  <a16:creationId xmlns:a16="http://schemas.microsoft.com/office/drawing/2014/main" id="{706CB6BA-6EA9-4EF2-8EF5-BB1CE6AFC43F}"/>
                </a:ext>
              </a:extLst>
            </p:cNvPr>
            <p:cNvSpPr/>
            <p:nvPr/>
          </p:nvSpPr>
          <p:spPr>
            <a:xfrm>
              <a:off x="897073" y="3512512"/>
              <a:ext cx="2952" cy="307212"/>
            </a:xfrm>
            <a:custGeom>
              <a:avLst/>
              <a:gdLst>
                <a:gd name="connsiteX0" fmla="*/ 821 w 2952"/>
                <a:gd name="connsiteY0" fmla="*/ 0 h 307212"/>
                <a:gd name="connsiteX1" fmla="*/ 2598 w 2952"/>
                <a:gd name="connsiteY1" fmla="*/ 14614 h 307212"/>
                <a:gd name="connsiteX2" fmla="*/ 2678 w 2952"/>
                <a:gd name="connsiteY2" fmla="*/ 307212 h 307212"/>
                <a:gd name="connsiteX3" fmla="*/ 418 w 2952"/>
                <a:gd name="connsiteY3" fmla="*/ 299703 h 307212"/>
                <a:gd name="connsiteX4" fmla="*/ 337 w 2952"/>
                <a:gd name="connsiteY4" fmla="*/ 3714 h 307212"/>
                <a:gd name="connsiteX5" fmla="*/ 821 w 2952"/>
                <a:gd name="connsiteY5" fmla="*/ 0 h 30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2" h="307212">
                  <a:moveTo>
                    <a:pt x="821" y="0"/>
                  </a:moveTo>
                  <a:cubicBezTo>
                    <a:pt x="4132" y="4521"/>
                    <a:pt x="2598" y="9769"/>
                    <a:pt x="2598" y="14614"/>
                  </a:cubicBezTo>
                  <a:cubicBezTo>
                    <a:pt x="2678" y="112147"/>
                    <a:pt x="2678" y="209679"/>
                    <a:pt x="2678" y="307212"/>
                  </a:cubicBezTo>
                  <a:cubicBezTo>
                    <a:pt x="-1439" y="305759"/>
                    <a:pt x="418" y="302206"/>
                    <a:pt x="418" y="299703"/>
                  </a:cubicBezTo>
                  <a:cubicBezTo>
                    <a:pt x="337" y="201040"/>
                    <a:pt x="337" y="102377"/>
                    <a:pt x="337" y="3714"/>
                  </a:cubicBezTo>
                  <a:cubicBezTo>
                    <a:pt x="418" y="2422"/>
                    <a:pt x="660" y="1211"/>
                    <a:pt x="821" y="0"/>
                  </a:cubicBezTo>
                  <a:close/>
                </a:path>
              </a:pathLst>
            </a:custGeom>
            <a:solidFill>
              <a:srgbClr val="C32227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Graphic 16">
              <a:extLst>
                <a:ext uri="{FF2B5EF4-FFF2-40B4-BE49-F238E27FC236}">
                  <a16:creationId xmlns:a16="http://schemas.microsoft.com/office/drawing/2014/main" id="{53A5BA40-1A6E-48B2-9E4E-A147A5A0AD12}"/>
                </a:ext>
              </a:extLst>
            </p:cNvPr>
            <p:cNvSpPr/>
            <p:nvPr/>
          </p:nvSpPr>
          <p:spPr>
            <a:xfrm>
              <a:off x="994995" y="2768258"/>
              <a:ext cx="553108" cy="69438"/>
            </a:xfrm>
            <a:custGeom>
              <a:avLst/>
              <a:gdLst>
                <a:gd name="connsiteX0" fmla="*/ 277852 w 553108"/>
                <a:gd name="connsiteY0" fmla="*/ 244 h 69438"/>
                <a:gd name="connsiteX1" fmla="*/ 539931 w 553108"/>
                <a:gd name="connsiteY1" fmla="*/ 2 h 69438"/>
                <a:gd name="connsiteX2" fmla="*/ 553010 w 553108"/>
                <a:gd name="connsiteY2" fmla="*/ 13243 h 69438"/>
                <a:gd name="connsiteX3" fmla="*/ 553010 w 553108"/>
                <a:gd name="connsiteY3" fmla="*/ 57326 h 69438"/>
                <a:gd name="connsiteX4" fmla="*/ 541223 w 553108"/>
                <a:gd name="connsiteY4" fmla="*/ 69437 h 69438"/>
                <a:gd name="connsiteX5" fmla="*/ 401382 w 553108"/>
                <a:gd name="connsiteY5" fmla="*/ 69195 h 69438"/>
                <a:gd name="connsiteX6" fmla="*/ 14562 w 553108"/>
                <a:gd name="connsiteY6" fmla="*/ 69437 h 69438"/>
                <a:gd name="connsiteX7" fmla="*/ 109 w 553108"/>
                <a:gd name="connsiteY7" fmla="*/ 54824 h 69438"/>
                <a:gd name="connsiteX8" fmla="*/ 109 w 553108"/>
                <a:gd name="connsiteY8" fmla="*/ 12032 h 69438"/>
                <a:gd name="connsiteX9" fmla="*/ 11978 w 553108"/>
                <a:gd name="connsiteY9" fmla="*/ 82 h 69438"/>
                <a:gd name="connsiteX10" fmla="*/ 161910 w 553108"/>
                <a:gd name="connsiteY10" fmla="*/ 325 h 69438"/>
                <a:gd name="connsiteX11" fmla="*/ 277852 w 553108"/>
                <a:gd name="connsiteY11" fmla="*/ 244 h 6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3108" h="69438">
                  <a:moveTo>
                    <a:pt x="277852" y="244"/>
                  </a:moveTo>
                  <a:cubicBezTo>
                    <a:pt x="365211" y="244"/>
                    <a:pt x="452571" y="405"/>
                    <a:pt x="539931" y="2"/>
                  </a:cubicBezTo>
                  <a:cubicBezTo>
                    <a:pt x="550508" y="-79"/>
                    <a:pt x="553737" y="2747"/>
                    <a:pt x="553010" y="13243"/>
                  </a:cubicBezTo>
                  <a:cubicBezTo>
                    <a:pt x="552122" y="27857"/>
                    <a:pt x="552203" y="42632"/>
                    <a:pt x="553010" y="57326"/>
                  </a:cubicBezTo>
                  <a:cubicBezTo>
                    <a:pt x="553495" y="66611"/>
                    <a:pt x="550830" y="69518"/>
                    <a:pt x="541223" y="69437"/>
                  </a:cubicBezTo>
                  <a:cubicBezTo>
                    <a:pt x="494636" y="68953"/>
                    <a:pt x="447969" y="69195"/>
                    <a:pt x="401382" y="69195"/>
                  </a:cubicBezTo>
                  <a:cubicBezTo>
                    <a:pt x="272442" y="69195"/>
                    <a:pt x="143502" y="69034"/>
                    <a:pt x="14562" y="69437"/>
                  </a:cubicBezTo>
                  <a:cubicBezTo>
                    <a:pt x="2854" y="69437"/>
                    <a:pt x="-698" y="66288"/>
                    <a:pt x="109" y="54824"/>
                  </a:cubicBezTo>
                  <a:cubicBezTo>
                    <a:pt x="1078" y="40613"/>
                    <a:pt x="917" y="26242"/>
                    <a:pt x="109" y="12032"/>
                  </a:cubicBezTo>
                  <a:cubicBezTo>
                    <a:pt x="-456" y="2585"/>
                    <a:pt x="2451" y="2"/>
                    <a:pt x="11978" y="82"/>
                  </a:cubicBezTo>
                  <a:cubicBezTo>
                    <a:pt x="61955" y="567"/>
                    <a:pt x="111933" y="325"/>
                    <a:pt x="161910" y="325"/>
                  </a:cubicBezTo>
                  <a:cubicBezTo>
                    <a:pt x="200584" y="244"/>
                    <a:pt x="239258" y="244"/>
                    <a:pt x="277852" y="244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Graphic 16">
              <a:extLst>
                <a:ext uri="{FF2B5EF4-FFF2-40B4-BE49-F238E27FC236}">
                  <a16:creationId xmlns:a16="http://schemas.microsoft.com/office/drawing/2014/main" id="{0C418EE6-8215-428D-9844-C1A993165239}"/>
                </a:ext>
              </a:extLst>
            </p:cNvPr>
            <p:cNvSpPr/>
            <p:nvPr/>
          </p:nvSpPr>
          <p:spPr>
            <a:xfrm>
              <a:off x="2110670" y="2768331"/>
              <a:ext cx="92943" cy="81074"/>
            </a:xfrm>
            <a:custGeom>
              <a:avLst/>
              <a:gdLst>
                <a:gd name="connsiteX0" fmla="*/ 47481 w 92943"/>
                <a:gd name="connsiteY0" fmla="*/ 171 h 81074"/>
                <a:gd name="connsiteX1" fmla="*/ 84056 w 92943"/>
                <a:gd name="connsiteY1" fmla="*/ 91 h 81074"/>
                <a:gd name="connsiteX2" fmla="*/ 92937 w 92943"/>
                <a:gd name="connsiteY2" fmla="*/ 8407 h 81074"/>
                <a:gd name="connsiteX3" fmla="*/ 92937 w 92943"/>
                <a:gd name="connsiteY3" fmla="*/ 72675 h 81074"/>
                <a:gd name="connsiteX4" fmla="*/ 84136 w 92943"/>
                <a:gd name="connsiteY4" fmla="*/ 81072 h 81074"/>
                <a:gd name="connsiteX5" fmla="*/ 8484 w 92943"/>
                <a:gd name="connsiteY5" fmla="*/ 81072 h 81074"/>
                <a:gd name="connsiteX6" fmla="*/ 87 w 92943"/>
                <a:gd name="connsiteY6" fmla="*/ 72110 h 81074"/>
                <a:gd name="connsiteX7" fmla="*/ 6 w 92943"/>
                <a:gd name="connsiteY7" fmla="*/ 9133 h 81074"/>
                <a:gd name="connsiteX8" fmla="*/ 9614 w 92943"/>
                <a:gd name="connsiteY8" fmla="*/ 10 h 81074"/>
                <a:gd name="connsiteX9" fmla="*/ 47481 w 92943"/>
                <a:gd name="connsiteY9" fmla="*/ 171 h 8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943" h="81074">
                  <a:moveTo>
                    <a:pt x="47481" y="171"/>
                  </a:moveTo>
                  <a:cubicBezTo>
                    <a:pt x="59673" y="171"/>
                    <a:pt x="71864" y="414"/>
                    <a:pt x="84056" y="91"/>
                  </a:cubicBezTo>
                  <a:cubicBezTo>
                    <a:pt x="90273" y="-71"/>
                    <a:pt x="93099" y="1463"/>
                    <a:pt x="92937" y="8407"/>
                  </a:cubicBezTo>
                  <a:cubicBezTo>
                    <a:pt x="92533" y="29803"/>
                    <a:pt x="92533" y="51279"/>
                    <a:pt x="92937" y="72675"/>
                  </a:cubicBezTo>
                  <a:cubicBezTo>
                    <a:pt x="93099" y="79538"/>
                    <a:pt x="90434" y="81153"/>
                    <a:pt x="84136" y="81072"/>
                  </a:cubicBezTo>
                  <a:cubicBezTo>
                    <a:pt x="58946" y="80749"/>
                    <a:pt x="33675" y="80749"/>
                    <a:pt x="8484" y="81072"/>
                  </a:cubicBezTo>
                  <a:cubicBezTo>
                    <a:pt x="1540" y="81153"/>
                    <a:pt x="6" y="78407"/>
                    <a:pt x="87" y="72110"/>
                  </a:cubicBezTo>
                  <a:cubicBezTo>
                    <a:pt x="329" y="51118"/>
                    <a:pt x="491" y="30126"/>
                    <a:pt x="6" y="9133"/>
                  </a:cubicBezTo>
                  <a:cubicBezTo>
                    <a:pt x="-155" y="1625"/>
                    <a:pt x="2751" y="-152"/>
                    <a:pt x="9614" y="10"/>
                  </a:cubicBezTo>
                  <a:cubicBezTo>
                    <a:pt x="22290" y="494"/>
                    <a:pt x="34886" y="171"/>
                    <a:pt x="47481" y="171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Graphic 16">
              <a:extLst>
                <a:ext uri="{FF2B5EF4-FFF2-40B4-BE49-F238E27FC236}">
                  <a16:creationId xmlns:a16="http://schemas.microsoft.com/office/drawing/2014/main" id="{4DCE4CE2-6474-4F8D-9665-A765E93708DD}"/>
                </a:ext>
              </a:extLst>
            </p:cNvPr>
            <p:cNvSpPr/>
            <p:nvPr/>
          </p:nvSpPr>
          <p:spPr>
            <a:xfrm>
              <a:off x="995013" y="4044259"/>
              <a:ext cx="553141" cy="70729"/>
            </a:xfrm>
            <a:custGeom>
              <a:avLst/>
              <a:gdLst>
                <a:gd name="connsiteX0" fmla="*/ 276784 w 553141"/>
                <a:gd name="connsiteY0" fmla="*/ 70325 h 70729"/>
                <a:gd name="connsiteX1" fmla="*/ 13413 w 553141"/>
                <a:gd name="connsiteY1" fmla="*/ 70567 h 70729"/>
                <a:gd name="connsiteX2" fmla="*/ 91 w 553141"/>
                <a:gd name="connsiteY2" fmla="*/ 57568 h 70729"/>
                <a:gd name="connsiteX3" fmla="*/ 91 w 553141"/>
                <a:gd name="connsiteY3" fmla="*/ 14776 h 70729"/>
                <a:gd name="connsiteX4" fmla="*/ 14221 w 553141"/>
                <a:gd name="connsiteY4" fmla="*/ 1 h 70729"/>
                <a:gd name="connsiteX5" fmla="*/ 238514 w 553141"/>
                <a:gd name="connsiteY5" fmla="*/ 324 h 70729"/>
                <a:gd name="connsiteX6" fmla="*/ 539671 w 553141"/>
                <a:gd name="connsiteY6" fmla="*/ 82 h 70729"/>
                <a:gd name="connsiteX7" fmla="*/ 552992 w 553141"/>
                <a:gd name="connsiteY7" fmla="*/ 13081 h 70729"/>
                <a:gd name="connsiteX8" fmla="*/ 552992 w 553141"/>
                <a:gd name="connsiteY8" fmla="*/ 54581 h 70729"/>
                <a:gd name="connsiteX9" fmla="*/ 537652 w 553141"/>
                <a:gd name="connsiteY9" fmla="*/ 70729 h 70729"/>
                <a:gd name="connsiteX10" fmla="*/ 276784 w 553141"/>
                <a:gd name="connsiteY10" fmla="*/ 70325 h 7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141" h="70729">
                  <a:moveTo>
                    <a:pt x="276784" y="70325"/>
                  </a:moveTo>
                  <a:cubicBezTo>
                    <a:pt x="189021" y="70325"/>
                    <a:pt x="101177" y="70164"/>
                    <a:pt x="13413" y="70567"/>
                  </a:cubicBezTo>
                  <a:cubicBezTo>
                    <a:pt x="3159" y="70648"/>
                    <a:pt x="-635" y="68307"/>
                    <a:pt x="91" y="57568"/>
                  </a:cubicBezTo>
                  <a:cubicBezTo>
                    <a:pt x="1060" y="43358"/>
                    <a:pt x="979" y="28987"/>
                    <a:pt x="91" y="14776"/>
                  </a:cubicBezTo>
                  <a:cubicBezTo>
                    <a:pt x="-555" y="3796"/>
                    <a:pt x="2029" y="-79"/>
                    <a:pt x="14221" y="1"/>
                  </a:cubicBezTo>
                  <a:cubicBezTo>
                    <a:pt x="88985" y="647"/>
                    <a:pt x="163749" y="324"/>
                    <a:pt x="238514" y="324"/>
                  </a:cubicBezTo>
                  <a:cubicBezTo>
                    <a:pt x="338872" y="324"/>
                    <a:pt x="439312" y="486"/>
                    <a:pt x="539671" y="82"/>
                  </a:cubicBezTo>
                  <a:cubicBezTo>
                    <a:pt x="549924" y="1"/>
                    <a:pt x="553719" y="2262"/>
                    <a:pt x="552992" y="13081"/>
                  </a:cubicBezTo>
                  <a:cubicBezTo>
                    <a:pt x="552024" y="26887"/>
                    <a:pt x="551943" y="40855"/>
                    <a:pt x="552992" y="54581"/>
                  </a:cubicBezTo>
                  <a:cubicBezTo>
                    <a:pt x="553881" y="66692"/>
                    <a:pt x="551055" y="70809"/>
                    <a:pt x="537652" y="70729"/>
                  </a:cubicBezTo>
                  <a:cubicBezTo>
                    <a:pt x="450696" y="69921"/>
                    <a:pt x="363740" y="70325"/>
                    <a:pt x="276784" y="70325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Graphic 16">
              <a:extLst>
                <a:ext uri="{FF2B5EF4-FFF2-40B4-BE49-F238E27FC236}">
                  <a16:creationId xmlns:a16="http://schemas.microsoft.com/office/drawing/2014/main" id="{F1218E37-93F6-4A21-AD3A-B600CB30CD42}"/>
                </a:ext>
              </a:extLst>
            </p:cNvPr>
            <p:cNvSpPr/>
            <p:nvPr/>
          </p:nvSpPr>
          <p:spPr>
            <a:xfrm>
              <a:off x="2110751" y="4044481"/>
              <a:ext cx="92862" cy="81004"/>
            </a:xfrm>
            <a:custGeom>
              <a:avLst/>
              <a:gdLst>
                <a:gd name="connsiteX0" fmla="*/ 46108 w 92862"/>
                <a:gd name="connsiteY0" fmla="*/ 102 h 81004"/>
                <a:gd name="connsiteX1" fmla="*/ 83894 w 92862"/>
                <a:gd name="connsiteY1" fmla="*/ 21 h 81004"/>
                <a:gd name="connsiteX2" fmla="*/ 92856 w 92862"/>
                <a:gd name="connsiteY2" fmla="*/ 8256 h 81004"/>
                <a:gd name="connsiteX3" fmla="*/ 92856 w 92862"/>
                <a:gd name="connsiteY3" fmla="*/ 72525 h 81004"/>
                <a:gd name="connsiteX4" fmla="*/ 84056 w 92862"/>
                <a:gd name="connsiteY4" fmla="*/ 81002 h 81004"/>
                <a:gd name="connsiteX5" fmla="*/ 8484 w 92862"/>
                <a:gd name="connsiteY5" fmla="*/ 81002 h 81004"/>
                <a:gd name="connsiteX6" fmla="*/ 87 w 92862"/>
                <a:gd name="connsiteY6" fmla="*/ 72040 h 81004"/>
                <a:gd name="connsiteX7" fmla="*/ 6 w 92862"/>
                <a:gd name="connsiteY7" fmla="*/ 9064 h 81004"/>
                <a:gd name="connsiteX8" fmla="*/ 9614 w 92862"/>
                <a:gd name="connsiteY8" fmla="*/ 21 h 81004"/>
                <a:gd name="connsiteX9" fmla="*/ 46108 w 92862"/>
                <a:gd name="connsiteY9" fmla="*/ 102 h 8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2" h="81004">
                  <a:moveTo>
                    <a:pt x="46108" y="102"/>
                  </a:moveTo>
                  <a:cubicBezTo>
                    <a:pt x="58704" y="102"/>
                    <a:pt x="71299" y="344"/>
                    <a:pt x="83894" y="21"/>
                  </a:cubicBezTo>
                  <a:cubicBezTo>
                    <a:pt x="90111" y="-140"/>
                    <a:pt x="93018" y="1232"/>
                    <a:pt x="92856" y="8256"/>
                  </a:cubicBezTo>
                  <a:cubicBezTo>
                    <a:pt x="92453" y="29652"/>
                    <a:pt x="92533" y="51048"/>
                    <a:pt x="92856" y="72525"/>
                  </a:cubicBezTo>
                  <a:cubicBezTo>
                    <a:pt x="92937" y="79307"/>
                    <a:pt x="90434" y="81083"/>
                    <a:pt x="84056" y="81002"/>
                  </a:cubicBezTo>
                  <a:cubicBezTo>
                    <a:pt x="58865" y="80760"/>
                    <a:pt x="33675" y="80679"/>
                    <a:pt x="8484" y="81002"/>
                  </a:cubicBezTo>
                  <a:cubicBezTo>
                    <a:pt x="1702" y="81083"/>
                    <a:pt x="-74" y="78338"/>
                    <a:pt x="87" y="72040"/>
                  </a:cubicBezTo>
                  <a:cubicBezTo>
                    <a:pt x="410" y="51048"/>
                    <a:pt x="491" y="30056"/>
                    <a:pt x="6" y="9064"/>
                  </a:cubicBezTo>
                  <a:cubicBezTo>
                    <a:pt x="-155" y="1555"/>
                    <a:pt x="2751" y="-221"/>
                    <a:pt x="9614" y="21"/>
                  </a:cubicBezTo>
                  <a:cubicBezTo>
                    <a:pt x="21725" y="425"/>
                    <a:pt x="33917" y="102"/>
                    <a:pt x="46108" y="102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Graphic 16">
              <a:extLst>
                <a:ext uri="{FF2B5EF4-FFF2-40B4-BE49-F238E27FC236}">
                  <a16:creationId xmlns:a16="http://schemas.microsoft.com/office/drawing/2014/main" id="{E8482970-6F46-40E7-8CE4-EEFD019C8C09}"/>
                </a:ext>
              </a:extLst>
            </p:cNvPr>
            <p:cNvSpPr/>
            <p:nvPr/>
          </p:nvSpPr>
          <p:spPr>
            <a:xfrm>
              <a:off x="995049" y="3193997"/>
              <a:ext cx="553268" cy="69193"/>
            </a:xfrm>
            <a:custGeom>
              <a:avLst/>
              <a:gdLst>
                <a:gd name="connsiteX0" fmla="*/ 276102 w 553268"/>
                <a:gd name="connsiteY0" fmla="*/ 68870 h 69193"/>
                <a:gd name="connsiteX1" fmla="*/ 12812 w 553268"/>
                <a:gd name="connsiteY1" fmla="*/ 69113 h 69193"/>
                <a:gd name="connsiteX2" fmla="*/ 56 w 553268"/>
                <a:gd name="connsiteY2" fmla="*/ 56840 h 69193"/>
                <a:gd name="connsiteX3" fmla="*/ 217 w 553268"/>
                <a:gd name="connsiteY3" fmla="*/ 9043 h 69193"/>
                <a:gd name="connsiteX4" fmla="*/ 8775 w 553268"/>
                <a:gd name="connsiteY4" fmla="*/ 242 h 69193"/>
                <a:gd name="connsiteX5" fmla="*/ 15073 w 553268"/>
                <a:gd name="connsiteY5" fmla="*/ 242 h 69193"/>
                <a:gd name="connsiteX6" fmla="*/ 537859 w 553268"/>
                <a:gd name="connsiteY6" fmla="*/ 0 h 69193"/>
                <a:gd name="connsiteX7" fmla="*/ 553118 w 553268"/>
                <a:gd name="connsiteY7" fmla="*/ 15017 h 69193"/>
                <a:gd name="connsiteX8" fmla="*/ 553037 w 553268"/>
                <a:gd name="connsiteY8" fmla="*/ 56517 h 69193"/>
                <a:gd name="connsiteX9" fmla="*/ 540684 w 553268"/>
                <a:gd name="connsiteY9" fmla="*/ 69193 h 69193"/>
                <a:gd name="connsiteX10" fmla="*/ 276102 w 553268"/>
                <a:gd name="connsiteY10" fmla="*/ 68870 h 69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268" h="69193">
                  <a:moveTo>
                    <a:pt x="276102" y="68870"/>
                  </a:moveTo>
                  <a:cubicBezTo>
                    <a:pt x="188339" y="68870"/>
                    <a:pt x="100576" y="68709"/>
                    <a:pt x="12812" y="69113"/>
                  </a:cubicBezTo>
                  <a:cubicBezTo>
                    <a:pt x="3204" y="69113"/>
                    <a:pt x="-510" y="67175"/>
                    <a:pt x="56" y="56840"/>
                  </a:cubicBezTo>
                  <a:cubicBezTo>
                    <a:pt x="944" y="40935"/>
                    <a:pt x="540" y="24948"/>
                    <a:pt x="217" y="9043"/>
                  </a:cubicBezTo>
                  <a:cubicBezTo>
                    <a:pt x="56" y="2664"/>
                    <a:pt x="1993" y="-484"/>
                    <a:pt x="8775" y="242"/>
                  </a:cubicBezTo>
                  <a:cubicBezTo>
                    <a:pt x="10875" y="484"/>
                    <a:pt x="12974" y="242"/>
                    <a:pt x="15073" y="242"/>
                  </a:cubicBezTo>
                  <a:cubicBezTo>
                    <a:pt x="189308" y="242"/>
                    <a:pt x="363543" y="404"/>
                    <a:pt x="537859" y="0"/>
                  </a:cubicBezTo>
                  <a:cubicBezTo>
                    <a:pt x="549808" y="0"/>
                    <a:pt x="554168" y="2584"/>
                    <a:pt x="553118" y="15017"/>
                  </a:cubicBezTo>
                  <a:cubicBezTo>
                    <a:pt x="551907" y="28743"/>
                    <a:pt x="552230" y="42711"/>
                    <a:pt x="553037" y="56517"/>
                  </a:cubicBezTo>
                  <a:cubicBezTo>
                    <a:pt x="553603" y="66287"/>
                    <a:pt x="550858" y="69193"/>
                    <a:pt x="540684" y="69193"/>
                  </a:cubicBezTo>
                  <a:cubicBezTo>
                    <a:pt x="452437" y="68709"/>
                    <a:pt x="364269" y="68870"/>
                    <a:pt x="276102" y="68870"/>
                  </a:cubicBezTo>
                  <a:close/>
                </a:path>
              </a:pathLst>
            </a:custGeom>
            <a:solidFill>
              <a:srgbClr val="08243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Graphic 16">
              <a:extLst>
                <a:ext uri="{FF2B5EF4-FFF2-40B4-BE49-F238E27FC236}">
                  <a16:creationId xmlns:a16="http://schemas.microsoft.com/office/drawing/2014/main" id="{4F312470-0529-415A-BE15-694518EFCF1D}"/>
                </a:ext>
              </a:extLst>
            </p:cNvPr>
            <p:cNvSpPr/>
            <p:nvPr/>
          </p:nvSpPr>
          <p:spPr>
            <a:xfrm>
              <a:off x="2110745" y="3194155"/>
              <a:ext cx="92783" cy="81167"/>
            </a:xfrm>
            <a:custGeom>
              <a:avLst/>
              <a:gdLst>
                <a:gd name="connsiteX0" fmla="*/ 45791 w 92783"/>
                <a:gd name="connsiteY0" fmla="*/ 80984 h 81167"/>
                <a:gd name="connsiteX1" fmla="*/ 10508 w 92783"/>
                <a:gd name="connsiteY1" fmla="*/ 81146 h 81167"/>
                <a:gd name="connsiteX2" fmla="*/ 12 w 92783"/>
                <a:gd name="connsiteY2" fmla="*/ 71538 h 81167"/>
                <a:gd name="connsiteX3" fmla="*/ 12 w 92783"/>
                <a:gd name="connsiteY3" fmla="*/ 8561 h 81167"/>
                <a:gd name="connsiteX4" fmla="*/ 8893 w 92783"/>
                <a:gd name="connsiteY4" fmla="*/ 3 h 81167"/>
                <a:gd name="connsiteX5" fmla="*/ 84465 w 92783"/>
                <a:gd name="connsiteY5" fmla="*/ 3 h 81167"/>
                <a:gd name="connsiteX6" fmla="*/ 92781 w 92783"/>
                <a:gd name="connsiteY6" fmla="*/ 7673 h 81167"/>
                <a:gd name="connsiteX7" fmla="*/ 92781 w 92783"/>
                <a:gd name="connsiteY7" fmla="*/ 73153 h 81167"/>
                <a:gd name="connsiteX8" fmla="*/ 84788 w 92783"/>
                <a:gd name="connsiteY8" fmla="*/ 81065 h 81167"/>
                <a:gd name="connsiteX9" fmla="*/ 45791 w 92783"/>
                <a:gd name="connsiteY9" fmla="*/ 80984 h 8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783" h="81167">
                  <a:moveTo>
                    <a:pt x="45791" y="80984"/>
                  </a:moveTo>
                  <a:cubicBezTo>
                    <a:pt x="34003" y="80984"/>
                    <a:pt x="22296" y="80661"/>
                    <a:pt x="10508" y="81146"/>
                  </a:cubicBezTo>
                  <a:cubicBezTo>
                    <a:pt x="3241" y="81388"/>
                    <a:pt x="-230" y="79693"/>
                    <a:pt x="12" y="71538"/>
                  </a:cubicBezTo>
                  <a:cubicBezTo>
                    <a:pt x="496" y="50546"/>
                    <a:pt x="416" y="29554"/>
                    <a:pt x="12" y="8561"/>
                  </a:cubicBezTo>
                  <a:cubicBezTo>
                    <a:pt x="-69" y="1779"/>
                    <a:pt x="2596" y="-78"/>
                    <a:pt x="8893" y="3"/>
                  </a:cubicBezTo>
                  <a:cubicBezTo>
                    <a:pt x="34084" y="245"/>
                    <a:pt x="59274" y="245"/>
                    <a:pt x="84465" y="3"/>
                  </a:cubicBezTo>
                  <a:cubicBezTo>
                    <a:pt x="90117" y="-78"/>
                    <a:pt x="92862" y="1376"/>
                    <a:pt x="92781" y="7673"/>
                  </a:cubicBezTo>
                  <a:cubicBezTo>
                    <a:pt x="92539" y="29473"/>
                    <a:pt x="92539" y="51353"/>
                    <a:pt x="92781" y="73153"/>
                  </a:cubicBezTo>
                  <a:cubicBezTo>
                    <a:pt x="92862" y="79208"/>
                    <a:pt x="90763" y="81227"/>
                    <a:pt x="84788" y="81065"/>
                  </a:cubicBezTo>
                  <a:cubicBezTo>
                    <a:pt x="71870" y="80742"/>
                    <a:pt x="58790" y="80984"/>
                    <a:pt x="45791" y="80984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Graphic 16">
              <a:extLst>
                <a:ext uri="{FF2B5EF4-FFF2-40B4-BE49-F238E27FC236}">
                  <a16:creationId xmlns:a16="http://schemas.microsoft.com/office/drawing/2014/main" id="{45AD7D75-5029-4D60-B4D7-B08199D9DC31}"/>
                </a:ext>
              </a:extLst>
            </p:cNvPr>
            <p:cNvSpPr/>
            <p:nvPr/>
          </p:nvSpPr>
          <p:spPr>
            <a:xfrm>
              <a:off x="2760624" y="3521959"/>
              <a:ext cx="1392591" cy="287996"/>
            </a:xfrm>
            <a:custGeom>
              <a:avLst/>
              <a:gdLst>
                <a:gd name="connsiteX0" fmla="*/ 16635 w 1392591"/>
                <a:gd name="connsiteY0" fmla="*/ 287835 h 287996"/>
                <a:gd name="connsiteX1" fmla="*/ 244 w 1392591"/>
                <a:gd name="connsiteY1" fmla="*/ 271606 h 287996"/>
                <a:gd name="connsiteX2" fmla="*/ 2 w 1392591"/>
                <a:gd name="connsiteY2" fmla="*/ 15744 h 287996"/>
                <a:gd name="connsiteX3" fmla="*/ 14939 w 1392591"/>
                <a:gd name="connsiteY3" fmla="*/ 0 h 287996"/>
                <a:gd name="connsiteX4" fmla="*/ 1377815 w 1392591"/>
                <a:gd name="connsiteY4" fmla="*/ 81 h 287996"/>
                <a:gd name="connsiteX5" fmla="*/ 1392590 w 1392591"/>
                <a:gd name="connsiteY5" fmla="*/ 14614 h 287996"/>
                <a:gd name="connsiteX6" fmla="*/ 1392590 w 1392591"/>
                <a:gd name="connsiteY6" fmla="*/ 272979 h 287996"/>
                <a:gd name="connsiteX7" fmla="*/ 1376926 w 1392591"/>
                <a:gd name="connsiteY7" fmla="*/ 287996 h 287996"/>
                <a:gd name="connsiteX8" fmla="*/ 16635 w 1392591"/>
                <a:gd name="connsiteY8" fmla="*/ 287835 h 28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591" h="287996">
                  <a:moveTo>
                    <a:pt x="16635" y="287835"/>
                  </a:moveTo>
                  <a:cubicBezTo>
                    <a:pt x="244" y="287835"/>
                    <a:pt x="244" y="287835"/>
                    <a:pt x="244" y="271606"/>
                  </a:cubicBezTo>
                  <a:cubicBezTo>
                    <a:pt x="244" y="186346"/>
                    <a:pt x="487" y="101005"/>
                    <a:pt x="2" y="15744"/>
                  </a:cubicBezTo>
                  <a:cubicBezTo>
                    <a:pt x="-79" y="4118"/>
                    <a:pt x="2182" y="0"/>
                    <a:pt x="14939" y="0"/>
                  </a:cubicBezTo>
                  <a:cubicBezTo>
                    <a:pt x="469258" y="323"/>
                    <a:pt x="923576" y="323"/>
                    <a:pt x="1377815" y="81"/>
                  </a:cubicBezTo>
                  <a:cubicBezTo>
                    <a:pt x="1389199" y="81"/>
                    <a:pt x="1392671" y="2907"/>
                    <a:pt x="1392590" y="14614"/>
                  </a:cubicBezTo>
                  <a:cubicBezTo>
                    <a:pt x="1392105" y="100762"/>
                    <a:pt x="1392025" y="186830"/>
                    <a:pt x="1392590" y="272979"/>
                  </a:cubicBezTo>
                  <a:cubicBezTo>
                    <a:pt x="1392671" y="285493"/>
                    <a:pt x="1388714" y="287996"/>
                    <a:pt x="1376926" y="287996"/>
                  </a:cubicBezTo>
                  <a:cubicBezTo>
                    <a:pt x="1149646" y="287754"/>
                    <a:pt x="242704" y="287835"/>
                    <a:pt x="16635" y="287835"/>
                  </a:cubicBezTo>
                  <a:close/>
                </a:path>
              </a:pathLst>
            </a:custGeom>
            <a:solidFill>
              <a:srgbClr val="3668B2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Graphic 16">
              <a:extLst>
                <a:ext uri="{FF2B5EF4-FFF2-40B4-BE49-F238E27FC236}">
                  <a16:creationId xmlns:a16="http://schemas.microsoft.com/office/drawing/2014/main" id="{AA67B4D3-FFE2-448D-919B-D38E7C230492}"/>
                </a:ext>
              </a:extLst>
            </p:cNvPr>
            <p:cNvSpPr/>
            <p:nvPr/>
          </p:nvSpPr>
          <p:spPr>
            <a:xfrm>
              <a:off x="2760460" y="2670162"/>
              <a:ext cx="1392674" cy="287915"/>
            </a:xfrm>
            <a:custGeom>
              <a:avLst/>
              <a:gdLst>
                <a:gd name="connsiteX0" fmla="*/ 16233 w 1392674"/>
                <a:gd name="connsiteY0" fmla="*/ 287916 h 287915"/>
                <a:gd name="connsiteX1" fmla="*/ 5 w 1392674"/>
                <a:gd name="connsiteY1" fmla="*/ 272252 h 287915"/>
                <a:gd name="connsiteX2" fmla="*/ 85 w 1392674"/>
                <a:gd name="connsiteY2" fmla="*/ 13887 h 287915"/>
                <a:gd name="connsiteX3" fmla="*/ 14215 w 1392674"/>
                <a:gd name="connsiteY3" fmla="*/ 0 h 287915"/>
                <a:gd name="connsiteX4" fmla="*/ 1378382 w 1392674"/>
                <a:gd name="connsiteY4" fmla="*/ 0 h 287915"/>
                <a:gd name="connsiteX5" fmla="*/ 1392673 w 1392674"/>
                <a:gd name="connsiteY5" fmla="*/ 13726 h 287915"/>
                <a:gd name="connsiteX6" fmla="*/ 1392673 w 1392674"/>
                <a:gd name="connsiteY6" fmla="*/ 273383 h 287915"/>
                <a:gd name="connsiteX7" fmla="*/ 1377817 w 1392674"/>
                <a:gd name="connsiteY7" fmla="*/ 287916 h 287915"/>
                <a:gd name="connsiteX8" fmla="*/ 16233 w 1392674"/>
                <a:gd name="connsiteY8" fmla="*/ 287916 h 287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674" h="287915">
                  <a:moveTo>
                    <a:pt x="16233" y="287916"/>
                  </a:moveTo>
                  <a:cubicBezTo>
                    <a:pt x="3961" y="287916"/>
                    <a:pt x="-157" y="285493"/>
                    <a:pt x="5" y="272252"/>
                  </a:cubicBezTo>
                  <a:cubicBezTo>
                    <a:pt x="651" y="186104"/>
                    <a:pt x="570" y="99955"/>
                    <a:pt x="85" y="13887"/>
                  </a:cubicBezTo>
                  <a:cubicBezTo>
                    <a:pt x="5" y="2503"/>
                    <a:pt x="3315" y="0"/>
                    <a:pt x="14215" y="0"/>
                  </a:cubicBezTo>
                  <a:cubicBezTo>
                    <a:pt x="468937" y="242"/>
                    <a:pt x="923660" y="242"/>
                    <a:pt x="1378382" y="0"/>
                  </a:cubicBezTo>
                  <a:cubicBezTo>
                    <a:pt x="1389120" y="0"/>
                    <a:pt x="1392754" y="2180"/>
                    <a:pt x="1392673" y="13726"/>
                  </a:cubicBezTo>
                  <a:cubicBezTo>
                    <a:pt x="1392188" y="100278"/>
                    <a:pt x="1392188" y="186830"/>
                    <a:pt x="1392673" y="273383"/>
                  </a:cubicBezTo>
                  <a:cubicBezTo>
                    <a:pt x="1392754" y="285170"/>
                    <a:pt x="1389201" y="287916"/>
                    <a:pt x="1377817" y="287916"/>
                  </a:cubicBezTo>
                  <a:cubicBezTo>
                    <a:pt x="1150617" y="287593"/>
                    <a:pt x="242787" y="287593"/>
                    <a:pt x="16233" y="287916"/>
                  </a:cubicBezTo>
                  <a:close/>
                </a:path>
              </a:pathLst>
            </a:custGeom>
            <a:solidFill>
              <a:srgbClr val="3668B2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Graphic 16">
              <a:extLst>
                <a:ext uri="{FF2B5EF4-FFF2-40B4-BE49-F238E27FC236}">
                  <a16:creationId xmlns:a16="http://schemas.microsoft.com/office/drawing/2014/main" id="{03462EDD-2D5B-40A1-9618-144148B31B61}"/>
                </a:ext>
              </a:extLst>
            </p:cNvPr>
            <p:cNvSpPr/>
            <p:nvPr/>
          </p:nvSpPr>
          <p:spPr>
            <a:xfrm>
              <a:off x="909520" y="3522120"/>
              <a:ext cx="1392670" cy="287996"/>
            </a:xfrm>
            <a:custGeom>
              <a:avLst/>
              <a:gdLst>
                <a:gd name="connsiteX0" fmla="*/ 16310 w 1392670"/>
                <a:gd name="connsiteY0" fmla="*/ 287996 h 287996"/>
                <a:gd name="connsiteX1" fmla="*/ 1 w 1392670"/>
                <a:gd name="connsiteY1" fmla="*/ 272252 h 287996"/>
                <a:gd name="connsiteX2" fmla="*/ 163 w 1392670"/>
                <a:gd name="connsiteY2" fmla="*/ 15179 h 287996"/>
                <a:gd name="connsiteX3" fmla="*/ 14373 w 1392670"/>
                <a:gd name="connsiteY3" fmla="*/ 0 h 287996"/>
                <a:gd name="connsiteX4" fmla="*/ 1378298 w 1392670"/>
                <a:gd name="connsiteY4" fmla="*/ 81 h 287996"/>
                <a:gd name="connsiteX5" fmla="*/ 1392670 w 1392670"/>
                <a:gd name="connsiteY5" fmla="*/ 13887 h 287996"/>
                <a:gd name="connsiteX6" fmla="*/ 1392670 w 1392670"/>
                <a:gd name="connsiteY6" fmla="*/ 273463 h 287996"/>
                <a:gd name="connsiteX7" fmla="*/ 1377733 w 1392670"/>
                <a:gd name="connsiteY7" fmla="*/ 287916 h 287996"/>
                <a:gd name="connsiteX8" fmla="*/ 16310 w 1392670"/>
                <a:gd name="connsiteY8" fmla="*/ 287996 h 28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670" h="287996">
                  <a:moveTo>
                    <a:pt x="16310" y="287996"/>
                  </a:moveTo>
                  <a:cubicBezTo>
                    <a:pt x="4038" y="287996"/>
                    <a:pt x="-80" y="285655"/>
                    <a:pt x="1" y="272252"/>
                  </a:cubicBezTo>
                  <a:cubicBezTo>
                    <a:pt x="647" y="186588"/>
                    <a:pt x="486" y="100843"/>
                    <a:pt x="163" y="15179"/>
                  </a:cubicBezTo>
                  <a:cubicBezTo>
                    <a:pt x="82" y="4360"/>
                    <a:pt x="2020" y="0"/>
                    <a:pt x="14373" y="0"/>
                  </a:cubicBezTo>
                  <a:cubicBezTo>
                    <a:pt x="469014" y="323"/>
                    <a:pt x="923656" y="323"/>
                    <a:pt x="1378298" y="81"/>
                  </a:cubicBezTo>
                  <a:cubicBezTo>
                    <a:pt x="1389036" y="81"/>
                    <a:pt x="1392750" y="2341"/>
                    <a:pt x="1392670" y="13887"/>
                  </a:cubicBezTo>
                  <a:cubicBezTo>
                    <a:pt x="1392185" y="100439"/>
                    <a:pt x="1392185" y="186911"/>
                    <a:pt x="1392670" y="273463"/>
                  </a:cubicBezTo>
                  <a:cubicBezTo>
                    <a:pt x="1392750" y="285413"/>
                    <a:pt x="1388956" y="287996"/>
                    <a:pt x="1377733" y="287916"/>
                  </a:cubicBezTo>
                  <a:cubicBezTo>
                    <a:pt x="1150372" y="287673"/>
                    <a:pt x="242784" y="287673"/>
                    <a:pt x="16310" y="287996"/>
                  </a:cubicBezTo>
                  <a:close/>
                </a:path>
              </a:pathLst>
            </a:custGeom>
            <a:solidFill>
              <a:srgbClr val="C32227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Graphic 16">
              <a:extLst>
                <a:ext uri="{FF2B5EF4-FFF2-40B4-BE49-F238E27FC236}">
                  <a16:creationId xmlns:a16="http://schemas.microsoft.com/office/drawing/2014/main" id="{5CA7E9B2-B3C5-4B24-BB56-9DB4906E479B}"/>
                </a:ext>
              </a:extLst>
            </p:cNvPr>
            <p:cNvSpPr/>
            <p:nvPr/>
          </p:nvSpPr>
          <p:spPr>
            <a:xfrm>
              <a:off x="2760544" y="3096141"/>
              <a:ext cx="1392751" cy="287996"/>
            </a:xfrm>
            <a:custGeom>
              <a:avLst/>
              <a:gdLst>
                <a:gd name="connsiteX0" fmla="*/ 1376602 w 1392751"/>
                <a:gd name="connsiteY0" fmla="*/ 0 h 287996"/>
                <a:gd name="connsiteX1" fmla="*/ 1392750 w 1392751"/>
                <a:gd name="connsiteY1" fmla="*/ 15825 h 287996"/>
                <a:gd name="connsiteX2" fmla="*/ 1392669 w 1392751"/>
                <a:gd name="connsiteY2" fmla="*/ 272979 h 287996"/>
                <a:gd name="connsiteX3" fmla="*/ 1378379 w 1392751"/>
                <a:gd name="connsiteY3" fmla="*/ 287996 h 287996"/>
                <a:gd name="connsiteX4" fmla="*/ 14211 w 1392751"/>
                <a:gd name="connsiteY4" fmla="*/ 287916 h 287996"/>
                <a:gd name="connsiteX5" fmla="*/ 1 w 1392751"/>
                <a:gd name="connsiteY5" fmla="*/ 274028 h 287996"/>
                <a:gd name="connsiteX6" fmla="*/ 1 w 1392751"/>
                <a:gd name="connsiteY6" fmla="*/ 14372 h 287996"/>
                <a:gd name="connsiteX7" fmla="*/ 14938 w 1392751"/>
                <a:gd name="connsiteY7" fmla="*/ 0 h 287996"/>
                <a:gd name="connsiteX8" fmla="*/ 1376602 w 1392751"/>
                <a:gd name="connsiteY8" fmla="*/ 0 h 28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751" h="287996">
                  <a:moveTo>
                    <a:pt x="1376602" y="0"/>
                  </a:moveTo>
                  <a:cubicBezTo>
                    <a:pt x="1389117" y="0"/>
                    <a:pt x="1392831" y="2664"/>
                    <a:pt x="1392750" y="15825"/>
                  </a:cubicBezTo>
                  <a:cubicBezTo>
                    <a:pt x="1392104" y="101489"/>
                    <a:pt x="1392266" y="187234"/>
                    <a:pt x="1392669" y="272979"/>
                  </a:cubicBezTo>
                  <a:cubicBezTo>
                    <a:pt x="1392750" y="283879"/>
                    <a:pt x="1390651" y="287996"/>
                    <a:pt x="1378379" y="287996"/>
                  </a:cubicBezTo>
                  <a:cubicBezTo>
                    <a:pt x="923656" y="287673"/>
                    <a:pt x="468934" y="287673"/>
                    <a:pt x="14211" y="287916"/>
                  </a:cubicBezTo>
                  <a:cubicBezTo>
                    <a:pt x="3312" y="287916"/>
                    <a:pt x="1" y="285413"/>
                    <a:pt x="1" y="274028"/>
                  </a:cubicBezTo>
                  <a:cubicBezTo>
                    <a:pt x="486" y="187476"/>
                    <a:pt x="566" y="100924"/>
                    <a:pt x="1" y="14372"/>
                  </a:cubicBezTo>
                  <a:cubicBezTo>
                    <a:pt x="-80" y="2261"/>
                    <a:pt x="3877" y="0"/>
                    <a:pt x="14938" y="0"/>
                  </a:cubicBezTo>
                  <a:cubicBezTo>
                    <a:pt x="242299" y="323"/>
                    <a:pt x="1150049" y="404"/>
                    <a:pt x="1376602" y="0"/>
                  </a:cubicBezTo>
                  <a:close/>
                </a:path>
              </a:pathLst>
            </a:custGeom>
            <a:solidFill>
              <a:srgbClr val="3668B2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Graphic 16">
              <a:extLst>
                <a:ext uri="{FF2B5EF4-FFF2-40B4-BE49-F238E27FC236}">
                  <a16:creationId xmlns:a16="http://schemas.microsoft.com/office/drawing/2014/main" id="{24D413E4-4AF9-48F3-AA3A-B4A8CB0C815D}"/>
                </a:ext>
              </a:extLst>
            </p:cNvPr>
            <p:cNvSpPr/>
            <p:nvPr/>
          </p:nvSpPr>
          <p:spPr>
            <a:xfrm>
              <a:off x="2760544" y="3945999"/>
              <a:ext cx="1392751" cy="290097"/>
            </a:xfrm>
            <a:custGeom>
              <a:avLst/>
              <a:gdLst>
                <a:gd name="connsiteX0" fmla="*/ 16553 w 1392751"/>
                <a:gd name="connsiteY0" fmla="*/ 289774 h 290097"/>
                <a:gd name="connsiteX1" fmla="*/ 244 w 1392751"/>
                <a:gd name="connsiteY1" fmla="*/ 273465 h 290097"/>
                <a:gd name="connsiteX2" fmla="*/ 1 w 1392751"/>
                <a:gd name="connsiteY2" fmla="*/ 13889 h 290097"/>
                <a:gd name="connsiteX3" fmla="*/ 14131 w 1392751"/>
                <a:gd name="connsiteY3" fmla="*/ 2 h 290097"/>
                <a:gd name="connsiteX4" fmla="*/ 1377975 w 1392751"/>
                <a:gd name="connsiteY4" fmla="*/ 2 h 290097"/>
                <a:gd name="connsiteX5" fmla="*/ 1392751 w 1392751"/>
                <a:gd name="connsiteY5" fmla="*/ 14696 h 290097"/>
                <a:gd name="connsiteX6" fmla="*/ 1392751 w 1392751"/>
                <a:gd name="connsiteY6" fmla="*/ 275564 h 290097"/>
                <a:gd name="connsiteX7" fmla="*/ 1377895 w 1392751"/>
                <a:gd name="connsiteY7" fmla="*/ 290097 h 290097"/>
                <a:gd name="connsiteX8" fmla="*/ 16553 w 1392751"/>
                <a:gd name="connsiteY8" fmla="*/ 289774 h 29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751" h="290097">
                  <a:moveTo>
                    <a:pt x="16553" y="289774"/>
                  </a:moveTo>
                  <a:cubicBezTo>
                    <a:pt x="244" y="289774"/>
                    <a:pt x="244" y="289774"/>
                    <a:pt x="244" y="273465"/>
                  </a:cubicBezTo>
                  <a:cubicBezTo>
                    <a:pt x="244" y="186913"/>
                    <a:pt x="486" y="100441"/>
                    <a:pt x="1" y="13889"/>
                  </a:cubicBezTo>
                  <a:cubicBezTo>
                    <a:pt x="-79" y="2585"/>
                    <a:pt x="3150" y="-79"/>
                    <a:pt x="14131" y="2"/>
                  </a:cubicBezTo>
                  <a:cubicBezTo>
                    <a:pt x="468773" y="244"/>
                    <a:pt x="923333" y="244"/>
                    <a:pt x="1377975" y="2"/>
                  </a:cubicBezTo>
                  <a:cubicBezTo>
                    <a:pt x="1389521" y="2"/>
                    <a:pt x="1392751" y="2989"/>
                    <a:pt x="1392751" y="14696"/>
                  </a:cubicBezTo>
                  <a:cubicBezTo>
                    <a:pt x="1392266" y="101652"/>
                    <a:pt x="1392266" y="188608"/>
                    <a:pt x="1392751" y="275564"/>
                  </a:cubicBezTo>
                  <a:cubicBezTo>
                    <a:pt x="1392831" y="287433"/>
                    <a:pt x="1389279" y="290097"/>
                    <a:pt x="1377895" y="290097"/>
                  </a:cubicBezTo>
                  <a:cubicBezTo>
                    <a:pt x="1150533" y="289694"/>
                    <a:pt x="243026" y="289774"/>
                    <a:pt x="16553" y="289774"/>
                  </a:cubicBezTo>
                  <a:close/>
                </a:path>
              </a:pathLst>
            </a:custGeom>
            <a:solidFill>
              <a:srgbClr val="3668B2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Graphic 16">
              <a:extLst>
                <a:ext uri="{FF2B5EF4-FFF2-40B4-BE49-F238E27FC236}">
                  <a16:creationId xmlns:a16="http://schemas.microsoft.com/office/drawing/2014/main" id="{429188AB-5C0A-4FF1-94FB-85CBE19B454A}"/>
                </a:ext>
              </a:extLst>
            </p:cNvPr>
            <p:cNvSpPr/>
            <p:nvPr/>
          </p:nvSpPr>
          <p:spPr>
            <a:xfrm>
              <a:off x="2846862" y="3618764"/>
              <a:ext cx="553201" cy="70568"/>
            </a:xfrm>
            <a:custGeom>
              <a:avLst/>
              <a:gdLst>
                <a:gd name="connsiteX0" fmla="*/ 276686 w 553201"/>
                <a:gd name="connsiteY0" fmla="*/ 70083 h 70568"/>
                <a:gd name="connsiteX1" fmla="*/ 13315 w 553201"/>
                <a:gd name="connsiteY1" fmla="*/ 70325 h 70568"/>
                <a:gd name="connsiteX2" fmla="*/ 73 w 553201"/>
                <a:gd name="connsiteY2" fmla="*/ 57165 h 70568"/>
                <a:gd name="connsiteX3" fmla="*/ 73 w 553201"/>
                <a:gd name="connsiteY3" fmla="*/ 11870 h 70568"/>
                <a:gd name="connsiteX4" fmla="*/ 12426 w 553201"/>
                <a:gd name="connsiteY4" fmla="*/ 82 h 70568"/>
                <a:gd name="connsiteX5" fmla="*/ 202729 w 553201"/>
                <a:gd name="connsiteY5" fmla="*/ 244 h 70568"/>
                <a:gd name="connsiteX6" fmla="*/ 539249 w 553201"/>
                <a:gd name="connsiteY6" fmla="*/ 2 h 70568"/>
                <a:gd name="connsiteX7" fmla="*/ 553055 w 553201"/>
                <a:gd name="connsiteY7" fmla="*/ 14131 h 70568"/>
                <a:gd name="connsiteX8" fmla="*/ 553055 w 553201"/>
                <a:gd name="connsiteY8" fmla="*/ 54420 h 70568"/>
                <a:gd name="connsiteX9" fmla="*/ 537634 w 553201"/>
                <a:gd name="connsiteY9" fmla="*/ 70567 h 70568"/>
                <a:gd name="connsiteX10" fmla="*/ 276686 w 553201"/>
                <a:gd name="connsiteY10" fmla="*/ 70083 h 7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201" h="70568">
                  <a:moveTo>
                    <a:pt x="276686" y="70083"/>
                  </a:moveTo>
                  <a:cubicBezTo>
                    <a:pt x="188922" y="70083"/>
                    <a:pt x="101078" y="69922"/>
                    <a:pt x="13315" y="70325"/>
                  </a:cubicBezTo>
                  <a:cubicBezTo>
                    <a:pt x="2980" y="70406"/>
                    <a:pt x="-572" y="67822"/>
                    <a:pt x="73" y="57165"/>
                  </a:cubicBezTo>
                  <a:cubicBezTo>
                    <a:pt x="962" y="42066"/>
                    <a:pt x="881" y="26888"/>
                    <a:pt x="73" y="11870"/>
                  </a:cubicBezTo>
                  <a:cubicBezTo>
                    <a:pt x="-411" y="2020"/>
                    <a:pt x="3303" y="2"/>
                    <a:pt x="12426" y="82"/>
                  </a:cubicBezTo>
                  <a:cubicBezTo>
                    <a:pt x="75887" y="405"/>
                    <a:pt x="139268" y="244"/>
                    <a:pt x="202729" y="244"/>
                  </a:cubicBezTo>
                  <a:cubicBezTo>
                    <a:pt x="314875" y="244"/>
                    <a:pt x="427022" y="405"/>
                    <a:pt x="539249" y="2"/>
                  </a:cubicBezTo>
                  <a:cubicBezTo>
                    <a:pt x="550553" y="-79"/>
                    <a:pt x="553782" y="3070"/>
                    <a:pt x="553055" y="14131"/>
                  </a:cubicBezTo>
                  <a:cubicBezTo>
                    <a:pt x="552087" y="27534"/>
                    <a:pt x="552006" y="41017"/>
                    <a:pt x="553055" y="54420"/>
                  </a:cubicBezTo>
                  <a:cubicBezTo>
                    <a:pt x="553943" y="66611"/>
                    <a:pt x="551037" y="70648"/>
                    <a:pt x="537634" y="70567"/>
                  </a:cubicBezTo>
                  <a:cubicBezTo>
                    <a:pt x="450598" y="69760"/>
                    <a:pt x="363641" y="70083"/>
                    <a:pt x="276686" y="70083"/>
                  </a:cubicBezTo>
                  <a:close/>
                </a:path>
              </a:pathLst>
            </a:custGeom>
            <a:solidFill>
              <a:srgbClr val="08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Graphic 16">
              <a:extLst>
                <a:ext uri="{FF2B5EF4-FFF2-40B4-BE49-F238E27FC236}">
                  <a16:creationId xmlns:a16="http://schemas.microsoft.com/office/drawing/2014/main" id="{33FB19D2-1845-448D-AD22-2BB07F5EA908}"/>
                </a:ext>
              </a:extLst>
            </p:cNvPr>
            <p:cNvSpPr/>
            <p:nvPr/>
          </p:nvSpPr>
          <p:spPr>
            <a:xfrm>
              <a:off x="3963555" y="3618812"/>
              <a:ext cx="92940" cy="81101"/>
            </a:xfrm>
            <a:custGeom>
              <a:avLst/>
              <a:gdLst>
                <a:gd name="connsiteX0" fmla="*/ 45862 w 92940"/>
                <a:gd name="connsiteY0" fmla="*/ 195 h 81101"/>
                <a:gd name="connsiteX1" fmla="*/ 82356 w 92940"/>
                <a:gd name="connsiteY1" fmla="*/ 33 h 81101"/>
                <a:gd name="connsiteX2" fmla="*/ 92933 w 92940"/>
                <a:gd name="connsiteY2" fmla="*/ 10933 h 81101"/>
                <a:gd name="connsiteX3" fmla="*/ 92852 w 92940"/>
                <a:gd name="connsiteY3" fmla="*/ 71326 h 81101"/>
                <a:gd name="connsiteX4" fmla="*/ 83890 w 92940"/>
                <a:gd name="connsiteY4" fmla="*/ 81096 h 81101"/>
                <a:gd name="connsiteX5" fmla="*/ 8318 w 92940"/>
                <a:gd name="connsiteY5" fmla="*/ 81015 h 81101"/>
                <a:gd name="connsiteX6" fmla="*/ 2 w 92940"/>
                <a:gd name="connsiteY6" fmla="*/ 73425 h 81101"/>
                <a:gd name="connsiteX7" fmla="*/ 2 w 92940"/>
                <a:gd name="connsiteY7" fmla="*/ 7946 h 81101"/>
                <a:gd name="connsiteX8" fmla="*/ 8076 w 92940"/>
                <a:gd name="connsiteY8" fmla="*/ 33 h 81101"/>
                <a:gd name="connsiteX9" fmla="*/ 45862 w 92940"/>
                <a:gd name="connsiteY9" fmla="*/ 195 h 8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940" h="81101">
                  <a:moveTo>
                    <a:pt x="45862" y="195"/>
                  </a:moveTo>
                  <a:cubicBezTo>
                    <a:pt x="58054" y="195"/>
                    <a:pt x="70245" y="679"/>
                    <a:pt x="82356" y="33"/>
                  </a:cubicBezTo>
                  <a:cubicBezTo>
                    <a:pt x="90834" y="-370"/>
                    <a:pt x="93094" y="2859"/>
                    <a:pt x="92933" y="10933"/>
                  </a:cubicBezTo>
                  <a:cubicBezTo>
                    <a:pt x="92448" y="31037"/>
                    <a:pt x="92610" y="51222"/>
                    <a:pt x="92852" y="71326"/>
                  </a:cubicBezTo>
                  <a:cubicBezTo>
                    <a:pt x="92933" y="77947"/>
                    <a:pt x="91479" y="81257"/>
                    <a:pt x="83890" y="81096"/>
                  </a:cubicBezTo>
                  <a:cubicBezTo>
                    <a:pt x="58699" y="80692"/>
                    <a:pt x="33509" y="80853"/>
                    <a:pt x="8318" y="81015"/>
                  </a:cubicBezTo>
                  <a:cubicBezTo>
                    <a:pt x="2747" y="81015"/>
                    <a:pt x="-79" y="79804"/>
                    <a:pt x="2" y="73425"/>
                  </a:cubicBezTo>
                  <a:cubicBezTo>
                    <a:pt x="325" y="51626"/>
                    <a:pt x="325" y="29826"/>
                    <a:pt x="2" y="7946"/>
                  </a:cubicBezTo>
                  <a:cubicBezTo>
                    <a:pt x="-79" y="1810"/>
                    <a:pt x="2182" y="-128"/>
                    <a:pt x="8076" y="33"/>
                  </a:cubicBezTo>
                  <a:cubicBezTo>
                    <a:pt x="20671" y="356"/>
                    <a:pt x="33267" y="195"/>
                    <a:pt x="45862" y="195"/>
                  </a:cubicBezTo>
                  <a:close/>
                </a:path>
              </a:pathLst>
            </a:custGeom>
            <a:solidFill>
              <a:srgbClr val="09243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Graphic 16">
              <a:extLst>
                <a:ext uri="{FF2B5EF4-FFF2-40B4-BE49-F238E27FC236}">
                  <a16:creationId xmlns:a16="http://schemas.microsoft.com/office/drawing/2014/main" id="{507F0C4A-2D86-46A9-A058-06FB7EB2F05C}"/>
                </a:ext>
              </a:extLst>
            </p:cNvPr>
            <p:cNvSpPr/>
            <p:nvPr/>
          </p:nvSpPr>
          <p:spPr>
            <a:xfrm>
              <a:off x="2846870" y="2768260"/>
              <a:ext cx="553223" cy="69195"/>
            </a:xfrm>
            <a:custGeom>
              <a:avLst/>
              <a:gdLst>
                <a:gd name="connsiteX0" fmla="*/ 277081 w 553223"/>
                <a:gd name="connsiteY0" fmla="*/ 68951 h 69195"/>
                <a:gd name="connsiteX1" fmla="*/ 13630 w 553223"/>
                <a:gd name="connsiteY1" fmla="*/ 69193 h 69195"/>
                <a:gd name="connsiteX2" fmla="*/ 65 w 553223"/>
                <a:gd name="connsiteY2" fmla="*/ 56194 h 69195"/>
                <a:gd name="connsiteX3" fmla="*/ 227 w 553223"/>
                <a:gd name="connsiteY3" fmla="*/ 8316 h 69195"/>
                <a:gd name="connsiteX4" fmla="*/ 8139 w 553223"/>
                <a:gd name="connsiteY4" fmla="*/ 242 h 69195"/>
                <a:gd name="connsiteX5" fmla="*/ 14437 w 553223"/>
                <a:gd name="connsiteY5" fmla="*/ 242 h 69195"/>
                <a:gd name="connsiteX6" fmla="*/ 537626 w 553223"/>
                <a:gd name="connsiteY6" fmla="*/ 0 h 69195"/>
                <a:gd name="connsiteX7" fmla="*/ 553047 w 553223"/>
                <a:gd name="connsiteY7" fmla="*/ 14775 h 69195"/>
                <a:gd name="connsiteX8" fmla="*/ 552967 w 553223"/>
                <a:gd name="connsiteY8" fmla="*/ 55064 h 69195"/>
                <a:gd name="connsiteX9" fmla="*/ 539322 w 553223"/>
                <a:gd name="connsiteY9" fmla="*/ 69193 h 69195"/>
                <a:gd name="connsiteX10" fmla="*/ 308650 w 553223"/>
                <a:gd name="connsiteY10" fmla="*/ 68870 h 69195"/>
                <a:gd name="connsiteX11" fmla="*/ 277081 w 553223"/>
                <a:gd name="connsiteY11" fmla="*/ 68951 h 6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3223" h="69195">
                  <a:moveTo>
                    <a:pt x="277081" y="68951"/>
                  </a:moveTo>
                  <a:cubicBezTo>
                    <a:pt x="189237" y="68951"/>
                    <a:pt x="101393" y="68790"/>
                    <a:pt x="13630" y="69193"/>
                  </a:cubicBezTo>
                  <a:cubicBezTo>
                    <a:pt x="3537" y="69274"/>
                    <a:pt x="-581" y="67256"/>
                    <a:pt x="65" y="56194"/>
                  </a:cubicBezTo>
                  <a:cubicBezTo>
                    <a:pt x="1034" y="40289"/>
                    <a:pt x="469" y="24302"/>
                    <a:pt x="227" y="8316"/>
                  </a:cubicBezTo>
                  <a:cubicBezTo>
                    <a:pt x="146" y="2422"/>
                    <a:pt x="2003" y="-404"/>
                    <a:pt x="8139" y="242"/>
                  </a:cubicBezTo>
                  <a:cubicBezTo>
                    <a:pt x="10238" y="484"/>
                    <a:pt x="12338" y="242"/>
                    <a:pt x="14437" y="242"/>
                  </a:cubicBezTo>
                  <a:cubicBezTo>
                    <a:pt x="188833" y="242"/>
                    <a:pt x="363230" y="323"/>
                    <a:pt x="537626" y="0"/>
                  </a:cubicBezTo>
                  <a:cubicBezTo>
                    <a:pt x="549253" y="0"/>
                    <a:pt x="554258" y="1938"/>
                    <a:pt x="553047" y="14775"/>
                  </a:cubicBezTo>
                  <a:cubicBezTo>
                    <a:pt x="551756" y="28097"/>
                    <a:pt x="552079" y="41661"/>
                    <a:pt x="552967" y="55064"/>
                  </a:cubicBezTo>
                  <a:cubicBezTo>
                    <a:pt x="553693" y="65883"/>
                    <a:pt x="550787" y="69274"/>
                    <a:pt x="539322" y="69193"/>
                  </a:cubicBezTo>
                  <a:cubicBezTo>
                    <a:pt x="462458" y="68628"/>
                    <a:pt x="385514" y="68870"/>
                    <a:pt x="308650" y="68870"/>
                  </a:cubicBezTo>
                  <a:cubicBezTo>
                    <a:pt x="298073" y="68951"/>
                    <a:pt x="287577" y="68951"/>
                    <a:pt x="277081" y="68951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Graphic 16">
              <a:extLst>
                <a:ext uri="{FF2B5EF4-FFF2-40B4-BE49-F238E27FC236}">
                  <a16:creationId xmlns:a16="http://schemas.microsoft.com/office/drawing/2014/main" id="{3C944AB5-DC06-469F-BEEE-C6F0DE2746D8}"/>
                </a:ext>
              </a:extLst>
            </p:cNvPr>
            <p:cNvSpPr/>
            <p:nvPr/>
          </p:nvSpPr>
          <p:spPr>
            <a:xfrm>
              <a:off x="3963635" y="2768421"/>
              <a:ext cx="92854" cy="80908"/>
            </a:xfrm>
            <a:custGeom>
              <a:avLst/>
              <a:gdLst>
                <a:gd name="connsiteX0" fmla="*/ 45701 w 92854"/>
                <a:gd name="connsiteY0" fmla="*/ 80820 h 80908"/>
                <a:gd name="connsiteX1" fmla="*/ 7915 w 92854"/>
                <a:gd name="connsiteY1" fmla="*/ 80901 h 80908"/>
                <a:gd name="connsiteX2" fmla="*/ 3 w 92854"/>
                <a:gd name="connsiteY2" fmla="*/ 72907 h 80908"/>
                <a:gd name="connsiteX3" fmla="*/ 3 w 92854"/>
                <a:gd name="connsiteY3" fmla="*/ 7347 h 80908"/>
                <a:gd name="connsiteX4" fmla="*/ 7269 w 92854"/>
                <a:gd name="connsiteY4" fmla="*/ 0 h 80908"/>
                <a:gd name="connsiteX5" fmla="*/ 85425 w 92854"/>
                <a:gd name="connsiteY5" fmla="*/ 0 h 80908"/>
                <a:gd name="connsiteX6" fmla="*/ 92853 w 92854"/>
                <a:gd name="connsiteY6" fmla="*/ 7267 h 80908"/>
                <a:gd name="connsiteX7" fmla="*/ 92853 w 92854"/>
                <a:gd name="connsiteY7" fmla="*/ 72827 h 80908"/>
                <a:gd name="connsiteX8" fmla="*/ 84859 w 92854"/>
                <a:gd name="connsiteY8" fmla="*/ 80820 h 80908"/>
                <a:gd name="connsiteX9" fmla="*/ 45701 w 92854"/>
                <a:gd name="connsiteY9" fmla="*/ 80820 h 8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54" h="80908">
                  <a:moveTo>
                    <a:pt x="45701" y="80820"/>
                  </a:moveTo>
                  <a:cubicBezTo>
                    <a:pt x="33106" y="80820"/>
                    <a:pt x="20510" y="80578"/>
                    <a:pt x="7915" y="80901"/>
                  </a:cubicBezTo>
                  <a:cubicBezTo>
                    <a:pt x="1860" y="81062"/>
                    <a:pt x="-78" y="78882"/>
                    <a:pt x="3" y="72907"/>
                  </a:cubicBezTo>
                  <a:cubicBezTo>
                    <a:pt x="245" y="51027"/>
                    <a:pt x="245" y="29228"/>
                    <a:pt x="3" y="7347"/>
                  </a:cubicBezTo>
                  <a:cubicBezTo>
                    <a:pt x="-78" y="1938"/>
                    <a:pt x="1698" y="0"/>
                    <a:pt x="7269" y="0"/>
                  </a:cubicBezTo>
                  <a:cubicBezTo>
                    <a:pt x="33348" y="242"/>
                    <a:pt x="59346" y="161"/>
                    <a:pt x="85425" y="0"/>
                  </a:cubicBezTo>
                  <a:cubicBezTo>
                    <a:pt x="90834" y="0"/>
                    <a:pt x="92853" y="1857"/>
                    <a:pt x="92853" y="7267"/>
                  </a:cubicBezTo>
                  <a:cubicBezTo>
                    <a:pt x="92691" y="29147"/>
                    <a:pt x="92610" y="50946"/>
                    <a:pt x="92853" y="72827"/>
                  </a:cubicBezTo>
                  <a:cubicBezTo>
                    <a:pt x="92933" y="78721"/>
                    <a:pt x="90996" y="80981"/>
                    <a:pt x="84859" y="80820"/>
                  </a:cubicBezTo>
                  <a:cubicBezTo>
                    <a:pt x="71780" y="80578"/>
                    <a:pt x="58700" y="80820"/>
                    <a:pt x="45701" y="80820"/>
                  </a:cubicBezTo>
                  <a:close/>
                </a:path>
              </a:pathLst>
            </a:custGeom>
            <a:solidFill>
              <a:srgbClr val="09243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Graphic 16">
              <a:extLst>
                <a:ext uri="{FF2B5EF4-FFF2-40B4-BE49-F238E27FC236}">
                  <a16:creationId xmlns:a16="http://schemas.microsoft.com/office/drawing/2014/main" id="{3D97C613-3376-487C-867F-14122E4AF4AE}"/>
                </a:ext>
              </a:extLst>
            </p:cNvPr>
            <p:cNvSpPr/>
            <p:nvPr/>
          </p:nvSpPr>
          <p:spPr>
            <a:xfrm>
              <a:off x="995094" y="3618437"/>
              <a:ext cx="553017" cy="70572"/>
            </a:xfrm>
            <a:custGeom>
              <a:avLst/>
              <a:gdLst>
                <a:gd name="connsiteX0" fmla="*/ 276784 w 553017"/>
                <a:gd name="connsiteY0" fmla="*/ 70328 h 70572"/>
                <a:gd name="connsiteX1" fmla="*/ 13494 w 553017"/>
                <a:gd name="connsiteY1" fmla="*/ 70571 h 70572"/>
                <a:gd name="connsiteX2" fmla="*/ 91 w 553017"/>
                <a:gd name="connsiteY2" fmla="*/ 57652 h 70572"/>
                <a:gd name="connsiteX3" fmla="*/ 91 w 553017"/>
                <a:gd name="connsiteY3" fmla="*/ 14861 h 70572"/>
                <a:gd name="connsiteX4" fmla="*/ 14221 w 553017"/>
                <a:gd name="connsiteY4" fmla="*/ 5 h 70572"/>
                <a:gd name="connsiteX5" fmla="*/ 164153 w 553017"/>
                <a:gd name="connsiteY5" fmla="*/ 328 h 70572"/>
                <a:gd name="connsiteX6" fmla="*/ 539590 w 553017"/>
                <a:gd name="connsiteY6" fmla="*/ 85 h 70572"/>
                <a:gd name="connsiteX7" fmla="*/ 552912 w 553017"/>
                <a:gd name="connsiteY7" fmla="*/ 13084 h 70572"/>
                <a:gd name="connsiteX8" fmla="*/ 552912 w 553017"/>
                <a:gd name="connsiteY8" fmla="*/ 55876 h 70572"/>
                <a:gd name="connsiteX9" fmla="*/ 538782 w 553017"/>
                <a:gd name="connsiteY9" fmla="*/ 70571 h 70572"/>
                <a:gd name="connsiteX10" fmla="*/ 276784 w 553017"/>
                <a:gd name="connsiteY10" fmla="*/ 70328 h 7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017" h="70572">
                  <a:moveTo>
                    <a:pt x="276784" y="70328"/>
                  </a:moveTo>
                  <a:cubicBezTo>
                    <a:pt x="189021" y="70328"/>
                    <a:pt x="101257" y="70167"/>
                    <a:pt x="13494" y="70571"/>
                  </a:cubicBezTo>
                  <a:cubicBezTo>
                    <a:pt x="3321" y="70651"/>
                    <a:pt x="-635" y="68552"/>
                    <a:pt x="91" y="57652"/>
                  </a:cubicBezTo>
                  <a:cubicBezTo>
                    <a:pt x="1060" y="43442"/>
                    <a:pt x="979" y="29071"/>
                    <a:pt x="91" y="14861"/>
                  </a:cubicBezTo>
                  <a:cubicBezTo>
                    <a:pt x="-555" y="3880"/>
                    <a:pt x="2029" y="-157"/>
                    <a:pt x="14221" y="5"/>
                  </a:cubicBezTo>
                  <a:cubicBezTo>
                    <a:pt x="64198" y="812"/>
                    <a:pt x="114176" y="328"/>
                    <a:pt x="164153" y="328"/>
                  </a:cubicBezTo>
                  <a:cubicBezTo>
                    <a:pt x="289299" y="328"/>
                    <a:pt x="414444" y="489"/>
                    <a:pt x="539590" y="85"/>
                  </a:cubicBezTo>
                  <a:cubicBezTo>
                    <a:pt x="549844" y="85"/>
                    <a:pt x="553638" y="2427"/>
                    <a:pt x="552912" y="13084"/>
                  </a:cubicBezTo>
                  <a:cubicBezTo>
                    <a:pt x="552024" y="27294"/>
                    <a:pt x="552024" y="41666"/>
                    <a:pt x="552912" y="55876"/>
                  </a:cubicBezTo>
                  <a:cubicBezTo>
                    <a:pt x="553638" y="66937"/>
                    <a:pt x="550813" y="70651"/>
                    <a:pt x="538782" y="70571"/>
                  </a:cubicBezTo>
                  <a:cubicBezTo>
                    <a:pt x="451504" y="70086"/>
                    <a:pt x="364144" y="70328"/>
                    <a:pt x="276784" y="70328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Graphic 16">
              <a:extLst>
                <a:ext uri="{FF2B5EF4-FFF2-40B4-BE49-F238E27FC236}">
                  <a16:creationId xmlns:a16="http://schemas.microsoft.com/office/drawing/2014/main" id="{D399A2CA-E5E5-47AC-A0E4-B85EABC796FE}"/>
                </a:ext>
              </a:extLst>
            </p:cNvPr>
            <p:cNvSpPr/>
            <p:nvPr/>
          </p:nvSpPr>
          <p:spPr>
            <a:xfrm>
              <a:off x="2110755" y="3618682"/>
              <a:ext cx="92773" cy="82122"/>
            </a:xfrm>
            <a:custGeom>
              <a:avLst/>
              <a:gdLst>
                <a:gd name="connsiteX0" fmla="*/ 45135 w 92773"/>
                <a:gd name="connsiteY0" fmla="*/ 81952 h 82122"/>
                <a:gd name="connsiteX1" fmla="*/ 7350 w 92773"/>
                <a:gd name="connsiteY1" fmla="*/ 82033 h 82122"/>
                <a:gd name="connsiteX2" fmla="*/ 2 w 92773"/>
                <a:gd name="connsiteY2" fmla="*/ 74928 h 82122"/>
                <a:gd name="connsiteX3" fmla="*/ 2 w 92773"/>
                <a:gd name="connsiteY3" fmla="*/ 8238 h 82122"/>
                <a:gd name="connsiteX4" fmla="*/ 7996 w 92773"/>
                <a:gd name="connsiteY4" fmla="*/ 2 h 82122"/>
                <a:gd name="connsiteX5" fmla="*/ 84778 w 92773"/>
                <a:gd name="connsiteY5" fmla="*/ 2 h 82122"/>
                <a:gd name="connsiteX6" fmla="*/ 92772 w 92773"/>
                <a:gd name="connsiteY6" fmla="*/ 7995 h 82122"/>
                <a:gd name="connsiteX7" fmla="*/ 92772 w 92773"/>
                <a:gd name="connsiteY7" fmla="*/ 73475 h 82122"/>
                <a:gd name="connsiteX8" fmla="*/ 84052 w 92773"/>
                <a:gd name="connsiteY8" fmla="*/ 82114 h 82122"/>
                <a:gd name="connsiteX9" fmla="*/ 45135 w 92773"/>
                <a:gd name="connsiteY9" fmla="*/ 81952 h 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773" h="82122">
                  <a:moveTo>
                    <a:pt x="45135" y="81952"/>
                  </a:moveTo>
                  <a:cubicBezTo>
                    <a:pt x="32540" y="81952"/>
                    <a:pt x="19945" y="81710"/>
                    <a:pt x="7350" y="82033"/>
                  </a:cubicBezTo>
                  <a:cubicBezTo>
                    <a:pt x="1940" y="82195"/>
                    <a:pt x="-78" y="80580"/>
                    <a:pt x="2" y="74928"/>
                  </a:cubicBezTo>
                  <a:cubicBezTo>
                    <a:pt x="245" y="52725"/>
                    <a:pt x="245" y="30441"/>
                    <a:pt x="2" y="8238"/>
                  </a:cubicBezTo>
                  <a:cubicBezTo>
                    <a:pt x="-78" y="2344"/>
                    <a:pt x="2021" y="-78"/>
                    <a:pt x="7996" y="2"/>
                  </a:cubicBezTo>
                  <a:cubicBezTo>
                    <a:pt x="33590" y="164"/>
                    <a:pt x="59184" y="244"/>
                    <a:pt x="84778" y="2"/>
                  </a:cubicBezTo>
                  <a:cubicBezTo>
                    <a:pt x="90834" y="-78"/>
                    <a:pt x="92852" y="2021"/>
                    <a:pt x="92772" y="7995"/>
                  </a:cubicBezTo>
                  <a:cubicBezTo>
                    <a:pt x="92529" y="29795"/>
                    <a:pt x="92449" y="51675"/>
                    <a:pt x="92772" y="73475"/>
                  </a:cubicBezTo>
                  <a:cubicBezTo>
                    <a:pt x="92852" y="80096"/>
                    <a:pt x="90592" y="82275"/>
                    <a:pt x="84052" y="82114"/>
                  </a:cubicBezTo>
                  <a:cubicBezTo>
                    <a:pt x="71133" y="81710"/>
                    <a:pt x="58134" y="81952"/>
                    <a:pt x="45135" y="81952"/>
                  </a:cubicBezTo>
                  <a:close/>
                </a:path>
              </a:pathLst>
            </a:custGeom>
            <a:solidFill>
              <a:srgbClr val="0B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Graphic 16">
              <a:extLst>
                <a:ext uri="{FF2B5EF4-FFF2-40B4-BE49-F238E27FC236}">
                  <a16:creationId xmlns:a16="http://schemas.microsoft.com/office/drawing/2014/main" id="{82EA14A5-2633-45B1-9008-458EE019213A}"/>
                </a:ext>
              </a:extLst>
            </p:cNvPr>
            <p:cNvSpPr/>
            <p:nvPr/>
          </p:nvSpPr>
          <p:spPr>
            <a:xfrm>
              <a:off x="2846840" y="3194075"/>
              <a:ext cx="553158" cy="68955"/>
            </a:xfrm>
            <a:custGeom>
              <a:avLst/>
              <a:gdLst>
                <a:gd name="connsiteX0" fmla="*/ 276708 w 553158"/>
                <a:gd name="connsiteY0" fmla="*/ 68711 h 68955"/>
                <a:gd name="connsiteX1" fmla="*/ 13256 w 553158"/>
                <a:gd name="connsiteY1" fmla="*/ 68954 h 68955"/>
                <a:gd name="connsiteX2" fmla="*/ 96 w 553158"/>
                <a:gd name="connsiteY2" fmla="*/ 55712 h 68955"/>
                <a:gd name="connsiteX3" fmla="*/ 96 w 553158"/>
                <a:gd name="connsiteY3" fmla="*/ 12921 h 68955"/>
                <a:gd name="connsiteX4" fmla="*/ 13660 w 553158"/>
                <a:gd name="connsiteY4" fmla="*/ 2 h 68955"/>
                <a:gd name="connsiteX5" fmla="*/ 317481 w 553158"/>
                <a:gd name="connsiteY5" fmla="*/ 245 h 68955"/>
                <a:gd name="connsiteX6" fmla="*/ 540644 w 553158"/>
                <a:gd name="connsiteY6" fmla="*/ 2 h 68955"/>
                <a:gd name="connsiteX7" fmla="*/ 553078 w 553158"/>
                <a:gd name="connsiteY7" fmla="*/ 12678 h 68955"/>
                <a:gd name="connsiteX8" fmla="*/ 553078 w 553158"/>
                <a:gd name="connsiteY8" fmla="*/ 56762 h 68955"/>
                <a:gd name="connsiteX9" fmla="*/ 540240 w 553158"/>
                <a:gd name="connsiteY9" fmla="*/ 68954 h 68955"/>
                <a:gd name="connsiteX10" fmla="*/ 276708 w 553158"/>
                <a:gd name="connsiteY10" fmla="*/ 68711 h 6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158" h="68955">
                  <a:moveTo>
                    <a:pt x="276708" y="68711"/>
                  </a:moveTo>
                  <a:cubicBezTo>
                    <a:pt x="188864" y="68711"/>
                    <a:pt x="101100" y="68550"/>
                    <a:pt x="13256" y="68954"/>
                  </a:cubicBezTo>
                  <a:cubicBezTo>
                    <a:pt x="2760" y="69034"/>
                    <a:pt x="-550" y="66208"/>
                    <a:pt x="96" y="55712"/>
                  </a:cubicBezTo>
                  <a:cubicBezTo>
                    <a:pt x="984" y="41502"/>
                    <a:pt x="1065" y="27131"/>
                    <a:pt x="96" y="12921"/>
                  </a:cubicBezTo>
                  <a:cubicBezTo>
                    <a:pt x="-711" y="1859"/>
                    <a:pt x="3568" y="-78"/>
                    <a:pt x="13660" y="2"/>
                  </a:cubicBezTo>
                  <a:cubicBezTo>
                    <a:pt x="114907" y="325"/>
                    <a:pt x="216234" y="245"/>
                    <a:pt x="317481" y="245"/>
                  </a:cubicBezTo>
                  <a:cubicBezTo>
                    <a:pt x="391842" y="245"/>
                    <a:pt x="466202" y="406"/>
                    <a:pt x="540644" y="2"/>
                  </a:cubicBezTo>
                  <a:cubicBezTo>
                    <a:pt x="550736" y="-78"/>
                    <a:pt x="553643" y="2909"/>
                    <a:pt x="553078" y="12678"/>
                  </a:cubicBezTo>
                  <a:cubicBezTo>
                    <a:pt x="552270" y="27373"/>
                    <a:pt x="552109" y="42148"/>
                    <a:pt x="553078" y="56762"/>
                  </a:cubicBezTo>
                  <a:cubicBezTo>
                    <a:pt x="553804" y="67339"/>
                    <a:pt x="549606" y="68954"/>
                    <a:pt x="540240" y="68954"/>
                  </a:cubicBezTo>
                  <a:cubicBezTo>
                    <a:pt x="452315" y="68631"/>
                    <a:pt x="364552" y="68711"/>
                    <a:pt x="276708" y="68711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Graphic 16">
              <a:extLst>
                <a:ext uri="{FF2B5EF4-FFF2-40B4-BE49-F238E27FC236}">
                  <a16:creationId xmlns:a16="http://schemas.microsoft.com/office/drawing/2014/main" id="{6C77A553-D929-4C41-B87B-A596EEF5A9FF}"/>
                </a:ext>
              </a:extLst>
            </p:cNvPr>
            <p:cNvSpPr/>
            <p:nvPr/>
          </p:nvSpPr>
          <p:spPr>
            <a:xfrm>
              <a:off x="3963631" y="3194226"/>
              <a:ext cx="92862" cy="80997"/>
            </a:xfrm>
            <a:custGeom>
              <a:avLst/>
              <a:gdLst>
                <a:gd name="connsiteX0" fmla="*/ 46513 w 92862"/>
                <a:gd name="connsiteY0" fmla="*/ 94 h 80997"/>
                <a:gd name="connsiteX1" fmla="*/ 83007 w 92862"/>
                <a:gd name="connsiteY1" fmla="*/ 13 h 80997"/>
                <a:gd name="connsiteX2" fmla="*/ 92857 w 92862"/>
                <a:gd name="connsiteY2" fmla="*/ 8814 h 80997"/>
                <a:gd name="connsiteX3" fmla="*/ 92857 w 92862"/>
                <a:gd name="connsiteY3" fmla="*/ 71790 h 80997"/>
                <a:gd name="connsiteX4" fmla="*/ 83168 w 92862"/>
                <a:gd name="connsiteY4" fmla="*/ 80995 h 80997"/>
                <a:gd name="connsiteX5" fmla="*/ 8888 w 92862"/>
                <a:gd name="connsiteY5" fmla="*/ 80995 h 80997"/>
                <a:gd name="connsiteX6" fmla="*/ 7 w 92862"/>
                <a:gd name="connsiteY6" fmla="*/ 72598 h 80997"/>
                <a:gd name="connsiteX7" fmla="*/ 7 w 92862"/>
                <a:gd name="connsiteY7" fmla="*/ 8410 h 80997"/>
                <a:gd name="connsiteX8" fmla="*/ 8808 w 92862"/>
                <a:gd name="connsiteY8" fmla="*/ 13 h 80997"/>
                <a:gd name="connsiteX9" fmla="*/ 46513 w 92862"/>
                <a:gd name="connsiteY9" fmla="*/ 94 h 8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2" h="80997">
                  <a:moveTo>
                    <a:pt x="46513" y="94"/>
                  </a:moveTo>
                  <a:cubicBezTo>
                    <a:pt x="58704" y="94"/>
                    <a:pt x="70896" y="336"/>
                    <a:pt x="83007" y="13"/>
                  </a:cubicBezTo>
                  <a:cubicBezTo>
                    <a:pt x="89547" y="-148"/>
                    <a:pt x="93018" y="1063"/>
                    <a:pt x="92857" y="8814"/>
                  </a:cubicBezTo>
                  <a:cubicBezTo>
                    <a:pt x="92372" y="29806"/>
                    <a:pt x="92453" y="50798"/>
                    <a:pt x="92857" y="71790"/>
                  </a:cubicBezTo>
                  <a:cubicBezTo>
                    <a:pt x="92938" y="79138"/>
                    <a:pt x="90031" y="81075"/>
                    <a:pt x="83168" y="80995"/>
                  </a:cubicBezTo>
                  <a:cubicBezTo>
                    <a:pt x="58381" y="80672"/>
                    <a:pt x="33594" y="80672"/>
                    <a:pt x="8888" y="80995"/>
                  </a:cubicBezTo>
                  <a:cubicBezTo>
                    <a:pt x="2591" y="81075"/>
                    <a:pt x="-154" y="79541"/>
                    <a:pt x="7" y="72598"/>
                  </a:cubicBezTo>
                  <a:cubicBezTo>
                    <a:pt x="411" y="51202"/>
                    <a:pt x="411" y="29806"/>
                    <a:pt x="7" y="8410"/>
                  </a:cubicBezTo>
                  <a:cubicBezTo>
                    <a:pt x="-154" y="1547"/>
                    <a:pt x="2510" y="-148"/>
                    <a:pt x="8808" y="13"/>
                  </a:cubicBezTo>
                  <a:cubicBezTo>
                    <a:pt x="21322" y="336"/>
                    <a:pt x="33917" y="94"/>
                    <a:pt x="46513" y="94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Graphic 16">
              <a:extLst>
                <a:ext uri="{FF2B5EF4-FFF2-40B4-BE49-F238E27FC236}">
                  <a16:creationId xmlns:a16="http://schemas.microsoft.com/office/drawing/2014/main" id="{FCD87B94-A3CA-4DE4-9720-4FAA77851AD4}"/>
                </a:ext>
              </a:extLst>
            </p:cNvPr>
            <p:cNvSpPr/>
            <p:nvPr/>
          </p:nvSpPr>
          <p:spPr>
            <a:xfrm>
              <a:off x="2846790" y="4044339"/>
              <a:ext cx="553253" cy="70408"/>
            </a:xfrm>
            <a:custGeom>
              <a:avLst/>
              <a:gdLst>
                <a:gd name="connsiteX0" fmla="*/ 276597 w 553253"/>
                <a:gd name="connsiteY0" fmla="*/ 244 h 70408"/>
                <a:gd name="connsiteX1" fmla="*/ 539887 w 553253"/>
                <a:gd name="connsiteY1" fmla="*/ 2 h 70408"/>
                <a:gd name="connsiteX2" fmla="*/ 552967 w 553253"/>
                <a:gd name="connsiteY2" fmla="*/ 13404 h 70408"/>
                <a:gd name="connsiteX3" fmla="*/ 553047 w 553253"/>
                <a:gd name="connsiteY3" fmla="*/ 54904 h 70408"/>
                <a:gd name="connsiteX4" fmla="*/ 536819 w 553253"/>
                <a:gd name="connsiteY4" fmla="*/ 70406 h 70408"/>
                <a:gd name="connsiteX5" fmla="*/ 242040 w 553253"/>
                <a:gd name="connsiteY5" fmla="*/ 70164 h 70408"/>
                <a:gd name="connsiteX6" fmla="*/ 12741 w 553253"/>
                <a:gd name="connsiteY6" fmla="*/ 70406 h 70408"/>
                <a:gd name="connsiteX7" fmla="*/ 65 w 553253"/>
                <a:gd name="connsiteY7" fmla="*/ 57649 h 70408"/>
                <a:gd name="connsiteX8" fmla="*/ 65 w 553253"/>
                <a:gd name="connsiteY8" fmla="*/ 13566 h 70408"/>
                <a:gd name="connsiteX9" fmla="*/ 13226 w 553253"/>
                <a:gd name="connsiteY9" fmla="*/ 82 h 70408"/>
                <a:gd name="connsiteX10" fmla="*/ 276597 w 553253"/>
                <a:gd name="connsiteY10" fmla="*/ 244 h 7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253" h="70408">
                  <a:moveTo>
                    <a:pt x="276597" y="244"/>
                  </a:moveTo>
                  <a:cubicBezTo>
                    <a:pt x="364360" y="244"/>
                    <a:pt x="452123" y="405"/>
                    <a:pt x="539887" y="2"/>
                  </a:cubicBezTo>
                  <a:cubicBezTo>
                    <a:pt x="550544" y="-79"/>
                    <a:pt x="553613" y="2989"/>
                    <a:pt x="552967" y="13404"/>
                  </a:cubicBezTo>
                  <a:cubicBezTo>
                    <a:pt x="552079" y="27211"/>
                    <a:pt x="551675" y="41179"/>
                    <a:pt x="553047" y="54904"/>
                  </a:cubicBezTo>
                  <a:cubicBezTo>
                    <a:pt x="554420" y="68468"/>
                    <a:pt x="548930" y="70487"/>
                    <a:pt x="536819" y="70406"/>
                  </a:cubicBezTo>
                  <a:cubicBezTo>
                    <a:pt x="438559" y="69922"/>
                    <a:pt x="340300" y="70164"/>
                    <a:pt x="242040" y="70164"/>
                  </a:cubicBezTo>
                  <a:cubicBezTo>
                    <a:pt x="165581" y="70164"/>
                    <a:pt x="89201" y="70002"/>
                    <a:pt x="12741" y="70406"/>
                  </a:cubicBezTo>
                  <a:cubicBezTo>
                    <a:pt x="2649" y="70487"/>
                    <a:pt x="-500" y="67580"/>
                    <a:pt x="65" y="57649"/>
                  </a:cubicBezTo>
                  <a:cubicBezTo>
                    <a:pt x="873" y="43035"/>
                    <a:pt x="873" y="28260"/>
                    <a:pt x="65" y="13566"/>
                  </a:cubicBezTo>
                  <a:cubicBezTo>
                    <a:pt x="-500" y="3312"/>
                    <a:pt x="2488" y="2"/>
                    <a:pt x="13226" y="82"/>
                  </a:cubicBezTo>
                  <a:cubicBezTo>
                    <a:pt x="101070" y="486"/>
                    <a:pt x="188833" y="244"/>
                    <a:pt x="276597" y="244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Graphic 16">
              <a:extLst>
                <a:ext uri="{FF2B5EF4-FFF2-40B4-BE49-F238E27FC236}">
                  <a16:creationId xmlns:a16="http://schemas.microsoft.com/office/drawing/2014/main" id="{34C5CD20-24F5-4146-8B80-3958D7B1D8E5}"/>
                </a:ext>
              </a:extLst>
            </p:cNvPr>
            <p:cNvSpPr/>
            <p:nvPr/>
          </p:nvSpPr>
          <p:spPr>
            <a:xfrm>
              <a:off x="3963631" y="4044377"/>
              <a:ext cx="92865" cy="80946"/>
            </a:xfrm>
            <a:custGeom>
              <a:avLst/>
              <a:gdLst>
                <a:gd name="connsiteX0" fmla="*/ 47078 w 92865"/>
                <a:gd name="connsiteY0" fmla="*/ 206 h 80946"/>
                <a:gd name="connsiteX1" fmla="*/ 82280 w 92865"/>
                <a:gd name="connsiteY1" fmla="*/ 44 h 80946"/>
                <a:gd name="connsiteX2" fmla="*/ 92857 w 92865"/>
                <a:gd name="connsiteY2" fmla="*/ 10944 h 80946"/>
                <a:gd name="connsiteX3" fmla="*/ 92857 w 92865"/>
                <a:gd name="connsiteY3" fmla="*/ 71337 h 80946"/>
                <a:gd name="connsiteX4" fmla="*/ 83814 w 92865"/>
                <a:gd name="connsiteY4" fmla="*/ 80945 h 80946"/>
                <a:gd name="connsiteX5" fmla="*/ 8323 w 92865"/>
                <a:gd name="connsiteY5" fmla="*/ 80945 h 80946"/>
                <a:gd name="connsiteX6" fmla="*/ 7 w 92865"/>
                <a:gd name="connsiteY6" fmla="*/ 72144 h 80946"/>
                <a:gd name="connsiteX7" fmla="*/ 7 w 92865"/>
                <a:gd name="connsiteY7" fmla="*/ 9249 h 80946"/>
                <a:gd name="connsiteX8" fmla="*/ 9454 w 92865"/>
                <a:gd name="connsiteY8" fmla="*/ 125 h 80946"/>
                <a:gd name="connsiteX9" fmla="*/ 47078 w 92865"/>
                <a:gd name="connsiteY9" fmla="*/ 206 h 8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5" h="80946">
                  <a:moveTo>
                    <a:pt x="47078" y="206"/>
                  </a:moveTo>
                  <a:cubicBezTo>
                    <a:pt x="58785" y="206"/>
                    <a:pt x="70573" y="690"/>
                    <a:pt x="82280" y="44"/>
                  </a:cubicBezTo>
                  <a:cubicBezTo>
                    <a:pt x="90919" y="-440"/>
                    <a:pt x="93019" y="3032"/>
                    <a:pt x="92857" y="10944"/>
                  </a:cubicBezTo>
                  <a:cubicBezTo>
                    <a:pt x="92453" y="31048"/>
                    <a:pt x="92534" y="51233"/>
                    <a:pt x="92857" y="71337"/>
                  </a:cubicBezTo>
                  <a:cubicBezTo>
                    <a:pt x="92938" y="78119"/>
                    <a:pt x="91323" y="81026"/>
                    <a:pt x="83814" y="80945"/>
                  </a:cubicBezTo>
                  <a:cubicBezTo>
                    <a:pt x="58624" y="80541"/>
                    <a:pt x="33514" y="80541"/>
                    <a:pt x="8323" y="80945"/>
                  </a:cubicBezTo>
                  <a:cubicBezTo>
                    <a:pt x="1461" y="81026"/>
                    <a:pt x="-73" y="78442"/>
                    <a:pt x="7" y="72144"/>
                  </a:cubicBezTo>
                  <a:cubicBezTo>
                    <a:pt x="330" y="51152"/>
                    <a:pt x="411" y="30241"/>
                    <a:pt x="7" y="9249"/>
                  </a:cubicBezTo>
                  <a:cubicBezTo>
                    <a:pt x="-154" y="1901"/>
                    <a:pt x="2429" y="-117"/>
                    <a:pt x="9454" y="125"/>
                  </a:cubicBezTo>
                  <a:cubicBezTo>
                    <a:pt x="21888" y="529"/>
                    <a:pt x="34483" y="206"/>
                    <a:pt x="47078" y="206"/>
                  </a:cubicBezTo>
                  <a:close/>
                </a:path>
              </a:pathLst>
            </a:custGeom>
            <a:solidFill>
              <a:srgbClr val="09243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9" name="Group 30">
            <a:extLst>
              <a:ext uri="{FF2B5EF4-FFF2-40B4-BE49-F238E27FC236}">
                <a16:creationId xmlns:a16="http://schemas.microsoft.com/office/drawing/2014/main" id="{6342C72F-F6C6-48E4-8F85-225068AF93AC}"/>
              </a:ext>
            </a:extLst>
          </p:cNvPr>
          <p:cNvGrpSpPr/>
          <p:nvPr/>
        </p:nvGrpSpPr>
        <p:grpSpPr>
          <a:xfrm>
            <a:off x="4649938" y="4690884"/>
            <a:ext cx="1694716" cy="1855152"/>
            <a:chOff x="5067525" y="2504985"/>
            <a:chExt cx="2387389" cy="2613400"/>
          </a:xfrm>
        </p:grpSpPr>
        <p:grpSp>
          <p:nvGrpSpPr>
            <p:cNvPr id="320" name="Group 31">
              <a:extLst>
                <a:ext uri="{FF2B5EF4-FFF2-40B4-BE49-F238E27FC236}">
                  <a16:creationId xmlns:a16="http://schemas.microsoft.com/office/drawing/2014/main" id="{38B2B47C-737B-4D9E-9C04-E325B69D2F47}"/>
                </a:ext>
              </a:extLst>
            </p:cNvPr>
            <p:cNvGrpSpPr/>
            <p:nvPr/>
          </p:nvGrpSpPr>
          <p:grpSpPr>
            <a:xfrm>
              <a:off x="5067525" y="3177766"/>
              <a:ext cx="2387389" cy="1940619"/>
              <a:chOff x="2939995" y="933055"/>
              <a:chExt cx="3043588" cy="2474019"/>
            </a:xfrm>
          </p:grpSpPr>
          <p:grpSp>
            <p:nvGrpSpPr>
              <p:cNvPr id="322" name="Group 33">
                <a:extLst>
                  <a:ext uri="{FF2B5EF4-FFF2-40B4-BE49-F238E27FC236}">
                    <a16:creationId xmlns:a16="http://schemas.microsoft.com/office/drawing/2014/main" id="{D412E6D1-2DE1-4F5C-B46B-B110D413448F}"/>
                  </a:ext>
                </a:extLst>
              </p:cNvPr>
              <p:cNvGrpSpPr/>
              <p:nvPr/>
            </p:nvGrpSpPr>
            <p:grpSpPr>
              <a:xfrm rot="3017773">
                <a:off x="5584718" y="1817122"/>
                <a:ext cx="469873" cy="327856"/>
                <a:chOff x="5405974" y="1533288"/>
                <a:chExt cx="608646" cy="424685"/>
              </a:xfrm>
            </p:grpSpPr>
            <p:sp>
              <p:nvSpPr>
                <p:cNvPr id="354" name="Trapezoid 65">
                  <a:extLst>
                    <a:ext uri="{FF2B5EF4-FFF2-40B4-BE49-F238E27FC236}">
                      <a16:creationId xmlns:a16="http://schemas.microsoft.com/office/drawing/2014/main" id="{BEB5F523-4B21-4EE6-B340-F3507CD2A8F4}"/>
                    </a:ext>
                  </a:extLst>
                </p:cNvPr>
                <p:cNvSpPr/>
                <p:nvPr/>
              </p:nvSpPr>
              <p:spPr>
                <a:xfrm rot="5912136" flipH="1">
                  <a:off x="5633173" y="1617814"/>
                  <a:ext cx="141626" cy="93186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Trapezoid 66">
                  <a:extLst>
                    <a:ext uri="{FF2B5EF4-FFF2-40B4-BE49-F238E27FC236}">
                      <a16:creationId xmlns:a16="http://schemas.microsoft.com/office/drawing/2014/main" id="{5045F19E-3553-4568-BB82-D7D020C76045}"/>
                    </a:ext>
                  </a:extLst>
                </p:cNvPr>
                <p:cNvSpPr/>
                <p:nvPr/>
              </p:nvSpPr>
              <p:spPr>
                <a:xfrm rot="7277434" flipH="1">
                  <a:off x="5857778" y="1735728"/>
                  <a:ext cx="103331" cy="96694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Trapezoid 67">
                  <a:extLst>
                    <a:ext uri="{FF2B5EF4-FFF2-40B4-BE49-F238E27FC236}">
                      <a16:creationId xmlns:a16="http://schemas.microsoft.com/office/drawing/2014/main" id="{C66E6D68-75B5-4028-8BAF-79102B7E4CE3}"/>
                    </a:ext>
                  </a:extLst>
                </p:cNvPr>
                <p:cNvSpPr/>
                <p:nvPr/>
              </p:nvSpPr>
              <p:spPr>
                <a:xfrm rot="5912136" flipH="1">
                  <a:off x="5438996" y="1500266"/>
                  <a:ext cx="200130" cy="266173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Trapezoid 68">
                  <a:extLst>
                    <a:ext uri="{FF2B5EF4-FFF2-40B4-BE49-F238E27FC236}">
                      <a16:creationId xmlns:a16="http://schemas.microsoft.com/office/drawing/2014/main" id="{361879D0-7AA9-4990-876D-1805886852A0}"/>
                    </a:ext>
                  </a:extLst>
                </p:cNvPr>
                <p:cNvSpPr/>
                <p:nvPr/>
              </p:nvSpPr>
              <p:spPr>
                <a:xfrm rot="7277434" flipH="1">
                  <a:off x="5727739" y="1619233"/>
                  <a:ext cx="146016" cy="194202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Trapezoid 69">
                  <a:extLst>
                    <a:ext uri="{FF2B5EF4-FFF2-40B4-BE49-F238E27FC236}">
                      <a16:creationId xmlns:a16="http://schemas.microsoft.com/office/drawing/2014/main" id="{CDD2783A-C185-49C3-B717-5E2506D940FF}"/>
                    </a:ext>
                  </a:extLst>
                </p:cNvPr>
                <p:cNvSpPr/>
                <p:nvPr/>
              </p:nvSpPr>
              <p:spPr>
                <a:xfrm rot="8867088" flipH="1">
                  <a:off x="5921123" y="1778027"/>
                  <a:ext cx="93497" cy="179946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3" name="Group 34">
                <a:extLst>
                  <a:ext uri="{FF2B5EF4-FFF2-40B4-BE49-F238E27FC236}">
                    <a16:creationId xmlns:a16="http://schemas.microsoft.com/office/drawing/2014/main" id="{AD83A996-B541-409B-BA00-5565748420C5}"/>
                  </a:ext>
                </a:extLst>
              </p:cNvPr>
              <p:cNvGrpSpPr/>
              <p:nvPr/>
            </p:nvGrpSpPr>
            <p:grpSpPr>
              <a:xfrm rot="18490567" flipH="1">
                <a:off x="5363387" y="1800598"/>
                <a:ext cx="471722" cy="328072"/>
                <a:chOff x="5405974" y="1533288"/>
                <a:chExt cx="611040" cy="424965"/>
              </a:xfrm>
            </p:grpSpPr>
            <p:sp>
              <p:nvSpPr>
                <p:cNvPr id="349" name="Trapezoid 60">
                  <a:extLst>
                    <a:ext uri="{FF2B5EF4-FFF2-40B4-BE49-F238E27FC236}">
                      <a16:creationId xmlns:a16="http://schemas.microsoft.com/office/drawing/2014/main" id="{DBEBE446-17C1-4ED5-AAC8-FB389B84466E}"/>
                    </a:ext>
                  </a:extLst>
                </p:cNvPr>
                <p:cNvSpPr/>
                <p:nvPr/>
              </p:nvSpPr>
              <p:spPr>
                <a:xfrm rot="5912136" flipH="1">
                  <a:off x="5633173" y="1617814"/>
                  <a:ext cx="141626" cy="93186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0" name="Trapezoid 61">
                  <a:extLst>
                    <a:ext uri="{FF2B5EF4-FFF2-40B4-BE49-F238E27FC236}">
                      <a16:creationId xmlns:a16="http://schemas.microsoft.com/office/drawing/2014/main" id="{957EBA0C-5B8E-44B3-A849-B26F55752982}"/>
                    </a:ext>
                  </a:extLst>
                </p:cNvPr>
                <p:cNvSpPr/>
                <p:nvPr/>
              </p:nvSpPr>
              <p:spPr>
                <a:xfrm rot="5912136" flipH="1">
                  <a:off x="5438996" y="1500266"/>
                  <a:ext cx="200130" cy="266173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Trapezoid 62">
                  <a:extLst>
                    <a:ext uri="{FF2B5EF4-FFF2-40B4-BE49-F238E27FC236}">
                      <a16:creationId xmlns:a16="http://schemas.microsoft.com/office/drawing/2014/main" id="{13AE5476-E26D-47C3-8BE3-B299EEFCF23A}"/>
                    </a:ext>
                  </a:extLst>
                </p:cNvPr>
                <p:cNvSpPr/>
                <p:nvPr/>
              </p:nvSpPr>
              <p:spPr>
                <a:xfrm rot="7277434" flipH="1">
                  <a:off x="5857778" y="1735728"/>
                  <a:ext cx="103331" cy="96694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2" name="Trapezoid 63">
                  <a:extLst>
                    <a:ext uri="{FF2B5EF4-FFF2-40B4-BE49-F238E27FC236}">
                      <a16:creationId xmlns:a16="http://schemas.microsoft.com/office/drawing/2014/main" id="{7489A5FD-7A68-4006-A861-2AB157CB8564}"/>
                    </a:ext>
                  </a:extLst>
                </p:cNvPr>
                <p:cNvSpPr/>
                <p:nvPr/>
              </p:nvSpPr>
              <p:spPr>
                <a:xfrm rot="7277434" flipH="1">
                  <a:off x="5727739" y="1619233"/>
                  <a:ext cx="146016" cy="194202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Trapezoid 64">
                  <a:extLst>
                    <a:ext uri="{FF2B5EF4-FFF2-40B4-BE49-F238E27FC236}">
                      <a16:creationId xmlns:a16="http://schemas.microsoft.com/office/drawing/2014/main" id="{C7E00C76-2B99-42FC-82F9-E55B2B61D67B}"/>
                    </a:ext>
                  </a:extLst>
                </p:cNvPr>
                <p:cNvSpPr/>
                <p:nvPr/>
              </p:nvSpPr>
              <p:spPr>
                <a:xfrm rot="8867088" flipH="1">
                  <a:off x="5923517" y="1775373"/>
                  <a:ext cx="93497" cy="182880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24" name="Group 35">
                <a:extLst>
                  <a:ext uri="{FF2B5EF4-FFF2-40B4-BE49-F238E27FC236}">
                    <a16:creationId xmlns:a16="http://schemas.microsoft.com/office/drawing/2014/main" id="{CF00D34C-2AA1-4279-9C11-359957AD4313}"/>
                  </a:ext>
                </a:extLst>
              </p:cNvPr>
              <p:cNvGrpSpPr/>
              <p:nvPr/>
            </p:nvGrpSpPr>
            <p:grpSpPr>
              <a:xfrm>
                <a:off x="2939995" y="933055"/>
                <a:ext cx="2881564" cy="2474019"/>
                <a:chOff x="2939995" y="732089"/>
                <a:chExt cx="2881564" cy="2474019"/>
              </a:xfrm>
            </p:grpSpPr>
            <p:grpSp>
              <p:nvGrpSpPr>
                <p:cNvPr id="325" name="Group 36">
                  <a:extLst>
                    <a:ext uri="{FF2B5EF4-FFF2-40B4-BE49-F238E27FC236}">
                      <a16:creationId xmlns:a16="http://schemas.microsoft.com/office/drawing/2014/main" id="{A484EFD0-0074-4D04-B76F-2D8043313ED3}"/>
                    </a:ext>
                  </a:extLst>
                </p:cNvPr>
                <p:cNvGrpSpPr/>
                <p:nvPr/>
              </p:nvGrpSpPr>
              <p:grpSpPr>
                <a:xfrm rot="7898637">
                  <a:off x="5214392" y="799382"/>
                  <a:ext cx="344525" cy="861967"/>
                  <a:chOff x="4130248" y="650162"/>
                  <a:chExt cx="502279" cy="1664988"/>
                </a:xfrm>
                <a:solidFill>
                  <a:schemeClr val="accent2"/>
                </a:solidFill>
              </p:grpSpPr>
              <p:sp>
                <p:nvSpPr>
                  <p:cNvPr id="347" name="Trapezoid 58">
                    <a:extLst>
                      <a:ext uri="{FF2B5EF4-FFF2-40B4-BE49-F238E27FC236}">
                        <a16:creationId xmlns:a16="http://schemas.microsoft.com/office/drawing/2014/main" id="{3B8AB283-D6F4-437A-8D0A-39A3BDF26210}"/>
                      </a:ext>
                    </a:extLst>
                  </p:cNvPr>
                  <p:cNvSpPr/>
                  <p:nvPr/>
                </p:nvSpPr>
                <p:spPr>
                  <a:xfrm>
                    <a:off x="4130248" y="650162"/>
                    <a:ext cx="502273" cy="1664988"/>
                  </a:xfrm>
                  <a:prstGeom prst="trapezoid">
                    <a:avLst>
                      <a:gd name="adj" fmla="val 9168"/>
                    </a:avLst>
                  </a:prstGeom>
                  <a:grpFill/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8" name="Trapezoid 94">
                    <a:extLst>
                      <a:ext uri="{FF2B5EF4-FFF2-40B4-BE49-F238E27FC236}">
                        <a16:creationId xmlns:a16="http://schemas.microsoft.com/office/drawing/2014/main" id="{0DEA737E-614A-4B53-AEF4-446BF0478CCB}"/>
                      </a:ext>
                    </a:extLst>
                  </p:cNvPr>
                  <p:cNvSpPr/>
                  <p:nvPr/>
                </p:nvSpPr>
                <p:spPr>
                  <a:xfrm>
                    <a:off x="4449648" y="650162"/>
                    <a:ext cx="182879" cy="1664988"/>
                  </a:xfrm>
                  <a:custGeom>
                    <a:avLst/>
                    <a:gdLst>
                      <a:gd name="connsiteX0" fmla="*/ 0 w 182880"/>
                      <a:gd name="connsiteY0" fmla="*/ 1664988 h 1664988"/>
                      <a:gd name="connsiteX1" fmla="*/ 0 w 182880"/>
                      <a:gd name="connsiteY1" fmla="*/ 0 h 1664988"/>
                      <a:gd name="connsiteX2" fmla="*/ 182880 w 182880"/>
                      <a:gd name="connsiteY2" fmla="*/ 0 h 1664988"/>
                      <a:gd name="connsiteX3" fmla="*/ 182880 w 182880"/>
                      <a:gd name="connsiteY3" fmla="*/ 1664988 h 1664988"/>
                      <a:gd name="connsiteX4" fmla="*/ 0 w 182880"/>
                      <a:gd name="connsiteY4" fmla="*/ 1664988 h 1664988"/>
                      <a:gd name="connsiteX0" fmla="*/ 0 w 182880"/>
                      <a:gd name="connsiteY0" fmla="*/ 1664988 h 1664988"/>
                      <a:gd name="connsiteX1" fmla="*/ 0 w 182880"/>
                      <a:gd name="connsiteY1" fmla="*/ 0 h 1664988"/>
                      <a:gd name="connsiteX2" fmla="*/ 130540 w 182880"/>
                      <a:gd name="connsiteY2" fmla="*/ 3079 h 1664988"/>
                      <a:gd name="connsiteX3" fmla="*/ 182880 w 182880"/>
                      <a:gd name="connsiteY3" fmla="*/ 1664988 h 1664988"/>
                      <a:gd name="connsiteX4" fmla="*/ 0 w 182880"/>
                      <a:gd name="connsiteY4" fmla="*/ 1664988 h 1664988"/>
                      <a:gd name="connsiteX0" fmla="*/ 0 w 182880"/>
                      <a:gd name="connsiteY0" fmla="*/ 1664988 h 1664988"/>
                      <a:gd name="connsiteX1" fmla="*/ 0 w 182880"/>
                      <a:gd name="connsiteY1" fmla="*/ 0 h 1664988"/>
                      <a:gd name="connsiteX2" fmla="*/ 68965 w 182880"/>
                      <a:gd name="connsiteY2" fmla="*/ 6157 h 1664988"/>
                      <a:gd name="connsiteX3" fmla="*/ 182880 w 182880"/>
                      <a:gd name="connsiteY3" fmla="*/ 1664988 h 1664988"/>
                      <a:gd name="connsiteX4" fmla="*/ 0 w 182880"/>
                      <a:gd name="connsiteY4" fmla="*/ 1664988 h 1664988"/>
                      <a:gd name="connsiteX0" fmla="*/ 0 w 182880"/>
                      <a:gd name="connsiteY0" fmla="*/ 1664988 h 1664988"/>
                      <a:gd name="connsiteX1" fmla="*/ 0 w 182880"/>
                      <a:gd name="connsiteY1" fmla="*/ 0 h 1664988"/>
                      <a:gd name="connsiteX2" fmla="*/ 133619 w 182880"/>
                      <a:gd name="connsiteY2" fmla="*/ 3079 h 1664988"/>
                      <a:gd name="connsiteX3" fmla="*/ 182880 w 182880"/>
                      <a:gd name="connsiteY3" fmla="*/ 1664988 h 1664988"/>
                      <a:gd name="connsiteX4" fmla="*/ 0 w 182880"/>
                      <a:gd name="connsiteY4" fmla="*/ 1664988 h 16649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664988">
                        <a:moveTo>
                          <a:pt x="0" y="1664988"/>
                        </a:moveTo>
                        <a:lnTo>
                          <a:pt x="0" y="0"/>
                        </a:lnTo>
                        <a:lnTo>
                          <a:pt x="133619" y="3079"/>
                        </a:lnTo>
                        <a:lnTo>
                          <a:pt x="182880" y="1664988"/>
                        </a:lnTo>
                        <a:lnTo>
                          <a:pt x="0" y="1664988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6" name="Group 37">
                  <a:extLst>
                    <a:ext uri="{FF2B5EF4-FFF2-40B4-BE49-F238E27FC236}">
                      <a16:creationId xmlns:a16="http://schemas.microsoft.com/office/drawing/2014/main" id="{9C9F0C2E-0992-41C6-B7A0-D9EB7C16773B}"/>
                    </a:ext>
                  </a:extLst>
                </p:cNvPr>
                <p:cNvGrpSpPr/>
                <p:nvPr/>
              </p:nvGrpSpPr>
              <p:grpSpPr>
                <a:xfrm rot="15664019">
                  <a:off x="4239241" y="545571"/>
                  <a:ext cx="414152" cy="1446605"/>
                  <a:chOff x="391499" y="630207"/>
                  <a:chExt cx="531849" cy="1593194"/>
                </a:xfrm>
              </p:grpSpPr>
              <p:sp>
                <p:nvSpPr>
                  <p:cNvPr id="345" name="Rectangle: Rounded Corners 56">
                    <a:extLst>
                      <a:ext uri="{FF2B5EF4-FFF2-40B4-BE49-F238E27FC236}">
                        <a16:creationId xmlns:a16="http://schemas.microsoft.com/office/drawing/2014/main" id="{01911354-2B67-47E3-83D8-F198F703AFD6}"/>
                      </a:ext>
                    </a:extLst>
                  </p:cNvPr>
                  <p:cNvSpPr/>
                  <p:nvPr/>
                </p:nvSpPr>
                <p:spPr>
                  <a:xfrm rot="20495611">
                    <a:off x="400454" y="630207"/>
                    <a:ext cx="522894" cy="1539140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accent2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6" name="Rectangle: Rounded Corners 57">
                    <a:extLst>
                      <a:ext uri="{FF2B5EF4-FFF2-40B4-BE49-F238E27FC236}">
                        <a16:creationId xmlns:a16="http://schemas.microsoft.com/office/drawing/2014/main" id="{3DE64FC0-E282-422E-A653-556384EAEC70}"/>
                      </a:ext>
                    </a:extLst>
                  </p:cNvPr>
                  <p:cNvSpPr/>
                  <p:nvPr/>
                </p:nvSpPr>
                <p:spPr>
                  <a:xfrm rot="20495611">
                    <a:off x="391499" y="684262"/>
                    <a:ext cx="191608" cy="1539139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7" name="Group 38">
                  <a:extLst>
                    <a:ext uri="{FF2B5EF4-FFF2-40B4-BE49-F238E27FC236}">
                      <a16:creationId xmlns:a16="http://schemas.microsoft.com/office/drawing/2014/main" id="{59FF1267-9776-4C86-8645-180F3C0DB363}"/>
                    </a:ext>
                  </a:extLst>
                </p:cNvPr>
                <p:cNvGrpSpPr/>
                <p:nvPr/>
              </p:nvGrpSpPr>
              <p:grpSpPr>
                <a:xfrm rot="1062574">
                  <a:off x="4839586" y="732089"/>
                  <a:ext cx="437403" cy="437403"/>
                  <a:chOff x="121429" y="411151"/>
                  <a:chExt cx="607375" cy="607375"/>
                </a:xfrm>
              </p:grpSpPr>
              <p:sp>
                <p:nvSpPr>
                  <p:cNvPr id="341" name="Oval 52">
                    <a:extLst>
                      <a:ext uri="{FF2B5EF4-FFF2-40B4-BE49-F238E27FC236}">
                        <a16:creationId xmlns:a16="http://schemas.microsoft.com/office/drawing/2014/main" id="{1CAE1B7C-9EC5-4EE4-84A8-EBECD1DF1020}"/>
                      </a:ext>
                    </a:extLst>
                  </p:cNvPr>
                  <p:cNvSpPr/>
                  <p:nvPr/>
                </p:nvSpPr>
                <p:spPr>
                  <a:xfrm>
                    <a:off x="121429" y="411151"/>
                    <a:ext cx="607375" cy="607375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2" name="Freeform: Shape 53">
                    <a:extLst>
                      <a:ext uri="{FF2B5EF4-FFF2-40B4-BE49-F238E27FC236}">
                        <a16:creationId xmlns:a16="http://schemas.microsoft.com/office/drawing/2014/main" id="{C921CEBB-7A36-459A-82D0-485F0A23626E}"/>
                      </a:ext>
                    </a:extLst>
                  </p:cNvPr>
                  <p:cNvSpPr/>
                  <p:nvPr/>
                </p:nvSpPr>
                <p:spPr>
                  <a:xfrm>
                    <a:off x="186933" y="476655"/>
                    <a:ext cx="476367" cy="476367"/>
                  </a:xfrm>
                  <a:custGeom>
                    <a:avLst/>
                    <a:gdLst>
                      <a:gd name="connsiteX0" fmla="*/ 977265 w 1950394"/>
                      <a:gd name="connsiteY0" fmla="*/ 1954006 h 1950394"/>
                      <a:gd name="connsiteX1" fmla="*/ 4 w 1950394"/>
                      <a:gd name="connsiteY1" fmla="*/ 977261 h 1950394"/>
                      <a:gd name="connsiteX2" fmla="*/ 976749 w 1950394"/>
                      <a:gd name="connsiteY2" fmla="*/ 0 h 1950394"/>
                      <a:gd name="connsiteX3" fmla="*/ 1953494 w 1950394"/>
                      <a:gd name="connsiteY3" fmla="*/ 976229 h 1950394"/>
                      <a:gd name="connsiteX4" fmla="*/ 977265 w 1950394"/>
                      <a:gd name="connsiteY4" fmla="*/ 1954006 h 1950394"/>
                      <a:gd name="connsiteX5" fmla="*/ 1198104 w 1950394"/>
                      <a:gd name="connsiteY5" fmla="*/ 1613977 h 1950394"/>
                      <a:gd name="connsiteX6" fmla="*/ 1221839 w 1950394"/>
                      <a:gd name="connsiteY6" fmla="*/ 1574763 h 1950394"/>
                      <a:gd name="connsiteX7" fmla="*/ 1240930 w 1950394"/>
                      <a:gd name="connsiteY7" fmla="*/ 1566507 h 1950394"/>
                      <a:gd name="connsiteX8" fmla="*/ 1257957 w 1950394"/>
                      <a:gd name="connsiteY8" fmla="*/ 1569603 h 1950394"/>
                      <a:gd name="connsiteX9" fmla="*/ 1298203 w 1950394"/>
                      <a:gd name="connsiteY9" fmla="*/ 1624297 h 1950394"/>
                      <a:gd name="connsiteX10" fmla="*/ 1311619 w 1950394"/>
                      <a:gd name="connsiteY10" fmla="*/ 1629456 h 1950394"/>
                      <a:gd name="connsiteX11" fmla="*/ 1375084 w 1950394"/>
                      <a:gd name="connsiteY11" fmla="*/ 1592822 h 1950394"/>
                      <a:gd name="connsiteX12" fmla="*/ 1377148 w 1950394"/>
                      <a:gd name="connsiteY12" fmla="*/ 1578891 h 1950394"/>
                      <a:gd name="connsiteX13" fmla="*/ 1349285 w 1950394"/>
                      <a:gd name="connsiteY13" fmla="*/ 1515426 h 1950394"/>
                      <a:gd name="connsiteX14" fmla="*/ 1353413 w 1950394"/>
                      <a:gd name="connsiteY14" fmla="*/ 1502010 h 1950394"/>
                      <a:gd name="connsiteX15" fmla="*/ 1385919 w 1950394"/>
                      <a:gd name="connsiteY15" fmla="*/ 1476727 h 1950394"/>
                      <a:gd name="connsiteX16" fmla="*/ 1400883 w 1950394"/>
                      <a:gd name="connsiteY16" fmla="*/ 1476727 h 1950394"/>
                      <a:gd name="connsiteX17" fmla="*/ 1452996 w 1950394"/>
                      <a:gd name="connsiteY17" fmla="*/ 1518005 h 1950394"/>
                      <a:gd name="connsiteX18" fmla="*/ 1470024 w 1950394"/>
                      <a:gd name="connsiteY18" fmla="*/ 1519553 h 1950394"/>
                      <a:gd name="connsiteX19" fmla="*/ 1519041 w 1950394"/>
                      <a:gd name="connsiteY19" fmla="*/ 1470535 h 1950394"/>
                      <a:gd name="connsiteX20" fmla="*/ 1518010 w 1950394"/>
                      <a:gd name="connsiteY20" fmla="*/ 1453508 h 1950394"/>
                      <a:gd name="connsiteX21" fmla="*/ 1475699 w 1950394"/>
                      <a:gd name="connsiteY21" fmla="*/ 1400363 h 1950394"/>
                      <a:gd name="connsiteX22" fmla="*/ 1476215 w 1950394"/>
                      <a:gd name="connsiteY22" fmla="*/ 1386431 h 1950394"/>
                      <a:gd name="connsiteX23" fmla="*/ 1501498 w 1950394"/>
                      <a:gd name="connsiteY23" fmla="*/ 1353925 h 1950394"/>
                      <a:gd name="connsiteX24" fmla="*/ 1515946 w 1950394"/>
                      <a:gd name="connsiteY24" fmla="*/ 1349797 h 1950394"/>
                      <a:gd name="connsiteX25" fmla="*/ 1579411 w 1950394"/>
                      <a:gd name="connsiteY25" fmla="*/ 1377660 h 1950394"/>
                      <a:gd name="connsiteX26" fmla="*/ 1592310 w 1950394"/>
                      <a:gd name="connsiteY26" fmla="*/ 1375596 h 1950394"/>
                      <a:gd name="connsiteX27" fmla="*/ 1628945 w 1950394"/>
                      <a:gd name="connsiteY27" fmla="*/ 1312130 h 1950394"/>
                      <a:gd name="connsiteX28" fmla="*/ 1623785 w 1950394"/>
                      <a:gd name="connsiteY28" fmla="*/ 1298199 h 1950394"/>
                      <a:gd name="connsiteX29" fmla="*/ 1577863 w 1950394"/>
                      <a:gd name="connsiteY29" fmla="*/ 1265692 h 1950394"/>
                      <a:gd name="connsiteX30" fmla="*/ 1571155 w 1950394"/>
                      <a:gd name="connsiteY30" fmla="*/ 1230090 h 1950394"/>
                      <a:gd name="connsiteX31" fmla="*/ 1579927 w 1950394"/>
                      <a:gd name="connsiteY31" fmla="*/ 1208419 h 1950394"/>
                      <a:gd name="connsiteX32" fmla="*/ 1596438 w 1950394"/>
                      <a:gd name="connsiteY32" fmla="*/ 1197583 h 1950394"/>
                      <a:gd name="connsiteX33" fmla="*/ 1660935 w 1950394"/>
                      <a:gd name="connsiteY33" fmla="*/ 1207387 h 1950394"/>
                      <a:gd name="connsiteX34" fmla="*/ 1675383 w 1950394"/>
                      <a:gd name="connsiteY34" fmla="*/ 1201195 h 1950394"/>
                      <a:gd name="connsiteX35" fmla="*/ 1693442 w 1950394"/>
                      <a:gd name="connsiteY35" fmla="*/ 1132570 h 1950394"/>
                      <a:gd name="connsiteX36" fmla="*/ 1684154 w 1950394"/>
                      <a:gd name="connsiteY36" fmla="*/ 1119155 h 1950394"/>
                      <a:gd name="connsiteX37" fmla="*/ 1621205 w 1950394"/>
                      <a:gd name="connsiteY37" fmla="*/ 1093872 h 1950394"/>
                      <a:gd name="connsiteX38" fmla="*/ 1614497 w 1950394"/>
                      <a:gd name="connsiteY38" fmla="*/ 1083037 h 1950394"/>
                      <a:gd name="connsiteX39" fmla="*/ 1620173 w 1950394"/>
                      <a:gd name="connsiteY39" fmla="*/ 1042274 h 1950394"/>
                      <a:gd name="connsiteX40" fmla="*/ 1632557 w 1950394"/>
                      <a:gd name="connsiteY40" fmla="*/ 1029891 h 1950394"/>
                      <a:gd name="connsiteX41" fmla="*/ 1696022 w 1950394"/>
                      <a:gd name="connsiteY41" fmla="*/ 1022667 h 1950394"/>
                      <a:gd name="connsiteX42" fmla="*/ 1709437 w 1950394"/>
                      <a:gd name="connsiteY42" fmla="*/ 1010800 h 1950394"/>
                      <a:gd name="connsiteX43" fmla="*/ 1709437 w 1950394"/>
                      <a:gd name="connsiteY43" fmla="*/ 943723 h 1950394"/>
                      <a:gd name="connsiteX44" fmla="*/ 1694990 w 1950394"/>
                      <a:gd name="connsiteY44" fmla="*/ 931339 h 1950394"/>
                      <a:gd name="connsiteX45" fmla="*/ 1650616 w 1950394"/>
                      <a:gd name="connsiteY45" fmla="*/ 928243 h 1950394"/>
                      <a:gd name="connsiteX46" fmla="*/ 1618109 w 1950394"/>
                      <a:gd name="connsiteY46" fmla="*/ 892125 h 1950394"/>
                      <a:gd name="connsiteX47" fmla="*/ 1615013 w 1950394"/>
                      <a:gd name="connsiteY47" fmla="*/ 874582 h 1950394"/>
                      <a:gd name="connsiteX48" fmla="*/ 1622753 w 1950394"/>
                      <a:gd name="connsiteY48" fmla="*/ 859102 h 1950394"/>
                      <a:gd name="connsiteX49" fmla="*/ 1684670 w 1950394"/>
                      <a:gd name="connsiteY49" fmla="*/ 834851 h 1950394"/>
                      <a:gd name="connsiteX50" fmla="*/ 1693442 w 1950394"/>
                      <a:gd name="connsiteY50" fmla="*/ 821952 h 1950394"/>
                      <a:gd name="connsiteX51" fmla="*/ 1674867 w 1950394"/>
                      <a:gd name="connsiteY51" fmla="*/ 753327 h 1950394"/>
                      <a:gd name="connsiteX52" fmla="*/ 1659903 w 1950394"/>
                      <a:gd name="connsiteY52" fmla="*/ 746619 h 1950394"/>
                      <a:gd name="connsiteX53" fmla="*/ 1594374 w 1950394"/>
                      <a:gd name="connsiteY53" fmla="*/ 756423 h 1950394"/>
                      <a:gd name="connsiteX54" fmla="*/ 1580443 w 1950394"/>
                      <a:gd name="connsiteY54" fmla="*/ 747651 h 1950394"/>
                      <a:gd name="connsiteX55" fmla="*/ 1565995 w 1950394"/>
                      <a:gd name="connsiteY55" fmla="*/ 713081 h 1950394"/>
                      <a:gd name="connsiteX56" fmla="*/ 1570123 w 1950394"/>
                      <a:gd name="connsiteY56" fmla="*/ 696054 h 1950394"/>
                      <a:gd name="connsiteX57" fmla="*/ 1623269 w 1950394"/>
                      <a:gd name="connsiteY57" fmla="*/ 656323 h 1950394"/>
                      <a:gd name="connsiteX58" fmla="*/ 1628429 w 1950394"/>
                      <a:gd name="connsiteY58" fmla="*/ 641876 h 1950394"/>
                      <a:gd name="connsiteX59" fmla="*/ 1592310 w 1950394"/>
                      <a:gd name="connsiteY59" fmla="*/ 579443 h 1950394"/>
                      <a:gd name="connsiteX60" fmla="*/ 1578379 w 1950394"/>
                      <a:gd name="connsiteY60" fmla="*/ 576863 h 1950394"/>
                      <a:gd name="connsiteX61" fmla="*/ 1532457 w 1950394"/>
                      <a:gd name="connsiteY61" fmla="*/ 599050 h 1950394"/>
                      <a:gd name="connsiteX62" fmla="*/ 1490147 w 1950394"/>
                      <a:gd name="connsiteY62" fmla="*/ 585118 h 1950394"/>
                      <a:gd name="connsiteX63" fmla="*/ 1477247 w 1950394"/>
                      <a:gd name="connsiteY63" fmla="*/ 569123 h 1950394"/>
                      <a:gd name="connsiteX64" fmla="*/ 1476731 w 1950394"/>
                      <a:gd name="connsiteY64" fmla="*/ 552096 h 1950394"/>
                      <a:gd name="connsiteX65" fmla="*/ 1518525 w 1950394"/>
                      <a:gd name="connsiteY65" fmla="*/ 499982 h 1950394"/>
                      <a:gd name="connsiteX66" fmla="*/ 1519557 w 1950394"/>
                      <a:gd name="connsiteY66" fmla="*/ 483987 h 1950394"/>
                      <a:gd name="connsiteX67" fmla="*/ 1470540 w 1950394"/>
                      <a:gd name="connsiteY67" fmla="*/ 434453 h 1950394"/>
                      <a:gd name="connsiteX68" fmla="*/ 1452480 w 1950394"/>
                      <a:gd name="connsiteY68" fmla="*/ 436001 h 1950394"/>
                      <a:gd name="connsiteX69" fmla="*/ 1418942 w 1950394"/>
                      <a:gd name="connsiteY69" fmla="*/ 465412 h 1950394"/>
                      <a:gd name="connsiteX70" fmla="*/ 1369408 w 1950394"/>
                      <a:gd name="connsiteY70" fmla="*/ 463348 h 1950394"/>
                      <a:gd name="connsiteX71" fmla="*/ 1354961 w 1950394"/>
                      <a:gd name="connsiteY71" fmla="*/ 452512 h 1950394"/>
                      <a:gd name="connsiteX72" fmla="*/ 1349801 w 1950394"/>
                      <a:gd name="connsiteY72" fmla="*/ 436001 h 1950394"/>
                      <a:gd name="connsiteX73" fmla="*/ 1377148 w 1950394"/>
                      <a:gd name="connsiteY73" fmla="*/ 374084 h 1950394"/>
                      <a:gd name="connsiteX74" fmla="*/ 1374052 w 1950394"/>
                      <a:gd name="connsiteY74" fmla="*/ 360152 h 1950394"/>
                      <a:gd name="connsiteX75" fmla="*/ 1312651 w 1950394"/>
                      <a:gd name="connsiteY75" fmla="*/ 324550 h 1950394"/>
                      <a:gd name="connsiteX76" fmla="*/ 1296655 w 1950394"/>
                      <a:gd name="connsiteY76" fmla="*/ 329193 h 1950394"/>
                      <a:gd name="connsiteX77" fmla="*/ 1256925 w 1950394"/>
                      <a:gd name="connsiteY77" fmla="*/ 382855 h 1950394"/>
                      <a:gd name="connsiteX78" fmla="*/ 1238866 w 1950394"/>
                      <a:gd name="connsiteY78" fmla="*/ 386467 h 1950394"/>
                      <a:gd name="connsiteX79" fmla="*/ 1206875 w 1950394"/>
                      <a:gd name="connsiteY79" fmla="*/ 373052 h 1950394"/>
                      <a:gd name="connsiteX80" fmla="*/ 1196556 w 1950394"/>
                      <a:gd name="connsiteY80" fmla="*/ 357572 h 1950394"/>
                      <a:gd name="connsiteX81" fmla="*/ 1206359 w 1950394"/>
                      <a:gd name="connsiteY81" fmla="*/ 293075 h 1950394"/>
                      <a:gd name="connsiteX82" fmla="*/ 1199652 w 1950394"/>
                      <a:gd name="connsiteY82" fmla="*/ 278112 h 1950394"/>
                      <a:gd name="connsiteX83" fmla="*/ 1131027 w 1950394"/>
                      <a:gd name="connsiteY83" fmla="*/ 259537 h 1950394"/>
                      <a:gd name="connsiteX84" fmla="*/ 1118127 w 1950394"/>
                      <a:gd name="connsiteY84" fmla="*/ 268308 h 1950394"/>
                      <a:gd name="connsiteX85" fmla="*/ 1093360 w 1950394"/>
                      <a:gd name="connsiteY85" fmla="*/ 331258 h 1950394"/>
                      <a:gd name="connsiteX86" fmla="*/ 1079945 w 1950394"/>
                      <a:gd name="connsiteY86" fmla="*/ 338481 h 1950394"/>
                      <a:gd name="connsiteX87" fmla="*/ 1042794 w 1950394"/>
                      <a:gd name="connsiteY87" fmla="*/ 333837 h 1950394"/>
                      <a:gd name="connsiteX88" fmla="*/ 1028347 w 1950394"/>
                      <a:gd name="connsiteY88" fmla="*/ 320422 h 1950394"/>
                      <a:gd name="connsiteX89" fmla="*/ 1021123 w 1950394"/>
                      <a:gd name="connsiteY89" fmla="*/ 257989 h 1950394"/>
                      <a:gd name="connsiteX90" fmla="*/ 1008740 w 1950394"/>
                      <a:gd name="connsiteY90" fmla="*/ 243541 h 1950394"/>
                      <a:gd name="connsiteX91" fmla="*/ 941663 w 1950394"/>
                      <a:gd name="connsiteY91" fmla="*/ 243541 h 1950394"/>
                      <a:gd name="connsiteX92" fmla="*/ 929795 w 1950394"/>
                      <a:gd name="connsiteY92" fmla="*/ 256957 h 1950394"/>
                      <a:gd name="connsiteX93" fmla="*/ 922572 w 1950394"/>
                      <a:gd name="connsiteY93" fmla="*/ 320422 h 1950394"/>
                      <a:gd name="connsiteX94" fmla="*/ 909156 w 1950394"/>
                      <a:gd name="connsiteY94" fmla="*/ 333321 h 1950394"/>
                      <a:gd name="connsiteX95" fmla="*/ 872006 w 1950394"/>
                      <a:gd name="connsiteY95" fmla="*/ 337965 h 1950394"/>
                      <a:gd name="connsiteX96" fmla="*/ 857559 w 1950394"/>
                      <a:gd name="connsiteY96" fmla="*/ 330226 h 1950394"/>
                      <a:gd name="connsiteX97" fmla="*/ 833308 w 1950394"/>
                      <a:gd name="connsiteY97" fmla="*/ 268308 h 1950394"/>
                      <a:gd name="connsiteX98" fmla="*/ 819892 w 1950394"/>
                      <a:gd name="connsiteY98" fmla="*/ 259021 h 1950394"/>
                      <a:gd name="connsiteX99" fmla="*/ 753847 w 1950394"/>
                      <a:gd name="connsiteY99" fmla="*/ 276564 h 1950394"/>
                      <a:gd name="connsiteX100" fmla="*/ 745591 w 1950394"/>
                      <a:gd name="connsiteY100" fmla="*/ 293075 h 1950394"/>
                      <a:gd name="connsiteX101" fmla="*/ 754879 w 1950394"/>
                      <a:gd name="connsiteY101" fmla="*/ 339513 h 1950394"/>
                      <a:gd name="connsiteX102" fmla="*/ 728564 w 1950394"/>
                      <a:gd name="connsiteY102" fmla="*/ 378728 h 1950394"/>
                      <a:gd name="connsiteX103" fmla="*/ 712053 w 1950394"/>
                      <a:gd name="connsiteY103" fmla="*/ 385951 h 1950394"/>
                      <a:gd name="connsiteX104" fmla="*/ 695026 w 1950394"/>
                      <a:gd name="connsiteY104" fmla="*/ 382855 h 1950394"/>
                      <a:gd name="connsiteX105" fmla="*/ 654779 w 1950394"/>
                      <a:gd name="connsiteY105" fmla="*/ 328161 h 1950394"/>
                      <a:gd name="connsiteX106" fmla="*/ 641364 w 1950394"/>
                      <a:gd name="connsiteY106" fmla="*/ 323002 h 1950394"/>
                      <a:gd name="connsiteX107" fmla="*/ 577899 w 1950394"/>
                      <a:gd name="connsiteY107" fmla="*/ 359636 h 1950394"/>
                      <a:gd name="connsiteX108" fmla="*/ 574803 w 1950394"/>
                      <a:gd name="connsiteY108" fmla="*/ 372536 h 1950394"/>
                      <a:gd name="connsiteX109" fmla="*/ 602666 w 1950394"/>
                      <a:gd name="connsiteY109" fmla="*/ 435485 h 1950394"/>
                      <a:gd name="connsiteX110" fmla="*/ 598022 w 1950394"/>
                      <a:gd name="connsiteY110" fmla="*/ 450964 h 1950394"/>
                      <a:gd name="connsiteX111" fmla="*/ 567579 w 1950394"/>
                      <a:gd name="connsiteY111" fmla="*/ 474699 h 1950394"/>
                      <a:gd name="connsiteX112" fmla="*/ 550552 w 1950394"/>
                      <a:gd name="connsiteY112" fmla="*/ 474699 h 1950394"/>
                      <a:gd name="connsiteX113" fmla="*/ 498438 w 1950394"/>
                      <a:gd name="connsiteY113" fmla="*/ 432905 h 1950394"/>
                      <a:gd name="connsiteX114" fmla="*/ 483475 w 1950394"/>
                      <a:gd name="connsiteY114" fmla="*/ 431357 h 1950394"/>
                      <a:gd name="connsiteX115" fmla="*/ 432393 w 1950394"/>
                      <a:gd name="connsiteY115" fmla="*/ 482439 h 1950394"/>
                      <a:gd name="connsiteX116" fmla="*/ 433425 w 1950394"/>
                      <a:gd name="connsiteY116" fmla="*/ 497402 h 1950394"/>
                      <a:gd name="connsiteX117" fmla="*/ 475735 w 1950394"/>
                      <a:gd name="connsiteY117" fmla="*/ 550032 h 1950394"/>
                      <a:gd name="connsiteX118" fmla="*/ 475219 w 1950394"/>
                      <a:gd name="connsiteY118" fmla="*/ 566027 h 1950394"/>
                      <a:gd name="connsiteX119" fmla="*/ 450968 w 1950394"/>
                      <a:gd name="connsiteY119" fmla="*/ 597502 h 1950394"/>
                      <a:gd name="connsiteX120" fmla="*/ 437553 w 1950394"/>
                      <a:gd name="connsiteY120" fmla="*/ 601629 h 1950394"/>
                      <a:gd name="connsiteX121" fmla="*/ 373056 w 1950394"/>
                      <a:gd name="connsiteY121" fmla="*/ 573251 h 1950394"/>
                      <a:gd name="connsiteX122" fmla="*/ 360156 w 1950394"/>
                      <a:gd name="connsiteY122" fmla="*/ 575315 h 1950394"/>
                      <a:gd name="connsiteX123" fmla="*/ 323522 w 1950394"/>
                      <a:gd name="connsiteY123" fmla="*/ 638780 h 1950394"/>
                      <a:gd name="connsiteX124" fmla="*/ 328166 w 1950394"/>
                      <a:gd name="connsiteY124" fmla="*/ 652711 h 1950394"/>
                      <a:gd name="connsiteX125" fmla="*/ 374088 w 1950394"/>
                      <a:gd name="connsiteY125" fmla="*/ 685218 h 1950394"/>
                      <a:gd name="connsiteX126" fmla="*/ 380795 w 1950394"/>
                      <a:gd name="connsiteY126" fmla="*/ 720820 h 1950394"/>
                      <a:gd name="connsiteX127" fmla="*/ 372024 w 1950394"/>
                      <a:gd name="connsiteY127" fmla="*/ 742492 h 1950394"/>
                      <a:gd name="connsiteX128" fmla="*/ 355513 w 1950394"/>
                      <a:gd name="connsiteY128" fmla="*/ 753327 h 1950394"/>
                      <a:gd name="connsiteX129" fmla="*/ 291015 w 1950394"/>
                      <a:gd name="connsiteY129" fmla="*/ 743523 h 1950394"/>
                      <a:gd name="connsiteX130" fmla="*/ 276568 w 1950394"/>
                      <a:gd name="connsiteY130" fmla="*/ 751263 h 1950394"/>
                      <a:gd name="connsiteX131" fmla="*/ 258509 w 1950394"/>
                      <a:gd name="connsiteY131" fmla="*/ 818340 h 1950394"/>
                      <a:gd name="connsiteX132" fmla="*/ 267796 w 1950394"/>
                      <a:gd name="connsiteY132" fmla="*/ 831756 h 1950394"/>
                      <a:gd name="connsiteX133" fmla="*/ 330746 w 1950394"/>
                      <a:gd name="connsiteY133" fmla="*/ 857038 h 1950394"/>
                      <a:gd name="connsiteX134" fmla="*/ 337453 w 1950394"/>
                      <a:gd name="connsiteY134" fmla="*/ 869422 h 1950394"/>
                      <a:gd name="connsiteX135" fmla="*/ 332810 w 1950394"/>
                      <a:gd name="connsiteY135" fmla="*/ 906572 h 1950394"/>
                      <a:gd name="connsiteX136" fmla="*/ 318878 w 1950394"/>
                      <a:gd name="connsiteY136" fmla="*/ 922052 h 1950394"/>
                      <a:gd name="connsiteX137" fmla="*/ 256445 w 1950394"/>
                      <a:gd name="connsiteY137" fmla="*/ 929275 h 1950394"/>
                      <a:gd name="connsiteX138" fmla="*/ 242514 w 1950394"/>
                      <a:gd name="connsiteY138" fmla="*/ 942175 h 1950394"/>
                      <a:gd name="connsiteX139" fmla="*/ 242514 w 1950394"/>
                      <a:gd name="connsiteY139" fmla="*/ 1006672 h 1950394"/>
                      <a:gd name="connsiteX140" fmla="*/ 257993 w 1950394"/>
                      <a:gd name="connsiteY140" fmla="*/ 1020603 h 1950394"/>
                      <a:gd name="connsiteX141" fmla="*/ 321458 w 1950394"/>
                      <a:gd name="connsiteY141" fmla="*/ 1028343 h 1950394"/>
                      <a:gd name="connsiteX142" fmla="*/ 331778 w 1950394"/>
                      <a:gd name="connsiteY142" fmla="*/ 1039694 h 1950394"/>
                      <a:gd name="connsiteX143" fmla="*/ 336937 w 1950394"/>
                      <a:gd name="connsiteY143" fmla="*/ 1077877 h 1950394"/>
                      <a:gd name="connsiteX144" fmla="*/ 329198 w 1950394"/>
                      <a:gd name="connsiteY144" fmla="*/ 1093356 h 1950394"/>
                      <a:gd name="connsiteX145" fmla="*/ 265733 w 1950394"/>
                      <a:gd name="connsiteY145" fmla="*/ 1117607 h 1950394"/>
                      <a:gd name="connsiteX146" fmla="*/ 257993 w 1950394"/>
                      <a:gd name="connsiteY146" fmla="*/ 1129990 h 1950394"/>
                      <a:gd name="connsiteX147" fmla="*/ 276568 w 1950394"/>
                      <a:gd name="connsiteY147" fmla="*/ 1198615 h 1950394"/>
                      <a:gd name="connsiteX148" fmla="*/ 291531 w 1950394"/>
                      <a:gd name="connsiteY148" fmla="*/ 1205839 h 1950394"/>
                      <a:gd name="connsiteX149" fmla="*/ 345709 w 1950394"/>
                      <a:gd name="connsiteY149" fmla="*/ 1196035 h 1950394"/>
                      <a:gd name="connsiteX150" fmla="*/ 375636 w 1950394"/>
                      <a:gd name="connsiteY150" fmla="*/ 1216675 h 1950394"/>
                      <a:gd name="connsiteX151" fmla="*/ 384407 w 1950394"/>
                      <a:gd name="connsiteY151" fmla="*/ 1236798 h 1950394"/>
                      <a:gd name="connsiteX152" fmla="*/ 379764 w 1950394"/>
                      <a:gd name="connsiteY152" fmla="*/ 1257953 h 1950394"/>
                      <a:gd name="connsiteX153" fmla="*/ 327134 w 1950394"/>
                      <a:gd name="connsiteY153" fmla="*/ 1296651 h 1950394"/>
                      <a:gd name="connsiteX154" fmla="*/ 322490 w 1950394"/>
                      <a:gd name="connsiteY154" fmla="*/ 1310583 h 1950394"/>
                      <a:gd name="connsiteX155" fmla="*/ 359124 w 1950394"/>
                      <a:gd name="connsiteY155" fmla="*/ 1374048 h 1950394"/>
                      <a:gd name="connsiteX156" fmla="*/ 370992 w 1950394"/>
                      <a:gd name="connsiteY156" fmla="*/ 1376628 h 1950394"/>
                      <a:gd name="connsiteX157" fmla="*/ 433941 w 1950394"/>
                      <a:gd name="connsiteY157" fmla="*/ 1348765 h 1950394"/>
                      <a:gd name="connsiteX158" fmla="*/ 450452 w 1950394"/>
                      <a:gd name="connsiteY158" fmla="*/ 1353925 h 1950394"/>
                      <a:gd name="connsiteX159" fmla="*/ 474187 w 1950394"/>
                      <a:gd name="connsiteY159" fmla="*/ 1384367 h 1950394"/>
                      <a:gd name="connsiteX160" fmla="*/ 475219 w 1950394"/>
                      <a:gd name="connsiteY160" fmla="*/ 1399331 h 1950394"/>
                      <a:gd name="connsiteX161" fmla="*/ 432909 w 1950394"/>
                      <a:gd name="connsiteY161" fmla="*/ 1452476 h 1950394"/>
                      <a:gd name="connsiteX162" fmla="*/ 431877 w 1950394"/>
                      <a:gd name="connsiteY162" fmla="*/ 1468471 h 1950394"/>
                      <a:gd name="connsiteX163" fmla="*/ 481927 w 1950394"/>
                      <a:gd name="connsiteY163" fmla="*/ 1518521 h 1950394"/>
                      <a:gd name="connsiteX164" fmla="*/ 497922 w 1950394"/>
                      <a:gd name="connsiteY164" fmla="*/ 1517489 h 1950394"/>
                      <a:gd name="connsiteX165" fmla="*/ 550036 w 1950394"/>
                      <a:gd name="connsiteY165" fmla="*/ 1475695 h 1950394"/>
                      <a:gd name="connsiteX166" fmla="*/ 567063 w 1950394"/>
                      <a:gd name="connsiteY166" fmla="*/ 1476211 h 1950394"/>
                      <a:gd name="connsiteX167" fmla="*/ 596474 w 1950394"/>
                      <a:gd name="connsiteY167" fmla="*/ 1498914 h 1950394"/>
                      <a:gd name="connsiteX168" fmla="*/ 601634 w 1950394"/>
                      <a:gd name="connsiteY168" fmla="*/ 1515426 h 1950394"/>
                      <a:gd name="connsiteX169" fmla="*/ 574287 w 1950394"/>
                      <a:gd name="connsiteY169" fmla="*/ 1577343 h 1950394"/>
                      <a:gd name="connsiteX170" fmla="*/ 576867 w 1950394"/>
                      <a:gd name="connsiteY170" fmla="*/ 1591274 h 1950394"/>
                      <a:gd name="connsiteX171" fmla="*/ 639300 w 1950394"/>
                      <a:gd name="connsiteY171" fmla="*/ 1627393 h 1950394"/>
                      <a:gd name="connsiteX172" fmla="*/ 653747 w 1950394"/>
                      <a:gd name="connsiteY172" fmla="*/ 1622233 h 1950394"/>
                      <a:gd name="connsiteX173" fmla="*/ 693478 w 1950394"/>
                      <a:gd name="connsiteY173" fmla="*/ 1568571 h 1950394"/>
                      <a:gd name="connsiteX174" fmla="*/ 711537 w 1950394"/>
                      <a:gd name="connsiteY174" fmla="*/ 1564959 h 1950394"/>
                      <a:gd name="connsiteX175" fmla="*/ 743528 w 1950394"/>
                      <a:gd name="connsiteY175" fmla="*/ 1578375 h 1950394"/>
                      <a:gd name="connsiteX176" fmla="*/ 753847 w 1950394"/>
                      <a:gd name="connsiteY176" fmla="*/ 1593854 h 1950394"/>
                      <a:gd name="connsiteX177" fmla="*/ 744044 w 1950394"/>
                      <a:gd name="connsiteY177" fmla="*/ 1658351 h 1950394"/>
                      <a:gd name="connsiteX178" fmla="*/ 752299 w 1950394"/>
                      <a:gd name="connsiteY178" fmla="*/ 1673831 h 1950394"/>
                      <a:gd name="connsiteX179" fmla="*/ 818344 w 1950394"/>
                      <a:gd name="connsiteY179" fmla="*/ 1691374 h 1950394"/>
                      <a:gd name="connsiteX180" fmla="*/ 832276 w 1950394"/>
                      <a:gd name="connsiteY180" fmla="*/ 1682602 h 1950394"/>
                      <a:gd name="connsiteX181" fmla="*/ 857043 w 1950394"/>
                      <a:gd name="connsiteY181" fmla="*/ 1619653 h 1950394"/>
                      <a:gd name="connsiteX182" fmla="*/ 868910 w 1950394"/>
                      <a:gd name="connsiteY182" fmla="*/ 1612429 h 1950394"/>
                      <a:gd name="connsiteX183" fmla="*/ 908640 w 1950394"/>
                      <a:gd name="connsiteY183" fmla="*/ 1617589 h 1950394"/>
                      <a:gd name="connsiteX184" fmla="*/ 922056 w 1950394"/>
                      <a:gd name="connsiteY184" fmla="*/ 1630488 h 1950394"/>
                      <a:gd name="connsiteX185" fmla="*/ 929279 w 1950394"/>
                      <a:gd name="connsiteY185" fmla="*/ 1692922 h 1950394"/>
                      <a:gd name="connsiteX186" fmla="*/ 942695 w 1950394"/>
                      <a:gd name="connsiteY186" fmla="*/ 1707369 h 1950394"/>
                      <a:gd name="connsiteX187" fmla="*/ 1007192 w 1950394"/>
                      <a:gd name="connsiteY187" fmla="*/ 1707369 h 1950394"/>
                      <a:gd name="connsiteX188" fmla="*/ 1020607 w 1950394"/>
                      <a:gd name="connsiteY188" fmla="*/ 1692406 h 1950394"/>
                      <a:gd name="connsiteX189" fmla="*/ 1028347 w 1950394"/>
                      <a:gd name="connsiteY189" fmla="*/ 1628941 h 1950394"/>
                      <a:gd name="connsiteX190" fmla="*/ 1040215 w 1950394"/>
                      <a:gd name="connsiteY190" fmla="*/ 1617589 h 1950394"/>
                      <a:gd name="connsiteX191" fmla="*/ 1078397 w 1950394"/>
                      <a:gd name="connsiteY191" fmla="*/ 1612429 h 1950394"/>
                      <a:gd name="connsiteX192" fmla="*/ 1092844 w 1950394"/>
                      <a:gd name="connsiteY192" fmla="*/ 1619653 h 1950394"/>
                      <a:gd name="connsiteX193" fmla="*/ 1117095 w 1950394"/>
                      <a:gd name="connsiteY193" fmla="*/ 1681570 h 1950394"/>
                      <a:gd name="connsiteX194" fmla="*/ 1130511 w 1950394"/>
                      <a:gd name="connsiteY194" fmla="*/ 1690858 h 1950394"/>
                      <a:gd name="connsiteX195" fmla="*/ 1196556 w 1950394"/>
                      <a:gd name="connsiteY195" fmla="*/ 1673315 h 1950394"/>
                      <a:gd name="connsiteX196" fmla="*/ 1204811 w 1950394"/>
                      <a:gd name="connsiteY196" fmla="*/ 1656803 h 1950394"/>
                      <a:gd name="connsiteX197" fmla="*/ 1198104 w 1950394"/>
                      <a:gd name="connsiteY197" fmla="*/ 1613977 h 1950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</a:cxnLst>
                    <a:rect l="l" t="t" r="r" b="b"/>
                    <a:pathLst>
                      <a:path w="1950394" h="1950394">
                        <a:moveTo>
                          <a:pt x="977265" y="1954006"/>
                        </a:moveTo>
                        <a:cubicBezTo>
                          <a:pt x="444261" y="1950394"/>
                          <a:pt x="1552" y="1529873"/>
                          <a:pt x="4" y="977261"/>
                        </a:cubicBezTo>
                        <a:cubicBezTo>
                          <a:pt x="-1544" y="439613"/>
                          <a:pt x="427749" y="0"/>
                          <a:pt x="976749" y="0"/>
                        </a:cubicBezTo>
                        <a:cubicBezTo>
                          <a:pt x="1519041" y="0"/>
                          <a:pt x="1952978" y="432905"/>
                          <a:pt x="1953494" y="976229"/>
                        </a:cubicBezTo>
                        <a:cubicBezTo>
                          <a:pt x="1953494" y="1512846"/>
                          <a:pt x="1525749" y="1948330"/>
                          <a:pt x="977265" y="1954006"/>
                        </a:cubicBezTo>
                        <a:close/>
                        <a:moveTo>
                          <a:pt x="1198104" y="1613977"/>
                        </a:moveTo>
                        <a:cubicBezTo>
                          <a:pt x="1198104" y="1578891"/>
                          <a:pt x="1194492" y="1586630"/>
                          <a:pt x="1221839" y="1574763"/>
                        </a:cubicBezTo>
                        <a:cubicBezTo>
                          <a:pt x="1228030" y="1572183"/>
                          <a:pt x="1234738" y="1569603"/>
                          <a:pt x="1240930" y="1566507"/>
                        </a:cubicBezTo>
                        <a:cubicBezTo>
                          <a:pt x="1247637" y="1562896"/>
                          <a:pt x="1252797" y="1563927"/>
                          <a:pt x="1257957" y="1569603"/>
                        </a:cubicBezTo>
                        <a:cubicBezTo>
                          <a:pt x="1272920" y="1586630"/>
                          <a:pt x="1290464" y="1602110"/>
                          <a:pt x="1298203" y="1624297"/>
                        </a:cubicBezTo>
                        <a:cubicBezTo>
                          <a:pt x="1300783" y="1631520"/>
                          <a:pt x="1304395" y="1633068"/>
                          <a:pt x="1311619" y="1629456"/>
                        </a:cubicBezTo>
                        <a:cubicBezTo>
                          <a:pt x="1333290" y="1618105"/>
                          <a:pt x="1354445" y="1605722"/>
                          <a:pt x="1375084" y="1592822"/>
                        </a:cubicBezTo>
                        <a:cubicBezTo>
                          <a:pt x="1382824" y="1588178"/>
                          <a:pt x="1381791" y="1584051"/>
                          <a:pt x="1377148" y="1578891"/>
                        </a:cubicBezTo>
                        <a:cubicBezTo>
                          <a:pt x="1361152" y="1560832"/>
                          <a:pt x="1356509" y="1537613"/>
                          <a:pt x="1349285" y="1515426"/>
                        </a:cubicBezTo>
                        <a:cubicBezTo>
                          <a:pt x="1347221" y="1509750"/>
                          <a:pt x="1348253" y="1505622"/>
                          <a:pt x="1353413" y="1502010"/>
                        </a:cubicBezTo>
                        <a:cubicBezTo>
                          <a:pt x="1364248" y="1493754"/>
                          <a:pt x="1375600" y="1485499"/>
                          <a:pt x="1385919" y="1476727"/>
                        </a:cubicBezTo>
                        <a:cubicBezTo>
                          <a:pt x="1391079" y="1472600"/>
                          <a:pt x="1395723" y="1473115"/>
                          <a:pt x="1400883" y="1476727"/>
                        </a:cubicBezTo>
                        <a:cubicBezTo>
                          <a:pt x="1419458" y="1489111"/>
                          <a:pt x="1440097" y="1498914"/>
                          <a:pt x="1452996" y="1518005"/>
                        </a:cubicBezTo>
                        <a:cubicBezTo>
                          <a:pt x="1457640" y="1525229"/>
                          <a:pt x="1463316" y="1525745"/>
                          <a:pt x="1470024" y="1519553"/>
                        </a:cubicBezTo>
                        <a:cubicBezTo>
                          <a:pt x="1487051" y="1503558"/>
                          <a:pt x="1503562" y="1487047"/>
                          <a:pt x="1519041" y="1470535"/>
                        </a:cubicBezTo>
                        <a:cubicBezTo>
                          <a:pt x="1525233" y="1464344"/>
                          <a:pt x="1525749" y="1458668"/>
                          <a:pt x="1518010" y="1453508"/>
                        </a:cubicBezTo>
                        <a:cubicBezTo>
                          <a:pt x="1498402" y="1440093"/>
                          <a:pt x="1488599" y="1418938"/>
                          <a:pt x="1475699" y="1400363"/>
                        </a:cubicBezTo>
                        <a:cubicBezTo>
                          <a:pt x="1472088" y="1395203"/>
                          <a:pt x="1472088" y="1391075"/>
                          <a:pt x="1476215" y="1386431"/>
                        </a:cubicBezTo>
                        <a:cubicBezTo>
                          <a:pt x="1484987" y="1375596"/>
                          <a:pt x="1493243" y="1364760"/>
                          <a:pt x="1501498" y="1353925"/>
                        </a:cubicBezTo>
                        <a:cubicBezTo>
                          <a:pt x="1505626" y="1348249"/>
                          <a:pt x="1510270" y="1348249"/>
                          <a:pt x="1515946" y="1349797"/>
                        </a:cubicBezTo>
                        <a:cubicBezTo>
                          <a:pt x="1538133" y="1357020"/>
                          <a:pt x="1560836" y="1362180"/>
                          <a:pt x="1579411" y="1377660"/>
                        </a:cubicBezTo>
                        <a:cubicBezTo>
                          <a:pt x="1584571" y="1382303"/>
                          <a:pt x="1588182" y="1382303"/>
                          <a:pt x="1592310" y="1375596"/>
                        </a:cubicBezTo>
                        <a:cubicBezTo>
                          <a:pt x="1605210" y="1354441"/>
                          <a:pt x="1617593" y="1333801"/>
                          <a:pt x="1628945" y="1312130"/>
                        </a:cubicBezTo>
                        <a:cubicBezTo>
                          <a:pt x="1632557" y="1304907"/>
                          <a:pt x="1631009" y="1300779"/>
                          <a:pt x="1623785" y="1298199"/>
                        </a:cubicBezTo>
                        <a:cubicBezTo>
                          <a:pt x="1605726" y="1291491"/>
                          <a:pt x="1591794" y="1278592"/>
                          <a:pt x="1577863" y="1265692"/>
                        </a:cubicBezTo>
                        <a:cubicBezTo>
                          <a:pt x="1560320" y="1248665"/>
                          <a:pt x="1560836" y="1253309"/>
                          <a:pt x="1571155" y="1230090"/>
                        </a:cubicBezTo>
                        <a:cubicBezTo>
                          <a:pt x="1574251" y="1222866"/>
                          <a:pt x="1577347" y="1215643"/>
                          <a:pt x="1579927" y="1208419"/>
                        </a:cubicBezTo>
                        <a:cubicBezTo>
                          <a:pt x="1582507" y="1200163"/>
                          <a:pt x="1587667" y="1197583"/>
                          <a:pt x="1596438" y="1197583"/>
                        </a:cubicBezTo>
                        <a:cubicBezTo>
                          <a:pt x="1618625" y="1198100"/>
                          <a:pt x="1640296" y="1197583"/>
                          <a:pt x="1660935" y="1207387"/>
                        </a:cubicBezTo>
                        <a:cubicBezTo>
                          <a:pt x="1668159" y="1210483"/>
                          <a:pt x="1672287" y="1209967"/>
                          <a:pt x="1675383" y="1201195"/>
                        </a:cubicBezTo>
                        <a:cubicBezTo>
                          <a:pt x="1682090" y="1178492"/>
                          <a:pt x="1688282" y="1155789"/>
                          <a:pt x="1693442" y="1132570"/>
                        </a:cubicBezTo>
                        <a:cubicBezTo>
                          <a:pt x="1695506" y="1123283"/>
                          <a:pt x="1692926" y="1119671"/>
                          <a:pt x="1684154" y="1119155"/>
                        </a:cubicBezTo>
                        <a:cubicBezTo>
                          <a:pt x="1660935" y="1117091"/>
                          <a:pt x="1641328" y="1104192"/>
                          <a:pt x="1621205" y="1093872"/>
                        </a:cubicBezTo>
                        <a:cubicBezTo>
                          <a:pt x="1616561" y="1091808"/>
                          <a:pt x="1613465" y="1088712"/>
                          <a:pt x="1614497" y="1083037"/>
                        </a:cubicBezTo>
                        <a:cubicBezTo>
                          <a:pt x="1616561" y="1069621"/>
                          <a:pt x="1618625" y="1055690"/>
                          <a:pt x="1620173" y="1042274"/>
                        </a:cubicBezTo>
                        <a:cubicBezTo>
                          <a:pt x="1621205" y="1034535"/>
                          <a:pt x="1625333" y="1031439"/>
                          <a:pt x="1632557" y="1029891"/>
                        </a:cubicBezTo>
                        <a:cubicBezTo>
                          <a:pt x="1653712" y="1025763"/>
                          <a:pt x="1673835" y="1018539"/>
                          <a:pt x="1696022" y="1022667"/>
                        </a:cubicBezTo>
                        <a:cubicBezTo>
                          <a:pt x="1704793" y="1024215"/>
                          <a:pt x="1708921" y="1020603"/>
                          <a:pt x="1709437" y="1010800"/>
                        </a:cubicBezTo>
                        <a:cubicBezTo>
                          <a:pt x="1710469" y="988612"/>
                          <a:pt x="1710985" y="966426"/>
                          <a:pt x="1709437" y="943723"/>
                        </a:cubicBezTo>
                        <a:cubicBezTo>
                          <a:pt x="1708921" y="933403"/>
                          <a:pt x="1704793" y="929791"/>
                          <a:pt x="1694990" y="931339"/>
                        </a:cubicBezTo>
                        <a:cubicBezTo>
                          <a:pt x="1680026" y="933919"/>
                          <a:pt x="1665063" y="931855"/>
                          <a:pt x="1650616" y="928243"/>
                        </a:cubicBezTo>
                        <a:cubicBezTo>
                          <a:pt x="1619141" y="919988"/>
                          <a:pt x="1621205" y="928243"/>
                          <a:pt x="1618109" y="892125"/>
                        </a:cubicBezTo>
                        <a:cubicBezTo>
                          <a:pt x="1617593" y="885933"/>
                          <a:pt x="1616561" y="880257"/>
                          <a:pt x="1615013" y="874582"/>
                        </a:cubicBezTo>
                        <a:cubicBezTo>
                          <a:pt x="1612949" y="866842"/>
                          <a:pt x="1616561" y="862714"/>
                          <a:pt x="1622753" y="859102"/>
                        </a:cubicBezTo>
                        <a:cubicBezTo>
                          <a:pt x="1642876" y="849299"/>
                          <a:pt x="1661967" y="836915"/>
                          <a:pt x="1684670" y="834851"/>
                        </a:cubicBezTo>
                        <a:cubicBezTo>
                          <a:pt x="1692410" y="834335"/>
                          <a:pt x="1696022" y="830724"/>
                          <a:pt x="1693442" y="821952"/>
                        </a:cubicBezTo>
                        <a:cubicBezTo>
                          <a:pt x="1687766" y="799249"/>
                          <a:pt x="1682090" y="776030"/>
                          <a:pt x="1674867" y="753327"/>
                        </a:cubicBezTo>
                        <a:cubicBezTo>
                          <a:pt x="1671771" y="744039"/>
                          <a:pt x="1667643" y="743007"/>
                          <a:pt x="1659903" y="746619"/>
                        </a:cubicBezTo>
                        <a:cubicBezTo>
                          <a:pt x="1638748" y="756423"/>
                          <a:pt x="1616561" y="755907"/>
                          <a:pt x="1594374" y="756423"/>
                        </a:cubicBezTo>
                        <a:cubicBezTo>
                          <a:pt x="1587667" y="756423"/>
                          <a:pt x="1583023" y="754359"/>
                          <a:pt x="1580443" y="747651"/>
                        </a:cubicBezTo>
                        <a:cubicBezTo>
                          <a:pt x="1575799" y="735784"/>
                          <a:pt x="1571155" y="724432"/>
                          <a:pt x="1565995" y="713081"/>
                        </a:cubicBezTo>
                        <a:cubicBezTo>
                          <a:pt x="1562900" y="705857"/>
                          <a:pt x="1564448" y="701213"/>
                          <a:pt x="1570123" y="696054"/>
                        </a:cubicBezTo>
                        <a:cubicBezTo>
                          <a:pt x="1586635" y="681090"/>
                          <a:pt x="1602114" y="664579"/>
                          <a:pt x="1623269" y="656323"/>
                        </a:cubicBezTo>
                        <a:cubicBezTo>
                          <a:pt x="1631009" y="653227"/>
                          <a:pt x="1632557" y="649616"/>
                          <a:pt x="1628429" y="641876"/>
                        </a:cubicBezTo>
                        <a:cubicBezTo>
                          <a:pt x="1617077" y="620721"/>
                          <a:pt x="1605210" y="599566"/>
                          <a:pt x="1592310" y="579443"/>
                        </a:cubicBezTo>
                        <a:cubicBezTo>
                          <a:pt x="1587667" y="572219"/>
                          <a:pt x="1584055" y="572219"/>
                          <a:pt x="1578379" y="576863"/>
                        </a:cubicBezTo>
                        <a:cubicBezTo>
                          <a:pt x="1564963" y="587698"/>
                          <a:pt x="1548968" y="594406"/>
                          <a:pt x="1532457" y="599050"/>
                        </a:cubicBezTo>
                        <a:cubicBezTo>
                          <a:pt x="1499950" y="607821"/>
                          <a:pt x="1510270" y="610917"/>
                          <a:pt x="1490147" y="585118"/>
                        </a:cubicBezTo>
                        <a:cubicBezTo>
                          <a:pt x="1486019" y="579443"/>
                          <a:pt x="1481891" y="574283"/>
                          <a:pt x="1477247" y="569123"/>
                        </a:cubicBezTo>
                        <a:cubicBezTo>
                          <a:pt x="1472088" y="563447"/>
                          <a:pt x="1472088" y="558288"/>
                          <a:pt x="1476731" y="552096"/>
                        </a:cubicBezTo>
                        <a:cubicBezTo>
                          <a:pt x="1489115" y="533521"/>
                          <a:pt x="1498918" y="513397"/>
                          <a:pt x="1518525" y="499982"/>
                        </a:cubicBezTo>
                        <a:cubicBezTo>
                          <a:pt x="1525233" y="495338"/>
                          <a:pt x="1525233" y="490178"/>
                          <a:pt x="1519557" y="483987"/>
                        </a:cubicBezTo>
                        <a:cubicBezTo>
                          <a:pt x="1503562" y="466960"/>
                          <a:pt x="1487051" y="450448"/>
                          <a:pt x="1470540" y="434453"/>
                        </a:cubicBezTo>
                        <a:cubicBezTo>
                          <a:pt x="1463316" y="427745"/>
                          <a:pt x="1458156" y="428261"/>
                          <a:pt x="1452480" y="436001"/>
                        </a:cubicBezTo>
                        <a:cubicBezTo>
                          <a:pt x="1443709" y="448384"/>
                          <a:pt x="1431841" y="457672"/>
                          <a:pt x="1418942" y="465412"/>
                        </a:cubicBezTo>
                        <a:cubicBezTo>
                          <a:pt x="1393143" y="481407"/>
                          <a:pt x="1393143" y="481407"/>
                          <a:pt x="1369408" y="463348"/>
                        </a:cubicBezTo>
                        <a:cubicBezTo>
                          <a:pt x="1364764" y="459736"/>
                          <a:pt x="1360121" y="455608"/>
                          <a:pt x="1354961" y="452512"/>
                        </a:cubicBezTo>
                        <a:cubicBezTo>
                          <a:pt x="1348253" y="448384"/>
                          <a:pt x="1347221" y="443225"/>
                          <a:pt x="1349801" y="436001"/>
                        </a:cubicBezTo>
                        <a:cubicBezTo>
                          <a:pt x="1357025" y="414330"/>
                          <a:pt x="1361668" y="391627"/>
                          <a:pt x="1377148" y="374084"/>
                        </a:cubicBezTo>
                        <a:cubicBezTo>
                          <a:pt x="1382307" y="368408"/>
                          <a:pt x="1381276" y="364280"/>
                          <a:pt x="1374052" y="360152"/>
                        </a:cubicBezTo>
                        <a:cubicBezTo>
                          <a:pt x="1353929" y="347769"/>
                          <a:pt x="1333806" y="335385"/>
                          <a:pt x="1312651" y="324550"/>
                        </a:cubicBezTo>
                        <a:cubicBezTo>
                          <a:pt x="1304911" y="320422"/>
                          <a:pt x="1299751" y="320422"/>
                          <a:pt x="1296655" y="329193"/>
                        </a:cubicBezTo>
                        <a:cubicBezTo>
                          <a:pt x="1288916" y="350865"/>
                          <a:pt x="1271888" y="365828"/>
                          <a:pt x="1256925" y="382855"/>
                        </a:cubicBezTo>
                        <a:cubicBezTo>
                          <a:pt x="1251249" y="389047"/>
                          <a:pt x="1246090" y="389563"/>
                          <a:pt x="1238866" y="386467"/>
                        </a:cubicBezTo>
                        <a:cubicBezTo>
                          <a:pt x="1228546" y="381307"/>
                          <a:pt x="1217711" y="377179"/>
                          <a:pt x="1206875" y="373052"/>
                        </a:cubicBezTo>
                        <a:cubicBezTo>
                          <a:pt x="1199136" y="370472"/>
                          <a:pt x="1196556" y="365312"/>
                          <a:pt x="1196556" y="357572"/>
                        </a:cubicBezTo>
                        <a:cubicBezTo>
                          <a:pt x="1197072" y="335385"/>
                          <a:pt x="1196556" y="313714"/>
                          <a:pt x="1206359" y="293075"/>
                        </a:cubicBezTo>
                        <a:cubicBezTo>
                          <a:pt x="1209971" y="285335"/>
                          <a:pt x="1208939" y="280692"/>
                          <a:pt x="1199652" y="278112"/>
                        </a:cubicBezTo>
                        <a:cubicBezTo>
                          <a:pt x="1176949" y="271404"/>
                          <a:pt x="1154246" y="265212"/>
                          <a:pt x="1131027" y="259537"/>
                        </a:cubicBezTo>
                        <a:cubicBezTo>
                          <a:pt x="1122255" y="257473"/>
                          <a:pt x="1119159" y="260569"/>
                          <a:pt x="1118127" y="268308"/>
                        </a:cubicBezTo>
                        <a:cubicBezTo>
                          <a:pt x="1116063" y="291527"/>
                          <a:pt x="1103164" y="311134"/>
                          <a:pt x="1093360" y="331258"/>
                        </a:cubicBezTo>
                        <a:cubicBezTo>
                          <a:pt x="1090780" y="336933"/>
                          <a:pt x="1086653" y="339513"/>
                          <a:pt x="1079945" y="338481"/>
                        </a:cubicBezTo>
                        <a:cubicBezTo>
                          <a:pt x="1067561" y="336417"/>
                          <a:pt x="1055178" y="334869"/>
                          <a:pt x="1042794" y="333837"/>
                        </a:cubicBezTo>
                        <a:cubicBezTo>
                          <a:pt x="1034539" y="332805"/>
                          <a:pt x="1029895" y="329193"/>
                          <a:pt x="1028347" y="320422"/>
                        </a:cubicBezTo>
                        <a:cubicBezTo>
                          <a:pt x="1024735" y="299783"/>
                          <a:pt x="1016996" y="279660"/>
                          <a:pt x="1021123" y="257989"/>
                        </a:cubicBezTo>
                        <a:cubicBezTo>
                          <a:pt x="1022671" y="248701"/>
                          <a:pt x="1019059" y="244057"/>
                          <a:pt x="1008740" y="243541"/>
                        </a:cubicBezTo>
                        <a:cubicBezTo>
                          <a:pt x="986553" y="242509"/>
                          <a:pt x="964366" y="242509"/>
                          <a:pt x="941663" y="243541"/>
                        </a:cubicBezTo>
                        <a:cubicBezTo>
                          <a:pt x="931859" y="244057"/>
                          <a:pt x="928247" y="248185"/>
                          <a:pt x="929795" y="256957"/>
                        </a:cubicBezTo>
                        <a:cubicBezTo>
                          <a:pt x="933923" y="279144"/>
                          <a:pt x="926184" y="299267"/>
                          <a:pt x="922572" y="320422"/>
                        </a:cubicBezTo>
                        <a:cubicBezTo>
                          <a:pt x="921024" y="328678"/>
                          <a:pt x="916896" y="332290"/>
                          <a:pt x="909156" y="333321"/>
                        </a:cubicBezTo>
                        <a:cubicBezTo>
                          <a:pt x="896773" y="334869"/>
                          <a:pt x="884389" y="335901"/>
                          <a:pt x="872006" y="337965"/>
                        </a:cubicBezTo>
                        <a:cubicBezTo>
                          <a:pt x="864782" y="339513"/>
                          <a:pt x="860654" y="336933"/>
                          <a:pt x="857559" y="330226"/>
                        </a:cubicBezTo>
                        <a:cubicBezTo>
                          <a:pt x="847755" y="310102"/>
                          <a:pt x="835371" y="291527"/>
                          <a:pt x="833308" y="268308"/>
                        </a:cubicBezTo>
                        <a:cubicBezTo>
                          <a:pt x="832276" y="259537"/>
                          <a:pt x="828664" y="256957"/>
                          <a:pt x="819892" y="259021"/>
                        </a:cubicBezTo>
                        <a:cubicBezTo>
                          <a:pt x="797705" y="264180"/>
                          <a:pt x="775518" y="269856"/>
                          <a:pt x="753847" y="276564"/>
                        </a:cubicBezTo>
                        <a:cubicBezTo>
                          <a:pt x="744044" y="279660"/>
                          <a:pt x="740948" y="283272"/>
                          <a:pt x="745591" y="293075"/>
                        </a:cubicBezTo>
                        <a:cubicBezTo>
                          <a:pt x="751783" y="308039"/>
                          <a:pt x="754879" y="323518"/>
                          <a:pt x="754879" y="339513"/>
                        </a:cubicBezTo>
                        <a:cubicBezTo>
                          <a:pt x="754879" y="367892"/>
                          <a:pt x="755395" y="367892"/>
                          <a:pt x="728564" y="378728"/>
                        </a:cubicBezTo>
                        <a:cubicBezTo>
                          <a:pt x="722888" y="380791"/>
                          <a:pt x="717213" y="383371"/>
                          <a:pt x="712053" y="385951"/>
                        </a:cubicBezTo>
                        <a:cubicBezTo>
                          <a:pt x="705345" y="389563"/>
                          <a:pt x="700185" y="388531"/>
                          <a:pt x="695026" y="382855"/>
                        </a:cubicBezTo>
                        <a:cubicBezTo>
                          <a:pt x="679546" y="365828"/>
                          <a:pt x="662519" y="350349"/>
                          <a:pt x="654779" y="328161"/>
                        </a:cubicBezTo>
                        <a:cubicBezTo>
                          <a:pt x="652200" y="320938"/>
                          <a:pt x="648588" y="319390"/>
                          <a:pt x="641364" y="323002"/>
                        </a:cubicBezTo>
                        <a:cubicBezTo>
                          <a:pt x="619693" y="334353"/>
                          <a:pt x="598538" y="346737"/>
                          <a:pt x="577899" y="359636"/>
                        </a:cubicBezTo>
                        <a:cubicBezTo>
                          <a:pt x="571707" y="363248"/>
                          <a:pt x="570159" y="366860"/>
                          <a:pt x="574803" y="372536"/>
                        </a:cubicBezTo>
                        <a:cubicBezTo>
                          <a:pt x="590798" y="390595"/>
                          <a:pt x="595958" y="413298"/>
                          <a:pt x="602666" y="435485"/>
                        </a:cubicBezTo>
                        <a:cubicBezTo>
                          <a:pt x="604730" y="442193"/>
                          <a:pt x="604214" y="446836"/>
                          <a:pt x="598022" y="450964"/>
                        </a:cubicBezTo>
                        <a:cubicBezTo>
                          <a:pt x="587702" y="458188"/>
                          <a:pt x="577383" y="466444"/>
                          <a:pt x="567579" y="474699"/>
                        </a:cubicBezTo>
                        <a:cubicBezTo>
                          <a:pt x="561388" y="479859"/>
                          <a:pt x="556744" y="478827"/>
                          <a:pt x="550552" y="474699"/>
                        </a:cubicBezTo>
                        <a:cubicBezTo>
                          <a:pt x="531977" y="462316"/>
                          <a:pt x="511854" y="451996"/>
                          <a:pt x="498438" y="432905"/>
                        </a:cubicBezTo>
                        <a:cubicBezTo>
                          <a:pt x="494310" y="426713"/>
                          <a:pt x="489151" y="426197"/>
                          <a:pt x="483475" y="431357"/>
                        </a:cubicBezTo>
                        <a:cubicBezTo>
                          <a:pt x="465932" y="447352"/>
                          <a:pt x="448904" y="464895"/>
                          <a:pt x="432393" y="482439"/>
                        </a:cubicBezTo>
                        <a:cubicBezTo>
                          <a:pt x="427233" y="488114"/>
                          <a:pt x="426717" y="493274"/>
                          <a:pt x="433425" y="497402"/>
                        </a:cubicBezTo>
                        <a:cubicBezTo>
                          <a:pt x="453032" y="510818"/>
                          <a:pt x="462836" y="531457"/>
                          <a:pt x="475735" y="550032"/>
                        </a:cubicBezTo>
                        <a:cubicBezTo>
                          <a:pt x="479863" y="555708"/>
                          <a:pt x="479863" y="560867"/>
                          <a:pt x="475219" y="566027"/>
                        </a:cubicBezTo>
                        <a:cubicBezTo>
                          <a:pt x="466964" y="576347"/>
                          <a:pt x="458708" y="587182"/>
                          <a:pt x="450968" y="597502"/>
                        </a:cubicBezTo>
                        <a:cubicBezTo>
                          <a:pt x="447357" y="602146"/>
                          <a:pt x="443745" y="603694"/>
                          <a:pt x="437553" y="601629"/>
                        </a:cubicBezTo>
                        <a:cubicBezTo>
                          <a:pt x="414850" y="594406"/>
                          <a:pt x="391631" y="589246"/>
                          <a:pt x="373056" y="573251"/>
                        </a:cubicBezTo>
                        <a:cubicBezTo>
                          <a:pt x="367896" y="568607"/>
                          <a:pt x="363768" y="568607"/>
                          <a:pt x="360156" y="575315"/>
                        </a:cubicBezTo>
                        <a:cubicBezTo>
                          <a:pt x="347257" y="596470"/>
                          <a:pt x="334358" y="617109"/>
                          <a:pt x="323522" y="638780"/>
                        </a:cubicBezTo>
                        <a:cubicBezTo>
                          <a:pt x="319910" y="646004"/>
                          <a:pt x="320942" y="650131"/>
                          <a:pt x="328166" y="652711"/>
                        </a:cubicBezTo>
                        <a:cubicBezTo>
                          <a:pt x="346225" y="659419"/>
                          <a:pt x="360672" y="672318"/>
                          <a:pt x="374088" y="685218"/>
                        </a:cubicBezTo>
                        <a:cubicBezTo>
                          <a:pt x="392147" y="702245"/>
                          <a:pt x="391115" y="698117"/>
                          <a:pt x="380795" y="720820"/>
                        </a:cubicBezTo>
                        <a:cubicBezTo>
                          <a:pt x="377700" y="728044"/>
                          <a:pt x="374604" y="735268"/>
                          <a:pt x="372024" y="742492"/>
                        </a:cubicBezTo>
                        <a:cubicBezTo>
                          <a:pt x="369444" y="750747"/>
                          <a:pt x="364284" y="753327"/>
                          <a:pt x="355513" y="753327"/>
                        </a:cubicBezTo>
                        <a:cubicBezTo>
                          <a:pt x="333326" y="752811"/>
                          <a:pt x="311655" y="753327"/>
                          <a:pt x="291015" y="743523"/>
                        </a:cubicBezTo>
                        <a:cubicBezTo>
                          <a:pt x="282760" y="739396"/>
                          <a:pt x="279148" y="742492"/>
                          <a:pt x="276568" y="751263"/>
                        </a:cubicBezTo>
                        <a:cubicBezTo>
                          <a:pt x="269860" y="773450"/>
                          <a:pt x="264185" y="796153"/>
                          <a:pt x="258509" y="818340"/>
                        </a:cubicBezTo>
                        <a:cubicBezTo>
                          <a:pt x="256445" y="827628"/>
                          <a:pt x="259025" y="831239"/>
                          <a:pt x="267796" y="831756"/>
                        </a:cubicBezTo>
                        <a:cubicBezTo>
                          <a:pt x="291015" y="833819"/>
                          <a:pt x="310623" y="846719"/>
                          <a:pt x="330746" y="857038"/>
                        </a:cubicBezTo>
                        <a:cubicBezTo>
                          <a:pt x="335905" y="859618"/>
                          <a:pt x="338485" y="863230"/>
                          <a:pt x="337453" y="869422"/>
                        </a:cubicBezTo>
                        <a:cubicBezTo>
                          <a:pt x="335389" y="881805"/>
                          <a:pt x="333842" y="894189"/>
                          <a:pt x="332810" y="906572"/>
                        </a:cubicBezTo>
                        <a:cubicBezTo>
                          <a:pt x="331778" y="915344"/>
                          <a:pt x="328166" y="919988"/>
                          <a:pt x="318878" y="922052"/>
                        </a:cubicBezTo>
                        <a:cubicBezTo>
                          <a:pt x="298239" y="925664"/>
                          <a:pt x="278116" y="932887"/>
                          <a:pt x="256445" y="929275"/>
                        </a:cubicBezTo>
                        <a:cubicBezTo>
                          <a:pt x="246125" y="927211"/>
                          <a:pt x="243029" y="932371"/>
                          <a:pt x="242514" y="942175"/>
                        </a:cubicBezTo>
                        <a:cubicBezTo>
                          <a:pt x="241482" y="963846"/>
                          <a:pt x="241482" y="985001"/>
                          <a:pt x="242514" y="1006672"/>
                        </a:cubicBezTo>
                        <a:cubicBezTo>
                          <a:pt x="243029" y="1018023"/>
                          <a:pt x="247157" y="1022667"/>
                          <a:pt x="257993" y="1020603"/>
                        </a:cubicBezTo>
                        <a:cubicBezTo>
                          <a:pt x="280180" y="1016475"/>
                          <a:pt x="300303" y="1024731"/>
                          <a:pt x="321458" y="1028343"/>
                        </a:cubicBezTo>
                        <a:cubicBezTo>
                          <a:pt x="327650" y="1029375"/>
                          <a:pt x="331262" y="1032987"/>
                          <a:pt x="331778" y="1039694"/>
                        </a:cubicBezTo>
                        <a:cubicBezTo>
                          <a:pt x="333326" y="1052594"/>
                          <a:pt x="334358" y="1065493"/>
                          <a:pt x="336937" y="1077877"/>
                        </a:cubicBezTo>
                        <a:cubicBezTo>
                          <a:pt x="338485" y="1085617"/>
                          <a:pt x="335905" y="1089744"/>
                          <a:pt x="329198" y="1093356"/>
                        </a:cubicBezTo>
                        <a:cubicBezTo>
                          <a:pt x="309075" y="1103676"/>
                          <a:pt x="289467" y="1115543"/>
                          <a:pt x="265733" y="1117607"/>
                        </a:cubicBezTo>
                        <a:cubicBezTo>
                          <a:pt x="257993" y="1118123"/>
                          <a:pt x="255929" y="1122251"/>
                          <a:pt x="257993" y="1129990"/>
                        </a:cubicBezTo>
                        <a:cubicBezTo>
                          <a:pt x="263669" y="1153209"/>
                          <a:pt x="269344" y="1175913"/>
                          <a:pt x="276568" y="1198615"/>
                        </a:cubicBezTo>
                        <a:cubicBezTo>
                          <a:pt x="279148" y="1207903"/>
                          <a:pt x="283276" y="1209451"/>
                          <a:pt x="291531" y="1205839"/>
                        </a:cubicBezTo>
                        <a:cubicBezTo>
                          <a:pt x="308559" y="1198100"/>
                          <a:pt x="327134" y="1196035"/>
                          <a:pt x="345709" y="1196035"/>
                        </a:cubicBezTo>
                        <a:cubicBezTo>
                          <a:pt x="371508" y="1196035"/>
                          <a:pt x="366348" y="1193456"/>
                          <a:pt x="375636" y="1216675"/>
                        </a:cubicBezTo>
                        <a:cubicBezTo>
                          <a:pt x="378216" y="1223382"/>
                          <a:pt x="380795" y="1230606"/>
                          <a:pt x="384407" y="1236798"/>
                        </a:cubicBezTo>
                        <a:cubicBezTo>
                          <a:pt x="389051" y="1245569"/>
                          <a:pt x="386987" y="1251761"/>
                          <a:pt x="379764" y="1257953"/>
                        </a:cubicBezTo>
                        <a:cubicBezTo>
                          <a:pt x="363252" y="1272400"/>
                          <a:pt x="348289" y="1288396"/>
                          <a:pt x="327134" y="1296651"/>
                        </a:cubicBezTo>
                        <a:cubicBezTo>
                          <a:pt x="319394" y="1299231"/>
                          <a:pt x="319394" y="1303875"/>
                          <a:pt x="322490" y="1310583"/>
                        </a:cubicBezTo>
                        <a:cubicBezTo>
                          <a:pt x="333842" y="1332254"/>
                          <a:pt x="346225" y="1353409"/>
                          <a:pt x="359124" y="1374048"/>
                        </a:cubicBezTo>
                        <a:cubicBezTo>
                          <a:pt x="362736" y="1379724"/>
                          <a:pt x="365832" y="1380755"/>
                          <a:pt x="370992" y="1376628"/>
                        </a:cubicBezTo>
                        <a:cubicBezTo>
                          <a:pt x="389051" y="1361148"/>
                          <a:pt x="412270" y="1355988"/>
                          <a:pt x="433941" y="1348765"/>
                        </a:cubicBezTo>
                        <a:cubicBezTo>
                          <a:pt x="441165" y="1346185"/>
                          <a:pt x="445809" y="1347217"/>
                          <a:pt x="450452" y="1353925"/>
                        </a:cubicBezTo>
                        <a:cubicBezTo>
                          <a:pt x="457676" y="1364760"/>
                          <a:pt x="465932" y="1374564"/>
                          <a:pt x="474187" y="1384367"/>
                        </a:cubicBezTo>
                        <a:cubicBezTo>
                          <a:pt x="478315" y="1389527"/>
                          <a:pt x="478831" y="1393655"/>
                          <a:pt x="475219" y="1399331"/>
                        </a:cubicBezTo>
                        <a:cubicBezTo>
                          <a:pt x="462320" y="1417906"/>
                          <a:pt x="452516" y="1439061"/>
                          <a:pt x="432909" y="1452476"/>
                        </a:cubicBezTo>
                        <a:cubicBezTo>
                          <a:pt x="426201" y="1457120"/>
                          <a:pt x="425685" y="1461764"/>
                          <a:pt x="431877" y="1468471"/>
                        </a:cubicBezTo>
                        <a:cubicBezTo>
                          <a:pt x="447873" y="1486015"/>
                          <a:pt x="464384" y="1502526"/>
                          <a:pt x="481927" y="1518521"/>
                        </a:cubicBezTo>
                        <a:cubicBezTo>
                          <a:pt x="488119" y="1524197"/>
                          <a:pt x="493279" y="1524197"/>
                          <a:pt x="497922" y="1517489"/>
                        </a:cubicBezTo>
                        <a:cubicBezTo>
                          <a:pt x="510822" y="1498398"/>
                          <a:pt x="531461" y="1488595"/>
                          <a:pt x="550036" y="1475695"/>
                        </a:cubicBezTo>
                        <a:cubicBezTo>
                          <a:pt x="556228" y="1471568"/>
                          <a:pt x="561388" y="1471568"/>
                          <a:pt x="567063" y="1476211"/>
                        </a:cubicBezTo>
                        <a:cubicBezTo>
                          <a:pt x="576867" y="1483951"/>
                          <a:pt x="586670" y="1491690"/>
                          <a:pt x="596474" y="1498914"/>
                        </a:cubicBezTo>
                        <a:cubicBezTo>
                          <a:pt x="602666" y="1503558"/>
                          <a:pt x="604214" y="1508202"/>
                          <a:pt x="601634" y="1515426"/>
                        </a:cubicBezTo>
                        <a:cubicBezTo>
                          <a:pt x="594926" y="1537097"/>
                          <a:pt x="589250" y="1559284"/>
                          <a:pt x="574287" y="1577343"/>
                        </a:cubicBezTo>
                        <a:cubicBezTo>
                          <a:pt x="569127" y="1583018"/>
                          <a:pt x="569643" y="1587146"/>
                          <a:pt x="576867" y="1591274"/>
                        </a:cubicBezTo>
                        <a:cubicBezTo>
                          <a:pt x="597506" y="1603658"/>
                          <a:pt x="618145" y="1616041"/>
                          <a:pt x="639300" y="1627393"/>
                        </a:cubicBezTo>
                        <a:cubicBezTo>
                          <a:pt x="647040" y="1631520"/>
                          <a:pt x="651168" y="1629973"/>
                          <a:pt x="653747" y="1622233"/>
                        </a:cubicBezTo>
                        <a:cubicBezTo>
                          <a:pt x="662003" y="1600562"/>
                          <a:pt x="678514" y="1585598"/>
                          <a:pt x="693478" y="1568571"/>
                        </a:cubicBezTo>
                        <a:cubicBezTo>
                          <a:pt x="699153" y="1562379"/>
                          <a:pt x="704313" y="1561864"/>
                          <a:pt x="711537" y="1564959"/>
                        </a:cubicBezTo>
                        <a:cubicBezTo>
                          <a:pt x="721856" y="1570119"/>
                          <a:pt x="732692" y="1574247"/>
                          <a:pt x="743528" y="1578375"/>
                        </a:cubicBezTo>
                        <a:cubicBezTo>
                          <a:pt x="751267" y="1580955"/>
                          <a:pt x="753847" y="1585598"/>
                          <a:pt x="753847" y="1593854"/>
                        </a:cubicBezTo>
                        <a:cubicBezTo>
                          <a:pt x="753331" y="1616041"/>
                          <a:pt x="753847" y="1637712"/>
                          <a:pt x="744044" y="1658351"/>
                        </a:cubicBezTo>
                        <a:cubicBezTo>
                          <a:pt x="739916" y="1667123"/>
                          <a:pt x="743012" y="1671251"/>
                          <a:pt x="752299" y="1673831"/>
                        </a:cubicBezTo>
                        <a:cubicBezTo>
                          <a:pt x="773970" y="1680538"/>
                          <a:pt x="796157" y="1686214"/>
                          <a:pt x="818344" y="1691374"/>
                        </a:cubicBezTo>
                        <a:cubicBezTo>
                          <a:pt x="827116" y="1693438"/>
                          <a:pt x="831760" y="1692406"/>
                          <a:pt x="832276" y="1682602"/>
                        </a:cubicBezTo>
                        <a:cubicBezTo>
                          <a:pt x="834340" y="1659383"/>
                          <a:pt x="846723" y="1639776"/>
                          <a:pt x="857043" y="1619653"/>
                        </a:cubicBezTo>
                        <a:cubicBezTo>
                          <a:pt x="859622" y="1614493"/>
                          <a:pt x="862718" y="1611397"/>
                          <a:pt x="868910" y="1612429"/>
                        </a:cubicBezTo>
                        <a:cubicBezTo>
                          <a:pt x="881809" y="1614493"/>
                          <a:pt x="895225" y="1616041"/>
                          <a:pt x="908640" y="1617589"/>
                        </a:cubicBezTo>
                        <a:cubicBezTo>
                          <a:pt x="916896" y="1618621"/>
                          <a:pt x="920508" y="1622749"/>
                          <a:pt x="922056" y="1630488"/>
                        </a:cubicBezTo>
                        <a:cubicBezTo>
                          <a:pt x="925668" y="1651128"/>
                          <a:pt x="933407" y="1671251"/>
                          <a:pt x="929279" y="1692922"/>
                        </a:cubicBezTo>
                        <a:cubicBezTo>
                          <a:pt x="927215" y="1703757"/>
                          <a:pt x="932375" y="1706853"/>
                          <a:pt x="942695" y="1707369"/>
                        </a:cubicBezTo>
                        <a:cubicBezTo>
                          <a:pt x="964366" y="1708401"/>
                          <a:pt x="985521" y="1708401"/>
                          <a:pt x="1007192" y="1707369"/>
                        </a:cubicBezTo>
                        <a:cubicBezTo>
                          <a:pt x="1018028" y="1706853"/>
                          <a:pt x="1022155" y="1702725"/>
                          <a:pt x="1020607" y="1692406"/>
                        </a:cubicBezTo>
                        <a:cubicBezTo>
                          <a:pt x="1016480" y="1670219"/>
                          <a:pt x="1024219" y="1650096"/>
                          <a:pt x="1028347" y="1628941"/>
                        </a:cubicBezTo>
                        <a:cubicBezTo>
                          <a:pt x="1029379" y="1621717"/>
                          <a:pt x="1033507" y="1618621"/>
                          <a:pt x="1040215" y="1617589"/>
                        </a:cubicBezTo>
                        <a:cubicBezTo>
                          <a:pt x="1053114" y="1616041"/>
                          <a:pt x="1066013" y="1615009"/>
                          <a:pt x="1078397" y="1612429"/>
                        </a:cubicBezTo>
                        <a:cubicBezTo>
                          <a:pt x="1085621" y="1611397"/>
                          <a:pt x="1089748" y="1613461"/>
                          <a:pt x="1092844" y="1619653"/>
                        </a:cubicBezTo>
                        <a:cubicBezTo>
                          <a:pt x="1102648" y="1639776"/>
                          <a:pt x="1115031" y="1658351"/>
                          <a:pt x="1117095" y="1681570"/>
                        </a:cubicBezTo>
                        <a:cubicBezTo>
                          <a:pt x="1118127" y="1690342"/>
                          <a:pt x="1121739" y="1692922"/>
                          <a:pt x="1130511" y="1690858"/>
                        </a:cubicBezTo>
                        <a:cubicBezTo>
                          <a:pt x="1152698" y="1685698"/>
                          <a:pt x="1174885" y="1680022"/>
                          <a:pt x="1196556" y="1673315"/>
                        </a:cubicBezTo>
                        <a:cubicBezTo>
                          <a:pt x="1206359" y="1670219"/>
                          <a:pt x="1209455" y="1666607"/>
                          <a:pt x="1204811" y="1656803"/>
                        </a:cubicBezTo>
                        <a:cubicBezTo>
                          <a:pt x="1200168" y="1643904"/>
                          <a:pt x="1196556" y="1627393"/>
                          <a:pt x="1198104" y="161397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15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43" name="Freeform: Shape 54">
                    <a:extLst>
                      <a:ext uri="{FF2B5EF4-FFF2-40B4-BE49-F238E27FC236}">
                        <a16:creationId xmlns:a16="http://schemas.microsoft.com/office/drawing/2014/main" id="{F21886C9-81CF-4B3D-9600-1FA94B09C15E}"/>
                      </a:ext>
                    </a:extLst>
                  </p:cNvPr>
                  <p:cNvSpPr/>
                  <p:nvPr/>
                </p:nvSpPr>
                <p:spPr>
                  <a:xfrm>
                    <a:off x="306264" y="596604"/>
                    <a:ext cx="237705" cy="236465"/>
                  </a:xfrm>
                  <a:custGeom>
                    <a:avLst/>
                    <a:gdLst>
                      <a:gd name="connsiteX0" fmla="*/ 185362 w 237706"/>
                      <a:gd name="connsiteY0" fmla="*/ 130458 h 236466"/>
                      <a:gd name="connsiteX1" fmla="*/ 237706 w 237706"/>
                      <a:gd name="connsiteY1" fmla="*/ 130458 h 236466"/>
                      <a:gd name="connsiteX2" fmla="*/ 234128 w 237706"/>
                      <a:gd name="connsiteY2" fmla="*/ 154126 h 236466"/>
                      <a:gd name="connsiteX3" fmla="*/ 165835 w 237706"/>
                      <a:gd name="connsiteY3" fmla="*/ 229449 h 236466"/>
                      <a:gd name="connsiteX4" fmla="*/ 131078 w 237706"/>
                      <a:gd name="connsiteY4" fmla="*/ 236466 h 236466"/>
                      <a:gd name="connsiteX5" fmla="*/ 131078 w 237706"/>
                      <a:gd name="connsiteY5" fmla="*/ 186008 h 236466"/>
                      <a:gd name="connsiteX6" fmla="*/ 146195 w 237706"/>
                      <a:gd name="connsiteY6" fmla="*/ 182956 h 236466"/>
                      <a:gd name="connsiteX7" fmla="*/ 177100 w 237706"/>
                      <a:gd name="connsiteY7" fmla="*/ 157507 h 236466"/>
                      <a:gd name="connsiteX8" fmla="*/ 0 w 237706"/>
                      <a:gd name="connsiteY8" fmla="*/ 130458 h 236466"/>
                      <a:gd name="connsiteX9" fmla="*/ 52344 w 237706"/>
                      <a:gd name="connsiteY9" fmla="*/ 130458 h 236466"/>
                      <a:gd name="connsiteX10" fmla="*/ 60606 w 237706"/>
                      <a:gd name="connsiteY10" fmla="*/ 157507 h 236466"/>
                      <a:gd name="connsiteX11" fmla="*/ 91511 w 237706"/>
                      <a:gd name="connsiteY11" fmla="*/ 182956 h 236466"/>
                      <a:gd name="connsiteX12" fmla="*/ 106628 w 237706"/>
                      <a:gd name="connsiteY12" fmla="*/ 186008 h 236466"/>
                      <a:gd name="connsiteX13" fmla="*/ 106628 w 237706"/>
                      <a:gd name="connsiteY13" fmla="*/ 236466 h 236466"/>
                      <a:gd name="connsiteX14" fmla="*/ 71871 w 237706"/>
                      <a:gd name="connsiteY14" fmla="*/ 229449 h 236466"/>
                      <a:gd name="connsiteX15" fmla="*/ 3579 w 237706"/>
                      <a:gd name="connsiteY15" fmla="*/ 154126 h 236466"/>
                      <a:gd name="connsiteX16" fmla="*/ 131078 w 237706"/>
                      <a:gd name="connsiteY16" fmla="*/ 0 h 236466"/>
                      <a:gd name="connsiteX17" fmla="*/ 165835 w 237706"/>
                      <a:gd name="connsiteY17" fmla="*/ 7017 h 236466"/>
                      <a:gd name="connsiteX18" fmla="*/ 234128 w 237706"/>
                      <a:gd name="connsiteY18" fmla="*/ 82340 h 236466"/>
                      <a:gd name="connsiteX19" fmla="*/ 237706 w 237706"/>
                      <a:gd name="connsiteY19" fmla="*/ 106008 h 236466"/>
                      <a:gd name="connsiteX20" fmla="*/ 185362 w 237706"/>
                      <a:gd name="connsiteY20" fmla="*/ 106008 h 236466"/>
                      <a:gd name="connsiteX21" fmla="*/ 177100 w 237706"/>
                      <a:gd name="connsiteY21" fmla="*/ 78960 h 236466"/>
                      <a:gd name="connsiteX22" fmla="*/ 146195 w 237706"/>
                      <a:gd name="connsiteY22" fmla="*/ 53510 h 236466"/>
                      <a:gd name="connsiteX23" fmla="*/ 131078 w 237706"/>
                      <a:gd name="connsiteY23" fmla="*/ 50458 h 236466"/>
                      <a:gd name="connsiteX24" fmla="*/ 106628 w 237706"/>
                      <a:gd name="connsiteY24" fmla="*/ 0 h 236466"/>
                      <a:gd name="connsiteX25" fmla="*/ 106628 w 237706"/>
                      <a:gd name="connsiteY25" fmla="*/ 50458 h 236466"/>
                      <a:gd name="connsiteX26" fmla="*/ 91511 w 237706"/>
                      <a:gd name="connsiteY26" fmla="*/ 53510 h 236466"/>
                      <a:gd name="connsiteX27" fmla="*/ 60606 w 237706"/>
                      <a:gd name="connsiteY27" fmla="*/ 78960 h 236466"/>
                      <a:gd name="connsiteX28" fmla="*/ 52344 w 237706"/>
                      <a:gd name="connsiteY28" fmla="*/ 106008 h 236466"/>
                      <a:gd name="connsiteX29" fmla="*/ 0 w 237706"/>
                      <a:gd name="connsiteY29" fmla="*/ 106008 h 236466"/>
                      <a:gd name="connsiteX30" fmla="*/ 3579 w 237706"/>
                      <a:gd name="connsiteY30" fmla="*/ 82340 h 236466"/>
                      <a:gd name="connsiteX31" fmla="*/ 71871 w 237706"/>
                      <a:gd name="connsiteY31" fmla="*/ 7017 h 236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237706" h="236466">
                        <a:moveTo>
                          <a:pt x="185362" y="130458"/>
                        </a:moveTo>
                        <a:lnTo>
                          <a:pt x="237706" y="130458"/>
                        </a:lnTo>
                        <a:lnTo>
                          <a:pt x="234128" y="154126"/>
                        </a:lnTo>
                        <a:cubicBezTo>
                          <a:pt x="223548" y="188141"/>
                          <a:pt x="198326" y="215706"/>
                          <a:pt x="165835" y="229449"/>
                        </a:cubicBezTo>
                        <a:lnTo>
                          <a:pt x="131078" y="236466"/>
                        </a:lnTo>
                        <a:lnTo>
                          <a:pt x="131078" y="186008"/>
                        </a:lnTo>
                        <a:lnTo>
                          <a:pt x="146195" y="182956"/>
                        </a:lnTo>
                        <a:cubicBezTo>
                          <a:pt x="158800" y="177624"/>
                          <a:pt x="169526" y="168717"/>
                          <a:pt x="177100" y="157507"/>
                        </a:cubicBezTo>
                        <a:close/>
                        <a:moveTo>
                          <a:pt x="0" y="130458"/>
                        </a:moveTo>
                        <a:lnTo>
                          <a:pt x="52344" y="130458"/>
                        </a:lnTo>
                        <a:lnTo>
                          <a:pt x="60606" y="157507"/>
                        </a:lnTo>
                        <a:cubicBezTo>
                          <a:pt x="68180" y="168717"/>
                          <a:pt x="78906" y="177624"/>
                          <a:pt x="91511" y="182956"/>
                        </a:cubicBezTo>
                        <a:lnTo>
                          <a:pt x="106628" y="186008"/>
                        </a:lnTo>
                        <a:lnTo>
                          <a:pt x="106628" y="236466"/>
                        </a:lnTo>
                        <a:lnTo>
                          <a:pt x="71871" y="229449"/>
                        </a:lnTo>
                        <a:cubicBezTo>
                          <a:pt x="39380" y="215706"/>
                          <a:pt x="14159" y="188141"/>
                          <a:pt x="3579" y="154126"/>
                        </a:cubicBezTo>
                        <a:close/>
                        <a:moveTo>
                          <a:pt x="131078" y="0"/>
                        </a:moveTo>
                        <a:lnTo>
                          <a:pt x="165835" y="7017"/>
                        </a:lnTo>
                        <a:cubicBezTo>
                          <a:pt x="198326" y="20760"/>
                          <a:pt x="223548" y="48325"/>
                          <a:pt x="234128" y="82340"/>
                        </a:cubicBezTo>
                        <a:lnTo>
                          <a:pt x="237706" y="106008"/>
                        </a:lnTo>
                        <a:lnTo>
                          <a:pt x="185362" y="106008"/>
                        </a:lnTo>
                        <a:lnTo>
                          <a:pt x="177100" y="78960"/>
                        </a:lnTo>
                        <a:cubicBezTo>
                          <a:pt x="169526" y="67749"/>
                          <a:pt x="158800" y="58842"/>
                          <a:pt x="146195" y="53510"/>
                        </a:cubicBezTo>
                        <a:lnTo>
                          <a:pt x="131078" y="50458"/>
                        </a:lnTo>
                        <a:close/>
                        <a:moveTo>
                          <a:pt x="106628" y="0"/>
                        </a:moveTo>
                        <a:lnTo>
                          <a:pt x="106628" y="50458"/>
                        </a:lnTo>
                        <a:lnTo>
                          <a:pt x="91511" y="53510"/>
                        </a:lnTo>
                        <a:cubicBezTo>
                          <a:pt x="78906" y="58842"/>
                          <a:pt x="68180" y="67749"/>
                          <a:pt x="60606" y="78960"/>
                        </a:cubicBezTo>
                        <a:lnTo>
                          <a:pt x="52344" y="106008"/>
                        </a:lnTo>
                        <a:lnTo>
                          <a:pt x="0" y="106008"/>
                        </a:lnTo>
                        <a:lnTo>
                          <a:pt x="3579" y="82340"/>
                        </a:lnTo>
                        <a:cubicBezTo>
                          <a:pt x="14159" y="48325"/>
                          <a:pt x="39380" y="20760"/>
                          <a:pt x="71871" y="701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4" name="Oval 55">
                    <a:extLst>
                      <a:ext uri="{FF2B5EF4-FFF2-40B4-BE49-F238E27FC236}">
                        <a16:creationId xmlns:a16="http://schemas.microsoft.com/office/drawing/2014/main" id="{AE8F286D-8282-4F5D-840C-E872E8F9360F}"/>
                      </a:ext>
                    </a:extLst>
                  </p:cNvPr>
                  <p:cNvSpPr/>
                  <p:nvPr/>
                </p:nvSpPr>
                <p:spPr>
                  <a:xfrm>
                    <a:off x="385558" y="675280"/>
                    <a:ext cx="79122" cy="79122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28" name="Rectangle: Top Corners Rounded 39">
                  <a:extLst>
                    <a:ext uri="{FF2B5EF4-FFF2-40B4-BE49-F238E27FC236}">
                      <a16:creationId xmlns:a16="http://schemas.microsoft.com/office/drawing/2014/main" id="{0C44E715-0BB5-486B-8C9C-4DCB4FBEF47E}"/>
                    </a:ext>
                  </a:extLst>
                </p:cNvPr>
                <p:cNvSpPr/>
                <p:nvPr/>
              </p:nvSpPr>
              <p:spPr>
                <a:xfrm>
                  <a:off x="2939995" y="2950076"/>
                  <a:ext cx="1618488" cy="25603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29" name="Group 40">
                  <a:extLst>
                    <a:ext uri="{FF2B5EF4-FFF2-40B4-BE49-F238E27FC236}">
                      <a16:creationId xmlns:a16="http://schemas.microsoft.com/office/drawing/2014/main" id="{65E7078B-039D-4BFF-86D2-CD2A87602300}"/>
                    </a:ext>
                  </a:extLst>
                </p:cNvPr>
                <p:cNvGrpSpPr/>
                <p:nvPr/>
              </p:nvGrpSpPr>
              <p:grpSpPr>
                <a:xfrm rot="1056235">
                  <a:off x="3546587" y="1602585"/>
                  <a:ext cx="391039" cy="1171393"/>
                  <a:chOff x="391499" y="630207"/>
                  <a:chExt cx="531845" cy="1593193"/>
                </a:xfrm>
              </p:grpSpPr>
              <p:sp>
                <p:nvSpPr>
                  <p:cNvPr id="339" name="Rectangle: Rounded Corners 50">
                    <a:extLst>
                      <a:ext uri="{FF2B5EF4-FFF2-40B4-BE49-F238E27FC236}">
                        <a16:creationId xmlns:a16="http://schemas.microsoft.com/office/drawing/2014/main" id="{17EC0F38-F779-449E-819C-8C1B3514172E}"/>
                      </a:ext>
                    </a:extLst>
                  </p:cNvPr>
                  <p:cNvSpPr/>
                  <p:nvPr/>
                </p:nvSpPr>
                <p:spPr>
                  <a:xfrm rot="20495611">
                    <a:off x="400452" y="630207"/>
                    <a:ext cx="522892" cy="1539138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accent2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0" name="Rectangle: Rounded Corners 51">
                    <a:extLst>
                      <a:ext uri="{FF2B5EF4-FFF2-40B4-BE49-F238E27FC236}">
                        <a16:creationId xmlns:a16="http://schemas.microsoft.com/office/drawing/2014/main" id="{D5746579-5063-4454-8A7C-D39D47A90887}"/>
                      </a:ext>
                    </a:extLst>
                  </p:cNvPr>
                  <p:cNvSpPr/>
                  <p:nvPr/>
                </p:nvSpPr>
                <p:spPr>
                  <a:xfrm rot="20495611">
                    <a:off x="391499" y="684262"/>
                    <a:ext cx="191607" cy="1539138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30" name="Oval 41">
                  <a:extLst>
                    <a:ext uri="{FF2B5EF4-FFF2-40B4-BE49-F238E27FC236}">
                      <a16:creationId xmlns:a16="http://schemas.microsoft.com/office/drawing/2014/main" id="{3D52CCD8-CFEB-4329-8BE2-F7667AC46040}"/>
                    </a:ext>
                  </a:extLst>
                </p:cNvPr>
                <p:cNvSpPr/>
                <p:nvPr/>
              </p:nvSpPr>
              <p:spPr>
                <a:xfrm>
                  <a:off x="3460460" y="1374042"/>
                  <a:ext cx="525968" cy="525968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Freeform: Shape 42">
                  <a:extLst>
                    <a:ext uri="{FF2B5EF4-FFF2-40B4-BE49-F238E27FC236}">
                      <a16:creationId xmlns:a16="http://schemas.microsoft.com/office/drawing/2014/main" id="{B55CD119-F97B-42D4-985C-900F5297C291}"/>
                    </a:ext>
                  </a:extLst>
                </p:cNvPr>
                <p:cNvSpPr/>
                <p:nvPr/>
              </p:nvSpPr>
              <p:spPr>
                <a:xfrm>
                  <a:off x="3517185" y="1430767"/>
                  <a:ext cx="412519" cy="412519"/>
                </a:xfrm>
                <a:custGeom>
                  <a:avLst/>
                  <a:gdLst>
                    <a:gd name="connsiteX0" fmla="*/ 977265 w 1950394"/>
                    <a:gd name="connsiteY0" fmla="*/ 1954006 h 1950394"/>
                    <a:gd name="connsiteX1" fmla="*/ 4 w 1950394"/>
                    <a:gd name="connsiteY1" fmla="*/ 977261 h 1950394"/>
                    <a:gd name="connsiteX2" fmla="*/ 976749 w 1950394"/>
                    <a:gd name="connsiteY2" fmla="*/ 0 h 1950394"/>
                    <a:gd name="connsiteX3" fmla="*/ 1953494 w 1950394"/>
                    <a:gd name="connsiteY3" fmla="*/ 976229 h 1950394"/>
                    <a:gd name="connsiteX4" fmla="*/ 977265 w 1950394"/>
                    <a:gd name="connsiteY4" fmla="*/ 1954006 h 1950394"/>
                    <a:gd name="connsiteX5" fmla="*/ 1198104 w 1950394"/>
                    <a:gd name="connsiteY5" fmla="*/ 1613977 h 1950394"/>
                    <a:gd name="connsiteX6" fmla="*/ 1221839 w 1950394"/>
                    <a:gd name="connsiteY6" fmla="*/ 1574763 h 1950394"/>
                    <a:gd name="connsiteX7" fmla="*/ 1240930 w 1950394"/>
                    <a:gd name="connsiteY7" fmla="*/ 1566507 h 1950394"/>
                    <a:gd name="connsiteX8" fmla="*/ 1257957 w 1950394"/>
                    <a:gd name="connsiteY8" fmla="*/ 1569603 h 1950394"/>
                    <a:gd name="connsiteX9" fmla="*/ 1298203 w 1950394"/>
                    <a:gd name="connsiteY9" fmla="*/ 1624297 h 1950394"/>
                    <a:gd name="connsiteX10" fmla="*/ 1311619 w 1950394"/>
                    <a:gd name="connsiteY10" fmla="*/ 1629456 h 1950394"/>
                    <a:gd name="connsiteX11" fmla="*/ 1375084 w 1950394"/>
                    <a:gd name="connsiteY11" fmla="*/ 1592822 h 1950394"/>
                    <a:gd name="connsiteX12" fmla="*/ 1377148 w 1950394"/>
                    <a:gd name="connsiteY12" fmla="*/ 1578891 h 1950394"/>
                    <a:gd name="connsiteX13" fmla="*/ 1349285 w 1950394"/>
                    <a:gd name="connsiteY13" fmla="*/ 1515426 h 1950394"/>
                    <a:gd name="connsiteX14" fmla="*/ 1353413 w 1950394"/>
                    <a:gd name="connsiteY14" fmla="*/ 1502010 h 1950394"/>
                    <a:gd name="connsiteX15" fmla="*/ 1385919 w 1950394"/>
                    <a:gd name="connsiteY15" fmla="*/ 1476727 h 1950394"/>
                    <a:gd name="connsiteX16" fmla="*/ 1400883 w 1950394"/>
                    <a:gd name="connsiteY16" fmla="*/ 1476727 h 1950394"/>
                    <a:gd name="connsiteX17" fmla="*/ 1452996 w 1950394"/>
                    <a:gd name="connsiteY17" fmla="*/ 1518005 h 1950394"/>
                    <a:gd name="connsiteX18" fmla="*/ 1470024 w 1950394"/>
                    <a:gd name="connsiteY18" fmla="*/ 1519553 h 1950394"/>
                    <a:gd name="connsiteX19" fmla="*/ 1519041 w 1950394"/>
                    <a:gd name="connsiteY19" fmla="*/ 1470535 h 1950394"/>
                    <a:gd name="connsiteX20" fmla="*/ 1518010 w 1950394"/>
                    <a:gd name="connsiteY20" fmla="*/ 1453508 h 1950394"/>
                    <a:gd name="connsiteX21" fmla="*/ 1475699 w 1950394"/>
                    <a:gd name="connsiteY21" fmla="*/ 1400363 h 1950394"/>
                    <a:gd name="connsiteX22" fmla="*/ 1476215 w 1950394"/>
                    <a:gd name="connsiteY22" fmla="*/ 1386431 h 1950394"/>
                    <a:gd name="connsiteX23" fmla="*/ 1501498 w 1950394"/>
                    <a:gd name="connsiteY23" fmla="*/ 1353925 h 1950394"/>
                    <a:gd name="connsiteX24" fmla="*/ 1515946 w 1950394"/>
                    <a:gd name="connsiteY24" fmla="*/ 1349797 h 1950394"/>
                    <a:gd name="connsiteX25" fmla="*/ 1579411 w 1950394"/>
                    <a:gd name="connsiteY25" fmla="*/ 1377660 h 1950394"/>
                    <a:gd name="connsiteX26" fmla="*/ 1592310 w 1950394"/>
                    <a:gd name="connsiteY26" fmla="*/ 1375596 h 1950394"/>
                    <a:gd name="connsiteX27" fmla="*/ 1628945 w 1950394"/>
                    <a:gd name="connsiteY27" fmla="*/ 1312130 h 1950394"/>
                    <a:gd name="connsiteX28" fmla="*/ 1623785 w 1950394"/>
                    <a:gd name="connsiteY28" fmla="*/ 1298199 h 1950394"/>
                    <a:gd name="connsiteX29" fmla="*/ 1577863 w 1950394"/>
                    <a:gd name="connsiteY29" fmla="*/ 1265692 h 1950394"/>
                    <a:gd name="connsiteX30" fmla="*/ 1571155 w 1950394"/>
                    <a:gd name="connsiteY30" fmla="*/ 1230090 h 1950394"/>
                    <a:gd name="connsiteX31" fmla="*/ 1579927 w 1950394"/>
                    <a:gd name="connsiteY31" fmla="*/ 1208419 h 1950394"/>
                    <a:gd name="connsiteX32" fmla="*/ 1596438 w 1950394"/>
                    <a:gd name="connsiteY32" fmla="*/ 1197583 h 1950394"/>
                    <a:gd name="connsiteX33" fmla="*/ 1660935 w 1950394"/>
                    <a:gd name="connsiteY33" fmla="*/ 1207387 h 1950394"/>
                    <a:gd name="connsiteX34" fmla="*/ 1675383 w 1950394"/>
                    <a:gd name="connsiteY34" fmla="*/ 1201195 h 1950394"/>
                    <a:gd name="connsiteX35" fmla="*/ 1693442 w 1950394"/>
                    <a:gd name="connsiteY35" fmla="*/ 1132570 h 1950394"/>
                    <a:gd name="connsiteX36" fmla="*/ 1684154 w 1950394"/>
                    <a:gd name="connsiteY36" fmla="*/ 1119155 h 1950394"/>
                    <a:gd name="connsiteX37" fmla="*/ 1621205 w 1950394"/>
                    <a:gd name="connsiteY37" fmla="*/ 1093872 h 1950394"/>
                    <a:gd name="connsiteX38" fmla="*/ 1614497 w 1950394"/>
                    <a:gd name="connsiteY38" fmla="*/ 1083037 h 1950394"/>
                    <a:gd name="connsiteX39" fmla="*/ 1620173 w 1950394"/>
                    <a:gd name="connsiteY39" fmla="*/ 1042274 h 1950394"/>
                    <a:gd name="connsiteX40" fmla="*/ 1632557 w 1950394"/>
                    <a:gd name="connsiteY40" fmla="*/ 1029891 h 1950394"/>
                    <a:gd name="connsiteX41" fmla="*/ 1696022 w 1950394"/>
                    <a:gd name="connsiteY41" fmla="*/ 1022667 h 1950394"/>
                    <a:gd name="connsiteX42" fmla="*/ 1709437 w 1950394"/>
                    <a:gd name="connsiteY42" fmla="*/ 1010800 h 1950394"/>
                    <a:gd name="connsiteX43" fmla="*/ 1709437 w 1950394"/>
                    <a:gd name="connsiteY43" fmla="*/ 943723 h 1950394"/>
                    <a:gd name="connsiteX44" fmla="*/ 1694990 w 1950394"/>
                    <a:gd name="connsiteY44" fmla="*/ 931339 h 1950394"/>
                    <a:gd name="connsiteX45" fmla="*/ 1650616 w 1950394"/>
                    <a:gd name="connsiteY45" fmla="*/ 928243 h 1950394"/>
                    <a:gd name="connsiteX46" fmla="*/ 1618109 w 1950394"/>
                    <a:gd name="connsiteY46" fmla="*/ 892125 h 1950394"/>
                    <a:gd name="connsiteX47" fmla="*/ 1615013 w 1950394"/>
                    <a:gd name="connsiteY47" fmla="*/ 874582 h 1950394"/>
                    <a:gd name="connsiteX48" fmla="*/ 1622753 w 1950394"/>
                    <a:gd name="connsiteY48" fmla="*/ 859102 h 1950394"/>
                    <a:gd name="connsiteX49" fmla="*/ 1684670 w 1950394"/>
                    <a:gd name="connsiteY49" fmla="*/ 834851 h 1950394"/>
                    <a:gd name="connsiteX50" fmla="*/ 1693442 w 1950394"/>
                    <a:gd name="connsiteY50" fmla="*/ 821952 h 1950394"/>
                    <a:gd name="connsiteX51" fmla="*/ 1674867 w 1950394"/>
                    <a:gd name="connsiteY51" fmla="*/ 753327 h 1950394"/>
                    <a:gd name="connsiteX52" fmla="*/ 1659903 w 1950394"/>
                    <a:gd name="connsiteY52" fmla="*/ 746619 h 1950394"/>
                    <a:gd name="connsiteX53" fmla="*/ 1594374 w 1950394"/>
                    <a:gd name="connsiteY53" fmla="*/ 756423 h 1950394"/>
                    <a:gd name="connsiteX54" fmla="*/ 1580443 w 1950394"/>
                    <a:gd name="connsiteY54" fmla="*/ 747651 h 1950394"/>
                    <a:gd name="connsiteX55" fmla="*/ 1565995 w 1950394"/>
                    <a:gd name="connsiteY55" fmla="*/ 713081 h 1950394"/>
                    <a:gd name="connsiteX56" fmla="*/ 1570123 w 1950394"/>
                    <a:gd name="connsiteY56" fmla="*/ 696054 h 1950394"/>
                    <a:gd name="connsiteX57" fmla="*/ 1623269 w 1950394"/>
                    <a:gd name="connsiteY57" fmla="*/ 656323 h 1950394"/>
                    <a:gd name="connsiteX58" fmla="*/ 1628429 w 1950394"/>
                    <a:gd name="connsiteY58" fmla="*/ 641876 h 1950394"/>
                    <a:gd name="connsiteX59" fmla="*/ 1592310 w 1950394"/>
                    <a:gd name="connsiteY59" fmla="*/ 579443 h 1950394"/>
                    <a:gd name="connsiteX60" fmla="*/ 1578379 w 1950394"/>
                    <a:gd name="connsiteY60" fmla="*/ 576863 h 1950394"/>
                    <a:gd name="connsiteX61" fmla="*/ 1532457 w 1950394"/>
                    <a:gd name="connsiteY61" fmla="*/ 599050 h 1950394"/>
                    <a:gd name="connsiteX62" fmla="*/ 1490147 w 1950394"/>
                    <a:gd name="connsiteY62" fmla="*/ 585118 h 1950394"/>
                    <a:gd name="connsiteX63" fmla="*/ 1477247 w 1950394"/>
                    <a:gd name="connsiteY63" fmla="*/ 569123 h 1950394"/>
                    <a:gd name="connsiteX64" fmla="*/ 1476731 w 1950394"/>
                    <a:gd name="connsiteY64" fmla="*/ 552096 h 1950394"/>
                    <a:gd name="connsiteX65" fmla="*/ 1518525 w 1950394"/>
                    <a:gd name="connsiteY65" fmla="*/ 499982 h 1950394"/>
                    <a:gd name="connsiteX66" fmla="*/ 1519557 w 1950394"/>
                    <a:gd name="connsiteY66" fmla="*/ 483987 h 1950394"/>
                    <a:gd name="connsiteX67" fmla="*/ 1470540 w 1950394"/>
                    <a:gd name="connsiteY67" fmla="*/ 434453 h 1950394"/>
                    <a:gd name="connsiteX68" fmla="*/ 1452480 w 1950394"/>
                    <a:gd name="connsiteY68" fmla="*/ 436001 h 1950394"/>
                    <a:gd name="connsiteX69" fmla="*/ 1418942 w 1950394"/>
                    <a:gd name="connsiteY69" fmla="*/ 465412 h 1950394"/>
                    <a:gd name="connsiteX70" fmla="*/ 1369408 w 1950394"/>
                    <a:gd name="connsiteY70" fmla="*/ 463348 h 1950394"/>
                    <a:gd name="connsiteX71" fmla="*/ 1354961 w 1950394"/>
                    <a:gd name="connsiteY71" fmla="*/ 452512 h 1950394"/>
                    <a:gd name="connsiteX72" fmla="*/ 1349801 w 1950394"/>
                    <a:gd name="connsiteY72" fmla="*/ 436001 h 1950394"/>
                    <a:gd name="connsiteX73" fmla="*/ 1377148 w 1950394"/>
                    <a:gd name="connsiteY73" fmla="*/ 374084 h 1950394"/>
                    <a:gd name="connsiteX74" fmla="*/ 1374052 w 1950394"/>
                    <a:gd name="connsiteY74" fmla="*/ 360152 h 1950394"/>
                    <a:gd name="connsiteX75" fmla="*/ 1312651 w 1950394"/>
                    <a:gd name="connsiteY75" fmla="*/ 324550 h 1950394"/>
                    <a:gd name="connsiteX76" fmla="*/ 1296655 w 1950394"/>
                    <a:gd name="connsiteY76" fmla="*/ 329193 h 1950394"/>
                    <a:gd name="connsiteX77" fmla="*/ 1256925 w 1950394"/>
                    <a:gd name="connsiteY77" fmla="*/ 382855 h 1950394"/>
                    <a:gd name="connsiteX78" fmla="*/ 1238866 w 1950394"/>
                    <a:gd name="connsiteY78" fmla="*/ 386467 h 1950394"/>
                    <a:gd name="connsiteX79" fmla="*/ 1206875 w 1950394"/>
                    <a:gd name="connsiteY79" fmla="*/ 373052 h 1950394"/>
                    <a:gd name="connsiteX80" fmla="*/ 1196556 w 1950394"/>
                    <a:gd name="connsiteY80" fmla="*/ 357572 h 1950394"/>
                    <a:gd name="connsiteX81" fmla="*/ 1206359 w 1950394"/>
                    <a:gd name="connsiteY81" fmla="*/ 293075 h 1950394"/>
                    <a:gd name="connsiteX82" fmla="*/ 1199652 w 1950394"/>
                    <a:gd name="connsiteY82" fmla="*/ 278112 h 1950394"/>
                    <a:gd name="connsiteX83" fmla="*/ 1131027 w 1950394"/>
                    <a:gd name="connsiteY83" fmla="*/ 259537 h 1950394"/>
                    <a:gd name="connsiteX84" fmla="*/ 1118127 w 1950394"/>
                    <a:gd name="connsiteY84" fmla="*/ 268308 h 1950394"/>
                    <a:gd name="connsiteX85" fmla="*/ 1093360 w 1950394"/>
                    <a:gd name="connsiteY85" fmla="*/ 331258 h 1950394"/>
                    <a:gd name="connsiteX86" fmla="*/ 1079945 w 1950394"/>
                    <a:gd name="connsiteY86" fmla="*/ 338481 h 1950394"/>
                    <a:gd name="connsiteX87" fmla="*/ 1042794 w 1950394"/>
                    <a:gd name="connsiteY87" fmla="*/ 333837 h 1950394"/>
                    <a:gd name="connsiteX88" fmla="*/ 1028347 w 1950394"/>
                    <a:gd name="connsiteY88" fmla="*/ 320422 h 1950394"/>
                    <a:gd name="connsiteX89" fmla="*/ 1021123 w 1950394"/>
                    <a:gd name="connsiteY89" fmla="*/ 257989 h 1950394"/>
                    <a:gd name="connsiteX90" fmla="*/ 1008740 w 1950394"/>
                    <a:gd name="connsiteY90" fmla="*/ 243541 h 1950394"/>
                    <a:gd name="connsiteX91" fmla="*/ 941663 w 1950394"/>
                    <a:gd name="connsiteY91" fmla="*/ 243541 h 1950394"/>
                    <a:gd name="connsiteX92" fmla="*/ 929795 w 1950394"/>
                    <a:gd name="connsiteY92" fmla="*/ 256957 h 1950394"/>
                    <a:gd name="connsiteX93" fmla="*/ 922572 w 1950394"/>
                    <a:gd name="connsiteY93" fmla="*/ 320422 h 1950394"/>
                    <a:gd name="connsiteX94" fmla="*/ 909156 w 1950394"/>
                    <a:gd name="connsiteY94" fmla="*/ 333321 h 1950394"/>
                    <a:gd name="connsiteX95" fmla="*/ 872006 w 1950394"/>
                    <a:gd name="connsiteY95" fmla="*/ 337965 h 1950394"/>
                    <a:gd name="connsiteX96" fmla="*/ 857559 w 1950394"/>
                    <a:gd name="connsiteY96" fmla="*/ 330226 h 1950394"/>
                    <a:gd name="connsiteX97" fmla="*/ 833308 w 1950394"/>
                    <a:gd name="connsiteY97" fmla="*/ 268308 h 1950394"/>
                    <a:gd name="connsiteX98" fmla="*/ 819892 w 1950394"/>
                    <a:gd name="connsiteY98" fmla="*/ 259021 h 1950394"/>
                    <a:gd name="connsiteX99" fmla="*/ 753847 w 1950394"/>
                    <a:gd name="connsiteY99" fmla="*/ 276564 h 1950394"/>
                    <a:gd name="connsiteX100" fmla="*/ 745591 w 1950394"/>
                    <a:gd name="connsiteY100" fmla="*/ 293075 h 1950394"/>
                    <a:gd name="connsiteX101" fmla="*/ 754879 w 1950394"/>
                    <a:gd name="connsiteY101" fmla="*/ 339513 h 1950394"/>
                    <a:gd name="connsiteX102" fmla="*/ 728564 w 1950394"/>
                    <a:gd name="connsiteY102" fmla="*/ 378728 h 1950394"/>
                    <a:gd name="connsiteX103" fmla="*/ 712053 w 1950394"/>
                    <a:gd name="connsiteY103" fmla="*/ 385951 h 1950394"/>
                    <a:gd name="connsiteX104" fmla="*/ 695026 w 1950394"/>
                    <a:gd name="connsiteY104" fmla="*/ 382855 h 1950394"/>
                    <a:gd name="connsiteX105" fmla="*/ 654779 w 1950394"/>
                    <a:gd name="connsiteY105" fmla="*/ 328161 h 1950394"/>
                    <a:gd name="connsiteX106" fmla="*/ 641364 w 1950394"/>
                    <a:gd name="connsiteY106" fmla="*/ 323002 h 1950394"/>
                    <a:gd name="connsiteX107" fmla="*/ 577899 w 1950394"/>
                    <a:gd name="connsiteY107" fmla="*/ 359636 h 1950394"/>
                    <a:gd name="connsiteX108" fmla="*/ 574803 w 1950394"/>
                    <a:gd name="connsiteY108" fmla="*/ 372536 h 1950394"/>
                    <a:gd name="connsiteX109" fmla="*/ 602666 w 1950394"/>
                    <a:gd name="connsiteY109" fmla="*/ 435485 h 1950394"/>
                    <a:gd name="connsiteX110" fmla="*/ 598022 w 1950394"/>
                    <a:gd name="connsiteY110" fmla="*/ 450964 h 1950394"/>
                    <a:gd name="connsiteX111" fmla="*/ 567579 w 1950394"/>
                    <a:gd name="connsiteY111" fmla="*/ 474699 h 1950394"/>
                    <a:gd name="connsiteX112" fmla="*/ 550552 w 1950394"/>
                    <a:gd name="connsiteY112" fmla="*/ 474699 h 1950394"/>
                    <a:gd name="connsiteX113" fmla="*/ 498438 w 1950394"/>
                    <a:gd name="connsiteY113" fmla="*/ 432905 h 1950394"/>
                    <a:gd name="connsiteX114" fmla="*/ 483475 w 1950394"/>
                    <a:gd name="connsiteY114" fmla="*/ 431357 h 1950394"/>
                    <a:gd name="connsiteX115" fmla="*/ 432393 w 1950394"/>
                    <a:gd name="connsiteY115" fmla="*/ 482439 h 1950394"/>
                    <a:gd name="connsiteX116" fmla="*/ 433425 w 1950394"/>
                    <a:gd name="connsiteY116" fmla="*/ 497402 h 1950394"/>
                    <a:gd name="connsiteX117" fmla="*/ 475735 w 1950394"/>
                    <a:gd name="connsiteY117" fmla="*/ 550032 h 1950394"/>
                    <a:gd name="connsiteX118" fmla="*/ 475219 w 1950394"/>
                    <a:gd name="connsiteY118" fmla="*/ 566027 h 1950394"/>
                    <a:gd name="connsiteX119" fmla="*/ 450968 w 1950394"/>
                    <a:gd name="connsiteY119" fmla="*/ 597502 h 1950394"/>
                    <a:gd name="connsiteX120" fmla="*/ 437553 w 1950394"/>
                    <a:gd name="connsiteY120" fmla="*/ 601629 h 1950394"/>
                    <a:gd name="connsiteX121" fmla="*/ 373056 w 1950394"/>
                    <a:gd name="connsiteY121" fmla="*/ 573251 h 1950394"/>
                    <a:gd name="connsiteX122" fmla="*/ 360156 w 1950394"/>
                    <a:gd name="connsiteY122" fmla="*/ 575315 h 1950394"/>
                    <a:gd name="connsiteX123" fmla="*/ 323522 w 1950394"/>
                    <a:gd name="connsiteY123" fmla="*/ 638780 h 1950394"/>
                    <a:gd name="connsiteX124" fmla="*/ 328166 w 1950394"/>
                    <a:gd name="connsiteY124" fmla="*/ 652711 h 1950394"/>
                    <a:gd name="connsiteX125" fmla="*/ 374088 w 1950394"/>
                    <a:gd name="connsiteY125" fmla="*/ 685218 h 1950394"/>
                    <a:gd name="connsiteX126" fmla="*/ 380795 w 1950394"/>
                    <a:gd name="connsiteY126" fmla="*/ 720820 h 1950394"/>
                    <a:gd name="connsiteX127" fmla="*/ 372024 w 1950394"/>
                    <a:gd name="connsiteY127" fmla="*/ 742492 h 1950394"/>
                    <a:gd name="connsiteX128" fmla="*/ 355513 w 1950394"/>
                    <a:gd name="connsiteY128" fmla="*/ 753327 h 1950394"/>
                    <a:gd name="connsiteX129" fmla="*/ 291015 w 1950394"/>
                    <a:gd name="connsiteY129" fmla="*/ 743523 h 1950394"/>
                    <a:gd name="connsiteX130" fmla="*/ 276568 w 1950394"/>
                    <a:gd name="connsiteY130" fmla="*/ 751263 h 1950394"/>
                    <a:gd name="connsiteX131" fmla="*/ 258509 w 1950394"/>
                    <a:gd name="connsiteY131" fmla="*/ 818340 h 1950394"/>
                    <a:gd name="connsiteX132" fmla="*/ 267796 w 1950394"/>
                    <a:gd name="connsiteY132" fmla="*/ 831756 h 1950394"/>
                    <a:gd name="connsiteX133" fmla="*/ 330746 w 1950394"/>
                    <a:gd name="connsiteY133" fmla="*/ 857038 h 1950394"/>
                    <a:gd name="connsiteX134" fmla="*/ 337453 w 1950394"/>
                    <a:gd name="connsiteY134" fmla="*/ 869422 h 1950394"/>
                    <a:gd name="connsiteX135" fmla="*/ 332810 w 1950394"/>
                    <a:gd name="connsiteY135" fmla="*/ 906572 h 1950394"/>
                    <a:gd name="connsiteX136" fmla="*/ 318878 w 1950394"/>
                    <a:gd name="connsiteY136" fmla="*/ 922052 h 1950394"/>
                    <a:gd name="connsiteX137" fmla="*/ 256445 w 1950394"/>
                    <a:gd name="connsiteY137" fmla="*/ 929275 h 1950394"/>
                    <a:gd name="connsiteX138" fmla="*/ 242514 w 1950394"/>
                    <a:gd name="connsiteY138" fmla="*/ 942175 h 1950394"/>
                    <a:gd name="connsiteX139" fmla="*/ 242514 w 1950394"/>
                    <a:gd name="connsiteY139" fmla="*/ 1006672 h 1950394"/>
                    <a:gd name="connsiteX140" fmla="*/ 257993 w 1950394"/>
                    <a:gd name="connsiteY140" fmla="*/ 1020603 h 1950394"/>
                    <a:gd name="connsiteX141" fmla="*/ 321458 w 1950394"/>
                    <a:gd name="connsiteY141" fmla="*/ 1028343 h 1950394"/>
                    <a:gd name="connsiteX142" fmla="*/ 331778 w 1950394"/>
                    <a:gd name="connsiteY142" fmla="*/ 1039694 h 1950394"/>
                    <a:gd name="connsiteX143" fmla="*/ 336937 w 1950394"/>
                    <a:gd name="connsiteY143" fmla="*/ 1077877 h 1950394"/>
                    <a:gd name="connsiteX144" fmla="*/ 329198 w 1950394"/>
                    <a:gd name="connsiteY144" fmla="*/ 1093356 h 1950394"/>
                    <a:gd name="connsiteX145" fmla="*/ 265733 w 1950394"/>
                    <a:gd name="connsiteY145" fmla="*/ 1117607 h 1950394"/>
                    <a:gd name="connsiteX146" fmla="*/ 257993 w 1950394"/>
                    <a:gd name="connsiteY146" fmla="*/ 1129990 h 1950394"/>
                    <a:gd name="connsiteX147" fmla="*/ 276568 w 1950394"/>
                    <a:gd name="connsiteY147" fmla="*/ 1198615 h 1950394"/>
                    <a:gd name="connsiteX148" fmla="*/ 291531 w 1950394"/>
                    <a:gd name="connsiteY148" fmla="*/ 1205839 h 1950394"/>
                    <a:gd name="connsiteX149" fmla="*/ 345709 w 1950394"/>
                    <a:gd name="connsiteY149" fmla="*/ 1196035 h 1950394"/>
                    <a:gd name="connsiteX150" fmla="*/ 375636 w 1950394"/>
                    <a:gd name="connsiteY150" fmla="*/ 1216675 h 1950394"/>
                    <a:gd name="connsiteX151" fmla="*/ 384407 w 1950394"/>
                    <a:gd name="connsiteY151" fmla="*/ 1236798 h 1950394"/>
                    <a:gd name="connsiteX152" fmla="*/ 379764 w 1950394"/>
                    <a:gd name="connsiteY152" fmla="*/ 1257953 h 1950394"/>
                    <a:gd name="connsiteX153" fmla="*/ 327134 w 1950394"/>
                    <a:gd name="connsiteY153" fmla="*/ 1296651 h 1950394"/>
                    <a:gd name="connsiteX154" fmla="*/ 322490 w 1950394"/>
                    <a:gd name="connsiteY154" fmla="*/ 1310583 h 1950394"/>
                    <a:gd name="connsiteX155" fmla="*/ 359124 w 1950394"/>
                    <a:gd name="connsiteY155" fmla="*/ 1374048 h 1950394"/>
                    <a:gd name="connsiteX156" fmla="*/ 370992 w 1950394"/>
                    <a:gd name="connsiteY156" fmla="*/ 1376628 h 1950394"/>
                    <a:gd name="connsiteX157" fmla="*/ 433941 w 1950394"/>
                    <a:gd name="connsiteY157" fmla="*/ 1348765 h 1950394"/>
                    <a:gd name="connsiteX158" fmla="*/ 450452 w 1950394"/>
                    <a:gd name="connsiteY158" fmla="*/ 1353925 h 1950394"/>
                    <a:gd name="connsiteX159" fmla="*/ 474187 w 1950394"/>
                    <a:gd name="connsiteY159" fmla="*/ 1384367 h 1950394"/>
                    <a:gd name="connsiteX160" fmla="*/ 475219 w 1950394"/>
                    <a:gd name="connsiteY160" fmla="*/ 1399331 h 1950394"/>
                    <a:gd name="connsiteX161" fmla="*/ 432909 w 1950394"/>
                    <a:gd name="connsiteY161" fmla="*/ 1452476 h 1950394"/>
                    <a:gd name="connsiteX162" fmla="*/ 431877 w 1950394"/>
                    <a:gd name="connsiteY162" fmla="*/ 1468471 h 1950394"/>
                    <a:gd name="connsiteX163" fmla="*/ 481927 w 1950394"/>
                    <a:gd name="connsiteY163" fmla="*/ 1518521 h 1950394"/>
                    <a:gd name="connsiteX164" fmla="*/ 497922 w 1950394"/>
                    <a:gd name="connsiteY164" fmla="*/ 1517489 h 1950394"/>
                    <a:gd name="connsiteX165" fmla="*/ 550036 w 1950394"/>
                    <a:gd name="connsiteY165" fmla="*/ 1475695 h 1950394"/>
                    <a:gd name="connsiteX166" fmla="*/ 567063 w 1950394"/>
                    <a:gd name="connsiteY166" fmla="*/ 1476211 h 1950394"/>
                    <a:gd name="connsiteX167" fmla="*/ 596474 w 1950394"/>
                    <a:gd name="connsiteY167" fmla="*/ 1498914 h 1950394"/>
                    <a:gd name="connsiteX168" fmla="*/ 601634 w 1950394"/>
                    <a:gd name="connsiteY168" fmla="*/ 1515426 h 1950394"/>
                    <a:gd name="connsiteX169" fmla="*/ 574287 w 1950394"/>
                    <a:gd name="connsiteY169" fmla="*/ 1577343 h 1950394"/>
                    <a:gd name="connsiteX170" fmla="*/ 576867 w 1950394"/>
                    <a:gd name="connsiteY170" fmla="*/ 1591274 h 1950394"/>
                    <a:gd name="connsiteX171" fmla="*/ 639300 w 1950394"/>
                    <a:gd name="connsiteY171" fmla="*/ 1627393 h 1950394"/>
                    <a:gd name="connsiteX172" fmla="*/ 653747 w 1950394"/>
                    <a:gd name="connsiteY172" fmla="*/ 1622233 h 1950394"/>
                    <a:gd name="connsiteX173" fmla="*/ 693478 w 1950394"/>
                    <a:gd name="connsiteY173" fmla="*/ 1568571 h 1950394"/>
                    <a:gd name="connsiteX174" fmla="*/ 711537 w 1950394"/>
                    <a:gd name="connsiteY174" fmla="*/ 1564959 h 1950394"/>
                    <a:gd name="connsiteX175" fmla="*/ 743528 w 1950394"/>
                    <a:gd name="connsiteY175" fmla="*/ 1578375 h 1950394"/>
                    <a:gd name="connsiteX176" fmla="*/ 753847 w 1950394"/>
                    <a:gd name="connsiteY176" fmla="*/ 1593854 h 1950394"/>
                    <a:gd name="connsiteX177" fmla="*/ 744044 w 1950394"/>
                    <a:gd name="connsiteY177" fmla="*/ 1658351 h 1950394"/>
                    <a:gd name="connsiteX178" fmla="*/ 752299 w 1950394"/>
                    <a:gd name="connsiteY178" fmla="*/ 1673831 h 1950394"/>
                    <a:gd name="connsiteX179" fmla="*/ 818344 w 1950394"/>
                    <a:gd name="connsiteY179" fmla="*/ 1691374 h 1950394"/>
                    <a:gd name="connsiteX180" fmla="*/ 832276 w 1950394"/>
                    <a:gd name="connsiteY180" fmla="*/ 1682602 h 1950394"/>
                    <a:gd name="connsiteX181" fmla="*/ 857043 w 1950394"/>
                    <a:gd name="connsiteY181" fmla="*/ 1619653 h 1950394"/>
                    <a:gd name="connsiteX182" fmla="*/ 868910 w 1950394"/>
                    <a:gd name="connsiteY182" fmla="*/ 1612429 h 1950394"/>
                    <a:gd name="connsiteX183" fmla="*/ 908640 w 1950394"/>
                    <a:gd name="connsiteY183" fmla="*/ 1617589 h 1950394"/>
                    <a:gd name="connsiteX184" fmla="*/ 922056 w 1950394"/>
                    <a:gd name="connsiteY184" fmla="*/ 1630488 h 1950394"/>
                    <a:gd name="connsiteX185" fmla="*/ 929279 w 1950394"/>
                    <a:gd name="connsiteY185" fmla="*/ 1692922 h 1950394"/>
                    <a:gd name="connsiteX186" fmla="*/ 942695 w 1950394"/>
                    <a:gd name="connsiteY186" fmla="*/ 1707369 h 1950394"/>
                    <a:gd name="connsiteX187" fmla="*/ 1007192 w 1950394"/>
                    <a:gd name="connsiteY187" fmla="*/ 1707369 h 1950394"/>
                    <a:gd name="connsiteX188" fmla="*/ 1020607 w 1950394"/>
                    <a:gd name="connsiteY188" fmla="*/ 1692406 h 1950394"/>
                    <a:gd name="connsiteX189" fmla="*/ 1028347 w 1950394"/>
                    <a:gd name="connsiteY189" fmla="*/ 1628941 h 1950394"/>
                    <a:gd name="connsiteX190" fmla="*/ 1040215 w 1950394"/>
                    <a:gd name="connsiteY190" fmla="*/ 1617589 h 1950394"/>
                    <a:gd name="connsiteX191" fmla="*/ 1078397 w 1950394"/>
                    <a:gd name="connsiteY191" fmla="*/ 1612429 h 1950394"/>
                    <a:gd name="connsiteX192" fmla="*/ 1092844 w 1950394"/>
                    <a:gd name="connsiteY192" fmla="*/ 1619653 h 1950394"/>
                    <a:gd name="connsiteX193" fmla="*/ 1117095 w 1950394"/>
                    <a:gd name="connsiteY193" fmla="*/ 1681570 h 1950394"/>
                    <a:gd name="connsiteX194" fmla="*/ 1130511 w 1950394"/>
                    <a:gd name="connsiteY194" fmla="*/ 1690858 h 1950394"/>
                    <a:gd name="connsiteX195" fmla="*/ 1196556 w 1950394"/>
                    <a:gd name="connsiteY195" fmla="*/ 1673315 h 1950394"/>
                    <a:gd name="connsiteX196" fmla="*/ 1204811 w 1950394"/>
                    <a:gd name="connsiteY196" fmla="*/ 1656803 h 1950394"/>
                    <a:gd name="connsiteX197" fmla="*/ 1198104 w 1950394"/>
                    <a:gd name="connsiteY197" fmla="*/ 1613977 h 195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</a:cxnLst>
                  <a:rect l="l" t="t" r="r" b="b"/>
                  <a:pathLst>
                    <a:path w="1950394" h="1950394">
                      <a:moveTo>
                        <a:pt x="977265" y="1954006"/>
                      </a:moveTo>
                      <a:cubicBezTo>
                        <a:pt x="444261" y="1950394"/>
                        <a:pt x="1552" y="1529873"/>
                        <a:pt x="4" y="977261"/>
                      </a:cubicBezTo>
                      <a:cubicBezTo>
                        <a:pt x="-1544" y="439613"/>
                        <a:pt x="427749" y="0"/>
                        <a:pt x="976749" y="0"/>
                      </a:cubicBezTo>
                      <a:cubicBezTo>
                        <a:pt x="1519041" y="0"/>
                        <a:pt x="1952978" y="432905"/>
                        <a:pt x="1953494" y="976229"/>
                      </a:cubicBezTo>
                      <a:cubicBezTo>
                        <a:pt x="1953494" y="1512846"/>
                        <a:pt x="1525749" y="1948330"/>
                        <a:pt x="977265" y="1954006"/>
                      </a:cubicBezTo>
                      <a:close/>
                      <a:moveTo>
                        <a:pt x="1198104" y="1613977"/>
                      </a:moveTo>
                      <a:cubicBezTo>
                        <a:pt x="1198104" y="1578891"/>
                        <a:pt x="1194492" y="1586630"/>
                        <a:pt x="1221839" y="1574763"/>
                      </a:cubicBezTo>
                      <a:cubicBezTo>
                        <a:pt x="1228030" y="1572183"/>
                        <a:pt x="1234738" y="1569603"/>
                        <a:pt x="1240930" y="1566507"/>
                      </a:cubicBezTo>
                      <a:cubicBezTo>
                        <a:pt x="1247637" y="1562896"/>
                        <a:pt x="1252797" y="1563927"/>
                        <a:pt x="1257957" y="1569603"/>
                      </a:cubicBezTo>
                      <a:cubicBezTo>
                        <a:pt x="1272920" y="1586630"/>
                        <a:pt x="1290464" y="1602110"/>
                        <a:pt x="1298203" y="1624297"/>
                      </a:cubicBezTo>
                      <a:cubicBezTo>
                        <a:pt x="1300783" y="1631520"/>
                        <a:pt x="1304395" y="1633068"/>
                        <a:pt x="1311619" y="1629456"/>
                      </a:cubicBezTo>
                      <a:cubicBezTo>
                        <a:pt x="1333290" y="1618105"/>
                        <a:pt x="1354445" y="1605722"/>
                        <a:pt x="1375084" y="1592822"/>
                      </a:cubicBezTo>
                      <a:cubicBezTo>
                        <a:pt x="1382824" y="1588178"/>
                        <a:pt x="1381791" y="1584051"/>
                        <a:pt x="1377148" y="1578891"/>
                      </a:cubicBezTo>
                      <a:cubicBezTo>
                        <a:pt x="1361152" y="1560832"/>
                        <a:pt x="1356509" y="1537613"/>
                        <a:pt x="1349285" y="1515426"/>
                      </a:cubicBezTo>
                      <a:cubicBezTo>
                        <a:pt x="1347221" y="1509750"/>
                        <a:pt x="1348253" y="1505622"/>
                        <a:pt x="1353413" y="1502010"/>
                      </a:cubicBezTo>
                      <a:cubicBezTo>
                        <a:pt x="1364248" y="1493754"/>
                        <a:pt x="1375600" y="1485499"/>
                        <a:pt x="1385919" y="1476727"/>
                      </a:cubicBezTo>
                      <a:cubicBezTo>
                        <a:pt x="1391079" y="1472600"/>
                        <a:pt x="1395723" y="1473115"/>
                        <a:pt x="1400883" y="1476727"/>
                      </a:cubicBezTo>
                      <a:cubicBezTo>
                        <a:pt x="1419458" y="1489111"/>
                        <a:pt x="1440097" y="1498914"/>
                        <a:pt x="1452996" y="1518005"/>
                      </a:cubicBezTo>
                      <a:cubicBezTo>
                        <a:pt x="1457640" y="1525229"/>
                        <a:pt x="1463316" y="1525745"/>
                        <a:pt x="1470024" y="1519553"/>
                      </a:cubicBezTo>
                      <a:cubicBezTo>
                        <a:pt x="1487051" y="1503558"/>
                        <a:pt x="1503562" y="1487047"/>
                        <a:pt x="1519041" y="1470535"/>
                      </a:cubicBezTo>
                      <a:cubicBezTo>
                        <a:pt x="1525233" y="1464344"/>
                        <a:pt x="1525749" y="1458668"/>
                        <a:pt x="1518010" y="1453508"/>
                      </a:cubicBezTo>
                      <a:cubicBezTo>
                        <a:pt x="1498402" y="1440093"/>
                        <a:pt x="1488599" y="1418938"/>
                        <a:pt x="1475699" y="1400363"/>
                      </a:cubicBezTo>
                      <a:cubicBezTo>
                        <a:pt x="1472088" y="1395203"/>
                        <a:pt x="1472088" y="1391075"/>
                        <a:pt x="1476215" y="1386431"/>
                      </a:cubicBezTo>
                      <a:cubicBezTo>
                        <a:pt x="1484987" y="1375596"/>
                        <a:pt x="1493243" y="1364760"/>
                        <a:pt x="1501498" y="1353925"/>
                      </a:cubicBezTo>
                      <a:cubicBezTo>
                        <a:pt x="1505626" y="1348249"/>
                        <a:pt x="1510270" y="1348249"/>
                        <a:pt x="1515946" y="1349797"/>
                      </a:cubicBezTo>
                      <a:cubicBezTo>
                        <a:pt x="1538133" y="1357020"/>
                        <a:pt x="1560836" y="1362180"/>
                        <a:pt x="1579411" y="1377660"/>
                      </a:cubicBezTo>
                      <a:cubicBezTo>
                        <a:pt x="1584571" y="1382303"/>
                        <a:pt x="1588182" y="1382303"/>
                        <a:pt x="1592310" y="1375596"/>
                      </a:cubicBezTo>
                      <a:cubicBezTo>
                        <a:pt x="1605210" y="1354441"/>
                        <a:pt x="1617593" y="1333801"/>
                        <a:pt x="1628945" y="1312130"/>
                      </a:cubicBezTo>
                      <a:cubicBezTo>
                        <a:pt x="1632557" y="1304907"/>
                        <a:pt x="1631009" y="1300779"/>
                        <a:pt x="1623785" y="1298199"/>
                      </a:cubicBezTo>
                      <a:cubicBezTo>
                        <a:pt x="1605726" y="1291491"/>
                        <a:pt x="1591794" y="1278592"/>
                        <a:pt x="1577863" y="1265692"/>
                      </a:cubicBezTo>
                      <a:cubicBezTo>
                        <a:pt x="1560320" y="1248665"/>
                        <a:pt x="1560836" y="1253309"/>
                        <a:pt x="1571155" y="1230090"/>
                      </a:cubicBezTo>
                      <a:cubicBezTo>
                        <a:pt x="1574251" y="1222866"/>
                        <a:pt x="1577347" y="1215643"/>
                        <a:pt x="1579927" y="1208419"/>
                      </a:cubicBezTo>
                      <a:cubicBezTo>
                        <a:pt x="1582507" y="1200163"/>
                        <a:pt x="1587667" y="1197583"/>
                        <a:pt x="1596438" y="1197583"/>
                      </a:cubicBezTo>
                      <a:cubicBezTo>
                        <a:pt x="1618625" y="1198100"/>
                        <a:pt x="1640296" y="1197583"/>
                        <a:pt x="1660935" y="1207387"/>
                      </a:cubicBezTo>
                      <a:cubicBezTo>
                        <a:pt x="1668159" y="1210483"/>
                        <a:pt x="1672287" y="1209967"/>
                        <a:pt x="1675383" y="1201195"/>
                      </a:cubicBezTo>
                      <a:cubicBezTo>
                        <a:pt x="1682090" y="1178492"/>
                        <a:pt x="1688282" y="1155789"/>
                        <a:pt x="1693442" y="1132570"/>
                      </a:cubicBezTo>
                      <a:cubicBezTo>
                        <a:pt x="1695506" y="1123283"/>
                        <a:pt x="1692926" y="1119671"/>
                        <a:pt x="1684154" y="1119155"/>
                      </a:cubicBezTo>
                      <a:cubicBezTo>
                        <a:pt x="1660935" y="1117091"/>
                        <a:pt x="1641328" y="1104192"/>
                        <a:pt x="1621205" y="1093872"/>
                      </a:cubicBezTo>
                      <a:cubicBezTo>
                        <a:pt x="1616561" y="1091808"/>
                        <a:pt x="1613465" y="1088712"/>
                        <a:pt x="1614497" y="1083037"/>
                      </a:cubicBezTo>
                      <a:cubicBezTo>
                        <a:pt x="1616561" y="1069621"/>
                        <a:pt x="1618625" y="1055690"/>
                        <a:pt x="1620173" y="1042274"/>
                      </a:cubicBezTo>
                      <a:cubicBezTo>
                        <a:pt x="1621205" y="1034535"/>
                        <a:pt x="1625333" y="1031439"/>
                        <a:pt x="1632557" y="1029891"/>
                      </a:cubicBezTo>
                      <a:cubicBezTo>
                        <a:pt x="1653712" y="1025763"/>
                        <a:pt x="1673835" y="1018539"/>
                        <a:pt x="1696022" y="1022667"/>
                      </a:cubicBezTo>
                      <a:cubicBezTo>
                        <a:pt x="1704793" y="1024215"/>
                        <a:pt x="1708921" y="1020603"/>
                        <a:pt x="1709437" y="1010800"/>
                      </a:cubicBezTo>
                      <a:cubicBezTo>
                        <a:pt x="1710469" y="988612"/>
                        <a:pt x="1710985" y="966426"/>
                        <a:pt x="1709437" y="943723"/>
                      </a:cubicBezTo>
                      <a:cubicBezTo>
                        <a:pt x="1708921" y="933403"/>
                        <a:pt x="1704793" y="929791"/>
                        <a:pt x="1694990" y="931339"/>
                      </a:cubicBezTo>
                      <a:cubicBezTo>
                        <a:pt x="1680026" y="933919"/>
                        <a:pt x="1665063" y="931855"/>
                        <a:pt x="1650616" y="928243"/>
                      </a:cubicBezTo>
                      <a:cubicBezTo>
                        <a:pt x="1619141" y="919988"/>
                        <a:pt x="1621205" y="928243"/>
                        <a:pt x="1618109" y="892125"/>
                      </a:cubicBezTo>
                      <a:cubicBezTo>
                        <a:pt x="1617593" y="885933"/>
                        <a:pt x="1616561" y="880257"/>
                        <a:pt x="1615013" y="874582"/>
                      </a:cubicBezTo>
                      <a:cubicBezTo>
                        <a:pt x="1612949" y="866842"/>
                        <a:pt x="1616561" y="862714"/>
                        <a:pt x="1622753" y="859102"/>
                      </a:cubicBezTo>
                      <a:cubicBezTo>
                        <a:pt x="1642876" y="849299"/>
                        <a:pt x="1661967" y="836915"/>
                        <a:pt x="1684670" y="834851"/>
                      </a:cubicBezTo>
                      <a:cubicBezTo>
                        <a:pt x="1692410" y="834335"/>
                        <a:pt x="1696022" y="830724"/>
                        <a:pt x="1693442" y="821952"/>
                      </a:cubicBezTo>
                      <a:cubicBezTo>
                        <a:pt x="1687766" y="799249"/>
                        <a:pt x="1682090" y="776030"/>
                        <a:pt x="1674867" y="753327"/>
                      </a:cubicBezTo>
                      <a:cubicBezTo>
                        <a:pt x="1671771" y="744039"/>
                        <a:pt x="1667643" y="743007"/>
                        <a:pt x="1659903" y="746619"/>
                      </a:cubicBezTo>
                      <a:cubicBezTo>
                        <a:pt x="1638748" y="756423"/>
                        <a:pt x="1616561" y="755907"/>
                        <a:pt x="1594374" y="756423"/>
                      </a:cubicBezTo>
                      <a:cubicBezTo>
                        <a:pt x="1587667" y="756423"/>
                        <a:pt x="1583023" y="754359"/>
                        <a:pt x="1580443" y="747651"/>
                      </a:cubicBezTo>
                      <a:cubicBezTo>
                        <a:pt x="1575799" y="735784"/>
                        <a:pt x="1571155" y="724432"/>
                        <a:pt x="1565995" y="713081"/>
                      </a:cubicBezTo>
                      <a:cubicBezTo>
                        <a:pt x="1562900" y="705857"/>
                        <a:pt x="1564448" y="701213"/>
                        <a:pt x="1570123" y="696054"/>
                      </a:cubicBezTo>
                      <a:cubicBezTo>
                        <a:pt x="1586635" y="681090"/>
                        <a:pt x="1602114" y="664579"/>
                        <a:pt x="1623269" y="656323"/>
                      </a:cubicBezTo>
                      <a:cubicBezTo>
                        <a:pt x="1631009" y="653227"/>
                        <a:pt x="1632557" y="649616"/>
                        <a:pt x="1628429" y="641876"/>
                      </a:cubicBezTo>
                      <a:cubicBezTo>
                        <a:pt x="1617077" y="620721"/>
                        <a:pt x="1605210" y="599566"/>
                        <a:pt x="1592310" y="579443"/>
                      </a:cubicBezTo>
                      <a:cubicBezTo>
                        <a:pt x="1587667" y="572219"/>
                        <a:pt x="1584055" y="572219"/>
                        <a:pt x="1578379" y="576863"/>
                      </a:cubicBezTo>
                      <a:cubicBezTo>
                        <a:pt x="1564963" y="587698"/>
                        <a:pt x="1548968" y="594406"/>
                        <a:pt x="1532457" y="599050"/>
                      </a:cubicBezTo>
                      <a:cubicBezTo>
                        <a:pt x="1499950" y="607821"/>
                        <a:pt x="1510270" y="610917"/>
                        <a:pt x="1490147" y="585118"/>
                      </a:cubicBezTo>
                      <a:cubicBezTo>
                        <a:pt x="1486019" y="579443"/>
                        <a:pt x="1481891" y="574283"/>
                        <a:pt x="1477247" y="569123"/>
                      </a:cubicBezTo>
                      <a:cubicBezTo>
                        <a:pt x="1472088" y="563447"/>
                        <a:pt x="1472088" y="558288"/>
                        <a:pt x="1476731" y="552096"/>
                      </a:cubicBezTo>
                      <a:cubicBezTo>
                        <a:pt x="1489115" y="533521"/>
                        <a:pt x="1498918" y="513397"/>
                        <a:pt x="1518525" y="499982"/>
                      </a:cubicBezTo>
                      <a:cubicBezTo>
                        <a:pt x="1525233" y="495338"/>
                        <a:pt x="1525233" y="490178"/>
                        <a:pt x="1519557" y="483987"/>
                      </a:cubicBezTo>
                      <a:cubicBezTo>
                        <a:pt x="1503562" y="466960"/>
                        <a:pt x="1487051" y="450448"/>
                        <a:pt x="1470540" y="434453"/>
                      </a:cubicBezTo>
                      <a:cubicBezTo>
                        <a:pt x="1463316" y="427745"/>
                        <a:pt x="1458156" y="428261"/>
                        <a:pt x="1452480" y="436001"/>
                      </a:cubicBezTo>
                      <a:cubicBezTo>
                        <a:pt x="1443709" y="448384"/>
                        <a:pt x="1431841" y="457672"/>
                        <a:pt x="1418942" y="465412"/>
                      </a:cubicBezTo>
                      <a:cubicBezTo>
                        <a:pt x="1393143" y="481407"/>
                        <a:pt x="1393143" y="481407"/>
                        <a:pt x="1369408" y="463348"/>
                      </a:cubicBezTo>
                      <a:cubicBezTo>
                        <a:pt x="1364764" y="459736"/>
                        <a:pt x="1360121" y="455608"/>
                        <a:pt x="1354961" y="452512"/>
                      </a:cubicBezTo>
                      <a:cubicBezTo>
                        <a:pt x="1348253" y="448384"/>
                        <a:pt x="1347221" y="443225"/>
                        <a:pt x="1349801" y="436001"/>
                      </a:cubicBezTo>
                      <a:cubicBezTo>
                        <a:pt x="1357025" y="414330"/>
                        <a:pt x="1361668" y="391627"/>
                        <a:pt x="1377148" y="374084"/>
                      </a:cubicBezTo>
                      <a:cubicBezTo>
                        <a:pt x="1382307" y="368408"/>
                        <a:pt x="1381276" y="364280"/>
                        <a:pt x="1374052" y="360152"/>
                      </a:cubicBezTo>
                      <a:cubicBezTo>
                        <a:pt x="1353929" y="347769"/>
                        <a:pt x="1333806" y="335385"/>
                        <a:pt x="1312651" y="324550"/>
                      </a:cubicBezTo>
                      <a:cubicBezTo>
                        <a:pt x="1304911" y="320422"/>
                        <a:pt x="1299751" y="320422"/>
                        <a:pt x="1296655" y="329193"/>
                      </a:cubicBezTo>
                      <a:cubicBezTo>
                        <a:pt x="1288916" y="350865"/>
                        <a:pt x="1271888" y="365828"/>
                        <a:pt x="1256925" y="382855"/>
                      </a:cubicBezTo>
                      <a:cubicBezTo>
                        <a:pt x="1251249" y="389047"/>
                        <a:pt x="1246090" y="389563"/>
                        <a:pt x="1238866" y="386467"/>
                      </a:cubicBezTo>
                      <a:cubicBezTo>
                        <a:pt x="1228546" y="381307"/>
                        <a:pt x="1217711" y="377179"/>
                        <a:pt x="1206875" y="373052"/>
                      </a:cubicBezTo>
                      <a:cubicBezTo>
                        <a:pt x="1199136" y="370472"/>
                        <a:pt x="1196556" y="365312"/>
                        <a:pt x="1196556" y="357572"/>
                      </a:cubicBezTo>
                      <a:cubicBezTo>
                        <a:pt x="1197072" y="335385"/>
                        <a:pt x="1196556" y="313714"/>
                        <a:pt x="1206359" y="293075"/>
                      </a:cubicBezTo>
                      <a:cubicBezTo>
                        <a:pt x="1209971" y="285335"/>
                        <a:pt x="1208939" y="280692"/>
                        <a:pt x="1199652" y="278112"/>
                      </a:cubicBezTo>
                      <a:cubicBezTo>
                        <a:pt x="1176949" y="271404"/>
                        <a:pt x="1154246" y="265212"/>
                        <a:pt x="1131027" y="259537"/>
                      </a:cubicBezTo>
                      <a:cubicBezTo>
                        <a:pt x="1122255" y="257473"/>
                        <a:pt x="1119159" y="260569"/>
                        <a:pt x="1118127" y="268308"/>
                      </a:cubicBezTo>
                      <a:cubicBezTo>
                        <a:pt x="1116063" y="291527"/>
                        <a:pt x="1103164" y="311134"/>
                        <a:pt x="1093360" y="331258"/>
                      </a:cubicBezTo>
                      <a:cubicBezTo>
                        <a:pt x="1090780" y="336933"/>
                        <a:pt x="1086653" y="339513"/>
                        <a:pt x="1079945" y="338481"/>
                      </a:cubicBezTo>
                      <a:cubicBezTo>
                        <a:pt x="1067561" y="336417"/>
                        <a:pt x="1055178" y="334869"/>
                        <a:pt x="1042794" y="333837"/>
                      </a:cubicBezTo>
                      <a:cubicBezTo>
                        <a:pt x="1034539" y="332805"/>
                        <a:pt x="1029895" y="329193"/>
                        <a:pt x="1028347" y="320422"/>
                      </a:cubicBezTo>
                      <a:cubicBezTo>
                        <a:pt x="1024735" y="299783"/>
                        <a:pt x="1016996" y="279660"/>
                        <a:pt x="1021123" y="257989"/>
                      </a:cubicBezTo>
                      <a:cubicBezTo>
                        <a:pt x="1022671" y="248701"/>
                        <a:pt x="1019059" y="244057"/>
                        <a:pt x="1008740" y="243541"/>
                      </a:cubicBezTo>
                      <a:cubicBezTo>
                        <a:pt x="986553" y="242509"/>
                        <a:pt x="964366" y="242509"/>
                        <a:pt x="941663" y="243541"/>
                      </a:cubicBezTo>
                      <a:cubicBezTo>
                        <a:pt x="931859" y="244057"/>
                        <a:pt x="928247" y="248185"/>
                        <a:pt x="929795" y="256957"/>
                      </a:cubicBezTo>
                      <a:cubicBezTo>
                        <a:pt x="933923" y="279144"/>
                        <a:pt x="926184" y="299267"/>
                        <a:pt x="922572" y="320422"/>
                      </a:cubicBezTo>
                      <a:cubicBezTo>
                        <a:pt x="921024" y="328678"/>
                        <a:pt x="916896" y="332290"/>
                        <a:pt x="909156" y="333321"/>
                      </a:cubicBezTo>
                      <a:cubicBezTo>
                        <a:pt x="896773" y="334869"/>
                        <a:pt x="884389" y="335901"/>
                        <a:pt x="872006" y="337965"/>
                      </a:cubicBezTo>
                      <a:cubicBezTo>
                        <a:pt x="864782" y="339513"/>
                        <a:pt x="860654" y="336933"/>
                        <a:pt x="857559" y="330226"/>
                      </a:cubicBezTo>
                      <a:cubicBezTo>
                        <a:pt x="847755" y="310102"/>
                        <a:pt x="835371" y="291527"/>
                        <a:pt x="833308" y="268308"/>
                      </a:cubicBezTo>
                      <a:cubicBezTo>
                        <a:pt x="832276" y="259537"/>
                        <a:pt x="828664" y="256957"/>
                        <a:pt x="819892" y="259021"/>
                      </a:cubicBezTo>
                      <a:cubicBezTo>
                        <a:pt x="797705" y="264180"/>
                        <a:pt x="775518" y="269856"/>
                        <a:pt x="753847" y="276564"/>
                      </a:cubicBezTo>
                      <a:cubicBezTo>
                        <a:pt x="744044" y="279660"/>
                        <a:pt x="740948" y="283272"/>
                        <a:pt x="745591" y="293075"/>
                      </a:cubicBezTo>
                      <a:cubicBezTo>
                        <a:pt x="751783" y="308039"/>
                        <a:pt x="754879" y="323518"/>
                        <a:pt x="754879" y="339513"/>
                      </a:cubicBezTo>
                      <a:cubicBezTo>
                        <a:pt x="754879" y="367892"/>
                        <a:pt x="755395" y="367892"/>
                        <a:pt x="728564" y="378728"/>
                      </a:cubicBezTo>
                      <a:cubicBezTo>
                        <a:pt x="722888" y="380791"/>
                        <a:pt x="717213" y="383371"/>
                        <a:pt x="712053" y="385951"/>
                      </a:cubicBezTo>
                      <a:cubicBezTo>
                        <a:pt x="705345" y="389563"/>
                        <a:pt x="700185" y="388531"/>
                        <a:pt x="695026" y="382855"/>
                      </a:cubicBezTo>
                      <a:cubicBezTo>
                        <a:pt x="679546" y="365828"/>
                        <a:pt x="662519" y="350349"/>
                        <a:pt x="654779" y="328161"/>
                      </a:cubicBezTo>
                      <a:cubicBezTo>
                        <a:pt x="652200" y="320938"/>
                        <a:pt x="648588" y="319390"/>
                        <a:pt x="641364" y="323002"/>
                      </a:cubicBezTo>
                      <a:cubicBezTo>
                        <a:pt x="619693" y="334353"/>
                        <a:pt x="598538" y="346737"/>
                        <a:pt x="577899" y="359636"/>
                      </a:cubicBezTo>
                      <a:cubicBezTo>
                        <a:pt x="571707" y="363248"/>
                        <a:pt x="570159" y="366860"/>
                        <a:pt x="574803" y="372536"/>
                      </a:cubicBezTo>
                      <a:cubicBezTo>
                        <a:pt x="590798" y="390595"/>
                        <a:pt x="595958" y="413298"/>
                        <a:pt x="602666" y="435485"/>
                      </a:cubicBezTo>
                      <a:cubicBezTo>
                        <a:pt x="604730" y="442193"/>
                        <a:pt x="604214" y="446836"/>
                        <a:pt x="598022" y="450964"/>
                      </a:cubicBezTo>
                      <a:cubicBezTo>
                        <a:pt x="587702" y="458188"/>
                        <a:pt x="577383" y="466444"/>
                        <a:pt x="567579" y="474699"/>
                      </a:cubicBezTo>
                      <a:cubicBezTo>
                        <a:pt x="561388" y="479859"/>
                        <a:pt x="556744" y="478827"/>
                        <a:pt x="550552" y="474699"/>
                      </a:cubicBezTo>
                      <a:cubicBezTo>
                        <a:pt x="531977" y="462316"/>
                        <a:pt x="511854" y="451996"/>
                        <a:pt x="498438" y="432905"/>
                      </a:cubicBezTo>
                      <a:cubicBezTo>
                        <a:pt x="494310" y="426713"/>
                        <a:pt x="489151" y="426197"/>
                        <a:pt x="483475" y="431357"/>
                      </a:cubicBezTo>
                      <a:cubicBezTo>
                        <a:pt x="465932" y="447352"/>
                        <a:pt x="448904" y="464895"/>
                        <a:pt x="432393" y="482439"/>
                      </a:cubicBezTo>
                      <a:cubicBezTo>
                        <a:pt x="427233" y="488114"/>
                        <a:pt x="426717" y="493274"/>
                        <a:pt x="433425" y="497402"/>
                      </a:cubicBezTo>
                      <a:cubicBezTo>
                        <a:pt x="453032" y="510818"/>
                        <a:pt x="462836" y="531457"/>
                        <a:pt x="475735" y="550032"/>
                      </a:cubicBezTo>
                      <a:cubicBezTo>
                        <a:pt x="479863" y="555708"/>
                        <a:pt x="479863" y="560867"/>
                        <a:pt x="475219" y="566027"/>
                      </a:cubicBezTo>
                      <a:cubicBezTo>
                        <a:pt x="466964" y="576347"/>
                        <a:pt x="458708" y="587182"/>
                        <a:pt x="450968" y="597502"/>
                      </a:cubicBezTo>
                      <a:cubicBezTo>
                        <a:pt x="447357" y="602146"/>
                        <a:pt x="443745" y="603694"/>
                        <a:pt x="437553" y="601629"/>
                      </a:cubicBezTo>
                      <a:cubicBezTo>
                        <a:pt x="414850" y="594406"/>
                        <a:pt x="391631" y="589246"/>
                        <a:pt x="373056" y="573251"/>
                      </a:cubicBezTo>
                      <a:cubicBezTo>
                        <a:pt x="367896" y="568607"/>
                        <a:pt x="363768" y="568607"/>
                        <a:pt x="360156" y="575315"/>
                      </a:cubicBezTo>
                      <a:cubicBezTo>
                        <a:pt x="347257" y="596470"/>
                        <a:pt x="334358" y="617109"/>
                        <a:pt x="323522" y="638780"/>
                      </a:cubicBezTo>
                      <a:cubicBezTo>
                        <a:pt x="319910" y="646004"/>
                        <a:pt x="320942" y="650131"/>
                        <a:pt x="328166" y="652711"/>
                      </a:cubicBezTo>
                      <a:cubicBezTo>
                        <a:pt x="346225" y="659419"/>
                        <a:pt x="360672" y="672318"/>
                        <a:pt x="374088" y="685218"/>
                      </a:cubicBezTo>
                      <a:cubicBezTo>
                        <a:pt x="392147" y="702245"/>
                        <a:pt x="391115" y="698117"/>
                        <a:pt x="380795" y="720820"/>
                      </a:cubicBezTo>
                      <a:cubicBezTo>
                        <a:pt x="377700" y="728044"/>
                        <a:pt x="374604" y="735268"/>
                        <a:pt x="372024" y="742492"/>
                      </a:cubicBezTo>
                      <a:cubicBezTo>
                        <a:pt x="369444" y="750747"/>
                        <a:pt x="364284" y="753327"/>
                        <a:pt x="355513" y="753327"/>
                      </a:cubicBezTo>
                      <a:cubicBezTo>
                        <a:pt x="333326" y="752811"/>
                        <a:pt x="311655" y="753327"/>
                        <a:pt x="291015" y="743523"/>
                      </a:cubicBezTo>
                      <a:cubicBezTo>
                        <a:pt x="282760" y="739396"/>
                        <a:pt x="279148" y="742492"/>
                        <a:pt x="276568" y="751263"/>
                      </a:cubicBezTo>
                      <a:cubicBezTo>
                        <a:pt x="269860" y="773450"/>
                        <a:pt x="264185" y="796153"/>
                        <a:pt x="258509" y="818340"/>
                      </a:cubicBezTo>
                      <a:cubicBezTo>
                        <a:pt x="256445" y="827628"/>
                        <a:pt x="259025" y="831239"/>
                        <a:pt x="267796" y="831756"/>
                      </a:cubicBezTo>
                      <a:cubicBezTo>
                        <a:pt x="291015" y="833819"/>
                        <a:pt x="310623" y="846719"/>
                        <a:pt x="330746" y="857038"/>
                      </a:cubicBezTo>
                      <a:cubicBezTo>
                        <a:pt x="335905" y="859618"/>
                        <a:pt x="338485" y="863230"/>
                        <a:pt x="337453" y="869422"/>
                      </a:cubicBezTo>
                      <a:cubicBezTo>
                        <a:pt x="335389" y="881805"/>
                        <a:pt x="333842" y="894189"/>
                        <a:pt x="332810" y="906572"/>
                      </a:cubicBezTo>
                      <a:cubicBezTo>
                        <a:pt x="331778" y="915344"/>
                        <a:pt x="328166" y="919988"/>
                        <a:pt x="318878" y="922052"/>
                      </a:cubicBezTo>
                      <a:cubicBezTo>
                        <a:pt x="298239" y="925664"/>
                        <a:pt x="278116" y="932887"/>
                        <a:pt x="256445" y="929275"/>
                      </a:cubicBezTo>
                      <a:cubicBezTo>
                        <a:pt x="246125" y="927211"/>
                        <a:pt x="243029" y="932371"/>
                        <a:pt x="242514" y="942175"/>
                      </a:cubicBezTo>
                      <a:cubicBezTo>
                        <a:pt x="241482" y="963846"/>
                        <a:pt x="241482" y="985001"/>
                        <a:pt x="242514" y="1006672"/>
                      </a:cubicBezTo>
                      <a:cubicBezTo>
                        <a:pt x="243029" y="1018023"/>
                        <a:pt x="247157" y="1022667"/>
                        <a:pt x="257993" y="1020603"/>
                      </a:cubicBezTo>
                      <a:cubicBezTo>
                        <a:pt x="280180" y="1016475"/>
                        <a:pt x="300303" y="1024731"/>
                        <a:pt x="321458" y="1028343"/>
                      </a:cubicBezTo>
                      <a:cubicBezTo>
                        <a:pt x="327650" y="1029375"/>
                        <a:pt x="331262" y="1032987"/>
                        <a:pt x="331778" y="1039694"/>
                      </a:cubicBezTo>
                      <a:cubicBezTo>
                        <a:pt x="333326" y="1052594"/>
                        <a:pt x="334358" y="1065493"/>
                        <a:pt x="336937" y="1077877"/>
                      </a:cubicBezTo>
                      <a:cubicBezTo>
                        <a:pt x="338485" y="1085617"/>
                        <a:pt x="335905" y="1089744"/>
                        <a:pt x="329198" y="1093356"/>
                      </a:cubicBezTo>
                      <a:cubicBezTo>
                        <a:pt x="309075" y="1103676"/>
                        <a:pt x="289467" y="1115543"/>
                        <a:pt x="265733" y="1117607"/>
                      </a:cubicBezTo>
                      <a:cubicBezTo>
                        <a:pt x="257993" y="1118123"/>
                        <a:pt x="255929" y="1122251"/>
                        <a:pt x="257993" y="1129990"/>
                      </a:cubicBezTo>
                      <a:cubicBezTo>
                        <a:pt x="263669" y="1153209"/>
                        <a:pt x="269344" y="1175913"/>
                        <a:pt x="276568" y="1198615"/>
                      </a:cubicBezTo>
                      <a:cubicBezTo>
                        <a:pt x="279148" y="1207903"/>
                        <a:pt x="283276" y="1209451"/>
                        <a:pt x="291531" y="1205839"/>
                      </a:cubicBezTo>
                      <a:cubicBezTo>
                        <a:pt x="308559" y="1198100"/>
                        <a:pt x="327134" y="1196035"/>
                        <a:pt x="345709" y="1196035"/>
                      </a:cubicBezTo>
                      <a:cubicBezTo>
                        <a:pt x="371508" y="1196035"/>
                        <a:pt x="366348" y="1193456"/>
                        <a:pt x="375636" y="1216675"/>
                      </a:cubicBezTo>
                      <a:cubicBezTo>
                        <a:pt x="378216" y="1223382"/>
                        <a:pt x="380795" y="1230606"/>
                        <a:pt x="384407" y="1236798"/>
                      </a:cubicBezTo>
                      <a:cubicBezTo>
                        <a:pt x="389051" y="1245569"/>
                        <a:pt x="386987" y="1251761"/>
                        <a:pt x="379764" y="1257953"/>
                      </a:cubicBezTo>
                      <a:cubicBezTo>
                        <a:pt x="363252" y="1272400"/>
                        <a:pt x="348289" y="1288396"/>
                        <a:pt x="327134" y="1296651"/>
                      </a:cubicBezTo>
                      <a:cubicBezTo>
                        <a:pt x="319394" y="1299231"/>
                        <a:pt x="319394" y="1303875"/>
                        <a:pt x="322490" y="1310583"/>
                      </a:cubicBezTo>
                      <a:cubicBezTo>
                        <a:pt x="333842" y="1332254"/>
                        <a:pt x="346225" y="1353409"/>
                        <a:pt x="359124" y="1374048"/>
                      </a:cubicBezTo>
                      <a:cubicBezTo>
                        <a:pt x="362736" y="1379724"/>
                        <a:pt x="365832" y="1380755"/>
                        <a:pt x="370992" y="1376628"/>
                      </a:cubicBezTo>
                      <a:cubicBezTo>
                        <a:pt x="389051" y="1361148"/>
                        <a:pt x="412270" y="1355988"/>
                        <a:pt x="433941" y="1348765"/>
                      </a:cubicBezTo>
                      <a:cubicBezTo>
                        <a:pt x="441165" y="1346185"/>
                        <a:pt x="445809" y="1347217"/>
                        <a:pt x="450452" y="1353925"/>
                      </a:cubicBezTo>
                      <a:cubicBezTo>
                        <a:pt x="457676" y="1364760"/>
                        <a:pt x="465932" y="1374564"/>
                        <a:pt x="474187" y="1384367"/>
                      </a:cubicBezTo>
                      <a:cubicBezTo>
                        <a:pt x="478315" y="1389527"/>
                        <a:pt x="478831" y="1393655"/>
                        <a:pt x="475219" y="1399331"/>
                      </a:cubicBezTo>
                      <a:cubicBezTo>
                        <a:pt x="462320" y="1417906"/>
                        <a:pt x="452516" y="1439061"/>
                        <a:pt x="432909" y="1452476"/>
                      </a:cubicBezTo>
                      <a:cubicBezTo>
                        <a:pt x="426201" y="1457120"/>
                        <a:pt x="425685" y="1461764"/>
                        <a:pt x="431877" y="1468471"/>
                      </a:cubicBezTo>
                      <a:cubicBezTo>
                        <a:pt x="447873" y="1486015"/>
                        <a:pt x="464384" y="1502526"/>
                        <a:pt x="481927" y="1518521"/>
                      </a:cubicBezTo>
                      <a:cubicBezTo>
                        <a:pt x="488119" y="1524197"/>
                        <a:pt x="493279" y="1524197"/>
                        <a:pt x="497922" y="1517489"/>
                      </a:cubicBezTo>
                      <a:cubicBezTo>
                        <a:pt x="510822" y="1498398"/>
                        <a:pt x="531461" y="1488595"/>
                        <a:pt x="550036" y="1475695"/>
                      </a:cubicBezTo>
                      <a:cubicBezTo>
                        <a:pt x="556228" y="1471568"/>
                        <a:pt x="561388" y="1471568"/>
                        <a:pt x="567063" y="1476211"/>
                      </a:cubicBezTo>
                      <a:cubicBezTo>
                        <a:pt x="576867" y="1483951"/>
                        <a:pt x="586670" y="1491690"/>
                        <a:pt x="596474" y="1498914"/>
                      </a:cubicBezTo>
                      <a:cubicBezTo>
                        <a:pt x="602666" y="1503558"/>
                        <a:pt x="604214" y="1508202"/>
                        <a:pt x="601634" y="1515426"/>
                      </a:cubicBezTo>
                      <a:cubicBezTo>
                        <a:pt x="594926" y="1537097"/>
                        <a:pt x="589250" y="1559284"/>
                        <a:pt x="574287" y="1577343"/>
                      </a:cubicBezTo>
                      <a:cubicBezTo>
                        <a:pt x="569127" y="1583018"/>
                        <a:pt x="569643" y="1587146"/>
                        <a:pt x="576867" y="1591274"/>
                      </a:cubicBezTo>
                      <a:cubicBezTo>
                        <a:pt x="597506" y="1603658"/>
                        <a:pt x="618145" y="1616041"/>
                        <a:pt x="639300" y="1627393"/>
                      </a:cubicBezTo>
                      <a:cubicBezTo>
                        <a:pt x="647040" y="1631520"/>
                        <a:pt x="651168" y="1629973"/>
                        <a:pt x="653747" y="1622233"/>
                      </a:cubicBezTo>
                      <a:cubicBezTo>
                        <a:pt x="662003" y="1600562"/>
                        <a:pt x="678514" y="1585598"/>
                        <a:pt x="693478" y="1568571"/>
                      </a:cubicBezTo>
                      <a:cubicBezTo>
                        <a:pt x="699153" y="1562379"/>
                        <a:pt x="704313" y="1561864"/>
                        <a:pt x="711537" y="1564959"/>
                      </a:cubicBezTo>
                      <a:cubicBezTo>
                        <a:pt x="721856" y="1570119"/>
                        <a:pt x="732692" y="1574247"/>
                        <a:pt x="743528" y="1578375"/>
                      </a:cubicBezTo>
                      <a:cubicBezTo>
                        <a:pt x="751267" y="1580955"/>
                        <a:pt x="753847" y="1585598"/>
                        <a:pt x="753847" y="1593854"/>
                      </a:cubicBezTo>
                      <a:cubicBezTo>
                        <a:pt x="753331" y="1616041"/>
                        <a:pt x="753847" y="1637712"/>
                        <a:pt x="744044" y="1658351"/>
                      </a:cubicBezTo>
                      <a:cubicBezTo>
                        <a:pt x="739916" y="1667123"/>
                        <a:pt x="743012" y="1671251"/>
                        <a:pt x="752299" y="1673831"/>
                      </a:cubicBezTo>
                      <a:cubicBezTo>
                        <a:pt x="773970" y="1680538"/>
                        <a:pt x="796157" y="1686214"/>
                        <a:pt x="818344" y="1691374"/>
                      </a:cubicBezTo>
                      <a:cubicBezTo>
                        <a:pt x="827116" y="1693438"/>
                        <a:pt x="831760" y="1692406"/>
                        <a:pt x="832276" y="1682602"/>
                      </a:cubicBezTo>
                      <a:cubicBezTo>
                        <a:pt x="834340" y="1659383"/>
                        <a:pt x="846723" y="1639776"/>
                        <a:pt x="857043" y="1619653"/>
                      </a:cubicBezTo>
                      <a:cubicBezTo>
                        <a:pt x="859622" y="1614493"/>
                        <a:pt x="862718" y="1611397"/>
                        <a:pt x="868910" y="1612429"/>
                      </a:cubicBezTo>
                      <a:cubicBezTo>
                        <a:pt x="881809" y="1614493"/>
                        <a:pt x="895225" y="1616041"/>
                        <a:pt x="908640" y="1617589"/>
                      </a:cubicBezTo>
                      <a:cubicBezTo>
                        <a:pt x="916896" y="1618621"/>
                        <a:pt x="920508" y="1622749"/>
                        <a:pt x="922056" y="1630488"/>
                      </a:cubicBezTo>
                      <a:cubicBezTo>
                        <a:pt x="925668" y="1651128"/>
                        <a:pt x="933407" y="1671251"/>
                        <a:pt x="929279" y="1692922"/>
                      </a:cubicBezTo>
                      <a:cubicBezTo>
                        <a:pt x="927215" y="1703757"/>
                        <a:pt x="932375" y="1706853"/>
                        <a:pt x="942695" y="1707369"/>
                      </a:cubicBezTo>
                      <a:cubicBezTo>
                        <a:pt x="964366" y="1708401"/>
                        <a:pt x="985521" y="1708401"/>
                        <a:pt x="1007192" y="1707369"/>
                      </a:cubicBezTo>
                      <a:cubicBezTo>
                        <a:pt x="1018028" y="1706853"/>
                        <a:pt x="1022155" y="1702725"/>
                        <a:pt x="1020607" y="1692406"/>
                      </a:cubicBezTo>
                      <a:cubicBezTo>
                        <a:pt x="1016480" y="1670219"/>
                        <a:pt x="1024219" y="1650096"/>
                        <a:pt x="1028347" y="1628941"/>
                      </a:cubicBezTo>
                      <a:cubicBezTo>
                        <a:pt x="1029379" y="1621717"/>
                        <a:pt x="1033507" y="1618621"/>
                        <a:pt x="1040215" y="1617589"/>
                      </a:cubicBezTo>
                      <a:cubicBezTo>
                        <a:pt x="1053114" y="1616041"/>
                        <a:pt x="1066013" y="1615009"/>
                        <a:pt x="1078397" y="1612429"/>
                      </a:cubicBezTo>
                      <a:cubicBezTo>
                        <a:pt x="1085621" y="1611397"/>
                        <a:pt x="1089748" y="1613461"/>
                        <a:pt x="1092844" y="1619653"/>
                      </a:cubicBezTo>
                      <a:cubicBezTo>
                        <a:pt x="1102648" y="1639776"/>
                        <a:pt x="1115031" y="1658351"/>
                        <a:pt x="1117095" y="1681570"/>
                      </a:cubicBezTo>
                      <a:cubicBezTo>
                        <a:pt x="1118127" y="1690342"/>
                        <a:pt x="1121739" y="1692922"/>
                        <a:pt x="1130511" y="1690858"/>
                      </a:cubicBezTo>
                      <a:cubicBezTo>
                        <a:pt x="1152698" y="1685698"/>
                        <a:pt x="1174885" y="1680022"/>
                        <a:pt x="1196556" y="1673315"/>
                      </a:cubicBezTo>
                      <a:cubicBezTo>
                        <a:pt x="1206359" y="1670219"/>
                        <a:pt x="1209455" y="1666607"/>
                        <a:pt x="1204811" y="1656803"/>
                      </a:cubicBezTo>
                      <a:cubicBezTo>
                        <a:pt x="1200168" y="1643904"/>
                        <a:pt x="1196556" y="1627393"/>
                        <a:pt x="1198104" y="161397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2" name="Freeform: Shape 43">
                  <a:extLst>
                    <a:ext uri="{FF2B5EF4-FFF2-40B4-BE49-F238E27FC236}">
                      <a16:creationId xmlns:a16="http://schemas.microsoft.com/office/drawing/2014/main" id="{5BA004FC-5253-4430-B170-4AD00B43E1EE}"/>
                    </a:ext>
                  </a:extLst>
                </p:cNvPr>
                <p:cNvSpPr/>
                <p:nvPr/>
              </p:nvSpPr>
              <p:spPr>
                <a:xfrm>
                  <a:off x="3620522" y="1534641"/>
                  <a:ext cx="205845" cy="204771"/>
                </a:xfrm>
                <a:custGeom>
                  <a:avLst/>
                  <a:gdLst>
                    <a:gd name="connsiteX0" fmla="*/ 185362 w 237706"/>
                    <a:gd name="connsiteY0" fmla="*/ 130458 h 236466"/>
                    <a:gd name="connsiteX1" fmla="*/ 237706 w 237706"/>
                    <a:gd name="connsiteY1" fmla="*/ 130458 h 236466"/>
                    <a:gd name="connsiteX2" fmla="*/ 234128 w 237706"/>
                    <a:gd name="connsiteY2" fmla="*/ 154126 h 236466"/>
                    <a:gd name="connsiteX3" fmla="*/ 165835 w 237706"/>
                    <a:gd name="connsiteY3" fmla="*/ 229449 h 236466"/>
                    <a:gd name="connsiteX4" fmla="*/ 131078 w 237706"/>
                    <a:gd name="connsiteY4" fmla="*/ 236466 h 236466"/>
                    <a:gd name="connsiteX5" fmla="*/ 131078 w 237706"/>
                    <a:gd name="connsiteY5" fmla="*/ 186008 h 236466"/>
                    <a:gd name="connsiteX6" fmla="*/ 146195 w 237706"/>
                    <a:gd name="connsiteY6" fmla="*/ 182956 h 236466"/>
                    <a:gd name="connsiteX7" fmla="*/ 177100 w 237706"/>
                    <a:gd name="connsiteY7" fmla="*/ 157507 h 236466"/>
                    <a:gd name="connsiteX8" fmla="*/ 0 w 237706"/>
                    <a:gd name="connsiteY8" fmla="*/ 130458 h 236466"/>
                    <a:gd name="connsiteX9" fmla="*/ 52344 w 237706"/>
                    <a:gd name="connsiteY9" fmla="*/ 130458 h 236466"/>
                    <a:gd name="connsiteX10" fmla="*/ 60606 w 237706"/>
                    <a:gd name="connsiteY10" fmla="*/ 157507 h 236466"/>
                    <a:gd name="connsiteX11" fmla="*/ 91511 w 237706"/>
                    <a:gd name="connsiteY11" fmla="*/ 182956 h 236466"/>
                    <a:gd name="connsiteX12" fmla="*/ 106628 w 237706"/>
                    <a:gd name="connsiteY12" fmla="*/ 186008 h 236466"/>
                    <a:gd name="connsiteX13" fmla="*/ 106628 w 237706"/>
                    <a:gd name="connsiteY13" fmla="*/ 236466 h 236466"/>
                    <a:gd name="connsiteX14" fmla="*/ 71871 w 237706"/>
                    <a:gd name="connsiteY14" fmla="*/ 229449 h 236466"/>
                    <a:gd name="connsiteX15" fmla="*/ 3579 w 237706"/>
                    <a:gd name="connsiteY15" fmla="*/ 154126 h 236466"/>
                    <a:gd name="connsiteX16" fmla="*/ 131078 w 237706"/>
                    <a:gd name="connsiteY16" fmla="*/ 0 h 236466"/>
                    <a:gd name="connsiteX17" fmla="*/ 165835 w 237706"/>
                    <a:gd name="connsiteY17" fmla="*/ 7017 h 236466"/>
                    <a:gd name="connsiteX18" fmla="*/ 234128 w 237706"/>
                    <a:gd name="connsiteY18" fmla="*/ 82340 h 236466"/>
                    <a:gd name="connsiteX19" fmla="*/ 237706 w 237706"/>
                    <a:gd name="connsiteY19" fmla="*/ 106008 h 236466"/>
                    <a:gd name="connsiteX20" fmla="*/ 185362 w 237706"/>
                    <a:gd name="connsiteY20" fmla="*/ 106008 h 236466"/>
                    <a:gd name="connsiteX21" fmla="*/ 177100 w 237706"/>
                    <a:gd name="connsiteY21" fmla="*/ 78960 h 236466"/>
                    <a:gd name="connsiteX22" fmla="*/ 146195 w 237706"/>
                    <a:gd name="connsiteY22" fmla="*/ 53510 h 236466"/>
                    <a:gd name="connsiteX23" fmla="*/ 131078 w 237706"/>
                    <a:gd name="connsiteY23" fmla="*/ 50458 h 236466"/>
                    <a:gd name="connsiteX24" fmla="*/ 106628 w 237706"/>
                    <a:gd name="connsiteY24" fmla="*/ 0 h 236466"/>
                    <a:gd name="connsiteX25" fmla="*/ 106628 w 237706"/>
                    <a:gd name="connsiteY25" fmla="*/ 50458 h 236466"/>
                    <a:gd name="connsiteX26" fmla="*/ 91511 w 237706"/>
                    <a:gd name="connsiteY26" fmla="*/ 53510 h 236466"/>
                    <a:gd name="connsiteX27" fmla="*/ 60606 w 237706"/>
                    <a:gd name="connsiteY27" fmla="*/ 78960 h 236466"/>
                    <a:gd name="connsiteX28" fmla="*/ 52344 w 237706"/>
                    <a:gd name="connsiteY28" fmla="*/ 106008 h 236466"/>
                    <a:gd name="connsiteX29" fmla="*/ 0 w 237706"/>
                    <a:gd name="connsiteY29" fmla="*/ 106008 h 236466"/>
                    <a:gd name="connsiteX30" fmla="*/ 3579 w 237706"/>
                    <a:gd name="connsiteY30" fmla="*/ 82340 h 236466"/>
                    <a:gd name="connsiteX31" fmla="*/ 71871 w 237706"/>
                    <a:gd name="connsiteY31" fmla="*/ 7017 h 236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37706" h="236466">
                      <a:moveTo>
                        <a:pt x="185362" y="130458"/>
                      </a:moveTo>
                      <a:lnTo>
                        <a:pt x="237706" y="130458"/>
                      </a:lnTo>
                      <a:lnTo>
                        <a:pt x="234128" y="154126"/>
                      </a:lnTo>
                      <a:cubicBezTo>
                        <a:pt x="223548" y="188141"/>
                        <a:pt x="198326" y="215706"/>
                        <a:pt x="165835" y="229449"/>
                      </a:cubicBezTo>
                      <a:lnTo>
                        <a:pt x="131078" y="236466"/>
                      </a:lnTo>
                      <a:lnTo>
                        <a:pt x="131078" y="186008"/>
                      </a:lnTo>
                      <a:lnTo>
                        <a:pt x="146195" y="182956"/>
                      </a:lnTo>
                      <a:cubicBezTo>
                        <a:pt x="158800" y="177624"/>
                        <a:pt x="169526" y="168717"/>
                        <a:pt x="177100" y="157507"/>
                      </a:cubicBezTo>
                      <a:close/>
                      <a:moveTo>
                        <a:pt x="0" y="130458"/>
                      </a:moveTo>
                      <a:lnTo>
                        <a:pt x="52344" y="130458"/>
                      </a:lnTo>
                      <a:lnTo>
                        <a:pt x="60606" y="157507"/>
                      </a:lnTo>
                      <a:cubicBezTo>
                        <a:pt x="68180" y="168717"/>
                        <a:pt x="78906" y="177624"/>
                        <a:pt x="91511" y="182956"/>
                      </a:cubicBezTo>
                      <a:lnTo>
                        <a:pt x="106628" y="186008"/>
                      </a:lnTo>
                      <a:lnTo>
                        <a:pt x="106628" y="236466"/>
                      </a:lnTo>
                      <a:lnTo>
                        <a:pt x="71871" y="229449"/>
                      </a:lnTo>
                      <a:cubicBezTo>
                        <a:pt x="39380" y="215706"/>
                        <a:pt x="14159" y="188141"/>
                        <a:pt x="3579" y="154126"/>
                      </a:cubicBezTo>
                      <a:close/>
                      <a:moveTo>
                        <a:pt x="131078" y="0"/>
                      </a:moveTo>
                      <a:lnTo>
                        <a:pt x="165835" y="7017"/>
                      </a:lnTo>
                      <a:cubicBezTo>
                        <a:pt x="198326" y="20760"/>
                        <a:pt x="223548" y="48325"/>
                        <a:pt x="234128" y="82340"/>
                      </a:cubicBezTo>
                      <a:lnTo>
                        <a:pt x="237706" y="106008"/>
                      </a:lnTo>
                      <a:lnTo>
                        <a:pt x="185362" y="106008"/>
                      </a:lnTo>
                      <a:lnTo>
                        <a:pt x="177100" y="78960"/>
                      </a:lnTo>
                      <a:cubicBezTo>
                        <a:pt x="169526" y="67749"/>
                        <a:pt x="158800" y="58842"/>
                        <a:pt x="146195" y="53510"/>
                      </a:cubicBezTo>
                      <a:lnTo>
                        <a:pt x="131078" y="50458"/>
                      </a:lnTo>
                      <a:close/>
                      <a:moveTo>
                        <a:pt x="106628" y="0"/>
                      </a:moveTo>
                      <a:lnTo>
                        <a:pt x="106628" y="50458"/>
                      </a:lnTo>
                      <a:lnTo>
                        <a:pt x="91511" y="53510"/>
                      </a:lnTo>
                      <a:cubicBezTo>
                        <a:pt x="78906" y="58842"/>
                        <a:pt x="68180" y="67749"/>
                        <a:pt x="60606" y="78960"/>
                      </a:cubicBezTo>
                      <a:lnTo>
                        <a:pt x="52344" y="106008"/>
                      </a:lnTo>
                      <a:lnTo>
                        <a:pt x="0" y="106008"/>
                      </a:lnTo>
                      <a:lnTo>
                        <a:pt x="3579" y="82340"/>
                      </a:lnTo>
                      <a:cubicBezTo>
                        <a:pt x="14159" y="48325"/>
                        <a:pt x="39380" y="20760"/>
                        <a:pt x="71871" y="70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3" name="Oval 44">
                  <a:extLst>
                    <a:ext uri="{FF2B5EF4-FFF2-40B4-BE49-F238E27FC236}">
                      <a16:creationId xmlns:a16="http://schemas.microsoft.com/office/drawing/2014/main" id="{52C614D5-F39C-4EF9-8184-7769D874F9F5}"/>
                    </a:ext>
                  </a:extLst>
                </p:cNvPr>
                <p:cNvSpPr/>
                <p:nvPr/>
              </p:nvSpPr>
              <p:spPr>
                <a:xfrm>
                  <a:off x="3689186" y="1602768"/>
                  <a:ext cx="68517" cy="6851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: Top Corners Rounded 45">
                  <a:extLst>
                    <a:ext uri="{FF2B5EF4-FFF2-40B4-BE49-F238E27FC236}">
                      <a16:creationId xmlns:a16="http://schemas.microsoft.com/office/drawing/2014/main" id="{E8EB607B-9ECD-48A2-97DA-39AF16538BB2}"/>
                    </a:ext>
                  </a:extLst>
                </p:cNvPr>
                <p:cNvSpPr/>
                <p:nvPr/>
              </p:nvSpPr>
              <p:spPr>
                <a:xfrm>
                  <a:off x="3126222" y="2879336"/>
                  <a:ext cx="1246034" cy="7118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: Top Corners Rounded 46">
                  <a:extLst>
                    <a:ext uri="{FF2B5EF4-FFF2-40B4-BE49-F238E27FC236}">
                      <a16:creationId xmlns:a16="http://schemas.microsoft.com/office/drawing/2014/main" id="{382DD914-D391-4815-A5E9-BD2C24653F51}"/>
                    </a:ext>
                  </a:extLst>
                </p:cNvPr>
                <p:cNvSpPr/>
                <p:nvPr/>
              </p:nvSpPr>
              <p:spPr>
                <a:xfrm>
                  <a:off x="3288913" y="2627891"/>
                  <a:ext cx="920653" cy="25603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36" name="Group 47">
                  <a:extLst>
                    <a:ext uri="{FF2B5EF4-FFF2-40B4-BE49-F238E27FC236}">
                      <a16:creationId xmlns:a16="http://schemas.microsoft.com/office/drawing/2014/main" id="{EFB18946-96B4-4AE5-A249-EAB29C8BA214}"/>
                    </a:ext>
                  </a:extLst>
                </p:cNvPr>
                <p:cNvGrpSpPr/>
                <p:nvPr/>
              </p:nvGrpSpPr>
              <p:grpSpPr>
                <a:xfrm rot="2713823">
                  <a:off x="5532341" y="1340822"/>
                  <a:ext cx="289218" cy="289219"/>
                  <a:chOff x="5108323" y="1463792"/>
                  <a:chExt cx="374636" cy="374638"/>
                </a:xfrm>
              </p:grpSpPr>
              <p:sp>
                <p:nvSpPr>
                  <p:cNvPr id="337" name="Oval 48">
                    <a:extLst>
                      <a:ext uri="{FF2B5EF4-FFF2-40B4-BE49-F238E27FC236}">
                        <a16:creationId xmlns:a16="http://schemas.microsoft.com/office/drawing/2014/main" id="{FDFF7F95-2DE9-4E97-BB0D-EF6327A5702F}"/>
                      </a:ext>
                    </a:extLst>
                  </p:cNvPr>
                  <p:cNvSpPr/>
                  <p:nvPr/>
                </p:nvSpPr>
                <p:spPr>
                  <a:xfrm>
                    <a:off x="5108323" y="1463792"/>
                    <a:ext cx="374636" cy="374638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8" name="Freeform: Shape 49">
                    <a:extLst>
                      <a:ext uri="{FF2B5EF4-FFF2-40B4-BE49-F238E27FC236}">
                        <a16:creationId xmlns:a16="http://schemas.microsoft.com/office/drawing/2014/main" id="{695FEA12-919C-4128-BB87-E8F5D88393A1}"/>
                      </a:ext>
                    </a:extLst>
                  </p:cNvPr>
                  <p:cNvSpPr/>
                  <p:nvPr/>
                </p:nvSpPr>
                <p:spPr>
                  <a:xfrm>
                    <a:off x="5167785" y="1523587"/>
                    <a:ext cx="255882" cy="255676"/>
                  </a:xfrm>
                  <a:custGeom>
                    <a:avLst/>
                    <a:gdLst>
                      <a:gd name="connsiteX0" fmla="*/ 127864 w 255882"/>
                      <a:gd name="connsiteY0" fmla="*/ 81461 h 255676"/>
                      <a:gd name="connsiteX1" fmla="*/ 81805 w 255882"/>
                      <a:gd name="connsiteY1" fmla="*/ 127520 h 255676"/>
                      <a:gd name="connsiteX2" fmla="*/ 127864 w 255882"/>
                      <a:gd name="connsiteY2" fmla="*/ 173579 h 255676"/>
                      <a:gd name="connsiteX3" fmla="*/ 173923 w 255882"/>
                      <a:gd name="connsiteY3" fmla="*/ 127520 h 255676"/>
                      <a:gd name="connsiteX4" fmla="*/ 127864 w 255882"/>
                      <a:gd name="connsiteY4" fmla="*/ 81461 h 255676"/>
                      <a:gd name="connsiteX5" fmla="*/ 122296 w 255882"/>
                      <a:gd name="connsiteY5" fmla="*/ 86 h 255676"/>
                      <a:gd name="connsiteX6" fmla="*/ 127383 w 255882"/>
                      <a:gd name="connsiteY6" fmla="*/ 4211 h 255676"/>
                      <a:gd name="connsiteX7" fmla="*/ 132401 w 255882"/>
                      <a:gd name="connsiteY7" fmla="*/ 21809 h 255676"/>
                      <a:gd name="connsiteX8" fmla="*/ 145188 w 255882"/>
                      <a:gd name="connsiteY8" fmla="*/ 29027 h 255676"/>
                      <a:gd name="connsiteX9" fmla="*/ 149312 w 255882"/>
                      <a:gd name="connsiteY9" fmla="*/ 25452 h 255676"/>
                      <a:gd name="connsiteX10" fmla="*/ 158937 w 255882"/>
                      <a:gd name="connsiteY10" fmla="*/ 9160 h 255676"/>
                      <a:gd name="connsiteX11" fmla="*/ 166705 w 255882"/>
                      <a:gd name="connsiteY11" fmla="*/ 5929 h 255676"/>
                      <a:gd name="connsiteX12" fmla="*/ 174404 w 255882"/>
                      <a:gd name="connsiteY12" fmla="*/ 18372 h 255676"/>
                      <a:gd name="connsiteX13" fmla="*/ 172479 w 255882"/>
                      <a:gd name="connsiteY13" fmla="*/ 34046 h 255676"/>
                      <a:gd name="connsiteX14" fmla="*/ 172479 w 255882"/>
                      <a:gd name="connsiteY14" fmla="*/ 35695 h 255676"/>
                      <a:gd name="connsiteX15" fmla="*/ 186434 w 255882"/>
                      <a:gd name="connsiteY15" fmla="*/ 41882 h 255676"/>
                      <a:gd name="connsiteX16" fmla="*/ 201764 w 255882"/>
                      <a:gd name="connsiteY16" fmla="*/ 30402 h 255676"/>
                      <a:gd name="connsiteX17" fmla="*/ 211045 w 255882"/>
                      <a:gd name="connsiteY17" fmla="*/ 30540 h 255676"/>
                      <a:gd name="connsiteX18" fmla="*/ 212488 w 255882"/>
                      <a:gd name="connsiteY18" fmla="*/ 31777 h 255676"/>
                      <a:gd name="connsiteX19" fmla="*/ 214069 w 255882"/>
                      <a:gd name="connsiteY19" fmla="*/ 42364 h 255676"/>
                      <a:gd name="connsiteX20" fmla="*/ 205614 w 255882"/>
                      <a:gd name="connsiteY20" fmla="*/ 57418 h 255676"/>
                      <a:gd name="connsiteX21" fmla="*/ 206783 w 255882"/>
                      <a:gd name="connsiteY21" fmla="*/ 67180 h 255676"/>
                      <a:gd name="connsiteX22" fmla="*/ 215719 w 255882"/>
                      <a:gd name="connsiteY22" fmla="*/ 70755 h 255676"/>
                      <a:gd name="connsiteX23" fmla="*/ 233799 w 255882"/>
                      <a:gd name="connsiteY23" fmla="*/ 66011 h 255676"/>
                      <a:gd name="connsiteX24" fmla="*/ 241498 w 255882"/>
                      <a:gd name="connsiteY24" fmla="*/ 68967 h 255676"/>
                      <a:gd name="connsiteX25" fmla="*/ 243836 w 255882"/>
                      <a:gd name="connsiteY25" fmla="*/ 73573 h 255676"/>
                      <a:gd name="connsiteX26" fmla="*/ 241911 w 255882"/>
                      <a:gd name="connsiteY26" fmla="*/ 80379 h 255676"/>
                      <a:gd name="connsiteX27" fmla="*/ 226443 w 255882"/>
                      <a:gd name="connsiteY27" fmla="*/ 92684 h 255676"/>
                      <a:gd name="connsiteX28" fmla="*/ 223694 w 255882"/>
                      <a:gd name="connsiteY28" fmla="*/ 100177 h 255676"/>
                      <a:gd name="connsiteX29" fmla="*/ 224519 w 255882"/>
                      <a:gd name="connsiteY29" fmla="*/ 103202 h 255676"/>
                      <a:gd name="connsiteX30" fmla="*/ 230843 w 255882"/>
                      <a:gd name="connsiteY30" fmla="*/ 108633 h 255676"/>
                      <a:gd name="connsiteX31" fmla="*/ 249541 w 255882"/>
                      <a:gd name="connsiteY31" fmla="*/ 111176 h 255676"/>
                      <a:gd name="connsiteX32" fmla="*/ 255591 w 255882"/>
                      <a:gd name="connsiteY32" fmla="*/ 117157 h 255676"/>
                      <a:gd name="connsiteX33" fmla="*/ 255797 w 255882"/>
                      <a:gd name="connsiteY33" fmla="*/ 122519 h 255676"/>
                      <a:gd name="connsiteX34" fmla="*/ 251398 w 255882"/>
                      <a:gd name="connsiteY34" fmla="*/ 127675 h 255676"/>
                      <a:gd name="connsiteX35" fmla="*/ 233799 w 255882"/>
                      <a:gd name="connsiteY35" fmla="*/ 132693 h 255676"/>
                      <a:gd name="connsiteX36" fmla="*/ 226650 w 255882"/>
                      <a:gd name="connsiteY36" fmla="*/ 144586 h 255676"/>
                      <a:gd name="connsiteX37" fmla="*/ 230293 w 255882"/>
                      <a:gd name="connsiteY37" fmla="*/ 149398 h 255676"/>
                      <a:gd name="connsiteX38" fmla="*/ 246448 w 255882"/>
                      <a:gd name="connsiteY38" fmla="*/ 158884 h 255676"/>
                      <a:gd name="connsiteX39" fmla="*/ 249954 w 255882"/>
                      <a:gd name="connsiteY39" fmla="*/ 167065 h 255676"/>
                      <a:gd name="connsiteX40" fmla="*/ 249816 w 255882"/>
                      <a:gd name="connsiteY40" fmla="*/ 167890 h 255676"/>
                      <a:gd name="connsiteX41" fmla="*/ 240123 w 255882"/>
                      <a:gd name="connsiteY41" fmla="*/ 174833 h 255676"/>
                      <a:gd name="connsiteX42" fmla="*/ 223212 w 255882"/>
                      <a:gd name="connsiteY42" fmla="*/ 172702 h 255676"/>
                      <a:gd name="connsiteX43" fmla="*/ 214688 w 255882"/>
                      <a:gd name="connsiteY43" fmla="*/ 177102 h 255676"/>
                      <a:gd name="connsiteX44" fmla="*/ 214551 w 255882"/>
                      <a:gd name="connsiteY44" fmla="*/ 187276 h 255676"/>
                      <a:gd name="connsiteX45" fmla="*/ 225481 w 255882"/>
                      <a:gd name="connsiteY45" fmla="*/ 201712 h 255676"/>
                      <a:gd name="connsiteX46" fmla="*/ 225481 w 255882"/>
                      <a:gd name="connsiteY46" fmla="*/ 211130 h 255676"/>
                      <a:gd name="connsiteX47" fmla="*/ 225068 w 255882"/>
                      <a:gd name="connsiteY47" fmla="*/ 211611 h 255676"/>
                      <a:gd name="connsiteX48" fmla="*/ 213245 w 255882"/>
                      <a:gd name="connsiteY48" fmla="*/ 213948 h 255676"/>
                      <a:gd name="connsiteX49" fmla="*/ 198602 w 255882"/>
                      <a:gd name="connsiteY49" fmla="*/ 205699 h 255676"/>
                      <a:gd name="connsiteX50" fmla="*/ 188565 w 255882"/>
                      <a:gd name="connsiteY50" fmla="*/ 207143 h 255676"/>
                      <a:gd name="connsiteX51" fmla="*/ 185334 w 255882"/>
                      <a:gd name="connsiteY51" fmla="*/ 216217 h 255676"/>
                      <a:gd name="connsiteX52" fmla="*/ 190078 w 255882"/>
                      <a:gd name="connsiteY52" fmla="*/ 234503 h 255676"/>
                      <a:gd name="connsiteX53" fmla="*/ 187397 w 255882"/>
                      <a:gd name="connsiteY53" fmla="*/ 241377 h 255676"/>
                      <a:gd name="connsiteX54" fmla="*/ 182585 w 255882"/>
                      <a:gd name="connsiteY54" fmla="*/ 243852 h 255676"/>
                      <a:gd name="connsiteX55" fmla="*/ 175366 w 255882"/>
                      <a:gd name="connsiteY55" fmla="*/ 241859 h 255676"/>
                      <a:gd name="connsiteX56" fmla="*/ 164024 w 255882"/>
                      <a:gd name="connsiteY56" fmla="*/ 227491 h 255676"/>
                      <a:gd name="connsiteX57" fmla="*/ 149381 w 255882"/>
                      <a:gd name="connsiteY57" fmla="*/ 226254 h 255676"/>
                      <a:gd name="connsiteX58" fmla="*/ 147456 w 255882"/>
                      <a:gd name="connsiteY58" fmla="*/ 230103 h 255676"/>
                      <a:gd name="connsiteX59" fmla="*/ 144844 w 255882"/>
                      <a:gd name="connsiteY59" fmla="*/ 249008 h 255676"/>
                      <a:gd name="connsiteX60" fmla="*/ 139895 w 255882"/>
                      <a:gd name="connsiteY60" fmla="*/ 255676 h 255676"/>
                      <a:gd name="connsiteX61" fmla="*/ 131577 w 255882"/>
                      <a:gd name="connsiteY61" fmla="*/ 255676 h 255676"/>
                      <a:gd name="connsiteX62" fmla="*/ 127933 w 255882"/>
                      <a:gd name="connsiteY62" fmla="*/ 250589 h 255676"/>
                      <a:gd name="connsiteX63" fmla="*/ 122777 w 255882"/>
                      <a:gd name="connsiteY63" fmla="*/ 232372 h 255676"/>
                      <a:gd name="connsiteX64" fmla="*/ 116659 w 255882"/>
                      <a:gd name="connsiteY64" fmla="*/ 227010 h 255676"/>
                      <a:gd name="connsiteX65" fmla="*/ 112947 w 255882"/>
                      <a:gd name="connsiteY65" fmla="*/ 226597 h 255676"/>
                      <a:gd name="connsiteX66" fmla="*/ 106622 w 255882"/>
                      <a:gd name="connsiteY66" fmla="*/ 230103 h 255676"/>
                      <a:gd name="connsiteX67" fmla="*/ 105041 w 255882"/>
                      <a:gd name="connsiteY67" fmla="*/ 232784 h 255676"/>
                      <a:gd name="connsiteX68" fmla="*/ 96380 w 255882"/>
                      <a:gd name="connsiteY68" fmla="*/ 247427 h 255676"/>
                      <a:gd name="connsiteX69" fmla="*/ 89849 w 255882"/>
                      <a:gd name="connsiteY69" fmla="*/ 250108 h 255676"/>
                      <a:gd name="connsiteX70" fmla="*/ 84555 w 255882"/>
                      <a:gd name="connsiteY70" fmla="*/ 248320 h 255676"/>
                      <a:gd name="connsiteX71" fmla="*/ 80981 w 255882"/>
                      <a:gd name="connsiteY71" fmla="*/ 241652 h 255676"/>
                      <a:gd name="connsiteX72" fmla="*/ 83249 w 255882"/>
                      <a:gd name="connsiteY72" fmla="*/ 222885 h 255676"/>
                      <a:gd name="connsiteX73" fmla="*/ 78094 w 255882"/>
                      <a:gd name="connsiteY73" fmla="*/ 214155 h 255676"/>
                      <a:gd name="connsiteX74" fmla="*/ 68538 w 255882"/>
                      <a:gd name="connsiteY74" fmla="*/ 214636 h 255676"/>
                      <a:gd name="connsiteX75" fmla="*/ 55133 w 255882"/>
                      <a:gd name="connsiteY75" fmla="*/ 224810 h 255676"/>
                      <a:gd name="connsiteX76" fmla="*/ 43240 w 255882"/>
                      <a:gd name="connsiteY76" fmla="*/ 224123 h 255676"/>
                      <a:gd name="connsiteX77" fmla="*/ 42209 w 255882"/>
                      <a:gd name="connsiteY77" fmla="*/ 223091 h 255676"/>
                      <a:gd name="connsiteX78" fmla="*/ 41178 w 255882"/>
                      <a:gd name="connsiteY78" fmla="*/ 214842 h 255676"/>
                      <a:gd name="connsiteX79" fmla="*/ 50115 w 255882"/>
                      <a:gd name="connsiteY79" fmla="*/ 198893 h 255676"/>
                      <a:gd name="connsiteX80" fmla="*/ 51627 w 255882"/>
                      <a:gd name="connsiteY80" fmla="*/ 194013 h 255676"/>
                      <a:gd name="connsiteX81" fmla="*/ 39597 w 255882"/>
                      <a:gd name="connsiteY81" fmla="*/ 185420 h 255676"/>
                      <a:gd name="connsiteX82" fmla="*/ 21105 w 255882"/>
                      <a:gd name="connsiteY82" fmla="*/ 190232 h 255676"/>
                      <a:gd name="connsiteX83" fmla="*/ 15193 w 255882"/>
                      <a:gd name="connsiteY83" fmla="*/ 188238 h 255676"/>
                      <a:gd name="connsiteX84" fmla="*/ 12237 w 255882"/>
                      <a:gd name="connsiteY84" fmla="*/ 183014 h 255676"/>
                      <a:gd name="connsiteX85" fmla="*/ 14230 w 255882"/>
                      <a:gd name="connsiteY85" fmla="*/ 175314 h 255676"/>
                      <a:gd name="connsiteX86" fmla="*/ 27910 w 255882"/>
                      <a:gd name="connsiteY86" fmla="*/ 164453 h 255676"/>
                      <a:gd name="connsiteX87" fmla="*/ 31554 w 255882"/>
                      <a:gd name="connsiteY87" fmla="*/ 153385 h 255676"/>
                      <a:gd name="connsiteX88" fmla="*/ 24198 w 255882"/>
                      <a:gd name="connsiteY88" fmla="*/ 147198 h 255676"/>
                      <a:gd name="connsiteX89" fmla="*/ 6943 w 255882"/>
                      <a:gd name="connsiteY89" fmla="*/ 144861 h 255676"/>
                      <a:gd name="connsiteX90" fmla="*/ 138 w 255882"/>
                      <a:gd name="connsiteY90" fmla="*/ 140049 h 255676"/>
                      <a:gd name="connsiteX91" fmla="*/ 0 w 255882"/>
                      <a:gd name="connsiteY91" fmla="*/ 131525 h 255676"/>
                      <a:gd name="connsiteX92" fmla="*/ 5019 w 255882"/>
                      <a:gd name="connsiteY92" fmla="*/ 127881 h 255676"/>
                      <a:gd name="connsiteX93" fmla="*/ 22617 w 255882"/>
                      <a:gd name="connsiteY93" fmla="*/ 122931 h 255676"/>
                      <a:gd name="connsiteX94" fmla="*/ 28667 w 255882"/>
                      <a:gd name="connsiteY94" fmla="*/ 116194 h 255676"/>
                      <a:gd name="connsiteX95" fmla="*/ 29010 w 255882"/>
                      <a:gd name="connsiteY95" fmla="*/ 113307 h 255676"/>
                      <a:gd name="connsiteX96" fmla="*/ 25229 w 255882"/>
                      <a:gd name="connsiteY96" fmla="*/ 106295 h 255676"/>
                      <a:gd name="connsiteX97" fmla="*/ 9281 w 255882"/>
                      <a:gd name="connsiteY97" fmla="*/ 96946 h 255676"/>
                      <a:gd name="connsiteX98" fmla="*/ 5843 w 255882"/>
                      <a:gd name="connsiteY98" fmla="*/ 88560 h 255676"/>
                      <a:gd name="connsiteX99" fmla="*/ 6187 w 255882"/>
                      <a:gd name="connsiteY99" fmla="*/ 87391 h 255676"/>
                      <a:gd name="connsiteX100" fmla="*/ 15261 w 255882"/>
                      <a:gd name="connsiteY100" fmla="*/ 81135 h 255676"/>
                      <a:gd name="connsiteX101" fmla="*/ 32173 w 255882"/>
                      <a:gd name="connsiteY101" fmla="*/ 83060 h 255676"/>
                      <a:gd name="connsiteX102" fmla="*/ 40834 w 255882"/>
                      <a:gd name="connsiteY102" fmla="*/ 79073 h 255676"/>
                      <a:gd name="connsiteX103" fmla="*/ 40147 w 255882"/>
                      <a:gd name="connsiteY103" fmla="*/ 67318 h 255676"/>
                      <a:gd name="connsiteX104" fmla="*/ 29629 w 255882"/>
                      <a:gd name="connsiteY104" fmla="*/ 53363 h 255676"/>
                      <a:gd name="connsiteX105" fmla="*/ 29629 w 255882"/>
                      <a:gd name="connsiteY105" fmla="*/ 45595 h 255676"/>
                      <a:gd name="connsiteX106" fmla="*/ 33066 w 255882"/>
                      <a:gd name="connsiteY106" fmla="*/ 41745 h 255676"/>
                      <a:gd name="connsiteX107" fmla="*/ 40422 w 255882"/>
                      <a:gd name="connsiteY107" fmla="*/ 40920 h 255676"/>
                      <a:gd name="connsiteX108" fmla="*/ 56027 w 255882"/>
                      <a:gd name="connsiteY108" fmla="*/ 49719 h 255676"/>
                      <a:gd name="connsiteX109" fmla="*/ 69982 w 255882"/>
                      <a:gd name="connsiteY109" fmla="*/ 45801 h 255676"/>
                      <a:gd name="connsiteX110" fmla="*/ 70325 w 255882"/>
                      <a:gd name="connsiteY110" fmla="*/ 39751 h 255676"/>
                      <a:gd name="connsiteX111" fmla="*/ 65788 w 255882"/>
                      <a:gd name="connsiteY111" fmla="*/ 22221 h 255676"/>
                      <a:gd name="connsiteX112" fmla="*/ 69088 w 255882"/>
                      <a:gd name="connsiteY112" fmla="*/ 14110 h 255676"/>
                      <a:gd name="connsiteX113" fmla="*/ 71632 w 255882"/>
                      <a:gd name="connsiteY113" fmla="*/ 12735 h 255676"/>
                      <a:gd name="connsiteX114" fmla="*/ 81118 w 255882"/>
                      <a:gd name="connsiteY114" fmla="*/ 15072 h 255676"/>
                      <a:gd name="connsiteX115" fmla="*/ 92049 w 255882"/>
                      <a:gd name="connsiteY115" fmla="*/ 28958 h 255676"/>
                      <a:gd name="connsiteX116" fmla="*/ 106966 w 255882"/>
                      <a:gd name="connsiteY116" fmla="*/ 28890 h 255676"/>
                      <a:gd name="connsiteX117" fmla="*/ 108754 w 255882"/>
                      <a:gd name="connsiteY117" fmla="*/ 22565 h 255676"/>
                      <a:gd name="connsiteX118" fmla="*/ 110953 w 255882"/>
                      <a:gd name="connsiteY118" fmla="*/ 6479 h 255676"/>
                      <a:gd name="connsiteX119" fmla="*/ 116934 w 255882"/>
                      <a:gd name="connsiteY119" fmla="*/ 292 h 255676"/>
                      <a:gd name="connsiteX120" fmla="*/ 122296 w 255882"/>
                      <a:gd name="connsiteY120" fmla="*/ 86 h 255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</a:cxnLst>
                    <a:rect l="l" t="t" r="r" b="b"/>
                    <a:pathLst>
                      <a:path w="255882" h="255676">
                        <a:moveTo>
                          <a:pt x="127864" y="81461"/>
                        </a:moveTo>
                        <a:cubicBezTo>
                          <a:pt x="102426" y="81461"/>
                          <a:pt x="81805" y="102082"/>
                          <a:pt x="81805" y="127520"/>
                        </a:cubicBezTo>
                        <a:cubicBezTo>
                          <a:pt x="81805" y="152958"/>
                          <a:pt x="102426" y="173579"/>
                          <a:pt x="127864" y="173579"/>
                        </a:cubicBezTo>
                        <a:cubicBezTo>
                          <a:pt x="153302" y="173579"/>
                          <a:pt x="173923" y="152958"/>
                          <a:pt x="173923" y="127520"/>
                        </a:cubicBezTo>
                        <a:cubicBezTo>
                          <a:pt x="173923" y="102082"/>
                          <a:pt x="153302" y="81461"/>
                          <a:pt x="127864" y="81461"/>
                        </a:cubicBezTo>
                        <a:close/>
                        <a:moveTo>
                          <a:pt x="122296" y="86"/>
                        </a:moveTo>
                        <a:cubicBezTo>
                          <a:pt x="124908" y="223"/>
                          <a:pt x="126696" y="1598"/>
                          <a:pt x="127383" y="4211"/>
                        </a:cubicBezTo>
                        <a:cubicBezTo>
                          <a:pt x="129033" y="10054"/>
                          <a:pt x="130752" y="15966"/>
                          <a:pt x="132401" y="21809"/>
                        </a:cubicBezTo>
                        <a:cubicBezTo>
                          <a:pt x="134120" y="27790"/>
                          <a:pt x="139070" y="30608"/>
                          <a:pt x="145188" y="29027"/>
                        </a:cubicBezTo>
                        <a:cubicBezTo>
                          <a:pt x="147181" y="28546"/>
                          <a:pt x="148350" y="27102"/>
                          <a:pt x="149312" y="25452"/>
                        </a:cubicBezTo>
                        <a:cubicBezTo>
                          <a:pt x="152475" y="20022"/>
                          <a:pt x="155706" y="14591"/>
                          <a:pt x="158937" y="9160"/>
                        </a:cubicBezTo>
                        <a:cubicBezTo>
                          <a:pt x="160999" y="5654"/>
                          <a:pt x="162786" y="4898"/>
                          <a:pt x="166705" y="5929"/>
                        </a:cubicBezTo>
                        <a:cubicBezTo>
                          <a:pt x="174542" y="7923"/>
                          <a:pt x="175573" y="9641"/>
                          <a:pt x="174404" y="18372"/>
                        </a:cubicBezTo>
                        <a:cubicBezTo>
                          <a:pt x="173717" y="23596"/>
                          <a:pt x="173098" y="28821"/>
                          <a:pt x="172479" y="34046"/>
                        </a:cubicBezTo>
                        <a:cubicBezTo>
                          <a:pt x="172410" y="34595"/>
                          <a:pt x="172410" y="35145"/>
                          <a:pt x="172479" y="35695"/>
                        </a:cubicBezTo>
                        <a:cubicBezTo>
                          <a:pt x="173373" y="41264"/>
                          <a:pt x="181828" y="45113"/>
                          <a:pt x="186434" y="41882"/>
                        </a:cubicBezTo>
                        <a:cubicBezTo>
                          <a:pt x="191659" y="38170"/>
                          <a:pt x="196677" y="34252"/>
                          <a:pt x="201764" y="30402"/>
                        </a:cubicBezTo>
                        <a:cubicBezTo>
                          <a:pt x="205476" y="27584"/>
                          <a:pt x="207333" y="27652"/>
                          <a:pt x="211045" y="30540"/>
                        </a:cubicBezTo>
                        <a:cubicBezTo>
                          <a:pt x="211526" y="30952"/>
                          <a:pt x="212007" y="31296"/>
                          <a:pt x="212488" y="31777"/>
                        </a:cubicBezTo>
                        <a:cubicBezTo>
                          <a:pt x="216819" y="35902"/>
                          <a:pt x="217025" y="37139"/>
                          <a:pt x="214069" y="42364"/>
                        </a:cubicBezTo>
                        <a:cubicBezTo>
                          <a:pt x="211251" y="47382"/>
                          <a:pt x="208570" y="52469"/>
                          <a:pt x="205614" y="57418"/>
                        </a:cubicBezTo>
                        <a:cubicBezTo>
                          <a:pt x="203483" y="61062"/>
                          <a:pt x="204445" y="64087"/>
                          <a:pt x="206783" y="67180"/>
                        </a:cubicBezTo>
                        <a:cubicBezTo>
                          <a:pt x="209120" y="70274"/>
                          <a:pt x="211801" y="71786"/>
                          <a:pt x="215719" y="70755"/>
                        </a:cubicBezTo>
                        <a:cubicBezTo>
                          <a:pt x="221769" y="69174"/>
                          <a:pt x="227818" y="67661"/>
                          <a:pt x="233799" y="66011"/>
                        </a:cubicBezTo>
                        <a:cubicBezTo>
                          <a:pt x="237649" y="64980"/>
                          <a:pt x="239367" y="65599"/>
                          <a:pt x="241498" y="68967"/>
                        </a:cubicBezTo>
                        <a:cubicBezTo>
                          <a:pt x="242461" y="70411"/>
                          <a:pt x="243286" y="71923"/>
                          <a:pt x="243836" y="73573"/>
                        </a:cubicBezTo>
                        <a:cubicBezTo>
                          <a:pt x="244867" y="76529"/>
                          <a:pt x="244385" y="78385"/>
                          <a:pt x="241911" y="80379"/>
                        </a:cubicBezTo>
                        <a:cubicBezTo>
                          <a:pt x="236755" y="84504"/>
                          <a:pt x="231668" y="88628"/>
                          <a:pt x="226443" y="92684"/>
                        </a:cubicBezTo>
                        <a:cubicBezTo>
                          <a:pt x="223831" y="94678"/>
                          <a:pt x="223144" y="97152"/>
                          <a:pt x="223694" y="100177"/>
                        </a:cubicBezTo>
                        <a:cubicBezTo>
                          <a:pt x="223900" y="101208"/>
                          <a:pt x="224244" y="102171"/>
                          <a:pt x="224519" y="103202"/>
                        </a:cubicBezTo>
                        <a:cubicBezTo>
                          <a:pt x="225412" y="106433"/>
                          <a:pt x="227543" y="108220"/>
                          <a:pt x="230843" y="108633"/>
                        </a:cubicBezTo>
                        <a:cubicBezTo>
                          <a:pt x="237099" y="109458"/>
                          <a:pt x="243354" y="110351"/>
                          <a:pt x="249541" y="111176"/>
                        </a:cubicBezTo>
                        <a:cubicBezTo>
                          <a:pt x="253254" y="111657"/>
                          <a:pt x="255178" y="113445"/>
                          <a:pt x="255591" y="117157"/>
                        </a:cubicBezTo>
                        <a:cubicBezTo>
                          <a:pt x="255797" y="118944"/>
                          <a:pt x="256003" y="120732"/>
                          <a:pt x="255797" y="122519"/>
                        </a:cubicBezTo>
                        <a:cubicBezTo>
                          <a:pt x="255453" y="125337"/>
                          <a:pt x="254010" y="126919"/>
                          <a:pt x="251398" y="127675"/>
                        </a:cubicBezTo>
                        <a:cubicBezTo>
                          <a:pt x="245554" y="129325"/>
                          <a:pt x="239642" y="130974"/>
                          <a:pt x="233799" y="132693"/>
                        </a:cubicBezTo>
                        <a:cubicBezTo>
                          <a:pt x="228093" y="134343"/>
                          <a:pt x="225481" y="138674"/>
                          <a:pt x="226650" y="144586"/>
                        </a:cubicBezTo>
                        <a:cubicBezTo>
                          <a:pt x="227062" y="146854"/>
                          <a:pt x="228368" y="148298"/>
                          <a:pt x="230293" y="149398"/>
                        </a:cubicBezTo>
                        <a:cubicBezTo>
                          <a:pt x="235655" y="152560"/>
                          <a:pt x="241017" y="155722"/>
                          <a:pt x="246448" y="158884"/>
                        </a:cubicBezTo>
                        <a:cubicBezTo>
                          <a:pt x="250435" y="161222"/>
                          <a:pt x="251054" y="162597"/>
                          <a:pt x="249954" y="167065"/>
                        </a:cubicBezTo>
                        <a:cubicBezTo>
                          <a:pt x="249885" y="167340"/>
                          <a:pt x="249885" y="167615"/>
                          <a:pt x="249816" y="167890"/>
                        </a:cubicBezTo>
                        <a:cubicBezTo>
                          <a:pt x="248166" y="173321"/>
                          <a:pt x="246310" y="176002"/>
                          <a:pt x="240123" y="174833"/>
                        </a:cubicBezTo>
                        <a:cubicBezTo>
                          <a:pt x="234555" y="173733"/>
                          <a:pt x="228849" y="173527"/>
                          <a:pt x="223212" y="172702"/>
                        </a:cubicBezTo>
                        <a:cubicBezTo>
                          <a:pt x="219225" y="172152"/>
                          <a:pt x="216613" y="173733"/>
                          <a:pt x="214688" y="177102"/>
                        </a:cubicBezTo>
                        <a:cubicBezTo>
                          <a:pt x="212695" y="180539"/>
                          <a:pt x="211801" y="183770"/>
                          <a:pt x="214551" y="187276"/>
                        </a:cubicBezTo>
                        <a:cubicBezTo>
                          <a:pt x="218263" y="192019"/>
                          <a:pt x="221838" y="196900"/>
                          <a:pt x="225481" y="201712"/>
                        </a:cubicBezTo>
                        <a:cubicBezTo>
                          <a:pt x="228506" y="205630"/>
                          <a:pt x="228506" y="207212"/>
                          <a:pt x="225481" y="211130"/>
                        </a:cubicBezTo>
                        <a:cubicBezTo>
                          <a:pt x="225343" y="211267"/>
                          <a:pt x="225206" y="211474"/>
                          <a:pt x="225068" y="211611"/>
                        </a:cubicBezTo>
                        <a:cubicBezTo>
                          <a:pt x="221081" y="215873"/>
                          <a:pt x="219500" y="217729"/>
                          <a:pt x="213245" y="213948"/>
                        </a:cubicBezTo>
                        <a:cubicBezTo>
                          <a:pt x="208432" y="211061"/>
                          <a:pt x="203345" y="208586"/>
                          <a:pt x="198602" y="205699"/>
                        </a:cubicBezTo>
                        <a:cubicBezTo>
                          <a:pt x="194684" y="203362"/>
                          <a:pt x="191659" y="204737"/>
                          <a:pt x="188565" y="207143"/>
                        </a:cubicBezTo>
                        <a:cubicBezTo>
                          <a:pt x="185472" y="209480"/>
                          <a:pt x="184234" y="212299"/>
                          <a:pt x="185334" y="216217"/>
                        </a:cubicBezTo>
                        <a:cubicBezTo>
                          <a:pt x="187053" y="222267"/>
                          <a:pt x="188565" y="228385"/>
                          <a:pt x="190078" y="234503"/>
                        </a:cubicBezTo>
                        <a:cubicBezTo>
                          <a:pt x="190903" y="237803"/>
                          <a:pt x="190215" y="239590"/>
                          <a:pt x="187397" y="241377"/>
                        </a:cubicBezTo>
                        <a:cubicBezTo>
                          <a:pt x="185884" y="242340"/>
                          <a:pt x="184303" y="243233"/>
                          <a:pt x="182585" y="243852"/>
                        </a:cubicBezTo>
                        <a:cubicBezTo>
                          <a:pt x="179560" y="244952"/>
                          <a:pt x="177360" y="244402"/>
                          <a:pt x="175366" y="241859"/>
                        </a:cubicBezTo>
                        <a:cubicBezTo>
                          <a:pt x="171585" y="237115"/>
                          <a:pt x="167805" y="232303"/>
                          <a:pt x="164024" y="227491"/>
                        </a:cubicBezTo>
                        <a:cubicBezTo>
                          <a:pt x="160380" y="222954"/>
                          <a:pt x="153781" y="222335"/>
                          <a:pt x="149381" y="226254"/>
                        </a:cubicBezTo>
                        <a:cubicBezTo>
                          <a:pt x="148213" y="227285"/>
                          <a:pt x="147663" y="228591"/>
                          <a:pt x="147456" y="230103"/>
                        </a:cubicBezTo>
                        <a:cubicBezTo>
                          <a:pt x="146563" y="236428"/>
                          <a:pt x="145532" y="242683"/>
                          <a:pt x="144844" y="249008"/>
                        </a:cubicBezTo>
                        <a:cubicBezTo>
                          <a:pt x="144432" y="252308"/>
                          <a:pt x="143126" y="254645"/>
                          <a:pt x="139895" y="255676"/>
                        </a:cubicBezTo>
                        <a:cubicBezTo>
                          <a:pt x="137145" y="255676"/>
                          <a:pt x="134326" y="255676"/>
                          <a:pt x="131577" y="255676"/>
                        </a:cubicBezTo>
                        <a:cubicBezTo>
                          <a:pt x="129652" y="254507"/>
                          <a:pt x="128552" y="252789"/>
                          <a:pt x="127933" y="250589"/>
                        </a:cubicBezTo>
                        <a:cubicBezTo>
                          <a:pt x="126283" y="244540"/>
                          <a:pt x="124427" y="238490"/>
                          <a:pt x="122777" y="232372"/>
                        </a:cubicBezTo>
                        <a:cubicBezTo>
                          <a:pt x="121884" y="229141"/>
                          <a:pt x="119890" y="227422"/>
                          <a:pt x="116659" y="227010"/>
                        </a:cubicBezTo>
                        <a:cubicBezTo>
                          <a:pt x="115422" y="226872"/>
                          <a:pt x="114184" y="226666"/>
                          <a:pt x="112947" y="226597"/>
                        </a:cubicBezTo>
                        <a:cubicBezTo>
                          <a:pt x="110060" y="226391"/>
                          <a:pt x="108066" y="227697"/>
                          <a:pt x="106622" y="230103"/>
                        </a:cubicBezTo>
                        <a:cubicBezTo>
                          <a:pt x="106072" y="230997"/>
                          <a:pt x="105591" y="231891"/>
                          <a:pt x="105041" y="232784"/>
                        </a:cubicBezTo>
                        <a:cubicBezTo>
                          <a:pt x="102154" y="237665"/>
                          <a:pt x="99335" y="242615"/>
                          <a:pt x="96380" y="247427"/>
                        </a:cubicBezTo>
                        <a:cubicBezTo>
                          <a:pt x="94798" y="250108"/>
                          <a:pt x="92873" y="250795"/>
                          <a:pt x="89849" y="250108"/>
                        </a:cubicBezTo>
                        <a:cubicBezTo>
                          <a:pt x="87993" y="249695"/>
                          <a:pt x="86274" y="249077"/>
                          <a:pt x="84555" y="248320"/>
                        </a:cubicBezTo>
                        <a:cubicBezTo>
                          <a:pt x="81531" y="246877"/>
                          <a:pt x="80568" y="245021"/>
                          <a:pt x="80981" y="241652"/>
                        </a:cubicBezTo>
                        <a:cubicBezTo>
                          <a:pt x="81737" y="235397"/>
                          <a:pt x="82356" y="229141"/>
                          <a:pt x="83249" y="222885"/>
                        </a:cubicBezTo>
                        <a:cubicBezTo>
                          <a:pt x="83868" y="218486"/>
                          <a:pt x="81531" y="216080"/>
                          <a:pt x="78094" y="214155"/>
                        </a:cubicBezTo>
                        <a:cubicBezTo>
                          <a:pt x="74725" y="212299"/>
                          <a:pt x="71700" y="212024"/>
                          <a:pt x="68538" y="214636"/>
                        </a:cubicBezTo>
                        <a:cubicBezTo>
                          <a:pt x="64139" y="218142"/>
                          <a:pt x="59533" y="221373"/>
                          <a:pt x="55133" y="224810"/>
                        </a:cubicBezTo>
                        <a:cubicBezTo>
                          <a:pt x="50665" y="228316"/>
                          <a:pt x="48740" y="229072"/>
                          <a:pt x="43240" y="224123"/>
                        </a:cubicBezTo>
                        <a:cubicBezTo>
                          <a:pt x="42897" y="223779"/>
                          <a:pt x="42553" y="223435"/>
                          <a:pt x="42209" y="223091"/>
                        </a:cubicBezTo>
                        <a:cubicBezTo>
                          <a:pt x="39528" y="220342"/>
                          <a:pt x="39253" y="218211"/>
                          <a:pt x="41178" y="214842"/>
                        </a:cubicBezTo>
                        <a:cubicBezTo>
                          <a:pt x="44134" y="209549"/>
                          <a:pt x="47159" y="204187"/>
                          <a:pt x="50115" y="198893"/>
                        </a:cubicBezTo>
                        <a:cubicBezTo>
                          <a:pt x="50940" y="197381"/>
                          <a:pt x="51833" y="195869"/>
                          <a:pt x="51627" y="194013"/>
                        </a:cubicBezTo>
                        <a:cubicBezTo>
                          <a:pt x="51146" y="188444"/>
                          <a:pt x="44959" y="184045"/>
                          <a:pt x="39597" y="185420"/>
                        </a:cubicBezTo>
                        <a:cubicBezTo>
                          <a:pt x="33410" y="187001"/>
                          <a:pt x="27223" y="188582"/>
                          <a:pt x="21105" y="190232"/>
                        </a:cubicBezTo>
                        <a:cubicBezTo>
                          <a:pt x="18630" y="190919"/>
                          <a:pt x="16774" y="190163"/>
                          <a:pt x="15193" y="188238"/>
                        </a:cubicBezTo>
                        <a:cubicBezTo>
                          <a:pt x="13887" y="186657"/>
                          <a:pt x="13062" y="184870"/>
                          <a:pt x="12237" y="183014"/>
                        </a:cubicBezTo>
                        <a:cubicBezTo>
                          <a:pt x="10862" y="179783"/>
                          <a:pt x="11481" y="177445"/>
                          <a:pt x="14230" y="175314"/>
                        </a:cubicBezTo>
                        <a:cubicBezTo>
                          <a:pt x="18767" y="171671"/>
                          <a:pt x="23373" y="168096"/>
                          <a:pt x="27910" y="164453"/>
                        </a:cubicBezTo>
                        <a:cubicBezTo>
                          <a:pt x="32722" y="160741"/>
                          <a:pt x="33135" y="159159"/>
                          <a:pt x="31554" y="153385"/>
                        </a:cubicBezTo>
                        <a:cubicBezTo>
                          <a:pt x="30454" y="149604"/>
                          <a:pt x="28185" y="147611"/>
                          <a:pt x="24198" y="147198"/>
                        </a:cubicBezTo>
                        <a:cubicBezTo>
                          <a:pt x="18424" y="146579"/>
                          <a:pt x="12718" y="145479"/>
                          <a:pt x="6943" y="144861"/>
                        </a:cubicBezTo>
                        <a:cubicBezTo>
                          <a:pt x="3644" y="144517"/>
                          <a:pt x="1306" y="143211"/>
                          <a:pt x="138" y="140049"/>
                        </a:cubicBezTo>
                        <a:cubicBezTo>
                          <a:pt x="0" y="137093"/>
                          <a:pt x="0" y="134343"/>
                          <a:pt x="0" y="131525"/>
                        </a:cubicBezTo>
                        <a:cubicBezTo>
                          <a:pt x="1100" y="129462"/>
                          <a:pt x="2819" y="128431"/>
                          <a:pt x="5019" y="127881"/>
                        </a:cubicBezTo>
                        <a:cubicBezTo>
                          <a:pt x="10931" y="126300"/>
                          <a:pt x="16705" y="124513"/>
                          <a:pt x="22617" y="122931"/>
                        </a:cubicBezTo>
                        <a:cubicBezTo>
                          <a:pt x="26192" y="121969"/>
                          <a:pt x="28323" y="119975"/>
                          <a:pt x="28667" y="116194"/>
                        </a:cubicBezTo>
                        <a:cubicBezTo>
                          <a:pt x="28735" y="115232"/>
                          <a:pt x="28873" y="114270"/>
                          <a:pt x="29010" y="113307"/>
                        </a:cubicBezTo>
                        <a:cubicBezTo>
                          <a:pt x="29354" y="110076"/>
                          <a:pt x="27910" y="107876"/>
                          <a:pt x="25229" y="106295"/>
                        </a:cubicBezTo>
                        <a:cubicBezTo>
                          <a:pt x="19867" y="103202"/>
                          <a:pt x="14574" y="100040"/>
                          <a:pt x="9281" y="96946"/>
                        </a:cubicBezTo>
                        <a:cubicBezTo>
                          <a:pt x="5362" y="94678"/>
                          <a:pt x="4675" y="92959"/>
                          <a:pt x="5843" y="88560"/>
                        </a:cubicBezTo>
                        <a:cubicBezTo>
                          <a:pt x="5981" y="88147"/>
                          <a:pt x="6050" y="87735"/>
                          <a:pt x="6187" y="87391"/>
                        </a:cubicBezTo>
                        <a:cubicBezTo>
                          <a:pt x="7906" y="81685"/>
                          <a:pt x="9418" y="80585"/>
                          <a:pt x="15261" y="81135"/>
                        </a:cubicBezTo>
                        <a:cubicBezTo>
                          <a:pt x="20898" y="81685"/>
                          <a:pt x="26535" y="82304"/>
                          <a:pt x="32173" y="83060"/>
                        </a:cubicBezTo>
                        <a:cubicBezTo>
                          <a:pt x="36641" y="83610"/>
                          <a:pt x="38566" y="82854"/>
                          <a:pt x="40834" y="79073"/>
                        </a:cubicBezTo>
                        <a:cubicBezTo>
                          <a:pt x="44065" y="73848"/>
                          <a:pt x="43928" y="72198"/>
                          <a:pt x="40147" y="67318"/>
                        </a:cubicBezTo>
                        <a:cubicBezTo>
                          <a:pt x="36572" y="62712"/>
                          <a:pt x="33066" y="58037"/>
                          <a:pt x="29629" y="53363"/>
                        </a:cubicBezTo>
                        <a:cubicBezTo>
                          <a:pt x="27567" y="50613"/>
                          <a:pt x="27567" y="48344"/>
                          <a:pt x="29629" y="45595"/>
                        </a:cubicBezTo>
                        <a:cubicBezTo>
                          <a:pt x="30660" y="44220"/>
                          <a:pt x="31760" y="42845"/>
                          <a:pt x="33066" y="41745"/>
                        </a:cubicBezTo>
                        <a:cubicBezTo>
                          <a:pt x="35678" y="39545"/>
                          <a:pt x="37466" y="39270"/>
                          <a:pt x="40422" y="40920"/>
                        </a:cubicBezTo>
                        <a:cubicBezTo>
                          <a:pt x="45646" y="43807"/>
                          <a:pt x="51008" y="46488"/>
                          <a:pt x="56027" y="49719"/>
                        </a:cubicBezTo>
                        <a:cubicBezTo>
                          <a:pt x="61801" y="53431"/>
                          <a:pt x="65788" y="50957"/>
                          <a:pt x="69982" y="45801"/>
                        </a:cubicBezTo>
                        <a:cubicBezTo>
                          <a:pt x="71357" y="44082"/>
                          <a:pt x="70875" y="41814"/>
                          <a:pt x="70325" y="39751"/>
                        </a:cubicBezTo>
                        <a:cubicBezTo>
                          <a:pt x="68813" y="33908"/>
                          <a:pt x="67301" y="28065"/>
                          <a:pt x="65788" y="22221"/>
                        </a:cubicBezTo>
                        <a:cubicBezTo>
                          <a:pt x="64688" y="18028"/>
                          <a:pt x="65376" y="16309"/>
                          <a:pt x="69088" y="14110"/>
                        </a:cubicBezTo>
                        <a:cubicBezTo>
                          <a:pt x="69913" y="13628"/>
                          <a:pt x="70738" y="13147"/>
                          <a:pt x="71632" y="12735"/>
                        </a:cubicBezTo>
                        <a:cubicBezTo>
                          <a:pt x="76100" y="10672"/>
                          <a:pt x="78094" y="11154"/>
                          <a:pt x="81118" y="15072"/>
                        </a:cubicBezTo>
                        <a:cubicBezTo>
                          <a:pt x="84762" y="19678"/>
                          <a:pt x="88405" y="24353"/>
                          <a:pt x="92049" y="28958"/>
                        </a:cubicBezTo>
                        <a:cubicBezTo>
                          <a:pt x="95486" y="33221"/>
                          <a:pt x="103529" y="33221"/>
                          <a:pt x="106966" y="28890"/>
                        </a:cubicBezTo>
                        <a:cubicBezTo>
                          <a:pt x="108410" y="27034"/>
                          <a:pt x="108410" y="24696"/>
                          <a:pt x="108754" y="22565"/>
                        </a:cubicBezTo>
                        <a:cubicBezTo>
                          <a:pt x="109578" y="17203"/>
                          <a:pt x="110266" y="11841"/>
                          <a:pt x="110953" y="6479"/>
                        </a:cubicBezTo>
                        <a:cubicBezTo>
                          <a:pt x="111503" y="2217"/>
                          <a:pt x="112672" y="1048"/>
                          <a:pt x="116934" y="292"/>
                        </a:cubicBezTo>
                        <a:cubicBezTo>
                          <a:pt x="118721" y="-52"/>
                          <a:pt x="120509" y="-52"/>
                          <a:pt x="122296" y="8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15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21" name="Freeform: Shape 32">
              <a:extLst>
                <a:ext uri="{FF2B5EF4-FFF2-40B4-BE49-F238E27FC236}">
                  <a16:creationId xmlns:a16="http://schemas.microsoft.com/office/drawing/2014/main" id="{D65F4212-50A1-4563-85E2-A095B251B60D}"/>
                </a:ext>
              </a:extLst>
            </p:cNvPr>
            <p:cNvSpPr/>
            <p:nvPr/>
          </p:nvSpPr>
          <p:spPr>
            <a:xfrm>
              <a:off x="5788403" y="2504985"/>
              <a:ext cx="951630" cy="700538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9" name="Group 70">
            <a:extLst>
              <a:ext uri="{FF2B5EF4-FFF2-40B4-BE49-F238E27FC236}">
                <a16:creationId xmlns:a16="http://schemas.microsoft.com/office/drawing/2014/main" id="{441A66DC-54C1-4CA4-8A47-E80358BA4DE0}"/>
              </a:ext>
            </a:extLst>
          </p:cNvPr>
          <p:cNvGrpSpPr/>
          <p:nvPr/>
        </p:nvGrpSpPr>
        <p:grpSpPr>
          <a:xfrm>
            <a:off x="6321868" y="4711622"/>
            <a:ext cx="1766294" cy="1931646"/>
            <a:chOff x="8534043" y="2504985"/>
            <a:chExt cx="2488223" cy="2721161"/>
          </a:xfrm>
        </p:grpSpPr>
        <p:grpSp>
          <p:nvGrpSpPr>
            <p:cNvPr id="360" name="Group 71">
              <a:extLst>
                <a:ext uri="{FF2B5EF4-FFF2-40B4-BE49-F238E27FC236}">
                  <a16:creationId xmlns:a16="http://schemas.microsoft.com/office/drawing/2014/main" id="{DE6924D2-3D57-4603-85A7-20C36F861954}"/>
                </a:ext>
              </a:extLst>
            </p:cNvPr>
            <p:cNvGrpSpPr/>
            <p:nvPr/>
          </p:nvGrpSpPr>
          <p:grpSpPr>
            <a:xfrm>
              <a:off x="8534043" y="3429000"/>
              <a:ext cx="2488223" cy="1797146"/>
              <a:chOff x="2716823" y="1178574"/>
              <a:chExt cx="5838092" cy="4216625"/>
            </a:xfrm>
          </p:grpSpPr>
          <p:grpSp>
            <p:nvGrpSpPr>
              <p:cNvPr id="362" name="Group 73">
                <a:extLst>
                  <a:ext uri="{FF2B5EF4-FFF2-40B4-BE49-F238E27FC236}">
                    <a16:creationId xmlns:a16="http://schemas.microsoft.com/office/drawing/2014/main" id="{31E78AA2-A22F-46A3-B651-DD517E3FB12E}"/>
                  </a:ext>
                </a:extLst>
              </p:cNvPr>
              <p:cNvGrpSpPr/>
              <p:nvPr/>
            </p:nvGrpSpPr>
            <p:grpSpPr>
              <a:xfrm>
                <a:off x="2716823" y="4480799"/>
                <a:ext cx="5838092" cy="914400"/>
                <a:chOff x="175847" y="4480799"/>
                <a:chExt cx="8801100" cy="914400"/>
              </a:xfrm>
            </p:grpSpPr>
            <p:sp>
              <p:nvSpPr>
                <p:cNvPr id="405" name="Rectangle: Rounded Corners 116">
                  <a:extLst>
                    <a:ext uri="{FF2B5EF4-FFF2-40B4-BE49-F238E27FC236}">
                      <a16:creationId xmlns:a16="http://schemas.microsoft.com/office/drawing/2014/main" id="{82F55256-1306-4999-93A9-40A4094EB181}"/>
                    </a:ext>
                  </a:extLst>
                </p:cNvPr>
                <p:cNvSpPr/>
                <p:nvPr/>
              </p:nvSpPr>
              <p:spPr>
                <a:xfrm>
                  <a:off x="175847" y="4480799"/>
                  <a:ext cx="8801100" cy="914400"/>
                </a:xfrm>
                <a:prstGeom prst="roundRect">
                  <a:avLst>
                    <a:gd name="adj" fmla="val 50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6" name="Rectangle: Rounded Corners 117">
                  <a:extLst>
                    <a:ext uri="{FF2B5EF4-FFF2-40B4-BE49-F238E27FC236}">
                      <a16:creationId xmlns:a16="http://schemas.microsoft.com/office/drawing/2014/main" id="{CA1A2113-FE09-49F2-B650-689BEDCCC546}"/>
                    </a:ext>
                  </a:extLst>
                </p:cNvPr>
                <p:cNvSpPr/>
                <p:nvPr/>
              </p:nvSpPr>
              <p:spPr>
                <a:xfrm>
                  <a:off x="352032" y="4595617"/>
                  <a:ext cx="8448730" cy="68476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3" name="Group 74">
                <a:extLst>
                  <a:ext uri="{FF2B5EF4-FFF2-40B4-BE49-F238E27FC236}">
                    <a16:creationId xmlns:a16="http://schemas.microsoft.com/office/drawing/2014/main" id="{030FBE13-579C-4097-AB33-904C2FF9DF94}"/>
                  </a:ext>
                </a:extLst>
              </p:cNvPr>
              <p:cNvGrpSpPr/>
              <p:nvPr/>
            </p:nvGrpSpPr>
            <p:grpSpPr>
              <a:xfrm>
                <a:off x="2954961" y="4660680"/>
                <a:ext cx="5376674" cy="563948"/>
                <a:chOff x="3193903" y="4660680"/>
                <a:chExt cx="5376674" cy="563948"/>
              </a:xfrm>
            </p:grpSpPr>
            <p:sp>
              <p:nvSpPr>
                <p:cNvPr id="398" name="Circle: Hollow 109">
                  <a:extLst>
                    <a:ext uri="{FF2B5EF4-FFF2-40B4-BE49-F238E27FC236}">
                      <a16:creationId xmlns:a16="http://schemas.microsoft.com/office/drawing/2014/main" id="{AC5E20D1-F0C3-42FC-99E9-A2FF2610EC3F}"/>
                    </a:ext>
                  </a:extLst>
                </p:cNvPr>
                <p:cNvSpPr/>
                <p:nvPr/>
              </p:nvSpPr>
              <p:spPr>
                <a:xfrm>
                  <a:off x="3193903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9" name="Circle: Hollow 110">
                  <a:extLst>
                    <a:ext uri="{FF2B5EF4-FFF2-40B4-BE49-F238E27FC236}">
                      <a16:creationId xmlns:a16="http://schemas.microsoft.com/office/drawing/2014/main" id="{0E31849B-69DB-4664-BC96-0DDF5344347A}"/>
                    </a:ext>
                  </a:extLst>
                </p:cNvPr>
                <p:cNvSpPr/>
                <p:nvPr/>
              </p:nvSpPr>
              <p:spPr>
                <a:xfrm>
                  <a:off x="3996024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0" name="Circle: Hollow 111">
                  <a:extLst>
                    <a:ext uri="{FF2B5EF4-FFF2-40B4-BE49-F238E27FC236}">
                      <a16:creationId xmlns:a16="http://schemas.microsoft.com/office/drawing/2014/main" id="{8F657FC2-D7F5-4354-80CE-A81247137857}"/>
                    </a:ext>
                  </a:extLst>
                </p:cNvPr>
                <p:cNvSpPr/>
                <p:nvPr/>
              </p:nvSpPr>
              <p:spPr>
                <a:xfrm>
                  <a:off x="4798145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1" name="Circle: Hollow 112">
                  <a:extLst>
                    <a:ext uri="{FF2B5EF4-FFF2-40B4-BE49-F238E27FC236}">
                      <a16:creationId xmlns:a16="http://schemas.microsoft.com/office/drawing/2014/main" id="{53F973DC-37FC-44A2-8EB9-D0E7FA493D17}"/>
                    </a:ext>
                  </a:extLst>
                </p:cNvPr>
                <p:cNvSpPr/>
                <p:nvPr/>
              </p:nvSpPr>
              <p:spPr>
                <a:xfrm>
                  <a:off x="5600266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2" name="Circle: Hollow 113">
                  <a:extLst>
                    <a:ext uri="{FF2B5EF4-FFF2-40B4-BE49-F238E27FC236}">
                      <a16:creationId xmlns:a16="http://schemas.microsoft.com/office/drawing/2014/main" id="{8EC871BA-B929-4A8E-BB6B-F0E9F6BCDF85}"/>
                    </a:ext>
                  </a:extLst>
                </p:cNvPr>
                <p:cNvSpPr/>
                <p:nvPr/>
              </p:nvSpPr>
              <p:spPr>
                <a:xfrm>
                  <a:off x="6402387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3" name="Circle: Hollow 114">
                  <a:extLst>
                    <a:ext uri="{FF2B5EF4-FFF2-40B4-BE49-F238E27FC236}">
                      <a16:creationId xmlns:a16="http://schemas.microsoft.com/office/drawing/2014/main" id="{55674EDE-80EA-4020-BC9C-19CC289C2416}"/>
                    </a:ext>
                  </a:extLst>
                </p:cNvPr>
                <p:cNvSpPr/>
                <p:nvPr/>
              </p:nvSpPr>
              <p:spPr>
                <a:xfrm>
                  <a:off x="7204508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4" name="Circle: Hollow 115">
                  <a:extLst>
                    <a:ext uri="{FF2B5EF4-FFF2-40B4-BE49-F238E27FC236}">
                      <a16:creationId xmlns:a16="http://schemas.microsoft.com/office/drawing/2014/main" id="{614E8349-EB63-4094-AB2C-1FDAFC246463}"/>
                    </a:ext>
                  </a:extLst>
                </p:cNvPr>
                <p:cNvSpPr/>
                <p:nvPr/>
              </p:nvSpPr>
              <p:spPr>
                <a:xfrm>
                  <a:off x="8006629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64" name="Group 75">
                <a:extLst>
                  <a:ext uri="{FF2B5EF4-FFF2-40B4-BE49-F238E27FC236}">
                    <a16:creationId xmlns:a16="http://schemas.microsoft.com/office/drawing/2014/main" id="{BD6C4AC7-11CA-4191-92B0-80FFAB3ECFBC}"/>
                  </a:ext>
                </a:extLst>
              </p:cNvPr>
              <p:cNvGrpSpPr/>
              <p:nvPr/>
            </p:nvGrpSpPr>
            <p:grpSpPr>
              <a:xfrm>
                <a:off x="3352363" y="1178574"/>
                <a:ext cx="4567012" cy="3338578"/>
                <a:chOff x="3244476" y="1178574"/>
                <a:chExt cx="4567012" cy="3338578"/>
              </a:xfrm>
            </p:grpSpPr>
            <p:grpSp>
              <p:nvGrpSpPr>
                <p:cNvPr id="365" name="Group 76">
                  <a:extLst>
                    <a:ext uri="{FF2B5EF4-FFF2-40B4-BE49-F238E27FC236}">
                      <a16:creationId xmlns:a16="http://schemas.microsoft.com/office/drawing/2014/main" id="{6BFAA94C-5800-4972-B008-DA10509B4B0F}"/>
                    </a:ext>
                  </a:extLst>
                </p:cNvPr>
                <p:cNvGrpSpPr/>
                <p:nvPr/>
              </p:nvGrpSpPr>
              <p:grpSpPr>
                <a:xfrm>
                  <a:off x="6625802" y="1178574"/>
                  <a:ext cx="1185686" cy="3323087"/>
                  <a:chOff x="759811" y="527538"/>
                  <a:chExt cx="1603131" cy="3974123"/>
                </a:xfrm>
              </p:grpSpPr>
              <p:grpSp>
                <p:nvGrpSpPr>
                  <p:cNvPr id="389" name="Group 100">
                    <a:extLst>
                      <a:ext uri="{FF2B5EF4-FFF2-40B4-BE49-F238E27FC236}">
                        <a16:creationId xmlns:a16="http://schemas.microsoft.com/office/drawing/2014/main" id="{43BA1BB0-183A-4900-BD6C-107BC7596B08}"/>
                      </a:ext>
                    </a:extLst>
                  </p:cNvPr>
                  <p:cNvGrpSpPr/>
                  <p:nvPr/>
                </p:nvGrpSpPr>
                <p:grpSpPr>
                  <a:xfrm>
                    <a:off x="1055818" y="527538"/>
                    <a:ext cx="1011116" cy="3974123"/>
                    <a:chOff x="3745523" y="738554"/>
                    <a:chExt cx="870439" cy="3974123"/>
                  </a:xfrm>
                </p:grpSpPr>
                <p:sp>
                  <p:nvSpPr>
                    <p:cNvPr id="396" name="Rectangle 107">
                      <a:extLst>
                        <a:ext uri="{FF2B5EF4-FFF2-40B4-BE49-F238E27FC236}">
                          <a16:creationId xmlns:a16="http://schemas.microsoft.com/office/drawing/2014/main" id="{7CD2B62E-11B6-4FF0-93A3-9F94BB9915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5523" y="738554"/>
                      <a:ext cx="870439" cy="3974123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7" name="Rectangle 108">
                      <a:extLst>
                        <a:ext uri="{FF2B5EF4-FFF2-40B4-BE49-F238E27FC236}">
                          <a16:creationId xmlns:a16="http://schemas.microsoft.com/office/drawing/2014/main" id="{1C1C3D43-E571-4C2E-AF64-0174B340B3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76346" y="7385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0" name="Group 101">
                    <a:extLst>
                      <a:ext uri="{FF2B5EF4-FFF2-40B4-BE49-F238E27FC236}">
                        <a16:creationId xmlns:a16="http://schemas.microsoft.com/office/drawing/2014/main" id="{263DD2C6-966E-4F78-8AAF-FF0CF0818408}"/>
                      </a:ext>
                    </a:extLst>
                  </p:cNvPr>
                  <p:cNvGrpSpPr/>
                  <p:nvPr/>
                </p:nvGrpSpPr>
                <p:grpSpPr>
                  <a:xfrm>
                    <a:off x="759811" y="1591407"/>
                    <a:ext cx="1603131" cy="724247"/>
                    <a:chOff x="3897923" y="890954"/>
                    <a:chExt cx="870439" cy="3974123"/>
                  </a:xfrm>
                </p:grpSpPr>
                <p:sp>
                  <p:nvSpPr>
                    <p:cNvPr id="394" name="Rectangle 105">
                      <a:extLst>
                        <a:ext uri="{FF2B5EF4-FFF2-40B4-BE49-F238E27FC236}">
                          <a16:creationId xmlns:a16="http://schemas.microsoft.com/office/drawing/2014/main" id="{E32C4AE0-4CD6-4790-ABE0-C2B9BF8E5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7923" y="890954"/>
                      <a:ext cx="870439" cy="3974123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5" name="Rectangle 106">
                      <a:extLst>
                        <a:ext uri="{FF2B5EF4-FFF2-40B4-BE49-F238E27FC236}">
                          <a16:creationId xmlns:a16="http://schemas.microsoft.com/office/drawing/2014/main" id="{88E5D1CE-6DDC-42A7-805F-BC12D5CC3A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28746" y="8909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91" name="Rectangle 102">
                    <a:extLst>
                      <a:ext uri="{FF2B5EF4-FFF2-40B4-BE49-F238E27FC236}">
                        <a16:creationId xmlns:a16="http://schemas.microsoft.com/office/drawing/2014/main" id="{442D50E9-A6F9-4D79-A50D-E7AC622F52C8}"/>
                      </a:ext>
                    </a:extLst>
                  </p:cNvPr>
                  <p:cNvSpPr/>
                  <p:nvPr/>
                </p:nvSpPr>
                <p:spPr>
                  <a:xfrm>
                    <a:off x="1055818" y="2330074"/>
                    <a:ext cx="1011116" cy="375071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2" name="Rectangle 103">
                    <a:extLst>
                      <a:ext uri="{FF2B5EF4-FFF2-40B4-BE49-F238E27FC236}">
                        <a16:creationId xmlns:a16="http://schemas.microsoft.com/office/drawing/2014/main" id="{83CCCFED-A183-4032-890B-ABF67275131D}"/>
                      </a:ext>
                    </a:extLst>
                  </p:cNvPr>
                  <p:cNvSpPr/>
                  <p:nvPr/>
                </p:nvSpPr>
                <p:spPr>
                  <a:xfrm>
                    <a:off x="1429777" y="2705145"/>
                    <a:ext cx="274246" cy="419001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3" name="Rectangle 104">
                    <a:extLst>
                      <a:ext uri="{FF2B5EF4-FFF2-40B4-BE49-F238E27FC236}">
                        <a16:creationId xmlns:a16="http://schemas.microsoft.com/office/drawing/2014/main" id="{E2FBB799-31B9-4153-86E0-CB45FA75A4AE}"/>
                      </a:ext>
                    </a:extLst>
                  </p:cNvPr>
                  <p:cNvSpPr/>
                  <p:nvPr/>
                </p:nvSpPr>
                <p:spPr>
                  <a:xfrm>
                    <a:off x="1506693" y="3133868"/>
                    <a:ext cx="123633" cy="298939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66" name="Freeform: Shape 77">
                  <a:extLst>
                    <a:ext uri="{FF2B5EF4-FFF2-40B4-BE49-F238E27FC236}">
                      <a16:creationId xmlns:a16="http://schemas.microsoft.com/office/drawing/2014/main" id="{6A3A5D95-E774-4E8F-8840-C42A97D4C03E}"/>
                    </a:ext>
                  </a:extLst>
                </p:cNvPr>
                <p:cNvSpPr/>
                <p:nvPr/>
              </p:nvSpPr>
              <p:spPr>
                <a:xfrm>
                  <a:off x="7065352" y="3543092"/>
                  <a:ext cx="294608" cy="974060"/>
                </a:xfrm>
                <a:custGeom>
                  <a:avLst/>
                  <a:gdLst>
                    <a:gd name="connsiteX0" fmla="*/ 142121 w 152400"/>
                    <a:gd name="connsiteY0" fmla="*/ 516255 h 647700"/>
                    <a:gd name="connsiteX1" fmla="*/ 154504 w 152400"/>
                    <a:gd name="connsiteY1" fmla="*/ 254318 h 647700"/>
                    <a:gd name="connsiteX2" fmla="*/ 119261 w 152400"/>
                    <a:gd name="connsiteY2" fmla="*/ 180023 h 647700"/>
                    <a:gd name="connsiteX3" fmla="*/ 101164 w 152400"/>
                    <a:gd name="connsiteY3" fmla="*/ 54293 h 647700"/>
                    <a:gd name="connsiteX4" fmla="*/ 78304 w 152400"/>
                    <a:gd name="connsiteY4" fmla="*/ 0 h 647700"/>
                    <a:gd name="connsiteX5" fmla="*/ 78304 w 152400"/>
                    <a:gd name="connsiteY5" fmla="*/ 0 h 647700"/>
                    <a:gd name="connsiteX6" fmla="*/ 77351 w 152400"/>
                    <a:gd name="connsiteY6" fmla="*/ 0 h 647700"/>
                    <a:gd name="connsiteX7" fmla="*/ 76399 w 152400"/>
                    <a:gd name="connsiteY7" fmla="*/ 0 h 647700"/>
                    <a:gd name="connsiteX8" fmla="*/ 76399 w 152400"/>
                    <a:gd name="connsiteY8" fmla="*/ 0 h 647700"/>
                    <a:gd name="connsiteX9" fmla="*/ 53539 w 152400"/>
                    <a:gd name="connsiteY9" fmla="*/ 54293 h 647700"/>
                    <a:gd name="connsiteX10" fmla="*/ 35441 w 152400"/>
                    <a:gd name="connsiteY10" fmla="*/ 180023 h 647700"/>
                    <a:gd name="connsiteX11" fmla="*/ 199 w 152400"/>
                    <a:gd name="connsiteY11" fmla="*/ 254318 h 647700"/>
                    <a:gd name="connsiteX12" fmla="*/ 12581 w 152400"/>
                    <a:gd name="connsiteY12" fmla="*/ 516255 h 647700"/>
                    <a:gd name="connsiteX13" fmla="*/ 12581 w 152400"/>
                    <a:gd name="connsiteY13" fmla="*/ 575310 h 647700"/>
                    <a:gd name="connsiteX14" fmla="*/ 2104 w 152400"/>
                    <a:gd name="connsiteY14" fmla="*/ 638175 h 647700"/>
                    <a:gd name="connsiteX15" fmla="*/ 150694 w 152400"/>
                    <a:gd name="connsiteY15" fmla="*/ 638175 h 647700"/>
                    <a:gd name="connsiteX16" fmla="*/ 140216 w 152400"/>
                    <a:gd name="connsiteY16" fmla="*/ 575310 h 647700"/>
                    <a:gd name="connsiteX17" fmla="*/ 142121 w 152400"/>
                    <a:gd name="connsiteY17" fmla="*/ 516255 h 64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2400" h="647700">
                      <a:moveTo>
                        <a:pt x="142121" y="516255"/>
                      </a:moveTo>
                      <a:cubicBezTo>
                        <a:pt x="144026" y="476250"/>
                        <a:pt x="156409" y="300038"/>
                        <a:pt x="154504" y="254318"/>
                      </a:cubicBezTo>
                      <a:cubicBezTo>
                        <a:pt x="153551" y="218123"/>
                        <a:pt x="137359" y="208598"/>
                        <a:pt x="119261" y="180023"/>
                      </a:cubicBezTo>
                      <a:cubicBezTo>
                        <a:pt x="97354" y="145733"/>
                        <a:pt x="101164" y="93345"/>
                        <a:pt x="101164" y="54293"/>
                      </a:cubicBezTo>
                      <a:cubicBezTo>
                        <a:pt x="101164" y="27623"/>
                        <a:pt x="114499" y="952"/>
                        <a:pt x="78304" y="0"/>
                      </a:cubicBezTo>
                      <a:cubicBezTo>
                        <a:pt x="78304" y="0"/>
                        <a:pt x="78304" y="0"/>
                        <a:pt x="78304" y="0"/>
                      </a:cubicBezTo>
                      <a:cubicBezTo>
                        <a:pt x="78304" y="0"/>
                        <a:pt x="78304" y="0"/>
                        <a:pt x="77351" y="0"/>
                      </a:cubicBezTo>
                      <a:cubicBezTo>
                        <a:pt x="77351" y="0"/>
                        <a:pt x="77351" y="0"/>
                        <a:pt x="76399" y="0"/>
                      </a:cubicBezTo>
                      <a:cubicBezTo>
                        <a:pt x="76399" y="0"/>
                        <a:pt x="76399" y="0"/>
                        <a:pt x="76399" y="0"/>
                      </a:cubicBezTo>
                      <a:cubicBezTo>
                        <a:pt x="39251" y="952"/>
                        <a:pt x="52586" y="26670"/>
                        <a:pt x="53539" y="54293"/>
                      </a:cubicBezTo>
                      <a:cubicBezTo>
                        <a:pt x="53539" y="93345"/>
                        <a:pt x="57349" y="145733"/>
                        <a:pt x="35441" y="180023"/>
                      </a:cubicBezTo>
                      <a:cubicBezTo>
                        <a:pt x="17344" y="208598"/>
                        <a:pt x="1151" y="218123"/>
                        <a:pt x="199" y="254318"/>
                      </a:cubicBezTo>
                      <a:cubicBezTo>
                        <a:pt x="-1706" y="300038"/>
                        <a:pt x="10676" y="476250"/>
                        <a:pt x="12581" y="516255"/>
                      </a:cubicBezTo>
                      <a:cubicBezTo>
                        <a:pt x="13534" y="536258"/>
                        <a:pt x="14486" y="555308"/>
                        <a:pt x="12581" y="575310"/>
                      </a:cubicBezTo>
                      <a:cubicBezTo>
                        <a:pt x="11629" y="591503"/>
                        <a:pt x="-3611" y="623888"/>
                        <a:pt x="2104" y="638175"/>
                      </a:cubicBezTo>
                      <a:cubicBezTo>
                        <a:pt x="8771" y="655320"/>
                        <a:pt x="144026" y="655320"/>
                        <a:pt x="150694" y="638175"/>
                      </a:cubicBezTo>
                      <a:cubicBezTo>
                        <a:pt x="156409" y="623888"/>
                        <a:pt x="141169" y="590550"/>
                        <a:pt x="140216" y="575310"/>
                      </a:cubicBezTo>
                      <a:cubicBezTo>
                        <a:pt x="140216" y="555308"/>
                        <a:pt x="141169" y="535305"/>
                        <a:pt x="142121" y="516255"/>
                      </a:cubicBezTo>
                      <a:close/>
                    </a:path>
                  </a:pathLst>
                </a:custGeom>
                <a:solidFill>
                  <a:srgbClr val="04040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67" name="Group 78">
                  <a:extLst>
                    <a:ext uri="{FF2B5EF4-FFF2-40B4-BE49-F238E27FC236}">
                      <a16:creationId xmlns:a16="http://schemas.microsoft.com/office/drawing/2014/main" id="{D2A253C4-3501-49A2-B5DF-7804233018FD}"/>
                    </a:ext>
                  </a:extLst>
                </p:cNvPr>
                <p:cNvGrpSpPr/>
                <p:nvPr/>
              </p:nvGrpSpPr>
              <p:grpSpPr>
                <a:xfrm>
                  <a:off x="4935139" y="1178574"/>
                  <a:ext cx="1185686" cy="3323087"/>
                  <a:chOff x="759811" y="527538"/>
                  <a:chExt cx="1603131" cy="3974123"/>
                </a:xfrm>
              </p:grpSpPr>
              <p:grpSp>
                <p:nvGrpSpPr>
                  <p:cNvPr id="380" name="Group 91">
                    <a:extLst>
                      <a:ext uri="{FF2B5EF4-FFF2-40B4-BE49-F238E27FC236}">
                        <a16:creationId xmlns:a16="http://schemas.microsoft.com/office/drawing/2014/main" id="{2BDB2970-16D2-44A5-9570-7BC6601E4286}"/>
                      </a:ext>
                    </a:extLst>
                  </p:cNvPr>
                  <p:cNvGrpSpPr/>
                  <p:nvPr/>
                </p:nvGrpSpPr>
                <p:grpSpPr>
                  <a:xfrm>
                    <a:off x="1055818" y="527538"/>
                    <a:ext cx="1011116" cy="3974123"/>
                    <a:chOff x="3745523" y="738554"/>
                    <a:chExt cx="870439" cy="3974123"/>
                  </a:xfrm>
                </p:grpSpPr>
                <p:sp>
                  <p:nvSpPr>
                    <p:cNvPr id="387" name="Rectangle 98">
                      <a:extLst>
                        <a:ext uri="{FF2B5EF4-FFF2-40B4-BE49-F238E27FC236}">
                          <a16:creationId xmlns:a16="http://schemas.microsoft.com/office/drawing/2014/main" id="{93F77CED-08A9-4C6F-94F9-DE589F329F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5523" y="738554"/>
                      <a:ext cx="870439" cy="3974123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8" name="Rectangle 99">
                      <a:extLst>
                        <a:ext uri="{FF2B5EF4-FFF2-40B4-BE49-F238E27FC236}">
                          <a16:creationId xmlns:a16="http://schemas.microsoft.com/office/drawing/2014/main" id="{BAB22518-19F6-4B2F-BA69-83F584EDC6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76346" y="7385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81" name="Group 92">
                    <a:extLst>
                      <a:ext uri="{FF2B5EF4-FFF2-40B4-BE49-F238E27FC236}">
                        <a16:creationId xmlns:a16="http://schemas.microsoft.com/office/drawing/2014/main" id="{7026577B-479C-4235-BB4D-E0BF7887A005}"/>
                      </a:ext>
                    </a:extLst>
                  </p:cNvPr>
                  <p:cNvGrpSpPr/>
                  <p:nvPr/>
                </p:nvGrpSpPr>
                <p:grpSpPr>
                  <a:xfrm>
                    <a:off x="759811" y="1591407"/>
                    <a:ext cx="1603131" cy="724247"/>
                    <a:chOff x="3897923" y="890954"/>
                    <a:chExt cx="870439" cy="3974123"/>
                  </a:xfrm>
                </p:grpSpPr>
                <p:sp>
                  <p:nvSpPr>
                    <p:cNvPr id="385" name="Rectangle 96">
                      <a:extLst>
                        <a:ext uri="{FF2B5EF4-FFF2-40B4-BE49-F238E27FC236}">
                          <a16:creationId xmlns:a16="http://schemas.microsoft.com/office/drawing/2014/main" id="{F4E0A568-3296-435F-A520-1990CB8981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7923" y="890954"/>
                      <a:ext cx="870439" cy="3974123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6" name="Rectangle 97">
                      <a:extLst>
                        <a:ext uri="{FF2B5EF4-FFF2-40B4-BE49-F238E27FC236}">
                          <a16:creationId xmlns:a16="http://schemas.microsoft.com/office/drawing/2014/main" id="{F7B5B199-3D1B-43F4-B6A4-77132368FE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28746" y="8909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82" name="Rectangle 93">
                    <a:extLst>
                      <a:ext uri="{FF2B5EF4-FFF2-40B4-BE49-F238E27FC236}">
                        <a16:creationId xmlns:a16="http://schemas.microsoft.com/office/drawing/2014/main" id="{E9DC6E95-A413-4D80-8CEA-C01E76399990}"/>
                      </a:ext>
                    </a:extLst>
                  </p:cNvPr>
                  <p:cNvSpPr/>
                  <p:nvPr/>
                </p:nvSpPr>
                <p:spPr>
                  <a:xfrm>
                    <a:off x="1055818" y="2330074"/>
                    <a:ext cx="1011116" cy="375071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" name="Rectangle 94">
                    <a:extLst>
                      <a:ext uri="{FF2B5EF4-FFF2-40B4-BE49-F238E27FC236}">
                        <a16:creationId xmlns:a16="http://schemas.microsoft.com/office/drawing/2014/main" id="{F7E30D32-B3E0-4677-A2C9-CE90CABBA879}"/>
                      </a:ext>
                    </a:extLst>
                  </p:cNvPr>
                  <p:cNvSpPr/>
                  <p:nvPr/>
                </p:nvSpPr>
                <p:spPr>
                  <a:xfrm>
                    <a:off x="1429777" y="2705145"/>
                    <a:ext cx="274246" cy="419001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" name="Rectangle 95">
                    <a:extLst>
                      <a:ext uri="{FF2B5EF4-FFF2-40B4-BE49-F238E27FC236}">
                        <a16:creationId xmlns:a16="http://schemas.microsoft.com/office/drawing/2014/main" id="{B5F39B05-2792-4EAB-A5C3-284EC4CB952E}"/>
                      </a:ext>
                    </a:extLst>
                  </p:cNvPr>
                  <p:cNvSpPr/>
                  <p:nvPr/>
                </p:nvSpPr>
                <p:spPr>
                  <a:xfrm>
                    <a:off x="1506693" y="3133868"/>
                    <a:ext cx="123633" cy="298939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68" name="Freeform: Shape 79">
                  <a:extLst>
                    <a:ext uri="{FF2B5EF4-FFF2-40B4-BE49-F238E27FC236}">
                      <a16:creationId xmlns:a16="http://schemas.microsoft.com/office/drawing/2014/main" id="{152A2842-C51E-41D6-AD75-3EF12D1251D2}"/>
                    </a:ext>
                  </a:extLst>
                </p:cNvPr>
                <p:cNvSpPr/>
                <p:nvPr/>
              </p:nvSpPr>
              <p:spPr>
                <a:xfrm>
                  <a:off x="5374689" y="3543092"/>
                  <a:ext cx="294608" cy="974060"/>
                </a:xfrm>
                <a:custGeom>
                  <a:avLst/>
                  <a:gdLst>
                    <a:gd name="connsiteX0" fmla="*/ 142121 w 152400"/>
                    <a:gd name="connsiteY0" fmla="*/ 516255 h 647700"/>
                    <a:gd name="connsiteX1" fmla="*/ 154504 w 152400"/>
                    <a:gd name="connsiteY1" fmla="*/ 254318 h 647700"/>
                    <a:gd name="connsiteX2" fmla="*/ 119261 w 152400"/>
                    <a:gd name="connsiteY2" fmla="*/ 180023 h 647700"/>
                    <a:gd name="connsiteX3" fmla="*/ 101164 w 152400"/>
                    <a:gd name="connsiteY3" fmla="*/ 54293 h 647700"/>
                    <a:gd name="connsiteX4" fmla="*/ 78304 w 152400"/>
                    <a:gd name="connsiteY4" fmla="*/ 0 h 647700"/>
                    <a:gd name="connsiteX5" fmla="*/ 78304 w 152400"/>
                    <a:gd name="connsiteY5" fmla="*/ 0 h 647700"/>
                    <a:gd name="connsiteX6" fmla="*/ 77351 w 152400"/>
                    <a:gd name="connsiteY6" fmla="*/ 0 h 647700"/>
                    <a:gd name="connsiteX7" fmla="*/ 76399 w 152400"/>
                    <a:gd name="connsiteY7" fmla="*/ 0 h 647700"/>
                    <a:gd name="connsiteX8" fmla="*/ 76399 w 152400"/>
                    <a:gd name="connsiteY8" fmla="*/ 0 h 647700"/>
                    <a:gd name="connsiteX9" fmla="*/ 53539 w 152400"/>
                    <a:gd name="connsiteY9" fmla="*/ 54293 h 647700"/>
                    <a:gd name="connsiteX10" fmla="*/ 35441 w 152400"/>
                    <a:gd name="connsiteY10" fmla="*/ 180023 h 647700"/>
                    <a:gd name="connsiteX11" fmla="*/ 199 w 152400"/>
                    <a:gd name="connsiteY11" fmla="*/ 254318 h 647700"/>
                    <a:gd name="connsiteX12" fmla="*/ 12581 w 152400"/>
                    <a:gd name="connsiteY12" fmla="*/ 516255 h 647700"/>
                    <a:gd name="connsiteX13" fmla="*/ 12581 w 152400"/>
                    <a:gd name="connsiteY13" fmla="*/ 575310 h 647700"/>
                    <a:gd name="connsiteX14" fmla="*/ 2104 w 152400"/>
                    <a:gd name="connsiteY14" fmla="*/ 638175 h 647700"/>
                    <a:gd name="connsiteX15" fmla="*/ 150694 w 152400"/>
                    <a:gd name="connsiteY15" fmla="*/ 638175 h 647700"/>
                    <a:gd name="connsiteX16" fmla="*/ 140216 w 152400"/>
                    <a:gd name="connsiteY16" fmla="*/ 575310 h 647700"/>
                    <a:gd name="connsiteX17" fmla="*/ 142121 w 152400"/>
                    <a:gd name="connsiteY17" fmla="*/ 516255 h 64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2400" h="647700">
                      <a:moveTo>
                        <a:pt x="142121" y="516255"/>
                      </a:moveTo>
                      <a:cubicBezTo>
                        <a:pt x="144026" y="476250"/>
                        <a:pt x="156409" y="300038"/>
                        <a:pt x="154504" y="254318"/>
                      </a:cubicBezTo>
                      <a:cubicBezTo>
                        <a:pt x="153551" y="218123"/>
                        <a:pt x="137359" y="208598"/>
                        <a:pt x="119261" y="180023"/>
                      </a:cubicBezTo>
                      <a:cubicBezTo>
                        <a:pt x="97354" y="145733"/>
                        <a:pt x="101164" y="93345"/>
                        <a:pt x="101164" y="54293"/>
                      </a:cubicBezTo>
                      <a:cubicBezTo>
                        <a:pt x="101164" y="27623"/>
                        <a:pt x="114499" y="952"/>
                        <a:pt x="78304" y="0"/>
                      </a:cubicBezTo>
                      <a:cubicBezTo>
                        <a:pt x="78304" y="0"/>
                        <a:pt x="78304" y="0"/>
                        <a:pt x="78304" y="0"/>
                      </a:cubicBezTo>
                      <a:cubicBezTo>
                        <a:pt x="78304" y="0"/>
                        <a:pt x="78304" y="0"/>
                        <a:pt x="77351" y="0"/>
                      </a:cubicBezTo>
                      <a:cubicBezTo>
                        <a:pt x="77351" y="0"/>
                        <a:pt x="77351" y="0"/>
                        <a:pt x="76399" y="0"/>
                      </a:cubicBezTo>
                      <a:cubicBezTo>
                        <a:pt x="76399" y="0"/>
                        <a:pt x="76399" y="0"/>
                        <a:pt x="76399" y="0"/>
                      </a:cubicBezTo>
                      <a:cubicBezTo>
                        <a:pt x="39251" y="952"/>
                        <a:pt x="52586" y="26670"/>
                        <a:pt x="53539" y="54293"/>
                      </a:cubicBezTo>
                      <a:cubicBezTo>
                        <a:pt x="53539" y="93345"/>
                        <a:pt x="57349" y="145733"/>
                        <a:pt x="35441" y="180023"/>
                      </a:cubicBezTo>
                      <a:cubicBezTo>
                        <a:pt x="17344" y="208598"/>
                        <a:pt x="1151" y="218123"/>
                        <a:pt x="199" y="254318"/>
                      </a:cubicBezTo>
                      <a:cubicBezTo>
                        <a:pt x="-1706" y="300038"/>
                        <a:pt x="10676" y="476250"/>
                        <a:pt x="12581" y="516255"/>
                      </a:cubicBezTo>
                      <a:cubicBezTo>
                        <a:pt x="13534" y="536258"/>
                        <a:pt x="14486" y="555308"/>
                        <a:pt x="12581" y="575310"/>
                      </a:cubicBezTo>
                      <a:cubicBezTo>
                        <a:pt x="11629" y="591503"/>
                        <a:pt x="-3611" y="623888"/>
                        <a:pt x="2104" y="638175"/>
                      </a:cubicBezTo>
                      <a:cubicBezTo>
                        <a:pt x="8771" y="655320"/>
                        <a:pt x="144026" y="655320"/>
                        <a:pt x="150694" y="638175"/>
                      </a:cubicBezTo>
                      <a:cubicBezTo>
                        <a:pt x="156409" y="623888"/>
                        <a:pt x="141169" y="590550"/>
                        <a:pt x="140216" y="575310"/>
                      </a:cubicBezTo>
                      <a:cubicBezTo>
                        <a:pt x="140216" y="555308"/>
                        <a:pt x="141169" y="535305"/>
                        <a:pt x="142121" y="516255"/>
                      </a:cubicBezTo>
                      <a:close/>
                    </a:path>
                  </a:pathLst>
                </a:custGeom>
                <a:solidFill>
                  <a:srgbClr val="04040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69" name="Group 80">
                  <a:extLst>
                    <a:ext uri="{FF2B5EF4-FFF2-40B4-BE49-F238E27FC236}">
                      <a16:creationId xmlns:a16="http://schemas.microsoft.com/office/drawing/2014/main" id="{1F1B70CE-C714-4A7C-AAFB-A2D15F01D6F4}"/>
                    </a:ext>
                  </a:extLst>
                </p:cNvPr>
                <p:cNvGrpSpPr/>
                <p:nvPr/>
              </p:nvGrpSpPr>
              <p:grpSpPr>
                <a:xfrm>
                  <a:off x="3244476" y="1178574"/>
                  <a:ext cx="1185686" cy="3323087"/>
                  <a:chOff x="759811" y="527538"/>
                  <a:chExt cx="1603131" cy="3974123"/>
                </a:xfrm>
              </p:grpSpPr>
              <p:grpSp>
                <p:nvGrpSpPr>
                  <p:cNvPr id="371" name="Group 82">
                    <a:extLst>
                      <a:ext uri="{FF2B5EF4-FFF2-40B4-BE49-F238E27FC236}">
                        <a16:creationId xmlns:a16="http://schemas.microsoft.com/office/drawing/2014/main" id="{11E37D93-5788-4F62-AA67-D0808203B4EF}"/>
                      </a:ext>
                    </a:extLst>
                  </p:cNvPr>
                  <p:cNvGrpSpPr/>
                  <p:nvPr/>
                </p:nvGrpSpPr>
                <p:grpSpPr>
                  <a:xfrm>
                    <a:off x="1055818" y="527538"/>
                    <a:ext cx="1011116" cy="3974123"/>
                    <a:chOff x="3745523" y="738554"/>
                    <a:chExt cx="870439" cy="3974123"/>
                  </a:xfrm>
                </p:grpSpPr>
                <p:sp>
                  <p:nvSpPr>
                    <p:cNvPr id="378" name="Rectangle 89">
                      <a:extLst>
                        <a:ext uri="{FF2B5EF4-FFF2-40B4-BE49-F238E27FC236}">
                          <a16:creationId xmlns:a16="http://schemas.microsoft.com/office/drawing/2014/main" id="{607E3223-D527-4E08-8215-2728A5E0F3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5523" y="738554"/>
                      <a:ext cx="870439" cy="3974123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9" name="Rectangle 90">
                      <a:extLst>
                        <a:ext uri="{FF2B5EF4-FFF2-40B4-BE49-F238E27FC236}">
                          <a16:creationId xmlns:a16="http://schemas.microsoft.com/office/drawing/2014/main" id="{1AF1E9C8-CFBF-4FDE-BDB0-1FB4584F5B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76346" y="7385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2" name="Group 83">
                    <a:extLst>
                      <a:ext uri="{FF2B5EF4-FFF2-40B4-BE49-F238E27FC236}">
                        <a16:creationId xmlns:a16="http://schemas.microsoft.com/office/drawing/2014/main" id="{C0A50EDD-41EB-47B0-AC57-BB351471EA6D}"/>
                      </a:ext>
                    </a:extLst>
                  </p:cNvPr>
                  <p:cNvGrpSpPr/>
                  <p:nvPr/>
                </p:nvGrpSpPr>
                <p:grpSpPr>
                  <a:xfrm>
                    <a:off x="759811" y="1591407"/>
                    <a:ext cx="1603131" cy="724247"/>
                    <a:chOff x="3897923" y="890954"/>
                    <a:chExt cx="870439" cy="3974123"/>
                  </a:xfrm>
                </p:grpSpPr>
                <p:sp>
                  <p:nvSpPr>
                    <p:cNvPr id="376" name="Rectangle 87">
                      <a:extLst>
                        <a:ext uri="{FF2B5EF4-FFF2-40B4-BE49-F238E27FC236}">
                          <a16:creationId xmlns:a16="http://schemas.microsoft.com/office/drawing/2014/main" id="{FCE47334-2BB9-476C-AB64-D63DAC9628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7923" y="890954"/>
                      <a:ext cx="870439" cy="3974123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7" name="Rectangle 88">
                      <a:extLst>
                        <a:ext uri="{FF2B5EF4-FFF2-40B4-BE49-F238E27FC236}">
                          <a16:creationId xmlns:a16="http://schemas.microsoft.com/office/drawing/2014/main" id="{73EF7E40-B4E5-49B5-A3BB-866FC370C7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28746" y="8909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73" name="Rectangle 84">
                    <a:extLst>
                      <a:ext uri="{FF2B5EF4-FFF2-40B4-BE49-F238E27FC236}">
                        <a16:creationId xmlns:a16="http://schemas.microsoft.com/office/drawing/2014/main" id="{DC67C85F-CA1A-449E-8B80-9F6F8A10FCA4}"/>
                      </a:ext>
                    </a:extLst>
                  </p:cNvPr>
                  <p:cNvSpPr/>
                  <p:nvPr/>
                </p:nvSpPr>
                <p:spPr>
                  <a:xfrm>
                    <a:off x="1055818" y="2330074"/>
                    <a:ext cx="1011116" cy="375071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4" name="Rectangle 85">
                    <a:extLst>
                      <a:ext uri="{FF2B5EF4-FFF2-40B4-BE49-F238E27FC236}">
                        <a16:creationId xmlns:a16="http://schemas.microsoft.com/office/drawing/2014/main" id="{724578B4-63B5-4A0D-B09F-40F8AE4B9CE1}"/>
                      </a:ext>
                    </a:extLst>
                  </p:cNvPr>
                  <p:cNvSpPr/>
                  <p:nvPr/>
                </p:nvSpPr>
                <p:spPr>
                  <a:xfrm>
                    <a:off x="1429777" y="2705145"/>
                    <a:ext cx="274246" cy="419001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5" name="Rectangle 86">
                    <a:extLst>
                      <a:ext uri="{FF2B5EF4-FFF2-40B4-BE49-F238E27FC236}">
                        <a16:creationId xmlns:a16="http://schemas.microsoft.com/office/drawing/2014/main" id="{C62246CE-8EAF-4032-9E5A-DADF71B178C4}"/>
                      </a:ext>
                    </a:extLst>
                  </p:cNvPr>
                  <p:cNvSpPr/>
                  <p:nvPr/>
                </p:nvSpPr>
                <p:spPr>
                  <a:xfrm>
                    <a:off x="1506693" y="3133868"/>
                    <a:ext cx="123633" cy="298939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70" name="Freeform: Shape 81">
                  <a:extLst>
                    <a:ext uri="{FF2B5EF4-FFF2-40B4-BE49-F238E27FC236}">
                      <a16:creationId xmlns:a16="http://schemas.microsoft.com/office/drawing/2014/main" id="{688226A9-B799-4F95-9F9A-4F0B2BF97B3B}"/>
                    </a:ext>
                  </a:extLst>
                </p:cNvPr>
                <p:cNvSpPr/>
                <p:nvPr/>
              </p:nvSpPr>
              <p:spPr>
                <a:xfrm>
                  <a:off x="3684026" y="3543092"/>
                  <a:ext cx="294608" cy="974060"/>
                </a:xfrm>
                <a:custGeom>
                  <a:avLst/>
                  <a:gdLst>
                    <a:gd name="connsiteX0" fmla="*/ 142121 w 152400"/>
                    <a:gd name="connsiteY0" fmla="*/ 516255 h 647700"/>
                    <a:gd name="connsiteX1" fmla="*/ 154504 w 152400"/>
                    <a:gd name="connsiteY1" fmla="*/ 254318 h 647700"/>
                    <a:gd name="connsiteX2" fmla="*/ 119261 w 152400"/>
                    <a:gd name="connsiteY2" fmla="*/ 180023 h 647700"/>
                    <a:gd name="connsiteX3" fmla="*/ 101164 w 152400"/>
                    <a:gd name="connsiteY3" fmla="*/ 54293 h 647700"/>
                    <a:gd name="connsiteX4" fmla="*/ 78304 w 152400"/>
                    <a:gd name="connsiteY4" fmla="*/ 0 h 647700"/>
                    <a:gd name="connsiteX5" fmla="*/ 78304 w 152400"/>
                    <a:gd name="connsiteY5" fmla="*/ 0 h 647700"/>
                    <a:gd name="connsiteX6" fmla="*/ 77351 w 152400"/>
                    <a:gd name="connsiteY6" fmla="*/ 0 h 647700"/>
                    <a:gd name="connsiteX7" fmla="*/ 76399 w 152400"/>
                    <a:gd name="connsiteY7" fmla="*/ 0 h 647700"/>
                    <a:gd name="connsiteX8" fmla="*/ 76399 w 152400"/>
                    <a:gd name="connsiteY8" fmla="*/ 0 h 647700"/>
                    <a:gd name="connsiteX9" fmla="*/ 53539 w 152400"/>
                    <a:gd name="connsiteY9" fmla="*/ 54293 h 647700"/>
                    <a:gd name="connsiteX10" fmla="*/ 35441 w 152400"/>
                    <a:gd name="connsiteY10" fmla="*/ 180023 h 647700"/>
                    <a:gd name="connsiteX11" fmla="*/ 199 w 152400"/>
                    <a:gd name="connsiteY11" fmla="*/ 254318 h 647700"/>
                    <a:gd name="connsiteX12" fmla="*/ 12581 w 152400"/>
                    <a:gd name="connsiteY12" fmla="*/ 516255 h 647700"/>
                    <a:gd name="connsiteX13" fmla="*/ 12581 w 152400"/>
                    <a:gd name="connsiteY13" fmla="*/ 575310 h 647700"/>
                    <a:gd name="connsiteX14" fmla="*/ 2104 w 152400"/>
                    <a:gd name="connsiteY14" fmla="*/ 638175 h 647700"/>
                    <a:gd name="connsiteX15" fmla="*/ 150694 w 152400"/>
                    <a:gd name="connsiteY15" fmla="*/ 638175 h 647700"/>
                    <a:gd name="connsiteX16" fmla="*/ 140216 w 152400"/>
                    <a:gd name="connsiteY16" fmla="*/ 575310 h 647700"/>
                    <a:gd name="connsiteX17" fmla="*/ 142121 w 152400"/>
                    <a:gd name="connsiteY17" fmla="*/ 516255 h 64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2400" h="647700">
                      <a:moveTo>
                        <a:pt x="142121" y="516255"/>
                      </a:moveTo>
                      <a:cubicBezTo>
                        <a:pt x="144026" y="476250"/>
                        <a:pt x="156409" y="300038"/>
                        <a:pt x="154504" y="254318"/>
                      </a:cubicBezTo>
                      <a:cubicBezTo>
                        <a:pt x="153551" y="218123"/>
                        <a:pt x="137359" y="208598"/>
                        <a:pt x="119261" y="180023"/>
                      </a:cubicBezTo>
                      <a:cubicBezTo>
                        <a:pt x="97354" y="145733"/>
                        <a:pt x="101164" y="93345"/>
                        <a:pt x="101164" y="54293"/>
                      </a:cubicBezTo>
                      <a:cubicBezTo>
                        <a:pt x="101164" y="27623"/>
                        <a:pt x="114499" y="952"/>
                        <a:pt x="78304" y="0"/>
                      </a:cubicBezTo>
                      <a:cubicBezTo>
                        <a:pt x="78304" y="0"/>
                        <a:pt x="78304" y="0"/>
                        <a:pt x="78304" y="0"/>
                      </a:cubicBezTo>
                      <a:cubicBezTo>
                        <a:pt x="78304" y="0"/>
                        <a:pt x="78304" y="0"/>
                        <a:pt x="77351" y="0"/>
                      </a:cubicBezTo>
                      <a:cubicBezTo>
                        <a:pt x="77351" y="0"/>
                        <a:pt x="77351" y="0"/>
                        <a:pt x="76399" y="0"/>
                      </a:cubicBezTo>
                      <a:cubicBezTo>
                        <a:pt x="76399" y="0"/>
                        <a:pt x="76399" y="0"/>
                        <a:pt x="76399" y="0"/>
                      </a:cubicBezTo>
                      <a:cubicBezTo>
                        <a:pt x="39251" y="952"/>
                        <a:pt x="52586" y="26670"/>
                        <a:pt x="53539" y="54293"/>
                      </a:cubicBezTo>
                      <a:cubicBezTo>
                        <a:pt x="53539" y="93345"/>
                        <a:pt x="57349" y="145733"/>
                        <a:pt x="35441" y="180023"/>
                      </a:cubicBezTo>
                      <a:cubicBezTo>
                        <a:pt x="17344" y="208598"/>
                        <a:pt x="1151" y="218123"/>
                        <a:pt x="199" y="254318"/>
                      </a:cubicBezTo>
                      <a:cubicBezTo>
                        <a:pt x="-1706" y="300038"/>
                        <a:pt x="10676" y="476250"/>
                        <a:pt x="12581" y="516255"/>
                      </a:cubicBezTo>
                      <a:cubicBezTo>
                        <a:pt x="13534" y="536258"/>
                        <a:pt x="14486" y="555308"/>
                        <a:pt x="12581" y="575310"/>
                      </a:cubicBezTo>
                      <a:cubicBezTo>
                        <a:pt x="11629" y="591503"/>
                        <a:pt x="-3611" y="623888"/>
                        <a:pt x="2104" y="638175"/>
                      </a:cubicBezTo>
                      <a:cubicBezTo>
                        <a:pt x="8771" y="655320"/>
                        <a:pt x="144026" y="655320"/>
                        <a:pt x="150694" y="638175"/>
                      </a:cubicBezTo>
                      <a:cubicBezTo>
                        <a:pt x="156409" y="623888"/>
                        <a:pt x="141169" y="590550"/>
                        <a:pt x="140216" y="575310"/>
                      </a:cubicBezTo>
                      <a:cubicBezTo>
                        <a:pt x="140216" y="555308"/>
                        <a:pt x="141169" y="535305"/>
                        <a:pt x="142121" y="516255"/>
                      </a:cubicBezTo>
                      <a:close/>
                    </a:path>
                  </a:pathLst>
                </a:custGeom>
                <a:solidFill>
                  <a:srgbClr val="04040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61" name="Freeform: Shape 72">
              <a:extLst>
                <a:ext uri="{FF2B5EF4-FFF2-40B4-BE49-F238E27FC236}">
                  <a16:creationId xmlns:a16="http://schemas.microsoft.com/office/drawing/2014/main" id="{3DBC94F4-DA2E-4102-BBF0-A556666ED5EE}"/>
                </a:ext>
              </a:extLst>
            </p:cNvPr>
            <p:cNvSpPr/>
            <p:nvPr/>
          </p:nvSpPr>
          <p:spPr>
            <a:xfrm>
              <a:off x="9302339" y="2504985"/>
              <a:ext cx="951630" cy="700538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7" name="그룹 406">
            <a:extLst>
              <a:ext uri="{FF2B5EF4-FFF2-40B4-BE49-F238E27FC236}">
                <a16:creationId xmlns:a16="http://schemas.microsoft.com/office/drawing/2014/main" id="{1A50F93E-A158-460D-9839-8AEB9AE9D575}"/>
              </a:ext>
            </a:extLst>
          </p:cNvPr>
          <p:cNvGrpSpPr/>
          <p:nvPr/>
        </p:nvGrpSpPr>
        <p:grpSpPr>
          <a:xfrm>
            <a:off x="2670847" y="1489109"/>
            <a:ext cx="2026833" cy="1478567"/>
            <a:chOff x="4276563" y="2945213"/>
            <a:chExt cx="2664896" cy="1944032"/>
          </a:xfrm>
        </p:grpSpPr>
        <p:grpSp>
          <p:nvGrpSpPr>
            <p:cNvPr id="408" name="그룹 407">
              <a:extLst>
                <a:ext uri="{FF2B5EF4-FFF2-40B4-BE49-F238E27FC236}">
                  <a16:creationId xmlns:a16="http://schemas.microsoft.com/office/drawing/2014/main" id="{2D87B731-BBEB-4A7E-8101-72B188A83637}"/>
                </a:ext>
              </a:extLst>
            </p:cNvPr>
            <p:cNvGrpSpPr/>
            <p:nvPr/>
          </p:nvGrpSpPr>
          <p:grpSpPr>
            <a:xfrm>
              <a:off x="4276563" y="2945213"/>
              <a:ext cx="2257172" cy="1798295"/>
              <a:chOff x="4763469" y="2983313"/>
              <a:chExt cx="2257172" cy="1798295"/>
            </a:xfrm>
          </p:grpSpPr>
          <p:sp>
            <p:nvSpPr>
              <p:cNvPr id="413" name="Freeform: Shape 298">
                <a:extLst>
                  <a:ext uri="{FF2B5EF4-FFF2-40B4-BE49-F238E27FC236}">
                    <a16:creationId xmlns:a16="http://schemas.microsoft.com/office/drawing/2014/main" id="{4E47BC39-D821-416E-BFB6-DCEC85D040B8}"/>
                  </a:ext>
                </a:extLst>
              </p:cNvPr>
              <p:cNvSpPr/>
              <p:nvPr/>
            </p:nvSpPr>
            <p:spPr>
              <a:xfrm>
                <a:off x="4816191" y="2983313"/>
                <a:ext cx="2130037" cy="1551632"/>
              </a:xfrm>
              <a:custGeom>
                <a:avLst/>
                <a:gdLst>
                  <a:gd name="connsiteX0" fmla="*/ 2486558 w 2528232"/>
                  <a:gd name="connsiteY0" fmla="*/ 193002 h 1841700"/>
                  <a:gd name="connsiteX1" fmla="*/ 974368 w 2528232"/>
                  <a:gd name="connsiteY1" fmla="*/ 193002 h 1841700"/>
                  <a:gd name="connsiteX2" fmla="*/ 702888 w 2528232"/>
                  <a:gd name="connsiteY2" fmla="*/ 0 h 1841700"/>
                  <a:gd name="connsiteX3" fmla="*/ 126956 w 2528232"/>
                  <a:gd name="connsiteY3" fmla="*/ 0 h 1841700"/>
                  <a:gd name="connsiteX4" fmla="*/ 0 w 2528232"/>
                  <a:gd name="connsiteY4" fmla="*/ 126956 h 1841700"/>
                  <a:gd name="connsiteX5" fmla="*/ 0 w 2528232"/>
                  <a:gd name="connsiteY5" fmla="*/ 250249 h 1841700"/>
                  <a:gd name="connsiteX6" fmla="*/ 752 w 2528232"/>
                  <a:gd name="connsiteY6" fmla="*/ 250249 h 1841700"/>
                  <a:gd name="connsiteX7" fmla="*/ 80276 w 2528232"/>
                  <a:gd name="connsiteY7" fmla="*/ 1798880 h 1841700"/>
                  <a:gd name="connsiteX8" fmla="*/ 121951 w 2528232"/>
                  <a:gd name="connsiteY8" fmla="*/ 1841701 h 1841700"/>
                  <a:gd name="connsiteX9" fmla="*/ 2409422 w 2528232"/>
                  <a:gd name="connsiteY9" fmla="*/ 1841701 h 1841700"/>
                  <a:gd name="connsiteX10" fmla="*/ 2451097 w 2528232"/>
                  <a:gd name="connsiteY10" fmla="*/ 1798880 h 1841700"/>
                  <a:gd name="connsiteX11" fmla="*/ 2528233 w 2528232"/>
                  <a:gd name="connsiteY11" fmla="*/ 235823 h 1841700"/>
                  <a:gd name="connsiteX12" fmla="*/ 2486558 w 2528232"/>
                  <a:gd name="connsiteY12" fmla="*/ 193002 h 184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8232" h="1841700">
                    <a:moveTo>
                      <a:pt x="2486558" y="193002"/>
                    </a:moveTo>
                    <a:lnTo>
                      <a:pt x="974368" y="193002"/>
                    </a:lnTo>
                    <a:cubicBezTo>
                      <a:pt x="942310" y="82369"/>
                      <a:pt x="821405" y="0"/>
                      <a:pt x="702888" y="0"/>
                    </a:cubicBezTo>
                    <a:lnTo>
                      <a:pt x="126956" y="0"/>
                    </a:lnTo>
                    <a:cubicBezTo>
                      <a:pt x="56821" y="0"/>
                      <a:pt x="0" y="56854"/>
                      <a:pt x="0" y="126956"/>
                    </a:cubicBezTo>
                    <a:lnTo>
                      <a:pt x="0" y="250249"/>
                    </a:lnTo>
                    <a:lnTo>
                      <a:pt x="752" y="250249"/>
                    </a:lnTo>
                    <a:lnTo>
                      <a:pt x="80276" y="1798880"/>
                    </a:lnTo>
                    <a:cubicBezTo>
                      <a:pt x="80276" y="1822531"/>
                      <a:pt x="98922" y="1841701"/>
                      <a:pt x="121951" y="1841701"/>
                    </a:cubicBezTo>
                    <a:lnTo>
                      <a:pt x="2409422" y="1841701"/>
                    </a:lnTo>
                    <a:cubicBezTo>
                      <a:pt x="2432451" y="1841701"/>
                      <a:pt x="2451097" y="1822531"/>
                      <a:pt x="2451097" y="1798880"/>
                    </a:cubicBezTo>
                    <a:lnTo>
                      <a:pt x="2528233" y="235823"/>
                    </a:lnTo>
                    <a:cubicBezTo>
                      <a:pt x="2528233" y="212172"/>
                      <a:pt x="2509587" y="193002"/>
                      <a:pt x="2486558" y="19300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2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4" name="Freeform: Shape 299">
                <a:extLst>
                  <a:ext uri="{FF2B5EF4-FFF2-40B4-BE49-F238E27FC236}">
                    <a16:creationId xmlns:a16="http://schemas.microsoft.com/office/drawing/2014/main" id="{1ADF4F1F-6FB0-4118-B5D7-EBE44ED4C962}"/>
                  </a:ext>
                </a:extLst>
              </p:cNvPr>
              <p:cNvSpPr/>
              <p:nvPr/>
            </p:nvSpPr>
            <p:spPr>
              <a:xfrm>
                <a:off x="4858027" y="3201726"/>
                <a:ext cx="2046337" cy="1277409"/>
              </a:xfrm>
              <a:custGeom>
                <a:avLst/>
                <a:gdLst>
                  <a:gd name="connsiteX0" fmla="*/ 0 w 2428885"/>
                  <a:gd name="connsiteY0" fmla="*/ 0 h 1516213"/>
                  <a:gd name="connsiteX1" fmla="*/ 2428886 w 2428885"/>
                  <a:gd name="connsiteY1" fmla="*/ 0 h 1516213"/>
                  <a:gd name="connsiteX2" fmla="*/ 2428886 w 2428885"/>
                  <a:gd name="connsiteY2" fmla="*/ 1516214 h 1516213"/>
                  <a:gd name="connsiteX3" fmla="*/ 0 w 2428885"/>
                  <a:gd name="connsiteY3" fmla="*/ 1516214 h 1516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8885" h="1516213">
                    <a:moveTo>
                      <a:pt x="0" y="0"/>
                    </a:moveTo>
                    <a:lnTo>
                      <a:pt x="2428886" y="0"/>
                    </a:lnTo>
                    <a:lnTo>
                      <a:pt x="2428886" y="1516214"/>
                    </a:lnTo>
                    <a:lnTo>
                      <a:pt x="0" y="1516214"/>
                    </a:lnTo>
                    <a:close/>
                  </a:path>
                </a:pathLst>
              </a:custGeom>
              <a:solidFill>
                <a:srgbClr val="FFFFFF"/>
              </a:solidFill>
              <a:ln w="32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5" name="Freeform: Shape 300">
                <a:extLst>
                  <a:ext uri="{FF2B5EF4-FFF2-40B4-BE49-F238E27FC236}">
                    <a16:creationId xmlns:a16="http://schemas.microsoft.com/office/drawing/2014/main" id="{F538BF95-8A8A-448E-8AA4-010858A0E394}"/>
                  </a:ext>
                </a:extLst>
              </p:cNvPr>
              <p:cNvSpPr/>
              <p:nvPr/>
            </p:nvSpPr>
            <p:spPr>
              <a:xfrm>
                <a:off x="4763469" y="3349173"/>
                <a:ext cx="2257172" cy="1432435"/>
              </a:xfrm>
              <a:custGeom>
                <a:avLst/>
                <a:gdLst>
                  <a:gd name="connsiteX0" fmla="*/ 2553192 w 2679134"/>
                  <a:gd name="connsiteY0" fmla="*/ 1700220 h 1700220"/>
                  <a:gd name="connsiteX1" fmla="*/ 129213 w 2679134"/>
                  <a:gd name="connsiteY1" fmla="*/ 1700220 h 1700220"/>
                  <a:gd name="connsiteX2" fmla="*/ 85052 w 2679134"/>
                  <a:gd name="connsiteY2" fmla="*/ 1656059 h 1700220"/>
                  <a:gd name="connsiteX3" fmla="*/ 0 w 2679134"/>
                  <a:gd name="connsiteY3" fmla="*/ 44162 h 1700220"/>
                  <a:gd name="connsiteX4" fmla="*/ 44162 w 2679134"/>
                  <a:gd name="connsiteY4" fmla="*/ 0 h 1700220"/>
                  <a:gd name="connsiteX5" fmla="*/ 2634973 w 2679134"/>
                  <a:gd name="connsiteY5" fmla="*/ 0 h 1700220"/>
                  <a:gd name="connsiteX6" fmla="*/ 2679135 w 2679134"/>
                  <a:gd name="connsiteY6" fmla="*/ 44162 h 1700220"/>
                  <a:gd name="connsiteX7" fmla="*/ 2597354 w 2679134"/>
                  <a:gd name="connsiteY7" fmla="*/ 1656059 h 1700220"/>
                  <a:gd name="connsiteX8" fmla="*/ 2553192 w 2679134"/>
                  <a:gd name="connsiteY8" fmla="*/ 1700220 h 170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79134" h="1700220">
                    <a:moveTo>
                      <a:pt x="2553192" y="1700220"/>
                    </a:moveTo>
                    <a:lnTo>
                      <a:pt x="129213" y="1700220"/>
                    </a:lnTo>
                    <a:cubicBezTo>
                      <a:pt x="104810" y="1700220"/>
                      <a:pt x="85052" y="1680462"/>
                      <a:pt x="85052" y="1656059"/>
                    </a:cubicBezTo>
                    <a:lnTo>
                      <a:pt x="0" y="44162"/>
                    </a:lnTo>
                    <a:cubicBezTo>
                      <a:pt x="0" y="19758"/>
                      <a:pt x="19758" y="0"/>
                      <a:pt x="44162" y="0"/>
                    </a:cubicBezTo>
                    <a:lnTo>
                      <a:pt x="2634973" y="0"/>
                    </a:lnTo>
                    <a:cubicBezTo>
                      <a:pt x="2659376" y="0"/>
                      <a:pt x="2679135" y="19758"/>
                      <a:pt x="2679135" y="44162"/>
                    </a:cubicBezTo>
                    <a:lnTo>
                      <a:pt x="2597354" y="1656059"/>
                    </a:lnTo>
                    <a:cubicBezTo>
                      <a:pt x="2597354" y="1680462"/>
                      <a:pt x="2577596" y="1700220"/>
                      <a:pt x="2553192" y="170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2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09" name="그룹 408">
              <a:extLst>
                <a:ext uri="{FF2B5EF4-FFF2-40B4-BE49-F238E27FC236}">
                  <a16:creationId xmlns:a16="http://schemas.microsoft.com/office/drawing/2014/main" id="{C6ED8DB3-9A16-455B-A443-A7CAC505079C}"/>
                </a:ext>
              </a:extLst>
            </p:cNvPr>
            <p:cNvGrpSpPr/>
            <p:nvPr/>
          </p:nvGrpSpPr>
          <p:grpSpPr>
            <a:xfrm>
              <a:off x="5893459" y="3562228"/>
              <a:ext cx="1048000" cy="1327017"/>
              <a:chOff x="6380365" y="3600328"/>
              <a:chExt cx="1048000" cy="1327017"/>
            </a:xfrm>
          </p:grpSpPr>
          <p:sp>
            <p:nvSpPr>
              <p:cNvPr id="410" name="Freeform: Shape 301">
                <a:extLst>
                  <a:ext uri="{FF2B5EF4-FFF2-40B4-BE49-F238E27FC236}">
                    <a16:creationId xmlns:a16="http://schemas.microsoft.com/office/drawing/2014/main" id="{020C7057-B637-4F85-8F5C-A418B6F73B5A}"/>
                  </a:ext>
                </a:extLst>
              </p:cNvPr>
              <p:cNvSpPr/>
              <p:nvPr/>
            </p:nvSpPr>
            <p:spPr>
              <a:xfrm>
                <a:off x="6380365" y="4108783"/>
                <a:ext cx="1048000" cy="818562"/>
              </a:xfrm>
              <a:custGeom>
                <a:avLst/>
                <a:gdLst>
                  <a:gd name="connsiteX0" fmla="*/ 1137177 w 1243916"/>
                  <a:gd name="connsiteY0" fmla="*/ 971587 h 971587"/>
                  <a:gd name="connsiteX1" fmla="*/ 106740 w 1243916"/>
                  <a:gd name="connsiteY1" fmla="*/ 971587 h 971587"/>
                  <a:gd name="connsiteX2" fmla="*/ 0 w 1243916"/>
                  <a:gd name="connsiteY2" fmla="*/ 864847 h 971587"/>
                  <a:gd name="connsiteX3" fmla="*/ 0 w 1243916"/>
                  <a:gd name="connsiteY3" fmla="*/ 106740 h 971587"/>
                  <a:gd name="connsiteX4" fmla="*/ 106740 w 1243916"/>
                  <a:gd name="connsiteY4" fmla="*/ 0 h 971587"/>
                  <a:gd name="connsiteX5" fmla="*/ 1137177 w 1243916"/>
                  <a:gd name="connsiteY5" fmla="*/ 0 h 971587"/>
                  <a:gd name="connsiteX6" fmla="*/ 1243917 w 1243916"/>
                  <a:gd name="connsiteY6" fmla="*/ 106740 h 971587"/>
                  <a:gd name="connsiteX7" fmla="*/ 1243917 w 1243916"/>
                  <a:gd name="connsiteY7" fmla="*/ 864847 h 971587"/>
                  <a:gd name="connsiteX8" fmla="*/ 1137177 w 1243916"/>
                  <a:gd name="connsiteY8" fmla="*/ 971587 h 97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3916" h="971587">
                    <a:moveTo>
                      <a:pt x="1137177" y="971587"/>
                    </a:moveTo>
                    <a:lnTo>
                      <a:pt x="106740" y="971587"/>
                    </a:lnTo>
                    <a:cubicBezTo>
                      <a:pt x="47793" y="971587"/>
                      <a:pt x="0" y="923795"/>
                      <a:pt x="0" y="864847"/>
                    </a:cubicBezTo>
                    <a:lnTo>
                      <a:pt x="0" y="106740"/>
                    </a:lnTo>
                    <a:cubicBezTo>
                      <a:pt x="0" y="47793"/>
                      <a:pt x="47793" y="0"/>
                      <a:pt x="106740" y="0"/>
                    </a:cubicBezTo>
                    <a:lnTo>
                      <a:pt x="1137177" y="0"/>
                    </a:lnTo>
                    <a:cubicBezTo>
                      <a:pt x="1196124" y="0"/>
                      <a:pt x="1243917" y="47793"/>
                      <a:pt x="1243917" y="106740"/>
                    </a:cubicBezTo>
                    <a:lnTo>
                      <a:pt x="1243917" y="864847"/>
                    </a:lnTo>
                    <a:cubicBezTo>
                      <a:pt x="1243917" y="923795"/>
                      <a:pt x="1196124" y="971587"/>
                      <a:pt x="1137177" y="97158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2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1" name="Freeform: Shape 302">
                <a:extLst>
                  <a:ext uri="{FF2B5EF4-FFF2-40B4-BE49-F238E27FC236}">
                    <a16:creationId xmlns:a16="http://schemas.microsoft.com/office/drawing/2014/main" id="{FBDE362E-B10D-4601-AB9E-08827376EB45}"/>
                  </a:ext>
                </a:extLst>
              </p:cNvPr>
              <p:cNvSpPr/>
              <p:nvPr/>
            </p:nvSpPr>
            <p:spPr>
              <a:xfrm>
                <a:off x="6591214" y="3600328"/>
                <a:ext cx="626303" cy="508483"/>
              </a:xfrm>
              <a:custGeom>
                <a:avLst/>
                <a:gdLst>
                  <a:gd name="connsiteX0" fmla="*/ 155711 w 743386"/>
                  <a:gd name="connsiteY0" fmla="*/ 603541 h 603541"/>
                  <a:gd name="connsiteX1" fmla="*/ 155711 w 743386"/>
                  <a:gd name="connsiteY1" fmla="*/ 359933 h 603541"/>
                  <a:gd name="connsiteX2" fmla="*/ 371709 w 743386"/>
                  <a:gd name="connsiteY2" fmla="*/ 143934 h 603541"/>
                  <a:gd name="connsiteX3" fmla="*/ 371709 w 743386"/>
                  <a:gd name="connsiteY3" fmla="*/ 143934 h 603541"/>
                  <a:gd name="connsiteX4" fmla="*/ 587709 w 743386"/>
                  <a:gd name="connsiteY4" fmla="*/ 359933 h 603541"/>
                  <a:gd name="connsiteX5" fmla="*/ 587709 w 743386"/>
                  <a:gd name="connsiteY5" fmla="*/ 603541 h 603541"/>
                  <a:gd name="connsiteX6" fmla="*/ 743386 w 743386"/>
                  <a:gd name="connsiteY6" fmla="*/ 603541 h 603541"/>
                  <a:gd name="connsiteX7" fmla="*/ 743386 w 743386"/>
                  <a:gd name="connsiteY7" fmla="*/ 371677 h 603541"/>
                  <a:gd name="connsiteX8" fmla="*/ 371677 w 743386"/>
                  <a:gd name="connsiteY8" fmla="*/ 0 h 603541"/>
                  <a:gd name="connsiteX9" fmla="*/ 371677 w 743386"/>
                  <a:gd name="connsiteY9" fmla="*/ 0 h 603541"/>
                  <a:gd name="connsiteX10" fmla="*/ 0 w 743386"/>
                  <a:gd name="connsiteY10" fmla="*/ 371677 h 603541"/>
                  <a:gd name="connsiteX11" fmla="*/ 0 w 743386"/>
                  <a:gd name="connsiteY11" fmla="*/ 603541 h 603541"/>
                  <a:gd name="connsiteX12" fmla="*/ 155711 w 743386"/>
                  <a:gd name="connsiteY12" fmla="*/ 603541 h 603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3386" h="603541">
                    <a:moveTo>
                      <a:pt x="155711" y="603541"/>
                    </a:moveTo>
                    <a:lnTo>
                      <a:pt x="155711" y="359933"/>
                    </a:lnTo>
                    <a:cubicBezTo>
                      <a:pt x="155711" y="241122"/>
                      <a:pt x="252899" y="143934"/>
                      <a:pt x="371709" y="143934"/>
                    </a:cubicBezTo>
                    <a:lnTo>
                      <a:pt x="371709" y="143934"/>
                    </a:lnTo>
                    <a:cubicBezTo>
                      <a:pt x="490520" y="143934"/>
                      <a:pt x="587709" y="241122"/>
                      <a:pt x="587709" y="359933"/>
                    </a:cubicBezTo>
                    <a:lnTo>
                      <a:pt x="587709" y="603541"/>
                    </a:lnTo>
                    <a:lnTo>
                      <a:pt x="743386" y="603541"/>
                    </a:lnTo>
                    <a:lnTo>
                      <a:pt x="743386" y="371677"/>
                    </a:lnTo>
                    <a:cubicBezTo>
                      <a:pt x="743386" y="167258"/>
                      <a:pt x="576128" y="0"/>
                      <a:pt x="371677" y="0"/>
                    </a:cubicBezTo>
                    <a:lnTo>
                      <a:pt x="371677" y="0"/>
                    </a:lnTo>
                    <a:cubicBezTo>
                      <a:pt x="167258" y="0"/>
                      <a:pt x="0" y="167258"/>
                      <a:pt x="0" y="371677"/>
                    </a:cubicBezTo>
                    <a:lnTo>
                      <a:pt x="0" y="603541"/>
                    </a:lnTo>
                    <a:lnTo>
                      <a:pt x="155711" y="60354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2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2" name="자유형: 도형 411">
                <a:extLst>
                  <a:ext uri="{FF2B5EF4-FFF2-40B4-BE49-F238E27FC236}">
                    <a16:creationId xmlns:a16="http://schemas.microsoft.com/office/drawing/2014/main" id="{40BA9599-B770-44D1-8C49-6F32053DC652}"/>
                  </a:ext>
                </a:extLst>
              </p:cNvPr>
              <p:cNvSpPr/>
              <p:nvPr/>
            </p:nvSpPr>
            <p:spPr>
              <a:xfrm>
                <a:off x="6824911" y="4401629"/>
                <a:ext cx="158908" cy="259763"/>
              </a:xfrm>
              <a:custGeom>
                <a:avLst/>
                <a:gdLst>
                  <a:gd name="connsiteX0" fmla="*/ 121323 w 242647"/>
                  <a:gd name="connsiteY0" fmla="*/ 0 h 396650"/>
                  <a:gd name="connsiteX1" fmla="*/ 227067 w 242647"/>
                  <a:gd name="connsiteY1" fmla="*/ 105744 h 396650"/>
                  <a:gd name="connsiteX2" fmla="*/ 196096 w 242647"/>
                  <a:gd name="connsiteY2" fmla="*/ 180517 h 396650"/>
                  <a:gd name="connsiteX3" fmla="*/ 173779 w 242647"/>
                  <a:gd name="connsiteY3" fmla="*/ 195563 h 396650"/>
                  <a:gd name="connsiteX4" fmla="*/ 242647 w 242647"/>
                  <a:gd name="connsiteY4" fmla="*/ 396650 h 396650"/>
                  <a:gd name="connsiteX5" fmla="*/ 0 w 242647"/>
                  <a:gd name="connsiteY5" fmla="*/ 396650 h 396650"/>
                  <a:gd name="connsiteX6" fmla="*/ 68868 w 242647"/>
                  <a:gd name="connsiteY6" fmla="*/ 195563 h 396650"/>
                  <a:gd name="connsiteX7" fmla="*/ 46551 w 242647"/>
                  <a:gd name="connsiteY7" fmla="*/ 180517 h 396650"/>
                  <a:gd name="connsiteX8" fmla="*/ 15579 w 242647"/>
                  <a:gd name="connsiteY8" fmla="*/ 105744 h 396650"/>
                  <a:gd name="connsiteX9" fmla="*/ 121323 w 242647"/>
                  <a:gd name="connsiteY9" fmla="*/ 0 h 396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2647" h="396650">
                    <a:moveTo>
                      <a:pt x="121323" y="0"/>
                    </a:moveTo>
                    <a:cubicBezTo>
                      <a:pt x="179724" y="0"/>
                      <a:pt x="227067" y="47343"/>
                      <a:pt x="227067" y="105744"/>
                    </a:cubicBezTo>
                    <a:cubicBezTo>
                      <a:pt x="227067" y="134945"/>
                      <a:pt x="215231" y="161381"/>
                      <a:pt x="196096" y="180517"/>
                    </a:cubicBezTo>
                    <a:lnTo>
                      <a:pt x="173779" y="195563"/>
                    </a:lnTo>
                    <a:lnTo>
                      <a:pt x="242647" y="396650"/>
                    </a:lnTo>
                    <a:lnTo>
                      <a:pt x="0" y="396650"/>
                    </a:lnTo>
                    <a:lnTo>
                      <a:pt x="68868" y="195563"/>
                    </a:lnTo>
                    <a:lnTo>
                      <a:pt x="46551" y="180517"/>
                    </a:lnTo>
                    <a:cubicBezTo>
                      <a:pt x="27415" y="161381"/>
                      <a:pt x="15579" y="134945"/>
                      <a:pt x="15579" y="105744"/>
                    </a:cubicBezTo>
                    <a:cubicBezTo>
                      <a:pt x="15579" y="47343"/>
                      <a:pt x="62922" y="0"/>
                      <a:pt x="1213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416" name="그룹 415">
            <a:extLst>
              <a:ext uri="{FF2B5EF4-FFF2-40B4-BE49-F238E27FC236}">
                <a16:creationId xmlns:a16="http://schemas.microsoft.com/office/drawing/2014/main" id="{8226BF64-5C97-4B9A-A6C3-C57D4CAB962E}"/>
              </a:ext>
            </a:extLst>
          </p:cNvPr>
          <p:cNvGrpSpPr/>
          <p:nvPr/>
        </p:nvGrpSpPr>
        <p:grpSpPr>
          <a:xfrm>
            <a:off x="8101966" y="2543231"/>
            <a:ext cx="1969516" cy="684738"/>
            <a:chOff x="5100351" y="4418717"/>
            <a:chExt cx="2801110" cy="973858"/>
          </a:xfrm>
          <a:solidFill>
            <a:schemeClr val="accent1">
              <a:lumMod val="50000"/>
            </a:schemeClr>
          </a:solidFill>
        </p:grpSpPr>
        <p:sp>
          <p:nvSpPr>
            <p:cNvPr id="417" name="Freeform: Shape 17">
              <a:extLst>
                <a:ext uri="{FF2B5EF4-FFF2-40B4-BE49-F238E27FC236}">
                  <a16:creationId xmlns:a16="http://schemas.microsoft.com/office/drawing/2014/main" id="{D3D6034F-D029-4A19-8F80-4EE1370C1EEF}"/>
                </a:ext>
              </a:extLst>
            </p:cNvPr>
            <p:cNvSpPr/>
            <p:nvPr/>
          </p:nvSpPr>
          <p:spPr>
            <a:xfrm rot="10800000">
              <a:off x="6435159" y="4418717"/>
              <a:ext cx="1466302" cy="973858"/>
            </a:xfrm>
            <a:custGeom>
              <a:avLst/>
              <a:gdLst>
                <a:gd name="connsiteX0" fmla="*/ 425736 w 1466302"/>
                <a:gd name="connsiteY0" fmla="*/ 177363 h 973858"/>
                <a:gd name="connsiteX1" fmla="*/ 397889 w 1466302"/>
                <a:gd name="connsiteY1" fmla="*/ 154707 h 973858"/>
                <a:gd name="connsiteX2" fmla="*/ 424155 w 1466302"/>
                <a:gd name="connsiteY2" fmla="*/ 131555 h 973858"/>
                <a:gd name="connsiteX3" fmla="*/ 451743 w 1466302"/>
                <a:gd name="connsiteY3" fmla="*/ 154849 h 973858"/>
                <a:gd name="connsiteX4" fmla="*/ 425736 w 1466302"/>
                <a:gd name="connsiteY4" fmla="*/ 177363 h 973858"/>
                <a:gd name="connsiteX5" fmla="*/ 132932 w 1466302"/>
                <a:gd name="connsiteY5" fmla="*/ 440501 h 973858"/>
                <a:gd name="connsiteX6" fmla="*/ 112022 w 1466302"/>
                <a:gd name="connsiteY6" fmla="*/ 426648 h 973858"/>
                <a:gd name="connsiteX7" fmla="*/ 102630 w 1466302"/>
                <a:gd name="connsiteY7" fmla="*/ 372486 h 973858"/>
                <a:gd name="connsiteX8" fmla="*/ 103503 w 1466302"/>
                <a:gd name="connsiteY8" fmla="*/ 360734 h 973858"/>
                <a:gd name="connsiteX9" fmla="*/ 121510 w 1466302"/>
                <a:gd name="connsiteY9" fmla="*/ 349028 h 973858"/>
                <a:gd name="connsiteX10" fmla="*/ 136638 w 1466302"/>
                <a:gd name="connsiteY10" fmla="*/ 364179 h 973858"/>
                <a:gd name="connsiteX11" fmla="*/ 145369 w 1466302"/>
                <a:gd name="connsiteY11" fmla="*/ 418601 h 973858"/>
                <a:gd name="connsiteX12" fmla="*/ 132932 w 1466302"/>
                <a:gd name="connsiteY12" fmla="*/ 440501 h 973858"/>
                <a:gd name="connsiteX13" fmla="*/ 751827 w 1466302"/>
                <a:gd name="connsiteY13" fmla="*/ 617837 h 973858"/>
                <a:gd name="connsiteX14" fmla="*/ 728841 w 1466302"/>
                <a:gd name="connsiteY14" fmla="*/ 603073 h 973858"/>
                <a:gd name="connsiteX15" fmla="*/ 699270 w 1466302"/>
                <a:gd name="connsiteY15" fmla="*/ 567885 h 973858"/>
                <a:gd name="connsiteX16" fmla="*/ 701158 w 1466302"/>
                <a:gd name="connsiteY16" fmla="*/ 534350 h 973858"/>
                <a:gd name="connsiteX17" fmla="*/ 733797 w 1466302"/>
                <a:gd name="connsiteY17" fmla="*/ 537536 h 973858"/>
                <a:gd name="connsiteX18" fmla="*/ 746753 w 1466302"/>
                <a:gd name="connsiteY18" fmla="*/ 552805 h 973858"/>
                <a:gd name="connsiteX19" fmla="*/ 756405 w 1466302"/>
                <a:gd name="connsiteY19" fmla="*/ 553512 h 973858"/>
                <a:gd name="connsiteX20" fmla="*/ 914242 w 1466302"/>
                <a:gd name="connsiteY20" fmla="*/ 366153 h 973858"/>
                <a:gd name="connsiteX21" fmla="*/ 914077 w 1466302"/>
                <a:gd name="connsiteY21" fmla="*/ 363651 h 973858"/>
                <a:gd name="connsiteX22" fmla="*/ 860741 w 1466302"/>
                <a:gd name="connsiteY22" fmla="*/ 363651 h 973858"/>
                <a:gd name="connsiteX23" fmla="*/ 830132 w 1466302"/>
                <a:gd name="connsiteY23" fmla="*/ 333443 h 973858"/>
                <a:gd name="connsiteX24" fmla="*/ 830368 w 1466302"/>
                <a:gd name="connsiteY24" fmla="*/ 58811 h 973858"/>
                <a:gd name="connsiteX25" fmla="*/ 816939 w 1466302"/>
                <a:gd name="connsiteY25" fmla="*/ 45382 h 973858"/>
                <a:gd name="connsiteX26" fmla="*/ 684921 w 1466302"/>
                <a:gd name="connsiteY26" fmla="*/ 45406 h 973858"/>
                <a:gd name="connsiteX27" fmla="*/ 673452 w 1466302"/>
                <a:gd name="connsiteY27" fmla="*/ 57159 h 973858"/>
                <a:gd name="connsiteX28" fmla="*/ 673641 w 1466302"/>
                <a:gd name="connsiteY28" fmla="*/ 331791 h 973858"/>
                <a:gd name="connsiteX29" fmla="*/ 642299 w 1466302"/>
                <a:gd name="connsiteY29" fmla="*/ 363651 h 973858"/>
                <a:gd name="connsiteX30" fmla="*/ 590451 w 1466302"/>
                <a:gd name="connsiteY30" fmla="*/ 363911 h 973858"/>
                <a:gd name="connsiteX31" fmla="*/ 588870 w 1466302"/>
                <a:gd name="connsiteY31" fmla="*/ 365776 h 973858"/>
                <a:gd name="connsiteX32" fmla="*/ 630735 w 1466302"/>
                <a:gd name="connsiteY32" fmla="*/ 415429 h 973858"/>
                <a:gd name="connsiteX33" fmla="*/ 680131 w 1466302"/>
                <a:gd name="connsiteY33" fmla="*/ 473934 h 973858"/>
                <a:gd name="connsiteX34" fmla="*/ 679635 w 1466302"/>
                <a:gd name="connsiteY34" fmla="*/ 509310 h 973858"/>
                <a:gd name="connsiteX35" fmla="*/ 644731 w 1466302"/>
                <a:gd name="connsiteY35" fmla="*/ 503458 h 973858"/>
                <a:gd name="connsiteX36" fmla="*/ 522128 w 1466302"/>
                <a:gd name="connsiteY36" fmla="*/ 358695 h 973858"/>
                <a:gd name="connsiteX37" fmla="*/ 516370 w 1466302"/>
                <a:gd name="connsiteY37" fmla="*/ 330682 h 973858"/>
                <a:gd name="connsiteX38" fmla="*/ 541835 w 1466302"/>
                <a:gd name="connsiteY38" fmla="*/ 317254 h 973858"/>
                <a:gd name="connsiteX39" fmla="*/ 616104 w 1466302"/>
                <a:gd name="connsiteY39" fmla="*/ 317466 h 973858"/>
                <a:gd name="connsiteX40" fmla="*/ 627408 w 1466302"/>
                <a:gd name="connsiteY40" fmla="*/ 306728 h 973858"/>
                <a:gd name="connsiteX41" fmla="*/ 627385 w 1466302"/>
                <a:gd name="connsiteY41" fmla="*/ 186510 h 973858"/>
                <a:gd name="connsiteX42" fmla="*/ 625252 w 1466302"/>
                <a:gd name="connsiteY42" fmla="*/ 178584 h 973858"/>
                <a:gd name="connsiteX43" fmla="*/ 616212 w 1466302"/>
                <a:gd name="connsiteY43" fmla="*/ 177126 h 973858"/>
                <a:gd name="connsiteX44" fmla="*/ 495970 w 1466302"/>
                <a:gd name="connsiteY44" fmla="*/ 177386 h 973858"/>
                <a:gd name="connsiteX45" fmla="*/ 473551 w 1466302"/>
                <a:gd name="connsiteY45" fmla="*/ 163297 h 973858"/>
                <a:gd name="connsiteX46" fmla="*/ 478342 w 1466302"/>
                <a:gd name="connsiteY46" fmla="*/ 138305 h 973858"/>
                <a:gd name="connsiteX47" fmla="*/ 498897 w 1466302"/>
                <a:gd name="connsiteY47" fmla="*/ 131531 h 973858"/>
                <a:gd name="connsiteX48" fmla="*/ 615598 w 1466302"/>
                <a:gd name="connsiteY48" fmla="*/ 131744 h 973858"/>
                <a:gd name="connsiteX49" fmla="*/ 624430 w 1466302"/>
                <a:gd name="connsiteY49" fmla="*/ 130034 h 973858"/>
                <a:gd name="connsiteX50" fmla="*/ 627361 w 1466302"/>
                <a:gd name="connsiteY50" fmla="*/ 118920 h 973858"/>
                <a:gd name="connsiteX51" fmla="*/ 627125 w 1466302"/>
                <a:gd name="connsiteY51" fmla="*/ 26975 h 973858"/>
                <a:gd name="connsiteX52" fmla="*/ 653581 w 1466302"/>
                <a:gd name="connsiteY52" fmla="*/ 0 h 973858"/>
                <a:gd name="connsiteX53" fmla="*/ 850428 w 1466302"/>
                <a:gd name="connsiteY53" fmla="*/ 0 h 973858"/>
                <a:gd name="connsiteX54" fmla="*/ 876576 w 1466302"/>
                <a:gd name="connsiteY54" fmla="*/ 26078 h 973858"/>
                <a:gd name="connsiteX55" fmla="*/ 876411 w 1466302"/>
                <a:gd name="connsiteY55" fmla="*/ 119204 h 973858"/>
                <a:gd name="connsiteX56" fmla="*/ 878358 w 1466302"/>
                <a:gd name="connsiteY56" fmla="*/ 128039 h 973858"/>
                <a:gd name="connsiteX57" fmla="*/ 887328 w 1466302"/>
                <a:gd name="connsiteY57" fmla="*/ 131814 h 973858"/>
                <a:gd name="connsiteX58" fmla="*/ 1029611 w 1466302"/>
                <a:gd name="connsiteY58" fmla="*/ 131740 h 973858"/>
                <a:gd name="connsiteX59" fmla="*/ 1028264 w 1466302"/>
                <a:gd name="connsiteY59" fmla="*/ 177332 h 973858"/>
                <a:gd name="connsiteX60" fmla="*/ 887848 w 1466302"/>
                <a:gd name="connsiteY60" fmla="*/ 177174 h 973858"/>
                <a:gd name="connsiteX61" fmla="*/ 878537 w 1466302"/>
                <a:gd name="connsiteY61" fmla="*/ 179259 h 973858"/>
                <a:gd name="connsiteX62" fmla="*/ 876364 w 1466302"/>
                <a:gd name="connsiteY62" fmla="*/ 186345 h 973858"/>
                <a:gd name="connsiteX63" fmla="*/ 876435 w 1466302"/>
                <a:gd name="connsiteY63" fmla="*/ 307743 h 973858"/>
                <a:gd name="connsiteX64" fmla="*/ 886276 w 1466302"/>
                <a:gd name="connsiteY64" fmla="*/ 317489 h 973858"/>
                <a:gd name="connsiteX65" fmla="*/ 960522 w 1466302"/>
                <a:gd name="connsiteY65" fmla="*/ 317277 h 973858"/>
                <a:gd name="connsiteX66" fmla="*/ 987708 w 1466302"/>
                <a:gd name="connsiteY66" fmla="*/ 331626 h 973858"/>
                <a:gd name="connsiteX67" fmla="*/ 980227 w 1466302"/>
                <a:gd name="connsiteY67" fmla="*/ 360395 h 973858"/>
                <a:gd name="connsiteX68" fmla="*/ 774742 w 1466302"/>
                <a:gd name="connsiteY68" fmla="*/ 603238 h 973858"/>
                <a:gd name="connsiteX69" fmla="*/ 751827 w 1466302"/>
                <a:gd name="connsiteY69" fmla="*/ 617837 h 973858"/>
                <a:gd name="connsiteX70" fmla="*/ 1094831 w 1466302"/>
                <a:gd name="connsiteY70" fmla="*/ 785536 h 973858"/>
                <a:gd name="connsiteX71" fmla="*/ 1077567 w 1466302"/>
                <a:gd name="connsiteY71" fmla="*/ 783433 h 973858"/>
                <a:gd name="connsiteX72" fmla="*/ 1069213 w 1466302"/>
                <a:gd name="connsiteY72" fmla="*/ 751006 h 973858"/>
                <a:gd name="connsiteX73" fmla="*/ 1096777 w 1466302"/>
                <a:gd name="connsiteY73" fmla="*/ 696490 h 973858"/>
                <a:gd name="connsiteX74" fmla="*/ 1127599 w 1466302"/>
                <a:gd name="connsiteY74" fmla="*/ 677634 h 973858"/>
                <a:gd name="connsiteX75" fmla="*/ 1220701 w 1466302"/>
                <a:gd name="connsiteY75" fmla="*/ 677091 h 973858"/>
                <a:gd name="connsiteX76" fmla="*/ 1369192 w 1466302"/>
                <a:gd name="connsiteY76" fmla="*/ 618002 h 973858"/>
                <a:gd name="connsiteX77" fmla="*/ 1416606 w 1466302"/>
                <a:gd name="connsiteY77" fmla="*/ 562489 h 973858"/>
                <a:gd name="connsiteX78" fmla="*/ 1466302 w 1466302"/>
                <a:gd name="connsiteY78" fmla="*/ 562489 h 973858"/>
                <a:gd name="connsiteX79" fmla="*/ 1457225 w 1466302"/>
                <a:gd name="connsiteY79" fmla="*/ 586397 h 973858"/>
                <a:gd name="connsiteX80" fmla="*/ 1257021 w 1466302"/>
                <a:gd name="connsiteY80" fmla="*/ 719901 h 973858"/>
                <a:gd name="connsiteX81" fmla="*/ 1146526 w 1466302"/>
                <a:gd name="connsiteY81" fmla="*/ 724008 h 973858"/>
                <a:gd name="connsiteX82" fmla="*/ 1130030 w 1466302"/>
                <a:gd name="connsiteY82" fmla="*/ 734675 h 973858"/>
                <a:gd name="connsiteX83" fmla="*/ 1109050 w 1466302"/>
                <a:gd name="connsiteY83" fmla="*/ 774063 h 973858"/>
                <a:gd name="connsiteX84" fmla="*/ 1094831 w 1466302"/>
                <a:gd name="connsiteY84" fmla="*/ 785536 h 973858"/>
                <a:gd name="connsiteX85" fmla="*/ 653611 w 1466302"/>
                <a:gd name="connsiteY85" fmla="*/ 816476 h 973858"/>
                <a:gd name="connsiteX86" fmla="*/ 637688 w 1466302"/>
                <a:gd name="connsiteY86" fmla="*/ 814585 h 973858"/>
                <a:gd name="connsiteX87" fmla="*/ 445537 w 1466302"/>
                <a:gd name="connsiteY87" fmla="*/ 631543 h 973858"/>
                <a:gd name="connsiteX88" fmla="*/ 424368 w 1466302"/>
                <a:gd name="connsiteY88" fmla="*/ 618375 h 973858"/>
                <a:gd name="connsiteX89" fmla="*/ 311702 w 1466302"/>
                <a:gd name="connsiteY89" fmla="*/ 613371 h 973858"/>
                <a:gd name="connsiteX90" fmla="*/ 129793 w 1466302"/>
                <a:gd name="connsiteY90" fmla="*/ 473188 h 973858"/>
                <a:gd name="connsiteX91" fmla="*/ 144614 w 1466302"/>
                <a:gd name="connsiteY91" fmla="*/ 445600 h 973858"/>
                <a:gd name="connsiteX92" fmla="*/ 161818 w 1466302"/>
                <a:gd name="connsiteY92" fmla="*/ 459429 h 973858"/>
                <a:gd name="connsiteX93" fmla="*/ 273375 w 1466302"/>
                <a:gd name="connsiteY93" fmla="*/ 564755 h 973858"/>
                <a:gd name="connsiteX94" fmla="*/ 363457 w 1466302"/>
                <a:gd name="connsiteY94" fmla="*/ 584415 h 973858"/>
                <a:gd name="connsiteX95" fmla="*/ 444735 w 1466302"/>
                <a:gd name="connsiteY95" fmla="*/ 584415 h 973858"/>
                <a:gd name="connsiteX96" fmla="*/ 467721 w 1466302"/>
                <a:gd name="connsiteY96" fmla="*/ 598574 h 973858"/>
                <a:gd name="connsiteX97" fmla="*/ 652367 w 1466302"/>
                <a:gd name="connsiteY97" fmla="*/ 783385 h 973858"/>
                <a:gd name="connsiteX98" fmla="*/ 663624 w 1466302"/>
                <a:gd name="connsiteY98" fmla="*/ 807057 h 973858"/>
                <a:gd name="connsiteX99" fmla="*/ 653611 w 1466302"/>
                <a:gd name="connsiteY99" fmla="*/ 816476 h 973858"/>
                <a:gd name="connsiteX100" fmla="*/ 739128 w 1466302"/>
                <a:gd name="connsiteY100" fmla="*/ 973657 h 973858"/>
                <a:gd name="connsiteX101" fmla="*/ 411671 w 1466302"/>
                <a:gd name="connsiteY101" fmla="*/ 787775 h 973858"/>
                <a:gd name="connsiteX102" fmla="*/ 378962 w 1466302"/>
                <a:gd name="connsiteY102" fmla="*/ 733401 h 973858"/>
                <a:gd name="connsiteX103" fmla="*/ 363881 w 1466302"/>
                <a:gd name="connsiteY103" fmla="*/ 723960 h 973858"/>
                <a:gd name="connsiteX104" fmla="*/ 267310 w 1466302"/>
                <a:gd name="connsiteY104" fmla="*/ 722568 h 973858"/>
                <a:gd name="connsiteX105" fmla="*/ 3746 w 1466302"/>
                <a:gd name="connsiteY105" fmla="*/ 476090 h 973858"/>
                <a:gd name="connsiteX106" fmla="*/ 190280 w 1466302"/>
                <a:gd name="connsiteY106" fmla="*/ 150954 h 973858"/>
                <a:gd name="connsiteX107" fmla="*/ 301932 w 1466302"/>
                <a:gd name="connsiteY107" fmla="*/ 131484 h 973858"/>
                <a:gd name="connsiteX108" fmla="*/ 350264 w 1466302"/>
                <a:gd name="connsiteY108" fmla="*/ 131626 h 973858"/>
                <a:gd name="connsiteX109" fmla="*/ 374430 w 1466302"/>
                <a:gd name="connsiteY109" fmla="*/ 154683 h 973858"/>
                <a:gd name="connsiteX110" fmla="*/ 349815 w 1466302"/>
                <a:gd name="connsiteY110" fmla="*/ 177339 h 973858"/>
                <a:gd name="connsiteX111" fmla="*/ 249941 w 1466302"/>
                <a:gd name="connsiteY111" fmla="*/ 181800 h 973858"/>
                <a:gd name="connsiteX112" fmla="*/ 48610 w 1466302"/>
                <a:gd name="connsiteY112" fmla="*/ 390682 h 973858"/>
                <a:gd name="connsiteX113" fmla="*/ 249893 w 1466302"/>
                <a:gd name="connsiteY113" fmla="*/ 673575 h 973858"/>
                <a:gd name="connsiteX114" fmla="*/ 270850 w 1466302"/>
                <a:gd name="connsiteY114" fmla="*/ 676572 h 973858"/>
                <a:gd name="connsiteX115" fmla="*/ 330936 w 1466302"/>
                <a:gd name="connsiteY115" fmla="*/ 676714 h 973858"/>
                <a:gd name="connsiteX116" fmla="*/ 330960 w 1466302"/>
                <a:gd name="connsiteY116" fmla="*/ 677823 h 973858"/>
                <a:gd name="connsiteX117" fmla="*/ 380448 w 1466302"/>
                <a:gd name="connsiteY117" fmla="*/ 677634 h 973858"/>
                <a:gd name="connsiteX118" fmla="*/ 413347 w 1466302"/>
                <a:gd name="connsiteY118" fmla="*/ 698260 h 973858"/>
                <a:gd name="connsiteX119" fmla="*/ 612176 w 1466302"/>
                <a:gd name="connsiteY119" fmla="*/ 896925 h 973858"/>
                <a:gd name="connsiteX120" fmla="*/ 980336 w 1466302"/>
                <a:gd name="connsiteY120" fmla="*/ 849701 h 973858"/>
                <a:gd name="connsiteX121" fmla="*/ 1032633 w 1466302"/>
                <a:gd name="connsiteY121" fmla="*/ 800566 h 973858"/>
                <a:gd name="connsiteX122" fmla="*/ 1060457 w 1466302"/>
                <a:gd name="connsiteY122" fmla="*/ 795232 h 973858"/>
                <a:gd name="connsiteX123" fmla="*/ 1072540 w 1466302"/>
                <a:gd name="connsiteY123" fmla="*/ 819847 h 973858"/>
                <a:gd name="connsiteX124" fmla="*/ 1066310 w 1466302"/>
                <a:gd name="connsiteY124" fmla="*/ 832260 h 973858"/>
                <a:gd name="connsiteX125" fmla="*/ 799276 w 1466302"/>
                <a:gd name="connsiteY125" fmla="*/ 971453 h 973858"/>
                <a:gd name="connsiteX126" fmla="*/ 739128 w 1466302"/>
                <a:gd name="connsiteY126" fmla="*/ 973657 h 97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466302" h="973858">
                  <a:moveTo>
                    <a:pt x="425736" y="177363"/>
                  </a:moveTo>
                  <a:cubicBezTo>
                    <a:pt x="408249" y="177552"/>
                    <a:pt x="398007" y="169221"/>
                    <a:pt x="397889" y="154707"/>
                  </a:cubicBezTo>
                  <a:cubicBezTo>
                    <a:pt x="397747" y="140570"/>
                    <a:pt x="407847" y="131673"/>
                    <a:pt x="424155" y="131555"/>
                  </a:cubicBezTo>
                  <a:cubicBezTo>
                    <a:pt x="440959" y="131437"/>
                    <a:pt x="452003" y="140759"/>
                    <a:pt x="451743" y="154849"/>
                  </a:cubicBezTo>
                  <a:cubicBezTo>
                    <a:pt x="451484" y="168230"/>
                    <a:pt x="441124" y="177198"/>
                    <a:pt x="425736" y="177363"/>
                  </a:cubicBezTo>
                  <a:close/>
                  <a:moveTo>
                    <a:pt x="132932" y="440501"/>
                  </a:moveTo>
                  <a:cubicBezTo>
                    <a:pt x="123658" y="443026"/>
                    <a:pt x="115445" y="437811"/>
                    <a:pt x="112022" y="426648"/>
                  </a:cubicBezTo>
                  <a:cubicBezTo>
                    <a:pt x="106760" y="409373"/>
                    <a:pt x="104046" y="391602"/>
                    <a:pt x="102630" y="372486"/>
                  </a:cubicBezTo>
                  <a:cubicBezTo>
                    <a:pt x="102819" y="369253"/>
                    <a:pt x="102276" y="364722"/>
                    <a:pt x="103503" y="360734"/>
                  </a:cubicBezTo>
                  <a:cubicBezTo>
                    <a:pt x="106123" y="352191"/>
                    <a:pt x="112565" y="348131"/>
                    <a:pt x="121510" y="349028"/>
                  </a:cubicBezTo>
                  <a:cubicBezTo>
                    <a:pt x="130478" y="349925"/>
                    <a:pt x="135764" y="355188"/>
                    <a:pt x="136638" y="364179"/>
                  </a:cubicBezTo>
                  <a:cubicBezTo>
                    <a:pt x="138431" y="382493"/>
                    <a:pt x="140767" y="400689"/>
                    <a:pt x="145369" y="418601"/>
                  </a:cubicBezTo>
                  <a:cubicBezTo>
                    <a:pt x="148177" y="429527"/>
                    <a:pt x="142726" y="437834"/>
                    <a:pt x="132932" y="440501"/>
                  </a:cubicBezTo>
                  <a:close/>
                  <a:moveTo>
                    <a:pt x="751827" y="617837"/>
                  </a:moveTo>
                  <a:cubicBezTo>
                    <a:pt x="744487" y="617811"/>
                    <a:pt x="737136" y="612890"/>
                    <a:pt x="728841" y="603073"/>
                  </a:cubicBezTo>
                  <a:cubicBezTo>
                    <a:pt x="718952" y="591367"/>
                    <a:pt x="708898" y="579803"/>
                    <a:pt x="699270" y="567885"/>
                  </a:cubicBezTo>
                  <a:cubicBezTo>
                    <a:pt x="690019" y="556439"/>
                    <a:pt x="691010" y="542798"/>
                    <a:pt x="701158" y="534350"/>
                  </a:cubicBezTo>
                  <a:cubicBezTo>
                    <a:pt x="711070" y="526113"/>
                    <a:pt x="723979" y="527246"/>
                    <a:pt x="733797" y="537536"/>
                  </a:cubicBezTo>
                  <a:cubicBezTo>
                    <a:pt x="738399" y="542350"/>
                    <a:pt x="742693" y="547518"/>
                    <a:pt x="746753" y="552805"/>
                  </a:cubicBezTo>
                  <a:cubicBezTo>
                    <a:pt x="749939" y="556982"/>
                    <a:pt x="752157" y="558563"/>
                    <a:pt x="756405" y="553512"/>
                  </a:cubicBezTo>
                  <a:lnTo>
                    <a:pt x="914242" y="366153"/>
                  </a:lnTo>
                  <a:cubicBezTo>
                    <a:pt x="914478" y="365987"/>
                    <a:pt x="914266" y="365492"/>
                    <a:pt x="914077" y="363651"/>
                  </a:cubicBezTo>
                  <a:lnTo>
                    <a:pt x="860741" y="363651"/>
                  </a:lnTo>
                  <a:cubicBezTo>
                    <a:pt x="837943" y="363651"/>
                    <a:pt x="830132" y="355982"/>
                    <a:pt x="830132" y="333443"/>
                  </a:cubicBezTo>
                  <a:cubicBezTo>
                    <a:pt x="830108" y="241899"/>
                    <a:pt x="829919" y="150355"/>
                    <a:pt x="830368" y="58811"/>
                  </a:cubicBezTo>
                  <a:cubicBezTo>
                    <a:pt x="830415" y="48073"/>
                    <a:pt x="827748" y="45217"/>
                    <a:pt x="816939" y="45382"/>
                  </a:cubicBezTo>
                  <a:cubicBezTo>
                    <a:pt x="772949" y="46043"/>
                    <a:pt x="728935" y="45972"/>
                    <a:pt x="684921" y="45406"/>
                  </a:cubicBezTo>
                  <a:cubicBezTo>
                    <a:pt x="675387" y="45288"/>
                    <a:pt x="673404" y="48120"/>
                    <a:pt x="673452" y="57159"/>
                  </a:cubicBezTo>
                  <a:cubicBezTo>
                    <a:pt x="673782" y="148703"/>
                    <a:pt x="673664" y="240247"/>
                    <a:pt x="673641" y="331791"/>
                  </a:cubicBezTo>
                  <a:cubicBezTo>
                    <a:pt x="673641" y="356312"/>
                    <a:pt x="666418" y="363604"/>
                    <a:pt x="642299" y="363651"/>
                  </a:cubicBezTo>
                  <a:lnTo>
                    <a:pt x="590451" y="363911"/>
                  </a:lnTo>
                  <a:cubicBezTo>
                    <a:pt x="590214" y="363911"/>
                    <a:pt x="590002" y="364430"/>
                    <a:pt x="588870" y="365776"/>
                  </a:cubicBezTo>
                  <a:lnTo>
                    <a:pt x="630735" y="415429"/>
                  </a:lnTo>
                  <a:lnTo>
                    <a:pt x="680131" y="473934"/>
                  </a:lnTo>
                  <a:cubicBezTo>
                    <a:pt x="690869" y="486819"/>
                    <a:pt x="690514" y="500318"/>
                    <a:pt x="679635" y="509310"/>
                  </a:cubicBezTo>
                  <a:cubicBezTo>
                    <a:pt x="668897" y="518160"/>
                    <a:pt x="655374" y="516036"/>
                    <a:pt x="644731" y="503458"/>
                  </a:cubicBezTo>
                  <a:lnTo>
                    <a:pt x="522128" y="358695"/>
                  </a:lnTo>
                  <a:cubicBezTo>
                    <a:pt x="514978" y="350270"/>
                    <a:pt x="511179" y="341349"/>
                    <a:pt x="516370" y="330682"/>
                  </a:cubicBezTo>
                  <a:cubicBezTo>
                    <a:pt x="521491" y="320133"/>
                    <a:pt x="530861" y="317206"/>
                    <a:pt x="541835" y="317254"/>
                  </a:cubicBezTo>
                  <a:lnTo>
                    <a:pt x="616104" y="317466"/>
                  </a:lnTo>
                  <a:cubicBezTo>
                    <a:pt x="624505" y="317655"/>
                    <a:pt x="627550" y="316073"/>
                    <a:pt x="627408" y="306728"/>
                  </a:cubicBezTo>
                  <a:cubicBezTo>
                    <a:pt x="626818" y="266655"/>
                    <a:pt x="626842" y="226583"/>
                    <a:pt x="627385" y="186510"/>
                  </a:cubicBezTo>
                  <a:lnTo>
                    <a:pt x="625252" y="178584"/>
                  </a:lnTo>
                  <a:lnTo>
                    <a:pt x="616212" y="177126"/>
                  </a:lnTo>
                  <a:cubicBezTo>
                    <a:pt x="576139" y="177693"/>
                    <a:pt x="536067" y="177315"/>
                    <a:pt x="495970" y="177386"/>
                  </a:cubicBezTo>
                  <a:cubicBezTo>
                    <a:pt x="485444" y="177409"/>
                    <a:pt x="477822" y="172831"/>
                    <a:pt x="473551" y="163297"/>
                  </a:cubicBezTo>
                  <a:cubicBezTo>
                    <a:pt x="469397" y="154022"/>
                    <a:pt x="471804" y="145573"/>
                    <a:pt x="478342" y="138305"/>
                  </a:cubicBezTo>
                  <a:cubicBezTo>
                    <a:pt x="483793" y="132239"/>
                    <a:pt x="491203" y="131508"/>
                    <a:pt x="498897" y="131531"/>
                  </a:cubicBezTo>
                  <a:lnTo>
                    <a:pt x="615598" y="131744"/>
                  </a:lnTo>
                  <a:lnTo>
                    <a:pt x="624430" y="130034"/>
                  </a:lnTo>
                  <a:lnTo>
                    <a:pt x="627361" y="118920"/>
                  </a:lnTo>
                  <a:cubicBezTo>
                    <a:pt x="626676" y="88287"/>
                    <a:pt x="627031" y="57631"/>
                    <a:pt x="627125" y="26975"/>
                  </a:cubicBezTo>
                  <a:cubicBezTo>
                    <a:pt x="627172" y="8684"/>
                    <a:pt x="635526" y="23"/>
                    <a:pt x="653581" y="0"/>
                  </a:cubicBezTo>
                  <a:lnTo>
                    <a:pt x="850428" y="0"/>
                  </a:lnTo>
                  <a:cubicBezTo>
                    <a:pt x="867821" y="23"/>
                    <a:pt x="876506" y="8779"/>
                    <a:pt x="876576" y="26078"/>
                  </a:cubicBezTo>
                  <a:cubicBezTo>
                    <a:pt x="876717" y="57112"/>
                    <a:pt x="876930" y="88169"/>
                    <a:pt x="876411" y="119204"/>
                  </a:cubicBezTo>
                  <a:cubicBezTo>
                    <a:pt x="876340" y="123499"/>
                    <a:pt x="876771" y="126313"/>
                    <a:pt x="878358" y="128039"/>
                  </a:cubicBezTo>
                  <a:lnTo>
                    <a:pt x="887328" y="131814"/>
                  </a:lnTo>
                  <a:lnTo>
                    <a:pt x="1029611" y="131740"/>
                  </a:lnTo>
                  <a:lnTo>
                    <a:pt x="1028264" y="177332"/>
                  </a:lnTo>
                  <a:lnTo>
                    <a:pt x="887848" y="177174"/>
                  </a:lnTo>
                  <a:cubicBezTo>
                    <a:pt x="883375" y="177162"/>
                    <a:pt x="880384" y="177610"/>
                    <a:pt x="878537" y="179259"/>
                  </a:cubicBezTo>
                  <a:lnTo>
                    <a:pt x="876364" y="186345"/>
                  </a:lnTo>
                  <a:cubicBezTo>
                    <a:pt x="876954" y="226795"/>
                    <a:pt x="876812" y="267292"/>
                    <a:pt x="876435" y="307743"/>
                  </a:cubicBezTo>
                  <a:cubicBezTo>
                    <a:pt x="876364" y="315555"/>
                    <a:pt x="878629" y="317632"/>
                    <a:pt x="886276" y="317489"/>
                  </a:cubicBezTo>
                  <a:cubicBezTo>
                    <a:pt x="911008" y="317018"/>
                    <a:pt x="935765" y="317419"/>
                    <a:pt x="960522" y="317277"/>
                  </a:cubicBezTo>
                  <a:cubicBezTo>
                    <a:pt x="972250" y="317206"/>
                    <a:pt x="982422" y="319708"/>
                    <a:pt x="987708" y="331626"/>
                  </a:cubicBezTo>
                  <a:cubicBezTo>
                    <a:pt x="992853" y="343190"/>
                    <a:pt x="987425" y="351875"/>
                    <a:pt x="980227" y="360395"/>
                  </a:cubicBezTo>
                  <a:lnTo>
                    <a:pt x="774742" y="603238"/>
                  </a:lnTo>
                  <a:cubicBezTo>
                    <a:pt x="766494" y="612997"/>
                    <a:pt x="759166" y="617864"/>
                    <a:pt x="751827" y="617837"/>
                  </a:cubicBezTo>
                  <a:close/>
                  <a:moveTo>
                    <a:pt x="1094831" y="785536"/>
                  </a:moveTo>
                  <a:cubicBezTo>
                    <a:pt x="1089232" y="787149"/>
                    <a:pt x="1083125" y="786501"/>
                    <a:pt x="1077567" y="783433"/>
                  </a:cubicBezTo>
                  <a:cubicBezTo>
                    <a:pt x="1065979" y="777037"/>
                    <a:pt x="1062086" y="763514"/>
                    <a:pt x="1069213" y="751006"/>
                  </a:cubicBezTo>
                  <a:cubicBezTo>
                    <a:pt x="1079314" y="733282"/>
                    <a:pt x="1088612" y="715205"/>
                    <a:pt x="1096777" y="696490"/>
                  </a:cubicBezTo>
                  <a:cubicBezTo>
                    <a:pt x="1102536" y="683298"/>
                    <a:pt x="1112637" y="677398"/>
                    <a:pt x="1127599" y="677634"/>
                  </a:cubicBezTo>
                  <a:cubicBezTo>
                    <a:pt x="1158633" y="678130"/>
                    <a:pt x="1189691" y="678130"/>
                    <a:pt x="1220701" y="677091"/>
                  </a:cubicBezTo>
                  <a:cubicBezTo>
                    <a:pt x="1275618" y="675262"/>
                    <a:pt x="1327910" y="653154"/>
                    <a:pt x="1369192" y="618002"/>
                  </a:cubicBezTo>
                  <a:lnTo>
                    <a:pt x="1416606" y="562489"/>
                  </a:lnTo>
                  <a:lnTo>
                    <a:pt x="1466302" y="562489"/>
                  </a:lnTo>
                  <a:lnTo>
                    <a:pt x="1457225" y="586397"/>
                  </a:lnTo>
                  <a:cubicBezTo>
                    <a:pt x="1413890" y="654612"/>
                    <a:pt x="1343090" y="705482"/>
                    <a:pt x="1257021" y="719901"/>
                  </a:cubicBezTo>
                  <a:cubicBezTo>
                    <a:pt x="1220276" y="726061"/>
                    <a:pt x="1183366" y="723842"/>
                    <a:pt x="1146526" y="724008"/>
                  </a:cubicBezTo>
                  <a:cubicBezTo>
                    <a:pt x="1137747" y="724055"/>
                    <a:pt x="1133593" y="726580"/>
                    <a:pt x="1130030" y="734675"/>
                  </a:cubicBezTo>
                  <a:cubicBezTo>
                    <a:pt x="1124036" y="748268"/>
                    <a:pt x="1116602" y="761248"/>
                    <a:pt x="1109050" y="774063"/>
                  </a:cubicBezTo>
                  <a:cubicBezTo>
                    <a:pt x="1105521" y="780046"/>
                    <a:pt x="1100430" y="783922"/>
                    <a:pt x="1094831" y="785536"/>
                  </a:cubicBezTo>
                  <a:close/>
                  <a:moveTo>
                    <a:pt x="653611" y="816476"/>
                  </a:moveTo>
                  <a:cubicBezTo>
                    <a:pt x="649128" y="817812"/>
                    <a:pt x="643659" y="817263"/>
                    <a:pt x="637688" y="814585"/>
                  </a:cubicBezTo>
                  <a:cubicBezTo>
                    <a:pt x="552091" y="776211"/>
                    <a:pt x="488961" y="714049"/>
                    <a:pt x="445537" y="631543"/>
                  </a:cubicBezTo>
                  <a:cubicBezTo>
                    <a:pt x="440487" y="621962"/>
                    <a:pt x="435341" y="618399"/>
                    <a:pt x="424368" y="618375"/>
                  </a:cubicBezTo>
                  <a:cubicBezTo>
                    <a:pt x="386773" y="618280"/>
                    <a:pt x="348919" y="621891"/>
                    <a:pt x="311702" y="613371"/>
                  </a:cubicBezTo>
                  <a:cubicBezTo>
                    <a:pt x="229574" y="594562"/>
                    <a:pt x="168828" y="547858"/>
                    <a:pt x="129793" y="473188"/>
                  </a:cubicBezTo>
                  <a:cubicBezTo>
                    <a:pt x="122572" y="459335"/>
                    <a:pt x="129510" y="446024"/>
                    <a:pt x="144614" y="445600"/>
                  </a:cubicBezTo>
                  <a:cubicBezTo>
                    <a:pt x="153417" y="445056"/>
                    <a:pt x="157854" y="451759"/>
                    <a:pt x="161818" y="459429"/>
                  </a:cubicBezTo>
                  <a:cubicBezTo>
                    <a:pt x="186716" y="507526"/>
                    <a:pt x="224052" y="542477"/>
                    <a:pt x="273375" y="564755"/>
                  </a:cubicBezTo>
                  <a:cubicBezTo>
                    <a:pt x="302026" y="577688"/>
                    <a:pt x="332163" y="583919"/>
                    <a:pt x="363457" y="584415"/>
                  </a:cubicBezTo>
                  <a:cubicBezTo>
                    <a:pt x="390549" y="584839"/>
                    <a:pt x="417665" y="584910"/>
                    <a:pt x="444735" y="584415"/>
                  </a:cubicBezTo>
                  <a:cubicBezTo>
                    <a:pt x="456015" y="584202"/>
                    <a:pt x="462859" y="588285"/>
                    <a:pt x="467721" y="598574"/>
                  </a:cubicBezTo>
                  <a:cubicBezTo>
                    <a:pt x="507109" y="682236"/>
                    <a:pt x="567643" y="744918"/>
                    <a:pt x="652367" y="783385"/>
                  </a:cubicBezTo>
                  <a:cubicBezTo>
                    <a:pt x="663577" y="788483"/>
                    <a:pt x="667612" y="797522"/>
                    <a:pt x="663624" y="807057"/>
                  </a:cubicBezTo>
                  <a:cubicBezTo>
                    <a:pt x="661594" y="811918"/>
                    <a:pt x="658096" y="815140"/>
                    <a:pt x="653611" y="816476"/>
                  </a:cubicBezTo>
                  <a:close/>
                  <a:moveTo>
                    <a:pt x="739128" y="973657"/>
                  </a:moveTo>
                  <a:cubicBezTo>
                    <a:pt x="603036" y="969496"/>
                    <a:pt x="496377" y="901123"/>
                    <a:pt x="411671" y="787775"/>
                  </a:cubicBezTo>
                  <a:cubicBezTo>
                    <a:pt x="398974" y="770783"/>
                    <a:pt x="388189" y="752493"/>
                    <a:pt x="378962" y="733401"/>
                  </a:cubicBezTo>
                  <a:cubicBezTo>
                    <a:pt x="375611" y="726439"/>
                    <a:pt x="371811" y="724008"/>
                    <a:pt x="363881" y="723960"/>
                  </a:cubicBezTo>
                  <a:lnTo>
                    <a:pt x="267310" y="722568"/>
                  </a:lnTo>
                  <a:cubicBezTo>
                    <a:pt x="134868" y="710532"/>
                    <a:pt x="24136" y="607141"/>
                    <a:pt x="3746" y="476090"/>
                  </a:cubicBezTo>
                  <a:cubicBezTo>
                    <a:pt x="-18202" y="335010"/>
                    <a:pt x="57884" y="202355"/>
                    <a:pt x="190280" y="150954"/>
                  </a:cubicBezTo>
                  <a:cubicBezTo>
                    <a:pt x="226199" y="137006"/>
                    <a:pt x="263463" y="130870"/>
                    <a:pt x="301932" y="131484"/>
                  </a:cubicBezTo>
                  <a:cubicBezTo>
                    <a:pt x="318026" y="131744"/>
                    <a:pt x="334145" y="131295"/>
                    <a:pt x="350264" y="131626"/>
                  </a:cubicBezTo>
                  <a:cubicBezTo>
                    <a:pt x="365132" y="131932"/>
                    <a:pt x="374549" y="141208"/>
                    <a:pt x="374430" y="154683"/>
                  </a:cubicBezTo>
                  <a:cubicBezTo>
                    <a:pt x="374336" y="168182"/>
                    <a:pt x="364801" y="177056"/>
                    <a:pt x="349815" y="177339"/>
                  </a:cubicBezTo>
                  <a:cubicBezTo>
                    <a:pt x="316492" y="177976"/>
                    <a:pt x="283122" y="175947"/>
                    <a:pt x="249941" y="181800"/>
                  </a:cubicBezTo>
                  <a:cubicBezTo>
                    <a:pt x="147588" y="199853"/>
                    <a:pt x="63195" y="288353"/>
                    <a:pt x="48610" y="390682"/>
                  </a:cubicBezTo>
                  <a:cubicBezTo>
                    <a:pt x="29139" y="527255"/>
                    <a:pt x="121179" y="649385"/>
                    <a:pt x="249893" y="673575"/>
                  </a:cubicBezTo>
                  <a:cubicBezTo>
                    <a:pt x="256832" y="674872"/>
                    <a:pt x="263841" y="676431"/>
                    <a:pt x="270850" y="676572"/>
                  </a:cubicBezTo>
                  <a:cubicBezTo>
                    <a:pt x="290863" y="676973"/>
                    <a:pt x="310900" y="676714"/>
                    <a:pt x="330936" y="676714"/>
                  </a:cubicBezTo>
                  <a:cubicBezTo>
                    <a:pt x="330960" y="677115"/>
                    <a:pt x="330960" y="677469"/>
                    <a:pt x="330960" y="677823"/>
                  </a:cubicBezTo>
                  <a:cubicBezTo>
                    <a:pt x="347455" y="677823"/>
                    <a:pt x="363999" y="678460"/>
                    <a:pt x="380448" y="677634"/>
                  </a:cubicBezTo>
                  <a:cubicBezTo>
                    <a:pt x="396732" y="676808"/>
                    <a:pt x="406267" y="683369"/>
                    <a:pt x="413347" y="698260"/>
                  </a:cubicBezTo>
                  <a:cubicBezTo>
                    <a:pt x="455968" y="787987"/>
                    <a:pt x="520750" y="856922"/>
                    <a:pt x="612176" y="896925"/>
                  </a:cubicBezTo>
                  <a:cubicBezTo>
                    <a:pt x="743510" y="954367"/>
                    <a:pt x="866301" y="932655"/>
                    <a:pt x="980336" y="849701"/>
                  </a:cubicBezTo>
                  <a:cubicBezTo>
                    <a:pt x="999758" y="835565"/>
                    <a:pt x="1016490" y="818337"/>
                    <a:pt x="1032633" y="800566"/>
                  </a:cubicBezTo>
                  <a:cubicBezTo>
                    <a:pt x="1040279" y="792141"/>
                    <a:pt x="1050073" y="789993"/>
                    <a:pt x="1060457" y="795232"/>
                  </a:cubicBezTo>
                  <a:cubicBezTo>
                    <a:pt x="1070393" y="800259"/>
                    <a:pt x="1073814" y="808967"/>
                    <a:pt x="1072540" y="819847"/>
                  </a:cubicBezTo>
                  <a:cubicBezTo>
                    <a:pt x="1071950" y="824803"/>
                    <a:pt x="1069472" y="828744"/>
                    <a:pt x="1066310" y="832260"/>
                  </a:cubicBezTo>
                  <a:cubicBezTo>
                    <a:pt x="994684" y="912005"/>
                    <a:pt x="905995" y="960692"/>
                    <a:pt x="799276" y="971453"/>
                  </a:cubicBezTo>
                  <a:cubicBezTo>
                    <a:pt x="778611" y="973536"/>
                    <a:pt x="758569" y="974252"/>
                    <a:pt x="739128" y="973657"/>
                  </a:cubicBezTo>
                  <a:close/>
                </a:path>
              </a:pathLst>
            </a:custGeom>
            <a:grpFill/>
            <a:ln w="2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8" name="Freeform: Shape 12">
              <a:extLst>
                <a:ext uri="{FF2B5EF4-FFF2-40B4-BE49-F238E27FC236}">
                  <a16:creationId xmlns:a16="http://schemas.microsoft.com/office/drawing/2014/main" id="{24870F71-1DA1-4234-8DF6-8757199D17C4}"/>
                </a:ext>
              </a:extLst>
            </p:cNvPr>
            <p:cNvSpPr/>
            <p:nvPr/>
          </p:nvSpPr>
          <p:spPr>
            <a:xfrm>
              <a:off x="5100351" y="4818564"/>
              <a:ext cx="1772858" cy="574011"/>
            </a:xfrm>
            <a:custGeom>
              <a:avLst/>
              <a:gdLst/>
              <a:ahLst/>
              <a:cxnLst/>
              <a:rect l="l" t="t" r="r" b="b"/>
              <a:pathLst>
                <a:path w="1168004" h="378173">
                  <a:moveTo>
                    <a:pt x="1046783" y="77242"/>
                  </a:moveTo>
                  <a:lnTo>
                    <a:pt x="1046783" y="301154"/>
                  </a:lnTo>
                  <a:cubicBezTo>
                    <a:pt x="1055173" y="301154"/>
                    <a:pt x="1060582" y="299040"/>
                    <a:pt x="1063010" y="294813"/>
                  </a:cubicBezTo>
                  <a:cubicBezTo>
                    <a:pt x="1065438" y="290585"/>
                    <a:pt x="1066652" y="277061"/>
                    <a:pt x="1066652" y="254242"/>
                  </a:cubicBezTo>
                  <a:lnTo>
                    <a:pt x="1066652" y="116721"/>
                  </a:lnTo>
                  <a:cubicBezTo>
                    <a:pt x="1066652" y="101180"/>
                    <a:pt x="1066225" y="91517"/>
                    <a:pt x="1065371" y="87733"/>
                  </a:cubicBezTo>
                  <a:cubicBezTo>
                    <a:pt x="1064518" y="83948"/>
                    <a:pt x="1062711" y="81253"/>
                    <a:pt x="1059949" y="79649"/>
                  </a:cubicBezTo>
                  <a:cubicBezTo>
                    <a:pt x="1057188" y="78044"/>
                    <a:pt x="1052799" y="77242"/>
                    <a:pt x="1046783" y="77242"/>
                  </a:cubicBezTo>
                  <a:close/>
                  <a:moveTo>
                    <a:pt x="549534" y="68982"/>
                  </a:moveTo>
                  <a:cubicBezTo>
                    <a:pt x="546428" y="68982"/>
                    <a:pt x="543979" y="70300"/>
                    <a:pt x="542188" y="72936"/>
                  </a:cubicBezTo>
                  <a:cubicBezTo>
                    <a:pt x="540398" y="75572"/>
                    <a:pt x="539502" y="85599"/>
                    <a:pt x="539502" y="103016"/>
                  </a:cubicBezTo>
                  <a:lnTo>
                    <a:pt x="539502" y="268379"/>
                  </a:lnTo>
                  <a:cubicBezTo>
                    <a:pt x="539502" y="288576"/>
                    <a:pt x="540107" y="300427"/>
                    <a:pt x="541316" y="303932"/>
                  </a:cubicBezTo>
                  <a:cubicBezTo>
                    <a:pt x="542525" y="307438"/>
                    <a:pt x="545049" y="309191"/>
                    <a:pt x="548886" y="309191"/>
                  </a:cubicBezTo>
                  <a:cubicBezTo>
                    <a:pt x="552862" y="309191"/>
                    <a:pt x="555529" y="307017"/>
                    <a:pt x="556887" y="302670"/>
                  </a:cubicBezTo>
                  <a:cubicBezTo>
                    <a:pt x="558245" y="298322"/>
                    <a:pt x="558924" y="286017"/>
                    <a:pt x="558924" y="265753"/>
                  </a:cubicBezTo>
                  <a:lnTo>
                    <a:pt x="558924" y="103016"/>
                  </a:lnTo>
                  <a:cubicBezTo>
                    <a:pt x="558924" y="87180"/>
                    <a:pt x="558251" y="77548"/>
                    <a:pt x="556905" y="74122"/>
                  </a:cubicBezTo>
                  <a:cubicBezTo>
                    <a:pt x="555558" y="70695"/>
                    <a:pt x="553102" y="68982"/>
                    <a:pt x="549534" y="68982"/>
                  </a:cubicBezTo>
                  <a:close/>
                  <a:moveTo>
                    <a:pt x="945431" y="7591"/>
                  </a:moveTo>
                  <a:lnTo>
                    <a:pt x="1018846" y="7591"/>
                  </a:lnTo>
                  <a:cubicBezTo>
                    <a:pt x="1063602" y="7591"/>
                    <a:pt x="1094213" y="9734"/>
                    <a:pt x="1110679" y="14021"/>
                  </a:cubicBezTo>
                  <a:cubicBezTo>
                    <a:pt x="1127146" y="18308"/>
                    <a:pt x="1139749" y="25445"/>
                    <a:pt x="1148489" y="35431"/>
                  </a:cubicBezTo>
                  <a:cubicBezTo>
                    <a:pt x="1157229" y="45418"/>
                    <a:pt x="1162667" y="56397"/>
                    <a:pt x="1164801" y="68368"/>
                  </a:cubicBezTo>
                  <a:cubicBezTo>
                    <a:pt x="1166936" y="80340"/>
                    <a:pt x="1168004" y="103220"/>
                    <a:pt x="1168004" y="137008"/>
                  </a:cubicBezTo>
                  <a:lnTo>
                    <a:pt x="1168004" y="261082"/>
                  </a:lnTo>
                  <a:cubicBezTo>
                    <a:pt x="1168004" y="293199"/>
                    <a:pt x="1166412" y="314961"/>
                    <a:pt x="1163228" y="326370"/>
                  </a:cubicBezTo>
                  <a:cubicBezTo>
                    <a:pt x="1160045" y="337778"/>
                    <a:pt x="1154402" y="346779"/>
                    <a:pt x="1146300" y="353370"/>
                  </a:cubicBezTo>
                  <a:cubicBezTo>
                    <a:pt x="1138198" y="359961"/>
                    <a:pt x="1128425" y="364515"/>
                    <a:pt x="1116981" y="367031"/>
                  </a:cubicBezTo>
                  <a:cubicBezTo>
                    <a:pt x="1105536" y="369547"/>
                    <a:pt x="1088585" y="370806"/>
                    <a:pt x="1066128" y="370806"/>
                  </a:cubicBezTo>
                  <a:lnTo>
                    <a:pt x="945431" y="370806"/>
                  </a:lnTo>
                  <a:close/>
                  <a:moveTo>
                    <a:pt x="696442" y="7591"/>
                  </a:moveTo>
                  <a:lnTo>
                    <a:pt x="797794" y="7591"/>
                  </a:lnTo>
                  <a:lnTo>
                    <a:pt x="797794" y="277567"/>
                  </a:lnTo>
                  <a:cubicBezTo>
                    <a:pt x="797794" y="292578"/>
                    <a:pt x="798388" y="301601"/>
                    <a:pt x="799576" y="304637"/>
                  </a:cubicBezTo>
                  <a:cubicBezTo>
                    <a:pt x="800764" y="307673"/>
                    <a:pt x="802853" y="309191"/>
                    <a:pt x="805841" y="309191"/>
                  </a:cubicBezTo>
                  <a:cubicBezTo>
                    <a:pt x="809568" y="309191"/>
                    <a:pt x="812061" y="307419"/>
                    <a:pt x="813319" y="303876"/>
                  </a:cubicBezTo>
                  <a:cubicBezTo>
                    <a:pt x="814577" y="300334"/>
                    <a:pt x="815206" y="290034"/>
                    <a:pt x="815206" y="272977"/>
                  </a:cubicBezTo>
                  <a:lnTo>
                    <a:pt x="815206" y="7591"/>
                  </a:lnTo>
                  <a:lnTo>
                    <a:pt x="916558" y="7591"/>
                  </a:lnTo>
                  <a:lnTo>
                    <a:pt x="916558" y="248783"/>
                  </a:lnTo>
                  <a:cubicBezTo>
                    <a:pt x="916558" y="275828"/>
                    <a:pt x="915643" y="295025"/>
                    <a:pt x="913813" y="306376"/>
                  </a:cubicBezTo>
                  <a:cubicBezTo>
                    <a:pt x="911983" y="317726"/>
                    <a:pt x="906524" y="329440"/>
                    <a:pt x="897435" y="341517"/>
                  </a:cubicBezTo>
                  <a:cubicBezTo>
                    <a:pt x="888346" y="353594"/>
                    <a:pt x="876430" y="362723"/>
                    <a:pt x="861688" y="368903"/>
                  </a:cubicBezTo>
                  <a:cubicBezTo>
                    <a:pt x="846946" y="375083"/>
                    <a:pt x="829644" y="378173"/>
                    <a:pt x="809782" y="378173"/>
                  </a:cubicBezTo>
                  <a:cubicBezTo>
                    <a:pt x="787937" y="378173"/>
                    <a:pt x="768572" y="374527"/>
                    <a:pt x="751687" y="367237"/>
                  </a:cubicBezTo>
                  <a:cubicBezTo>
                    <a:pt x="734802" y="359947"/>
                    <a:pt x="722127" y="350382"/>
                    <a:pt x="713663" y="338544"/>
                  </a:cubicBezTo>
                  <a:cubicBezTo>
                    <a:pt x="705198" y="326705"/>
                    <a:pt x="700212" y="314349"/>
                    <a:pt x="698704" y="301475"/>
                  </a:cubicBezTo>
                  <a:cubicBezTo>
                    <a:pt x="697196" y="288601"/>
                    <a:pt x="696442" y="261994"/>
                    <a:pt x="696442" y="221652"/>
                  </a:cubicBezTo>
                  <a:close/>
                  <a:moveTo>
                    <a:pt x="269156" y="7591"/>
                  </a:moveTo>
                  <a:lnTo>
                    <a:pt x="370508" y="7591"/>
                  </a:lnTo>
                  <a:lnTo>
                    <a:pt x="370508" y="290885"/>
                  </a:lnTo>
                  <a:lnTo>
                    <a:pt x="426542" y="290885"/>
                  </a:lnTo>
                  <a:lnTo>
                    <a:pt x="426542" y="370806"/>
                  </a:lnTo>
                  <a:lnTo>
                    <a:pt x="269156" y="370806"/>
                  </a:lnTo>
                  <a:close/>
                  <a:moveTo>
                    <a:pt x="549102" y="0"/>
                  </a:moveTo>
                  <a:cubicBezTo>
                    <a:pt x="568659" y="0"/>
                    <a:pt x="586336" y="3247"/>
                    <a:pt x="602134" y="9741"/>
                  </a:cubicBezTo>
                  <a:cubicBezTo>
                    <a:pt x="617932" y="16235"/>
                    <a:pt x="630662" y="26006"/>
                    <a:pt x="640324" y="39054"/>
                  </a:cubicBezTo>
                  <a:cubicBezTo>
                    <a:pt x="649986" y="52102"/>
                    <a:pt x="655727" y="66216"/>
                    <a:pt x="657547" y="81396"/>
                  </a:cubicBezTo>
                  <a:cubicBezTo>
                    <a:pt x="659367" y="96577"/>
                    <a:pt x="660276" y="122368"/>
                    <a:pt x="660276" y="158771"/>
                  </a:cubicBezTo>
                  <a:lnTo>
                    <a:pt x="660276" y="219402"/>
                  </a:lnTo>
                  <a:cubicBezTo>
                    <a:pt x="660276" y="254944"/>
                    <a:pt x="659406" y="280401"/>
                    <a:pt x="657665" y="295773"/>
                  </a:cubicBezTo>
                  <a:cubicBezTo>
                    <a:pt x="655925" y="311146"/>
                    <a:pt x="650408" y="325290"/>
                    <a:pt x="641114" y="338207"/>
                  </a:cubicBezTo>
                  <a:cubicBezTo>
                    <a:pt x="631821" y="351124"/>
                    <a:pt x="619327" y="361014"/>
                    <a:pt x="603634" y="367877"/>
                  </a:cubicBezTo>
                  <a:cubicBezTo>
                    <a:pt x="587941" y="374741"/>
                    <a:pt x="569763" y="378173"/>
                    <a:pt x="549102" y="378173"/>
                  </a:cubicBezTo>
                  <a:cubicBezTo>
                    <a:pt x="529443" y="378173"/>
                    <a:pt x="511765" y="374947"/>
                    <a:pt x="496068" y="368495"/>
                  </a:cubicBezTo>
                  <a:cubicBezTo>
                    <a:pt x="480371" y="362043"/>
                    <a:pt x="467693" y="352294"/>
                    <a:pt x="458033" y="339250"/>
                  </a:cubicBezTo>
                  <a:cubicBezTo>
                    <a:pt x="448373" y="326205"/>
                    <a:pt x="442644" y="312182"/>
                    <a:pt x="440847" y="297179"/>
                  </a:cubicBezTo>
                  <a:cubicBezTo>
                    <a:pt x="439049" y="282177"/>
                    <a:pt x="438150" y="256251"/>
                    <a:pt x="438150" y="219402"/>
                  </a:cubicBezTo>
                  <a:lnTo>
                    <a:pt x="438150" y="158771"/>
                  </a:lnTo>
                  <a:cubicBezTo>
                    <a:pt x="438150" y="122843"/>
                    <a:pt x="439010" y="97290"/>
                    <a:pt x="440728" y="82112"/>
                  </a:cubicBezTo>
                  <a:cubicBezTo>
                    <a:pt x="442447" y="66933"/>
                    <a:pt x="447952" y="52887"/>
                    <a:pt x="457243" y="39973"/>
                  </a:cubicBezTo>
                  <a:cubicBezTo>
                    <a:pt x="466534" y="27058"/>
                    <a:pt x="479032" y="17168"/>
                    <a:pt x="494735" y="10301"/>
                  </a:cubicBezTo>
                  <a:cubicBezTo>
                    <a:pt x="510439" y="3434"/>
                    <a:pt x="528561" y="0"/>
                    <a:pt x="549102" y="0"/>
                  </a:cubicBezTo>
                  <a:close/>
                  <a:moveTo>
                    <a:pt x="111873" y="0"/>
                  </a:moveTo>
                  <a:cubicBezTo>
                    <a:pt x="139857" y="0"/>
                    <a:pt x="163104" y="5506"/>
                    <a:pt x="181615" y="16518"/>
                  </a:cubicBezTo>
                  <a:cubicBezTo>
                    <a:pt x="200125" y="27531"/>
                    <a:pt x="212286" y="41256"/>
                    <a:pt x="218098" y="57694"/>
                  </a:cubicBezTo>
                  <a:cubicBezTo>
                    <a:pt x="223909" y="74133"/>
                    <a:pt x="226814" y="99113"/>
                    <a:pt x="226814" y="132634"/>
                  </a:cubicBezTo>
                  <a:lnTo>
                    <a:pt x="226814" y="170781"/>
                  </a:lnTo>
                  <a:lnTo>
                    <a:pt x="125463" y="170781"/>
                  </a:lnTo>
                  <a:lnTo>
                    <a:pt x="125463" y="104711"/>
                  </a:lnTo>
                  <a:cubicBezTo>
                    <a:pt x="125463" y="87480"/>
                    <a:pt x="124737" y="77217"/>
                    <a:pt x="123286" y="73923"/>
                  </a:cubicBezTo>
                  <a:cubicBezTo>
                    <a:pt x="121835" y="70629"/>
                    <a:pt x="118758" y="68982"/>
                    <a:pt x="114056" y="68982"/>
                  </a:cubicBezTo>
                  <a:cubicBezTo>
                    <a:pt x="108685" y="68982"/>
                    <a:pt x="105224" y="71041"/>
                    <a:pt x="103676" y="75158"/>
                  </a:cubicBezTo>
                  <a:cubicBezTo>
                    <a:pt x="102127" y="79275"/>
                    <a:pt x="101352" y="90091"/>
                    <a:pt x="101352" y="107606"/>
                  </a:cubicBezTo>
                  <a:lnTo>
                    <a:pt x="101352" y="272098"/>
                  </a:lnTo>
                  <a:cubicBezTo>
                    <a:pt x="101352" y="288866"/>
                    <a:pt x="102122" y="299241"/>
                    <a:pt x="103660" y="303221"/>
                  </a:cubicBezTo>
                  <a:cubicBezTo>
                    <a:pt x="105198" y="307201"/>
                    <a:pt x="108446" y="309191"/>
                    <a:pt x="113404" y="309191"/>
                  </a:cubicBezTo>
                  <a:cubicBezTo>
                    <a:pt x="118190" y="309191"/>
                    <a:pt x="121396" y="307157"/>
                    <a:pt x="123023" y="303090"/>
                  </a:cubicBezTo>
                  <a:cubicBezTo>
                    <a:pt x="124649" y="299023"/>
                    <a:pt x="125463" y="287589"/>
                    <a:pt x="125463" y="268787"/>
                  </a:cubicBezTo>
                  <a:lnTo>
                    <a:pt x="125463" y="219894"/>
                  </a:lnTo>
                  <a:lnTo>
                    <a:pt x="226814" y="219894"/>
                  </a:lnTo>
                  <a:lnTo>
                    <a:pt x="226814" y="238154"/>
                  </a:lnTo>
                  <a:cubicBezTo>
                    <a:pt x="226814" y="275196"/>
                    <a:pt x="224100" y="301754"/>
                    <a:pt x="218671" y="317827"/>
                  </a:cubicBezTo>
                  <a:cubicBezTo>
                    <a:pt x="213243" y="333901"/>
                    <a:pt x="201250" y="347977"/>
                    <a:pt x="182693" y="360055"/>
                  </a:cubicBezTo>
                  <a:cubicBezTo>
                    <a:pt x="164136" y="372133"/>
                    <a:pt x="141405" y="378173"/>
                    <a:pt x="114499" y="378173"/>
                  </a:cubicBezTo>
                  <a:cubicBezTo>
                    <a:pt x="86696" y="378173"/>
                    <a:pt x="63634" y="373055"/>
                    <a:pt x="45313" y="362819"/>
                  </a:cubicBezTo>
                  <a:cubicBezTo>
                    <a:pt x="26992" y="352584"/>
                    <a:pt x="14860" y="338433"/>
                    <a:pt x="8916" y="320367"/>
                  </a:cubicBezTo>
                  <a:cubicBezTo>
                    <a:pt x="2972" y="302300"/>
                    <a:pt x="0" y="275649"/>
                    <a:pt x="0" y="240411"/>
                  </a:cubicBezTo>
                  <a:lnTo>
                    <a:pt x="0" y="136886"/>
                  </a:lnTo>
                  <a:cubicBezTo>
                    <a:pt x="0" y="110978"/>
                    <a:pt x="900" y="91460"/>
                    <a:pt x="2699" y="78332"/>
                  </a:cubicBezTo>
                  <a:cubicBezTo>
                    <a:pt x="4497" y="65204"/>
                    <a:pt x="9970" y="52409"/>
                    <a:pt x="19117" y="39948"/>
                  </a:cubicBezTo>
                  <a:cubicBezTo>
                    <a:pt x="28264" y="27488"/>
                    <a:pt x="40872" y="17714"/>
                    <a:pt x="56941" y="10629"/>
                  </a:cubicBezTo>
                  <a:cubicBezTo>
                    <a:pt x="73010" y="3543"/>
                    <a:pt x="91320" y="0"/>
                    <a:pt x="1118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419" name="Graphic 44">
            <a:extLst>
              <a:ext uri="{FF2B5EF4-FFF2-40B4-BE49-F238E27FC236}">
                <a16:creationId xmlns:a16="http://schemas.microsoft.com/office/drawing/2014/main" id="{4E9BF4EF-098D-4C27-9988-EC1819CE967C}"/>
              </a:ext>
            </a:extLst>
          </p:cNvPr>
          <p:cNvGrpSpPr/>
          <p:nvPr/>
        </p:nvGrpSpPr>
        <p:grpSpPr>
          <a:xfrm rot="1897936" flipH="1" flipV="1">
            <a:off x="3557694" y="3158948"/>
            <a:ext cx="1616340" cy="1228975"/>
            <a:chOff x="5034903" y="2636631"/>
            <a:chExt cx="3818602" cy="2903451"/>
          </a:xfrm>
        </p:grpSpPr>
        <p:sp>
          <p:nvSpPr>
            <p:cNvPr id="420" name="Freeform: Shape 18">
              <a:extLst>
                <a:ext uri="{FF2B5EF4-FFF2-40B4-BE49-F238E27FC236}">
                  <a16:creationId xmlns:a16="http://schemas.microsoft.com/office/drawing/2014/main" id="{E255FB72-FFAB-4282-A881-CD0A36B56686}"/>
                </a:ext>
              </a:extLst>
            </p:cNvPr>
            <p:cNvSpPr/>
            <p:nvPr/>
          </p:nvSpPr>
          <p:spPr>
            <a:xfrm>
              <a:off x="6777229" y="2636631"/>
              <a:ext cx="1958789" cy="2265037"/>
            </a:xfrm>
            <a:custGeom>
              <a:avLst/>
              <a:gdLst>
                <a:gd name="connsiteX0" fmla="*/ 1951623 w 1958790"/>
                <a:gd name="connsiteY0" fmla="*/ 1607334 h 2265037"/>
                <a:gd name="connsiteX1" fmla="*/ 1951623 w 1958790"/>
                <a:gd name="connsiteY1" fmla="*/ 1607334 h 2265037"/>
                <a:gd name="connsiteX2" fmla="*/ 1951623 w 1958790"/>
                <a:gd name="connsiteY2" fmla="*/ 1607334 h 2265037"/>
                <a:gd name="connsiteX3" fmla="*/ 891385 w 1958790"/>
                <a:gd name="connsiteY3" fmla="*/ 123855 h 2265037"/>
                <a:gd name="connsiteX4" fmla="*/ 632816 w 1958790"/>
                <a:gd name="connsiteY4" fmla="*/ 83 h 2265037"/>
                <a:gd name="connsiteX5" fmla="*/ 443247 w 1958790"/>
                <a:gd name="connsiteY5" fmla="*/ 30315 h 2265037"/>
                <a:gd name="connsiteX6" fmla="*/ 168318 w 1958790"/>
                <a:gd name="connsiteY6" fmla="*/ 180406 h 2265037"/>
                <a:gd name="connsiteX7" fmla="*/ 20361 w 1958790"/>
                <a:gd name="connsiteY7" fmla="*/ 375310 h 2265037"/>
                <a:gd name="connsiteX8" fmla="*/ 2933 w 1958790"/>
                <a:gd name="connsiteY8" fmla="*/ 447866 h 2265037"/>
                <a:gd name="connsiteX9" fmla="*/ 37789 w 1958790"/>
                <a:gd name="connsiteY9" fmla="*/ 617874 h 2265037"/>
                <a:gd name="connsiteX10" fmla="*/ 498731 w 1958790"/>
                <a:gd name="connsiteY10" fmla="*/ 1370105 h 2265037"/>
                <a:gd name="connsiteX11" fmla="*/ 1025826 w 1958790"/>
                <a:gd name="connsiteY11" fmla="*/ 2167151 h 2265037"/>
                <a:gd name="connsiteX12" fmla="*/ 1224643 w 1958790"/>
                <a:gd name="connsiteY12" fmla="*/ 2262113 h 2265037"/>
                <a:gd name="connsiteX13" fmla="*/ 1523046 w 1958790"/>
                <a:gd name="connsiteY13" fmla="*/ 2158259 h 2265037"/>
                <a:gd name="connsiteX14" fmla="*/ 1738579 w 1958790"/>
                <a:gd name="connsiteY14" fmla="*/ 2006390 h 2265037"/>
                <a:gd name="connsiteX15" fmla="*/ 1919257 w 1958790"/>
                <a:gd name="connsiteY15" fmla="*/ 1801883 h 2265037"/>
                <a:gd name="connsiteX16" fmla="*/ 1951623 w 1958790"/>
                <a:gd name="connsiteY16" fmla="*/ 1607334 h 226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58790" h="2265037">
                  <a:moveTo>
                    <a:pt x="1951623" y="1607334"/>
                  </a:moveTo>
                  <a:cubicBezTo>
                    <a:pt x="1951623" y="1607334"/>
                    <a:pt x="1951623" y="1607334"/>
                    <a:pt x="1951623" y="1607334"/>
                  </a:cubicBezTo>
                  <a:cubicBezTo>
                    <a:pt x="1951623" y="1607334"/>
                    <a:pt x="1951623" y="1607334"/>
                    <a:pt x="1951623" y="1607334"/>
                  </a:cubicBezTo>
                  <a:cubicBezTo>
                    <a:pt x="1943798" y="1594174"/>
                    <a:pt x="927307" y="175426"/>
                    <a:pt x="891385" y="123855"/>
                  </a:cubicBezTo>
                  <a:cubicBezTo>
                    <a:pt x="828432" y="32804"/>
                    <a:pt x="753031" y="83"/>
                    <a:pt x="632816" y="83"/>
                  </a:cubicBezTo>
                  <a:cubicBezTo>
                    <a:pt x="611477" y="-1339"/>
                    <a:pt x="484148" y="15733"/>
                    <a:pt x="443247" y="30315"/>
                  </a:cubicBezTo>
                  <a:cubicBezTo>
                    <a:pt x="382428" y="50232"/>
                    <a:pt x="281064" y="85799"/>
                    <a:pt x="168318" y="180406"/>
                  </a:cubicBezTo>
                  <a:cubicBezTo>
                    <a:pt x="104298" y="234111"/>
                    <a:pt x="51304" y="296708"/>
                    <a:pt x="20361" y="375310"/>
                  </a:cubicBezTo>
                  <a:cubicBezTo>
                    <a:pt x="13603" y="392738"/>
                    <a:pt x="2933" y="441464"/>
                    <a:pt x="2933" y="447866"/>
                  </a:cubicBezTo>
                  <a:cubicBezTo>
                    <a:pt x="-6670" y="508684"/>
                    <a:pt x="7913" y="564879"/>
                    <a:pt x="37789" y="617874"/>
                  </a:cubicBezTo>
                  <a:cubicBezTo>
                    <a:pt x="42412" y="626054"/>
                    <a:pt x="456762" y="1305374"/>
                    <a:pt x="498731" y="1370105"/>
                  </a:cubicBezTo>
                  <a:cubicBezTo>
                    <a:pt x="520782" y="1404249"/>
                    <a:pt x="957183" y="2073611"/>
                    <a:pt x="1025826" y="2167151"/>
                  </a:cubicBezTo>
                  <a:cubicBezTo>
                    <a:pt x="1084155" y="2246108"/>
                    <a:pt x="1153866" y="2274917"/>
                    <a:pt x="1224643" y="2262113"/>
                  </a:cubicBezTo>
                  <a:cubicBezTo>
                    <a:pt x="1277637" y="2252510"/>
                    <a:pt x="1476098" y="2181377"/>
                    <a:pt x="1523046" y="2158259"/>
                  </a:cubicBezTo>
                  <a:cubicBezTo>
                    <a:pt x="1567860" y="2136208"/>
                    <a:pt x="1709415" y="2031287"/>
                    <a:pt x="1738579" y="2006390"/>
                  </a:cubicBezTo>
                  <a:cubicBezTo>
                    <a:pt x="1771656" y="1978293"/>
                    <a:pt x="1897562" y="1845274"/>
                    <a:pt x="1919257" y="1801883"/>
                  </a:cubicBezTo>
                  <a:cubicBezTo>
                    <a:pt x="1942020" y="1756713"/>
                    <a:pt x="1972962" y="1673132"/>
                    <a:pt x="1951623" y="160733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10000"/>
                  </a:schemeClr>
                </a:gs>
                <a:gs pos="44000">
                  <a:schemeClr val="accent1"/>
                </a:gs>
                <a:gs pos="22000">
                  <a:schemeClr val="accent1">
                    <a:lumMod val="25000"/>
                  </a:schemeClr>
                </a:gs>
                <a:gs pos="73000">
                  <a:schemeClr val="accent1">
                    <a:lumMod val="25000"/>
                  </a:schemeClr>
                </a:gs>
                <a:gs pos="100000">
                  <a:schemeClr val="accent1">
                    <a:lumMod val="10000"/>
                  </a:schemeClr>
                </a:gs>
              </a:gsLst>
              <a:lin ang="8700000" scaled="0"/>
            </a:gra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19">
              <a:extLst>
                <a:ext uri="{FF2B5EF4-FFF2-40B4-BE49-F238E27FC236}">
                  <a16:creationId xmlns:a16="http://schemas.microsoft.com/office/drawing/2014/main" id="{7E2528D0-68A1-478D-841C-1BAB486EBDCA}"/>
                </a:ext>
              </a:extLst>
            </p:cNvPr>
            <p:cNvSpPr/>
            <p:nvPr/>
          </p:nvSpPr>
          <p:spPr>
            <a:xfrm>
              <a:off x="7669958" y="4006974"/>
              <a:ext cx="1183547" cy="1039641"/>
            </a:xfrm>
            <a:custGeom>
              <a:avLst/>
              <a:gdLst>
                <a:gd name="connsiteX0" fmla="*/ 1036041 w 1183546"/>
                <a:gd name="connsiteY0" fmla="*/ 214949 h 1039641"/>
                <a:gd name="connsiteX1" fmla="*/ 739279 w 1183546"/>
                <a:gd name="connsiteY1" fmla="*/ 734770 h 1039641"/>
                <a:gd name="connsiteX2" fmla="*/ 147506 w 1183546"/>
                <a:gd name="connsiteY2" fmla="*/ 824692 h 1039641"/>
                <a:gd name="connsiteX3" fmla="*/ 444268 w 1183546"/>
                <a:gd name="connsiteY3" fmla="*/ 304872 h 1039641"/>
                <a:gd name="connsiteX4" fmla="*/ 1036041 w 1183546"/>
                <a:gd name="connsiteY4" fmla="*/ 214949 h 103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546" h="1039641">
                  <a:moveTo>
                    <a:pt x="1036041" y="214949"/>
                  </a:moveTo>
                  <a:cubicBezTo>
                    <a:pt x="1117506" y="333662"/>
                    <a:pt x="984641" y="566394"/>
                    <a:pt x="739279" y="734770"/>
                  </a:cubicBezTo>
                  <a:cubicBezTo>
                    <a:pt x="493916" y="903146"/>
                    <a:pt x="228971" y="943405"/>
                    <a:pt x="147506" y="824692"/>
                  </a:cubicBezTo>
                  <a:cubicBezTo>
                    <a:pt x="66041" y="705979"/>
                    <a:pt x="198905" y="473247"/>
                    <a:pt x="444268" y="304872"/>
                  </a:cubicBezTo>
                  <a:cubicBezTo>
                    <a:pt x="689630" y="136496"/>
                    <a:pt x="954576" y="96236"/>
                    <a:pt x="1036041" y="21494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2" name="Freeform: Shape 20">
              <a:extLst>
                <a:ext uri="{FF2B5EF4-FFF2-40B4-BE49-F238E27FC236}">
                  <a16:creationId xmlns:a16="http://schemas.microsoft.com/office/drawing/2014/main" id="{B88BD974-509B-460C-A2E9-3F220845F02D}"/>
                </a:ext>
              </a:extLst>
            </p:cNvPr>
            <p:cNvSpPr/>
            <p:nvPr/>
          </p:nvSpPr>
          <p:spPr>
            <a:xfrm>
              <a:off x="7756649" y="4038715"/>
              <a:ext cx="1073494" cy="938054"/>
            </a:xfrm>
            <a:custGeom>
              <a:avLst/>
              <a:gdLst>
                <a:gd name="connsiteX0" fmla="*/ 942893 w 1073494"/>
                <a:gd name="connsiteY0" fmla="*/ 190316 h 938054"/>
                <a:gd name="connsiteX1" fmla="*/ 667349 w 1073494"/>
                <a:gd name="connsiteY1" fmla="*/ 659344 h 938054"/>
                <a:gd name="connsiteX2" fmla="*/ 130602 w 1073494"/>
                <a:gd name="connsiteY2" fmla="*/ 747738 h 938054"/>
                <a:gd name="connsiteX3" fmla="*/ 406146 w 1073494"/>
                <a:gd name="connsiteY3" fmla="*/ 278711 h 938054"/>
                <a:gd name="connsiteX4" fmla="*/ 942893 w 1073494"/>
                <a:gd name="connsiteY4" fmla="*/ 190316 h 93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3494" h="938054">
                  <a:moveTo>
                    <a:pt x="942893" y="190316"/>
                  </a:moveTo>
                  <a:cubicBezTo>
                    <a:pt x="1015022" y="295425"/>
                    <a:pt x="891657" y="505416"/>
                    <a:pt x="667349" y="659344"/>
                  </a:cubicBezTo>
                  <a:cubicBezTo>
                    <a:pt x="443041" y="813272"/>
                    <a:pt x="202731" y="852847"/>
                    <a:pt x="130602" y="747738"/>
                  </a:cubicBezTo>
                  <a:cubicBezTo>
                    <a:pt x="58473" y="642629"/>
                    <a:pt x="181838" y="432639"/>
                    <a:pt x="406146" y="278711"/>
                  </a:cubicBezTo>
                  <a:cubicBezTo>
                    <a:pt x="630454" y="124783"/>
                    <a:pt x="870764" y="85208"/>
                    <a:pt x="942893" y="19031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21">
              <a:extLst>
                <a:ext uri="{FF2B5EF4-FFF2-40B4-BE49-F238E27FC236}">
                  <a16:creationId xmlns:a16="http://schemas.microsoft.com/office/drawing/2014/main" id="{3D48041A-6819-48C8-8BE0-05D00981DB11}"/>
                </a:ext>
              </a:extLst>
            </p:cNvPr>
            <p:cNvSpPr/>
            <p:nvPr/>
          </p:nvSpPr>
          <p:spPr>
            <a:xfrm>
              <a:off x="5034903" y="4342180"/>
              <a:ext cx="1722801" cy="1197902"/>
            </a:xfrm>
            <a:custGeom>
              <a:avLst/>
              <a:gdLst>
                <a:gd name="connsiteX0" fmla="*/ 1714316 w 1722801"/>
                <a:gd name="connsiteY0" fmla="*/ 332140 h 1197902"/>
                <a:gd name="connsiteX1" fmla="*/ 1684796 w 1722801"/>
                <a:gd name="connsiteY1" fmla="*/ 253183 h 1197902"/>
                <a:gd name="connsiteX2" fmla="*/ 1586632 w 1722801"/>
                <a:gd name="connsiteY2" fmla="*/ 72860 h 1197902"/>
                <a:gd name="connsiteX3" fmla="*/ 1519767 w 1722801"/>
                <a:gd name="connsiteY3" fmla="*/ 10619 h 1197902"/>
                <a:gd name="connsiteX4" fmla="*/ 1458593 w 1722801"/>
                <a:gd name="connsiteY4" fmla="*/ 8129 h 1197902"/>
                <a:gd name="connsiteX5" fmla="*/ 1397418 w 1722801"/>
                <a:gd name="connsiteY5" fmla="*/ 53299 h 1197902"/>
                <a:gd name="connsiteX6" fmla="*/ 1103995 w 1722801"/>
                <a:gd name="connsiteY6" fmla="*/ 253538 h 1197902"/>
                <a:gd name="connsiteX7" fmla="*/ 298769 w 1722801"/>
                <a:gd name="connsiteY7" fmla="*/ 573992 h 1197902"/>
                <a:gd name="connsiteX8" fmla="*/ 25973 w 1722801"/>
                <a:gd name="connsiteY8" fmla="*/ 673223 h 1197902"/>
                <a:gd name="connsiteX9" fmla="*/ 10 w 1722801"/>
                <a:gd name="connsiteY9" fmla="*/ 710568 h 1197902"/>
                <a:gd name="connsiteX10" fmla="*/ 5701 w 1722801"/>
                <a:gd name="connsiteY10" fmla="*/ 756093 h 1197902"/>
                <a:gd name="connsiteX11" fmla="*/ 104220 w 1722801"/>
                <a:gd name="connsiteY11" fmla="*/ 989409 h 1197902"/>
                <a:gd name="connsiteX12" fmla="*/ 228703 w 1722801"/>
                <a:gd name="connsiteY12" fmla="*/ 1184669 h 1197902"/>
                <a:gd name="connsiteX13" fmla="*/ 279207 w 1722801"/>
                <a:gd name="connsiteY13" fmla="*/ 1192494 h 1197902"/>
                <a:gd name="connsiteX14" fmla="*/ 1093680 w 1722801"/>
                <a:gd name="connsiteY14" fmla="*/ 676780 h 1197902"/>
                <a:gd name="connsiteX15" fmla="*/ 1381769 w 1722801"/>
                <a:gd name="connsiteY15" fmla="*/ 539493 h 1197902"/>
                <a:gd name="connsiteX16" fmla="*/ 1595168 w 1722801"/>
                <a:gd name="connsiteY16" fmla="*/ 485076 h 1197902"/>
                <a:gd name="connsiteX17" fmla="*/ 1702935 w 1722801"/>
                <a:gd name="connsiteY17" fmla="*/ 445953 h 1197902"/>
                <a:gd name="connsiteX18" fmla="*/ 1714316 w 1722801"/>
                <a:gd name="connsiteY18" fmla="*/ 332140 h 119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22801" h="1197902">
                  <a:moveTo>
                    <a:pt x="1714316" y="332140"/>
                  </a:moveTo>
                  <a:cubicBezTo>
                    <a:pt x="1705424" y="305465"/>
                    <a:pt x="1694399" y="279502"/>
                    <a:pt x="1684796" y="253183"/>
                  </a:cubicBezTo>
                  <a:cubicBezTo>
                    <a:pt x="1675548" y="230776"/>
                    <a:pt x="1601570" y="95623"/>
                    <a:pt x="1586632" y="72860"/>
                  </a:cubicBezTo>
                  <a:cubicBezTo>
                    <a:pt x="1571694" y="50098"/>
                    <a:pt x="1550710" y="27335"/>
                    <a:pt x="1519767" y="10619"/>
                  </a:cubicBezTo>
                  <a:cubicBezTo>
                    <a:pt x="1498783" y="-762"/>
                    <a:pt x="1479933" y="-5030"/>
                    <a:pt x="1458593" y="8129"/>
                  </a:cubicBezTo>
                  <a:cubicBezTo>
                    <a:pt x="1436897" y="21289"/>
                    <a:pt x="1415557" y="35515"/>
                    <a:pt x="1397418" y="53299"/>
                  </a:cubicBezTo>
                  <a:cubicBezTo>
                    <a:pt x="1311703" y="137591"/>
                    <a:pt x="1212828" y="202322"/>
                    <a:pt x="1103995" y="253538"/>
                  </a:cubicBezTo>
                  <a:cubicBezTo>
                    <a:pt x="842225" y="377310"/>
                    <a:pt x="572986" y="481875"/>
                    <a:pt x="298769" y="573992"/>
                  </a:cubicBezTo>
                  <a:cubicBezTo>
                    <a:pt x="207007" y="604935"/>
                    <a:pt x="114890" y="633744"/>
                    <a:pt x="25973" y="673223"/>
                  </a:cubicBezTo>
                  <a:cubicBezTo>
                    <a:pt x="8902" y="680692"/>
                    <a:pt x="-346" y="691718"/>
                    <a:pt x="10" y="710568"/>
                  </a:cubicBezTo>
                  <a:cubicBezTo>
                    <a:pt x="366" y="725861"/>
                    <a:pt x="1433" y="741155"/>
                    <a:pt x="5701" y="756093"/>
                  </a:cubicBezTo>
                  <a:cubicBezTo>
                    <a:pt x="28819" y="837896"/>
                    <a:pt x="67231" y="913653"/>
                    <a:pt x="104220" y="989409"/>
                  </a:cubicBezTo>
                  <a:cubicBezTo>
                    <a:pt x="105998" y="996523"/>
                    <a:pt x="187445" y="1140211"/>
                    <a:pt x="228703" y="1184669"/>
                  </a:cubicBezTo>
                  <a:cubicBezTo>
                    <a:pt x="235816" y="1193917"/>
                    <a:pt x="255377" y="1204587"/>
                    <a:pt x="279207" y="1192494"/>
                  </a:cubicBezTo>
                  <a:cubicBezTo>
                    <a:pt x="295568" y="1184314"/>
                    <a:pt x="926162" y="776010"/>
                    <a:pt x="1093680" y="676780"/>
                  </a:cubicBezTo>
                  <a:cubicBezTo>
                    <a:pt x="1185442" y="622363"/>
                    <a:pt x="1280760" y="574348"/>
                    <a:pt x="1381769" y="539493"/>
                  </a:cubicBezTo>
                  <a:cubicBezTo>
                    <a:pt x="1451479" y="515308"/>
                    <a:pt x="1523679" y="501792"/>
                    <a:pt x="1595168" y="485076"/>
                  </a:cubicBezTo>
                  <a:cubicBezTo>
                    <a:pt x="1632513" y="476540"/>
                    <a:pt x="1669858" y="466937"/>
                    <a:pt x="1702935" y="445953"/>
                  </a:cubicBezTo>
                  <a:cubicBezTo>
                    <a:pt x="1728898" y="428525"/>
                    <a:pt x="1725697" y="366284"/>
                    <a:pt x="1714316" y="33214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22">
              <a:extLst>
                <a:ext uri="{FF2B5EF4-FFF2-40B4-BE49-F238E27FC236}">
                  <a16:creationId xmlns:a16="http://schemas.microsoft.com/office/drawing/2014/main" id="{5748C49B-E825-479B-B0CF-44560FB496AE}"/>
                </a:ext>
              </a:extLst>
            </p:cNvPr>
            <p:cNvSpPr/>
            <p:nvPr/>
          </p:nvSpPr>
          <p:spPr>
            <a:xfrm>
              <a:off x="8016181" y="4326409"/>
              <a:ext cx="551652" cy="462034"/>
            </a:xfrm>
            <a:custGeom>
              <a:avLst/>
              <a:gdLst>
                <a:gd name="connsiteX0" fmla="*/ 497520 w 551652"/>
                <a:gd name="connsiteY0" fmla="*/ 78883 h 462034"/>
                <a:gd name="connsiteX1" fmla="*/ 329959 w 551652"/>
                <a:gd name="connsiteY1" fmla="*/ 309900 h 462034"/>
                <a:gd name="connsiteX2" fmla="*/ 54132 w 551652"/>
                <a:gd name="connsiteY2" fmla="*/ 383151 h 462034"/>
                <a:gd name="connsiteX3" fmla="*/ 221694 w 551652"/>
                <a:gd name="connsiteY3" fmla="*/ 152134 h 462034"/>
                <a:gd name="connsiteX4" fmla="*/ 497520 w 551652"/>
                <a:gd name="connsiteY4" fmla="*/ 78883 h 46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652" h="462034">
                  <a:moveTo>
                    <a:pt x="497520" y="78883"/>
                  </a:moveTo>
                  <a:cubicBezTo>
                    <a:pt x="527417" y="122449"/>
                    <a:pt x="452397" y="225879"/>
                    <a:pt x="329959" y="309900"/>
                  </a:cubicBezTo>
                  <a:cubicBezTo>
                    <a:pt x="207520" y="393921"/>
                    <a:pt x="84029" y="426717"/>
                    <a:pt x="54132" y="383151"/>
                  </a:cubicBezTo>
                  <a:cubicBezTo>
                    <a:pt x="24236" y="339585"/>
                    <a:pt x="99256" y="236155"/>
                    <a:pt x="221694" y="152134"/>
                  </a:cubicBezTo>
                  <a:cubicBezTo>
                    <a:pt x="344132" y="68113"/>
                    <a:pt x="467624" y="35317"/>
                    <a:pt x="497520" y="78883"/>
                  </a:cubicBezTo>
                  <a:close/>
                </a:path>
              </a:pathLst>
            </a:custGeom>
            <a:solidFill>
              <a:srgbClr val="CCCCCC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23">
              <a:extLst>
                <a:ext uri="{FF2B5EF4-FFF2-40B4-BE49-F238E27FC236}">
                  <a16:creationId xmlns:a16="http://schemas.microsoft.com/office/drawing/2014/main" id="{3EAEDF12-E35D-47D6-B5F3-D1016A47B7C1}"/>
                </a:ext>
              </a:extLst>
            </p:cNvPr>
            <p:cNvSpPr/>
            <p:nvPr/>
          </p:nvSpPr>
          <p:spPr>
            <a:xfrm>
              <a:off x="8135828" y="4432625"/>
              <a:ext cx="295817" cy="261957"/>
            </a:xfrm>
            <a:custGeom>
              <a:avLst/>
              <a:gdLst>
                <a:gd name="connsiteX0" fmla="*/ 257583 w 295817"/>
                <a:gd name="connsiteY0" fmla="*/ 55717 h 261957"/>
                <a:gd name="connsiteX1" fmla="*/ 186143 w 295817"/>
                <a:gd name="connsiteY1" fmla="*/ 186696 h 261957"/>
                <a:gd name="connsiteX2" fmla="*/ 38235 w 295817"/>
                <a:gd name="connsiteY2" fmla="*/ 206241 h 261957"/>
                <a:gd name="connsiteX3" fmla="*/ 109674 w 295817"/>
                <a:gd name="connsiteY3" fmla="*/ 75262 h 261957"/>
                <a:gd name="connsiteX4" fmla="*/ 257583 w 295817"/>
                <a:gd name="connsiteY4" fmla="*/ 55717 h 26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817" h="261957">
                  <a:moveTo>
                    <a:pt x="257583" y="55717"/>
                  </a:moveTo>
                  <a:cubicBezTo>
                    <a:pt x="278699" y="86488"/>
                    <a:pt x="246715" y="145129"/>
                    <a:pt x="186143" y="186696"/>
                  </a:cubicBezTo>
                  <a:cubicBezTo>
                    <a:pt x="125572" y="228262"/>
                    <a:pt x="59351" y="237012"/>
                    <a:pt x="38235" y="206241"/>
                  </a:cubicBezTo>
                  <a:cubicBezTo>
                    <a:pt x="17118" y="175469"/>
                    <a:pt x="49103" y="116828"/>
                    <a:pt x="109674" y="75262"/>
                  </a:cubicBezTo>
                  <a:cubicBezTo>
                    <a:pt x="170245" y="33696"/>
                    <a:pt x="236466" y="24945"/>
                    <a:pt x="257583" y="55717"/>
                  </a:cubicBezTo>
                  <a:close/>
                </a:path>
              </a:pathLst>
            </a:custGeom>
            <a:solidFill>
              <a:srgbClr val="E6E6E6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24">
              <a:extLst>
                <a:ext uri="{FF2B5EF4-FFF2-40B4-BE49-F238E27FC236}">
                  <a16:creationId xmlns:a16="http://schemas.microsoft.com/office/drawing/2014/main" id="{E0101C04-2A27-4AD1-957E-043F2C6BE99C}"/>
                </a:ext>
              </a:extLst>
            </p:cNvPr>
            <p:cNvSpPr/>
            <p:nvPr/>
          </p:nvSpPr>
          <p:spPr>
            <a:xfrm>
              <a:off x="5078240" y="4400965"/>
              <a:ext cx="1631884" cy="1069984"/>
            </a:xfrm>
            <a:custGeom>
              <a:avLst/>
              <a:gdLst>
                <a:gd name="connsiteX0" fmla="*/ 1631856 w 1631884"/>
                <a:gd name="connsiteY0" fmla="*/ 274066 h 1069984"/>
                <a:gd name="connsiteX1" fmla="*/ 1553610 w 1631884"/>
                <a:gd name="connsiteY1" fmla="*/ 369028 h 1069984"/>
                <a:gd name="connsiteX2" fmla="*/ 1387159 w 1631884"/>
                <a:gd name="connsiteY2" fmla="*/ 405306 h 1069984"/>
                <a:gd name="connsiteX3" fmla="*/ 1218573 w 1631884"/>
                <a:gd name="connsiteY3" fmla="*/ 470393 h 1069984"/>
                <a:gd name="connsiteX4" fmla="*/ 855084 w 1631884"/>
                <a:gd name="connsiteY4" fmla="*/ 682013 h 1069984"/>
                <a:gd name="connsiteX5" fmla="*/ 255788 w 1631884"/>
                <a:gd name="connsiteY5" fmla="*/ 1060441 h 1069984"/>
                <a:gd name="connsiteX6" fmla="*/ 175407 w 1631884"/>
                <a:gd name="connsiteY6" fmla="*/ 1054039 h 1069984"/>
                <a:gd name="connsiteX7" fmla="*/ 103919 w 1631884"/>
                <a:gd name="connsiteY7" fmla="*/ 976148 h 1069984"/>
                <a:gd name="connsiteX8" fmla="*/ 27806 w 1631884"/>
                <a:gd name="connsiteY8" fmla="*/ 825702 h 1069984"/>
                <a:gd name="connsiteX9" fmla="*/ 1132 w 1631884"/>
                <a:gd name="connsiteY9" fmla="*/ 720781 h 1069984"/>
                <a:gd name="connsiteX10" fmla="*/ 64084 w 1631884"/>
                <a:gd name="connsiteY10" fmla="*/ 629375 h 1069984"/>
                <a:gd name="connsiteX11" fmla="*/ 443579 w 1631884"/>
                <a:gd name="connsiteY11" fmla="*/ 509516 h 1069984"/>
                <a:gd name="connsiteX12" fmla="*/ 993437 w 1631884"/>
                <a:gd name="connsiteY12" fmla="*/ 277978 h 1069984"/>
                <a:gd name="connsiteX13" fmla="*/ 1170558 w 1631884"/>
                <a:gd name="connsiteY13" fmla="*/ 191907 h 1069984"/>
                <a:gd name="connsiteX14" fmla="*/ 1310335 w 1631884"/>
                <a:gd name="connsiteY14" fmla="*/ 92321 h 1069984"/>
                <a:gd name="connsiteX15" fmla="*/ 1390360 w 1631884"/>
                <a:gd name="connsiteY15" fmla="*/ 19765 h 1069984"/>
                <a:gd name="connsiteX16" fmla="*/ 1510930 w 1631884"/>
                <a:gd name="connsiteY16" fmla="*/ 29368 h 1069984"/>
                <a:gd name="connsiteX17" fmla="*/ 1608382 w 1631884"/>
                <a:gd name="connsiteY17" fmla="*/ 182304 h 1069984"/>
                <a:gd name="connsiteX18" fmla="*/ 1631856 w 1631884"/>
                <a:gd name="connsiteY18" fmla="*/ 274066 h 106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31884" h="1069984">
                  <a:moveTo>
                    <a:pt x="1631856" y="274066"/>
                  </a:moveTo>
                  <a:cubicBezTo>
                    <a:pt x="1631501" y="329549"/>
                    <a:pt x="1608382" y="357291"/>
                    <a:pt x="1553610" y="369028"/>
                  </a:cubicBezTo>
                  <a:cubicBezTo>
                    <a:pt x="1498126" y="380765"/>
                    <a:pt x="1442287" y="391435"/>
                    <a:pt x="1387159" y="405306"/>
                  </a:cubicBezTo>
                  <a:cubicBezTo>
                    <a:pt x="1328474" y="420244"/>
                    <a:pt x="1272990" y="444074"/>
                    <a:pt x="1218573" y="470393"/>
                  </a:cubicBezTo>
                  <a:cubicBezTo>
                    <a:pt x="1091956" y="531923"/>
                    <a:pt x="974231" y="608391"/>
                    <a:pt x="855084" y="682013"/>
                  </a:cubicBezTo>
                  <a:cubicBezTo>
                    <a:pt x="755497" y="743188"/>
                    <a:pt x="293133" y="1038745"/>
                    <a:pt x="255788" y="1060441"/>
                  </a:cubicBezTo>
                  <a:cubicBezTo>
                    <a:pt x="228402" y="1076090"/>
                    <a:pt x="200660" y="1071467"/>
                    <a:pt x="175407" y="1054039"/>
                  </a:cubicBezTo>
                  <a:cubicBezTo>
                    <a:pt x="145887" y="1033410"/>
                    <a:pt x="123836" y="1005669"/>
                    <a:pt x="103919" y="976148"/>
                  </a:cubicBezTo>
                  <a:cubicBezTo>
                    <a:pt x="72265" y="929201"/>
                    <a:pt x="50213" y="877274"/>
                    <a:pt x="27806" y="825702"/>
                  </a:cubicBezTo>
                  <a:cubicBezTo>
                    <a:pt x="13224" y="792270"/>
                    <a:pt x="6111" y="756703"/>
                    <a:pt x="1132" y="720781"/>
                  </a:cubicBezTo>
                  <a:cubicBezTo>
                    <a:pt x="-5626" y="674189"/>
                    <a:pt x="18203" y="643602"/>
                    <a:pt x="64084" y="629375"/>
                  </a:cubicBezTo>
                  <a:cubicBezTo>
                    <a:pt x="191057" y="590607"/>
                    <a:pt x="319096" y="555752"/>
                    <a:pt x="443579" y="509516"/>
                  </a:cubicBezTo>
                  <a:cubicBezTo>
                    <a:pt x="513645" y="483552"/>
                    <a:pt x="953603" y="295761"/>
                    <a:pt x="993437" y="277978"/>
                  </a:cubicBezTo>
                  <a:cubicBezTo>
                    <a:pt x="1053189" y="250947"/>
                    <a:pt x="1111874" y="221783"/>
                    <a:pt x="1170558" y="191907"/>
                  </a:cubicBezTo>
                  <a:cubicBezTo>
                    <a:pt x="1222486" y="165588"/>
                    <a:pt x="1267655" y="131088"/>
                    <a:pt x="1310335" y="92321"/>
                  </a:cubicBezTo>
                  <a:cubicBezTo>
                    <a:pt x="1337010" y="68136"/>
                    <a:pt x="1363329" y="43595"/>
                    <a:pt x="1390360" y="19765"/>
                  </a:cubicBezTo>
                  <a:cubicBezTo>
                    <a:pt x="1424148" y="-10111"/>
                    <a:pt x="1473585" y="-5487"/>
                    <a:pt x="1510930" y="29368"/>
                  </a:cubicBezTo>
                  <a:cubicBezTo>
                    <a:pt x="1556811" y="72048"/>
                    <a:pt x="1585620" y="125042"/>
                    <a:pt x="1608382" y="182304"/>
                  </a:cubicBezTo>
                  <a:cubicBezTo>
                    <a:pt x="1619764" y="211469"/>
                    <a:pt x="1632567" y="240989"/>
                    <a:pt x="1631856" y="274066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7" name="Freeform: Shape 25">
              <a:extLst>
                <a:ext uri="{FF2B5EF4-FFF2-40B4-BE49-F238E27FC236}">
                  <a16:creationId xmlns:a16="http://schemas.microsoft.com/office/drawing/2014/main" id="{3F1DA513-89A9-4C3F-B1EE-8B4FC80CFDDE}"/>
                </a:ext>
              </a:extLst>
            </p:cNvPr>
            <p:cNvSpPr/>
            <p:nvPr/>
          </p:nvSpPr>
          <p:spPr>
            <a:xfrm>
              <a:off x="8125643" y="4571177"/>
              <a:ext cx="172988" cy="163250"/>
            </a:xfrm>
            <a:custGeom>
              <a:avLst/>
              <a:gdLst>
                <a:gd name="connsiteX0" fmla="*/ 142977 w 172988"/>
                <a:gd name="connsiteY0" fmla="*/ 0 h 163250"/>
                <a:gd name="connsiteX1" fmla="*/ 170364 w 172988"/>
                <a:gd name="connsiteY1" fmla="*/ 33788 h 163250"/>
                <a:gd name="connsiteX2" fmla="*/ 158982 w 172988"/>
                <a:gd name="connsiteY2" fmla="*/ 69710 h 163250"/>
                <a:gd name="connsiteX3" fmla="*/ 88205 w 172988"/>
                <a:gd name="connsiteY3" fmla="*/ 119148 h 163250"/>
                <a:gd name="connsiteX4" fmla="*/ 17783 w 172988"/>
                <a:gd name="connsiteY4" fmla="*/ 159693 h 163250"/>
                <a:gd name="connsiteX5" fmla="*/ 0 w 172988"/>
                <a:gd name="connsiteY5" fmla="*/ 163250 h 163250"/>
                <a:gd name="connsiteX6" fmla="*/ 72556 w 172988"/>
                <a:gd name="connsiteY6" fmla="*/ 119859 h 163250"/>
                <a:gd name="connsiteX7" fmla="*/ 152936 w 172988"/>
                <a:gd name="connsiteY7" fmla="*/ 62597 h 163250"/>
                <a:gd name="connsiteX8" fmla="*/ 154359 w 172988"/>
                <a:gd name="connsiteY8" fmla="*/ 27030 h 163250"/>
                <a:gd name="connsiteX9" fmla="*/ 137998 w 172988"/>
                <a:gd name="connsiteY9" fmla="*/ 6046 h 163250"/>
                <a:gd name="connsiteX10" fmla="*/ 142977 w 172988"/>
                <a:gd name="connsiteY10" fmla="*/ 0 h 16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988" h="163250">
                  <a:moveTo>
                    <a:pt x="142977" y="0"/>
                  </a:moveTo>
                  <a:cubicBezTo>
                    <a:pt x="155426" y="8536"/>
                    <a:pt x="163962" y="20984"/>
                    <a:pt x="170364" y="33788"/>
                  </a:cubicBezTo>
                  <a:cubicBezTo>
                    <a:pt x="177477" y="48015"/>
                    <a:pt x="168941" y="60463"/>
                    <a:pt x="158982" y="69710"/>
                  </a:cubicBezTo>
                  <a:cubicBezTo>
                    <a:pt x="137642" y="88916"/>
                    <a:pt x="112746" y="103854"/>
                    <a:pt x="88205" y="119148"/>
                  </a:cubicBezTo>
                  <a:cubicBezTo>
                    <a:pt x="65087" y="133374"/>
                    <a:pt x="41257" y="146178"/>
                    <a:pt x="17783" y="159693"/>
                  </a:cubicBezTo>
                  <a:cubicBezTo>
                    <a:pt x="11737" y="160760"/>
                    <a:pt x="6046" y="162183"/>
                    <a:pt x="0" y="163250"/>
                  </a:cubicBezTo>
                  <a:cubicBezTo>
                    <a:pt x="24185" y="149024"/>
                    <a:pt x="48726" y="135153"/>
                    <a:pt x="72556" y="119859"/>
                  </a:cubicBezTo>
                  <a:cubicBezTo>
                    <a:pt x="100298" y="102076"/>
                    <a:pt x="129818" y="87138"/>
                    <a:pt x="152936" y="62597"/>
                  </a:cubicBezTo>
                  <a:cubicBezTo>
                    <a:pt x="163962" y="50860"/>
                    <a:pt x="166451" y="39834"/>
                    <a:pt x="154359" y="27030"/>
                  </a:cubicBezTo>
                  <a:cubicBezTo>
                    <a:pt x="148312" y="20629"/>
                    <a:pt x="143333" y="13159"/>
                    <a:pt x="137998" y="6046"/>
                  </a:cubicBezTo>
                  <a:cubicBezTo>
                    <a:pt x="137642" y="2489"/>
                    <a:pt x="139777" y="1067"/>
                    <a:pt x="142977" y="0"/>
                  </a:cubicBezTo>
                  <a:close/>
                </a:path>
              </a:pathLst>
            </a:custGeom>
            <a:solidFill>
              <a:srgbClr val="898989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26">
              <a:extLst>
                <a:ext uri="{FF2B5EF4-FFF2-40B4-BE49-F238E27FC236}">
                  <a16:creationId xmlns:a16="http://schemas.microsoft.com/office/drawing/2014/main" id="{252A4B14-54B1-4A06-94FE-F220CC74B89F}"/>
                </a:ext>
              </a:extLst>
            </p:cNvPr>
            <p:cNvSpPr/>
            <p:nvPr/>
          </p:nvSpPr>
          <p:spPr>
            <a:xfrm>
              <a:off x="8288182" y="4599986"/>
              <a:ext cx="4623" cy="7113"/>
            </a:xfrm>
            <a:custGeom>
              <a:avLst/>
              <a:gdLst>
                <a:gd name="connsiteX0" fmla="*/ 4268 w 4623"/>
                <a:gd name="connsiteY0" fmla="*/ 6402 h 7113"/>
                <a:gd name="connsiteX1" fmla="*/ 4624 w 4623"/>
                <a:gd name="connsiteY1" fmla="*/ 7113 h 7113"/>
                <a:gd name="connsiteX2" fmla="*/ 0 w 4623"/>
                <a:gd name="connsiteY2" fmla="*/ 0 h 7113"/>
                <a:gd name="connsiteX3" fmla="*/ 4268 w 4623"/>
                <a:gd name="connsiteY3" fmla="*/ 6402 h 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3" h="7113">
                  <a:moveTo>
                    <a:pt x="4268" y="6402"/>
                  </a:moveTo>
                  <a:cubicBezTo>
                    <a:pt x="4268" y="6758"/>
                    <a:pt x="4624" y="6758"/>
                    <a:pt x="4624" y="7113"/>
                  </a:cubicBezTo>
                  <a:cubicBezTo>
                    <a:pt x="3557" y="4624"/>
                    <a:pt x="2134" y="2490"/>
                    <a:pt x="0" y="0"/>
                  </a:cubicBezTo>
                  <a:cubicBezTo>
                    <a:pt x="1423" y="2134"/>
                    <a:pt x="2845" y="4268"/>
                    <a:pt x="4268" y="6402"/>
                  </a:cubicBezTo>
                  <a:close/>
                </a:path>
              </a:pathLst>
            </a:custGeom>
            <a:noFill/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27">
              <a:extLst>
                <a:ext uri="{FF2B5EF4-FFF2-40B4-BE49-F238E27FC236}">
                  <a16:creationId xmlns:a16="http://schemas.microsoft.com/office/drawing/2014/main" id="{B758C317-BD1B-49E5-B85D-99D48EC47403}"/>
                </a:ext>
              </a:extLst>
            </p:cNvPr>
            <p:cNvSpPr/>
            <p:nvPr/>
          </p:nvSpPr>
          <p:spPr>
            <a:xfrm>
              <a:off x="8142359" y="4728025"/>
              <a:ext cx="711" cy="711"/>
            </a:xfrm>
            <a:custGeom>
              <a:avLst/>
              <a:gdLst>
                <a:gd name="connsiteX0" fmla="*/ 711 w 711"/>
                <a:gd name="connsiteY0" fmla="*/ 711 h 711"/>
                <a:gd name="connsiteX1" fmla="*/ 711 w 711"/>
                <a:gd name="connsiteY1" fmla="*/ 0 h 711"/>
                <a:gd name="connsiteX2" fmla="*/ 0 w 711"/>
                <a:gd name="connsiteY2" fmla="*/ 0 h 711"/>
                <a:gd name="connsiteX3" fmla="*/ 711 w 711"/>
                <a:gd name="connsiteY3" fmla="*/ 711 h 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" h="711">
                  <a:moveTo>
                    <a:pt x="711" y="711"/>
                  </a:moveTo>
                  <a:cubicBezTo>
                    <a:pt x="711" y="356"/>
                    <a:pt x="711" y="356"/>
                    <a:pt x="711" y="0"/>
                  </a:cubicBezTo>
                  <a:cubicBezTo>
                    <a:pt x="356" y="0"/>
                    <a:pt x="0" y="0"/>
                    <a:pt x="0" y="0"/>
                  </a:cubicBezTo>
                  <a:cubicBezTo>
                    <a:pt x="356" y="356"/>
                    <a:pt x="711" y="356"/>
                    <a:pt x="711" y="711"/>
                  </a:cubicBezTo>
                  <a:close/>
                </a:path>
              </a:pathLst>
            </a:custGeom>
            <a:noFill/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28">
              <a:extLst>
                <a:ext uri="{FF2B5EF4-FFF2-40B4-BE49-F238E27FC236}">
                  <a16:creationId xmlns:a16="http://schemas.microsoft.com/office/drawing/2014/main" id="{8E32783E-0E60-4D7F-92F0-104916F5B735}"/>
                </a:ext>
              </a:extLst>
            </p:cNvPr>
            <p:cNvSpPr/>
            <p:nvPr/>
          </p:nvSpPr>
          <p:spPr>
            <a:xfrm>
              <a:off x="6658169" y="4414592"/>
              <a:ext cx="1724818" cy="513675"/>
            </a:xfrm>
            <a:custGeom>
              <a:avLst/>
              <a:gdLst>
                <a:gd name="connsiteX0" fmla="*/ 1309915 w 1724818"/>
                <a:gd name="connsiteY0" fmla="*/ 392746 h 513675"/>
                <a:gd name="connsiteX1" fmla="*/ 1183298 w 1724818"/>
                <a:gd name="connsiteY1" fmla="*/ 429735 h 513675"/>
                <a:gd name="connsiteX2" fmla="*/ 1090114 w 1724818"/>
                <a:gd name="connsiteY2" fmla="*/ 395947 h 513675"/>
                <a:gd name="connsiteX3" fmla="*/ 474102 w 1724818"/>
                <a:gd name="connsiteY3" fmla="*/ 61978 h 513675"/>
                <a:gd name="connsiteX4" fmla="*/ 176766 w 1724818"/>
                <a:gd name="connsiteY4" fmla="*/ 6494 h 513675"/>
                <a:gd name="connsiteX5" fmla="*/ 0 w 1724818"/>
                <a:gd name="connsiteY5" fmla="*/ 75849 h 513675"/>
                <a:gd name="connsiteX6" fmla="*/ 38412 w 1724818"/>
                <a:gd name="connsiteY6" fmla="*/ 151250 h 513675"/>
                <a:gd name="connsiteX7" fmla="*/ 55484 w 1724818"/>
                <a:gd name="connsiteY7" fmla="*/ 146982 h 513675"/>
                <a:gd name="connsiteX8" fmla="*/ 140488 w 1724818"/>
                <a:gd name="connsiteY8" fmla="*/ 103946 h 513675"/>
                <a:gd name="connsiteX9" fmla="*/ 295913 w 1724818"/>
                <a:gd name="connsiteY9" fmla="*/ 97188 h 513675"/>
                <a:gd name="connsiteX10" fmla="*/ 435334 w 1724818"/>
                <a:gd name="connsiteY10" fmla="*/ 154095 h 513675"/>
                <a:gd name="connsiteX11" fmla="*/ 1091536 w 1724818"/>
                <a:gd name="connsiteY11" fmla="*/ 493755 h 513675"/>
                <a:gd name="connsiteX12" fmla="*/ 1326631 w 1724818"/>
                <a:gd name="connsiteY12" fmla="*/ 483085 h 513675"/>
                <a:gd name="connsiteX13" fmla="*/ 1659533 w 1724818"/>
                <a:gd name="connsiteY13" fmla="*/ 293871 h 513675"/>
                <a:gd name="connsiteX14" fmla="*/ 1721419 w 1724818"/>
                <a:gd name="connsiteY14" fmla="*/ 223450 h 513675"/>
                <a:gd name="connsiteX15" fmla="*/ 1712172 w 1724818"/>
                <a:gd name="connsiteY15" fmla="*/ 153028 h 513675"/>
                <a:gd name="connsiteX16" fmla="*/ 1691543 w 1724818"/>
                <a:gd name="connsiteY16" fmla="*/ 122441 h 513675"/>
                <a:gd name="connsiteX17" fmla="*/ 1662735 w 1724818"/>
                <a:gd name="connsiteY17" fmla="*/ 113905 h 513675"/>
                <a:gd name="connsiteX18" fmla="*/ 1609740 w 1724818"/>
                <a:gd name="connsiteY18" fmla="*/ 153739 h 513675"/>
                <a:gd name="connsiteX19" fmla="*/ 1616142 w 1724818"/>
                <a:gd name="connsiteY19" fmla="*/ 183259 h 513675"/>
                <a:gd name="connsiteX20" fmla="*/ 1621833 w 1724818"/>
                <a:gd name="connsiteY20" fmla="*/ 219182 h 51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24818" h="513675">
                  <a:moveTo>
                    <a:pt x="1309915" y="392746"/>
                  </a:moveTo>
                  <a:cubicBezTo>
                    <a:pt x="1271147" y="411952"/>
                    <a:pt x="1220643" y="432581"/>
                    <a:pt x="1183298" y="429735"/>
                  </a:cubicBezTo>
                  <a:cubicBezTo>
                    <a:pt x="1160891" y="428313"/>
                    <a:pt x="1103629" y="403416"/>
                    <a:pt x="1090114" y="395947"/>
                  </a:cubicBezTo>
                  <a:cubicBezTo>
                    <a:pt x="1026094" y="368916"/>
                    <a:pt x="502199" y="74070"/>
                    <a:pt x="474102" y="61978"/>
                  </a:cubicBezTo>
                  <a:cubicBezTo>
                    <a:pt x="326145" y="-619"/>
                    <a:pt x="278842" y="-8444"/>
                    <a:pt x="176766" y="6494"/>
                  </a:cubicBezTo>
                  <a:cubicBezTo>
                    <a:pt x="119859" y="13607"/>
                    <a:pt x="10314" y="68024"/>
                    <a:pt x="0" y="75849"/>
                  </a:cubicBezTo>
                  <a:cubicBezTo>
                    <a:pt x="1423" y="77982"/>
                    <a:pt x="35922" y="146270"/>
                    <a:pt x="38412" y="151250"/>
                  </a:cubicBezTo>
                  <a:cubicBezTo>
                    <a:pt x="41257" y="156940"/>
                    <a:pt x="49437" y="149827"/>
                    <a:pt x="55484" y="146982"/>
                  </a:cubicBezTo>
                  <a:cubicBezTo>
                    <a:pt x="75401" y="136312"/>
                    <a:pt x="119504" y="112838"/>
                    <a:pt x="140488" y="103946"/>
                  </a:cubicBezTo>
                  <a:cubicBezTo>
                    <a:pt x="167163" y="92565"/>
                    <a:pt x="205219" y="76204"/>
                    <a:pt x="295913" y="97188"/>
                  </a:cubicBezTo>
                  <a:cubicBezTo>
                    <a:pt x="344995" y="108570"/>
                    <a:pt x="390165" y="131688"/>
                    <a:pt x="435334" y="154095"/>
                  </a:cubicBezTo>
                  <a:cubicBezTo>
                    <a:pt x="497220" y="185038"/>
                    <a:pt x="1007244" y="456054"/>
                    <a:pt x="1091536" y="493755"/>
                  </a:cubicBezTo>
                  <a:cubicBezTo>
                    <a:pt x="1123902" y="508693"/>
                    <a:pt x="1204282" y="534657"/>
                    <a:pt x="1326631" y="483085"/>
                  </a:cubicBezTo>
                  <a:cubicBezTo>
                    <a:pt x="1345837" y="472415"/>
                    <a:pt x="1551056" y="357891"/>
                    <a:pt x="1659533" y="293871"/>
                  </a:cubicBezTo>
                  <a:cubicBezTo>
                    <a:pt x="1687276" y="277511"/>
                    <a:pt x="1710749" y="255815"/>
                    <a:pt x="1721419" y="223450"/>
                  </a:cubicBezTo>
                  <a:cubicBezTo>
                    <a:pt x="1723909" y="213847"/>
                    <a:pt x="1731022" y="181837"/>
                    <a:pt x="1712172" y="153028"/>
                  </a:cubicBezTo>
                  <a:cubicBezTo>
                    <a:pt x="1705414" y="142714"/>
                    <a:pt x="1698301" y="132755"/>
                    <a:pt x="1691543" y="122441"/>
                  </a:cubicBezTo>
                  <a:cubicBezTo>
                    <a:pt x="1684074" y="110704"/>
                    <a:pt x="1674827" y="108925"/>
                    <a:pt x="1662735" y="113905"/>
                  </a:cubicBezTo>
                  <a:cubicBezTo>
                    <a:pt x="1651353" y="118528"/>
                    <a:pt x="1614720" y="146626"/>
                    <a:pt x="1609740" y="153739"/>
                  </a:cubicBezTo>
                  <a:cubicBezTo>
                    <a:pt x="1600849" y="164765"/>
                    <a:pt x="1612586" y="176857"/>
                    <a:pt x="1616142" y="183259"/>
                  </a:cubicBezTo>
                  <a:cubicBezTo>
                    <a:pt x="1621122" y="192507"/>
                    <a:pt x="1639616" y="209934"/>
                    <a:pt x="1621833" y="219182"/>
                  </a:cubicBezTo>
                </a:path>
              </a:pathLst>
            </a:custGeom>
            <a:solidFill>
              <a:srgbClr val="AFAFAF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29">
              <a:extLst>
                <a:ext uri="{FF2B5EF4-FFF2-40B4-BE49-F238E27FC236}">
                  <a16:creationId xmlns:a16="http://schemas.microsoft.com/office/drawing/2014/main" id="{DBEE5F2C-A70D-43CB-858C-51CD0D6EB002}"/>
                </a:ext>
              </a:extLst>
            </p:cNvPr>
            <p:cNvSpPr/>
            <p:nvPr/>
          </p:nvSpPr>
          <p:spPr>
            <a:xfrm>
              <a:off x="6664958" y="4436917"/>
              <a:ext cx="1674024" cy="459208"/>
            </a:xfrm>
            <a:custGeom>
              <a:avLst/>
              <a:gdLst>
                <a:gd name="connsiteX0" fmla="*/ 1638873 w 1674024"/>
                <a:gd name="connsiteY0" fmla="*/ 101538 h 459208"/>
                <a:gd name="connsiteX1" fmla="*/ 1668749 w 1674024"/>
                <a:gd name="connsiteY1" fmla="*/ 152754 h 459208"/>
                <a:gd name="connsiteX2" fmla="*/ 1662347 w 1674024"/>
                <a:gd name="connsiteY2" fmla="*/ 208238 h 459208"/>
                <a:gd name="connsiteX3" fmla="*/ 1589080 w 1674024"/>
                <a:gd name="connsiteY3" fmla="*/ 267278 h 459208"/>
                <a:gd name="connsiteX4" fmla="*/ 1276451 w 1674024"/>
                <a:gd name="connsiteY4" fmla="*/ 443332 h 459208"/>
                <a:gd name="connsiteX5" fmla="*/ 978048 w 1674024"/>
                <a:gd name="connsiteY5" fmla="*/ 389271 h 459208"/>
                <a:gd name="connsiteX6" fmla="*/ 514260 w 1674024"/>
                <a:gd name="connsiteY6" fmla="*/ 123945 h 459208"/>
                <a:gd name="connsiteX7" fmla="*/ 325758 w 1674024"/>
                <a:gd name="connsiteY7" fmla="*/ 47833 h 459208"/>
                <a:gd name="connsiteX8" fmla="*/ 231862 w 1674024"/>
                <a:gd name="connsiteY8" fmla="*/ 33250 h 459208"/>
                <a:gd name="connsiteX9" fmla="*/ 127652 w 1674024"/>
                <a:gd name="connsiteY9" fmla="*/ 46410 h 459208"/>
                <a:gd name="connsiteX10" fmla="*/ 27710 w 1674024"/>
                <a:gd name="connsiteY10" fmla="*/ 89446 h 459208"/>
                <a:gd name="connsiteX11" fmla="*/ 12417 w 1674024"/>
                <a:gd name="connsiteY11" fmla="*/ 91580 h 459208"/>
                <a:gd name="connsiteX12" fmla="*/ 1747 w 1674024"/>
                <a:gd name="connsiteY12" fmla="*/ 70595 h 459208"/>
                <a:gd name="connsiteX13" fmla="*/ 6015 w 1674024"/>
                <a:gd name="connsiteY13" fmla="*/ 59925 h 459208"/>
                <a:gd name="connsiteX14" fmla="*/ 165353 w 1674024"/>
                <a:gd name="connsiteY14" fmla="*/ 4086 h 459208"/>
                <a:gd name="connsiteX15" fmla="*/ 314376 w 1674024"/>
                <a:gd name="connsiteY15" fmla="*/ 12266 h 459208"/>
                <a:gd name="connsiteX16" fmla="*/ 546981 w 1674024"/>
                <a:gd name="connsiteY16" fmla="*/ 112920 h 459208"/>
                <a:gd name="connsiteX17" fmla="*/ 1063051 w 1674024"/>
                <a:gd name="connsiteY17" fmla="*/ 396740 h 459208"/>
                <a:gd name="connsiteX18" fmla="*/ 1191091 w 1674024"/>
                <a:gd name="connsiteY18" fmla="*/ 430528 h 459208"/>
                <a:gd name="connsiteX19" fmla="*/ 1309527 w 1674024"/>
                <a:gd name="connsiteY19" fmla="*/ 396740 h 459208"/>
                <a:gd name="connsiteX20" fmla="*/ 1569163 w 1674024"/>
                <a:gd name="connsiteY20" fmla="*/ 246650 h 459208"/>
                <a:gd name="connsiteX21" fmla="*/ 1638162 w 1674024"/>
                <a:gd name="connsiteY21" fmla="*/ 194723 h 459208"/>
                <a:gd name="connsiteX22" fmla="*/ 1629982 w 1674024"/>
                <a:gd name="connsiteY22" fmla="*/ 145285 h 459208"/>
                <a:gd name="connsiteX23" fmla="*/ 1613977 w 1674024"/>
                <a:gd name="connsiteY23" fmla="*/ 122167 h 459208"/>
                <a:gd name="connsiteX24" fmla="*/ 1638873 w 1674024"/>
                <a:gd name="connsiteY24" fmla="*/ 101538 h 45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74024" h="459208">
                  <a:moveTo>
                    <a:pt x="1638873" y="101538"/>
                  </a:moveTo>
                  <a:cubicBezTo>
                    <a:pt x="1650610" y="116476"/>
                    <a:pt x="1660569" y="134971"/>
                    <a:pt x="1668749" y="152754"/>
                  </a:cubicBezTo>
                  <a:cubicBezTo>
                    <a:pt x="1677641" y="171960"/>
                    <a:pt x="1675151" y="190455"/>
                    <a:pt x="1662347" y="208238"/>
                  </a:cubicBezTo>
                  <a:cubicBezTo>
                    <a:pt x="1644920" y="233134"/>
                    <a:pt x="1613621" y="250562"/>
                    <a:pt x="1589080" y="267278"/>
                  </a:cubicBezTo>
                  <a:cubicBezTo>
                    <a:pt x="1545333" y="296798"/>
                    <a:pt x="1315929" y="432307"/>
                    <a:pt x="1276451" y="443332"/>
                  </a:cubicBezTo>
                  <a:cubicBezTo>
                    <a:pt x="1140586" y="484945"/>
                    <a:pt x="1075500" y="436930"/>
                    <a:pt x="978048" y="389271"/>
                  </a:cubicBezTo>
                  <a:cubicBezTo>
                    <a:pt x="934656" y="366509"/>
                    <a:pt x="556940" y="147775"/>
                    <a:pt x="514260" y="123945"/>
                  </a:cubicBezTo>
                  <a:cubicBezTo>
                    <a:pt x="453797" y="93002"/>
                    <a:pt x="390844" y="67750"/>
                    <a:pt x="325758" y="47833"/>
                  </a:cubicBezTo>
                  <a:cubicBezTo>
                    <a:pt x="295526" y="38585"/>
                    <a:pt x="263161" y="32184"/>
                    <a:pt x="231862" y="33250"/>
                  </a:cubicBezTo>
                  <a:cubicBezTo>
                    <a:pt x="197363" y="34317"/>
                    <a:pt x="162152" y="33606"/>
                    <a:pt x="127652" y="46410"/>
                  </a:cubicBezTo>
                  <a:cubicBezTo>
                    <a:pt x="93508" y="58858"/>
                    <a:pt x="59009" y="70240"/>
                    <a:pt x="27710" y="89446"/>
                  </a:cubicBezTo>
                  <a:cubicBezTo>
                    <a:pt x="22731" y="92291"/>
                    <a:pt x="17752" y="93002"/>
                    <a:pt x="12417" y="91580"/>
                  </a:cubicBezTo>
                  <a:cubicBezTo>
                    <a:pt x="8860" y="84466"/>
                    <a:pt x="5303" y="77709"/>
                    <a:pt x="1747" y="70595"/>
                  </a:cubicBezTo>
                  <a:cubicBezTo>
                    <a:pt x="-2166" y="64905"/>
                    <a:pt x="1035" y="62059"/>
                    <a:pt x="6015" y="59925"/>
                  </a:cubicBezTo>
                  <a:cubicBezTo>
                    <a:pt x="56875" y="34673"/>
                    <a:pt x="108802" y="11199"/>
                    <a:pt x="165353" y="4086"/>
                  </a:cubicBezTo>
                  <a:cubicBezTo>
                    <a:pt x="214790" y="-2316"/>
                    <a:pt x="264583" y="-2316"/>
                    <a:pt x="314376" y="12266"/>
                  </a:cubicBezTo>
                  <a:cubicBezTo>
                    <a:pt x="396535" y="36096"/>
                    <a:pt x="471936" y="73796"/>
                    <a:pt x="546981" y="112920"/>
                  </a:cubicBezTo>
                  <a:cubicBezTo>
                    <a:pt x="611001" y="145996"/>
                    <a:pt x="1005434" y="370777"/>
                    <a:pt x="1063051" y="396740"/>
                  </a:cubicBezTo>
                  <a:cubicBezTo>
                    <a:pt x="1101108" y="413812"/>
                    <a:pt x="1148767" y="430884"/>
                    <a:pt x="1191091" y="430528"/>
                  </a:cubicBezTo>
                  <a:cubicBezTo>
                    <a:pt x="1233059" y="430173"/>
                    <a:pt x="1271471" y="413457"/>
                    <a:pt x="1309527" y="396740"/>
                  </a:cubicBezTo>
                  <a:cubicBezTo>
                    <a:pt x="1362877" y="372911"/>
                    <a:pt x="1534308" y="269412"/>
                    <a:pt x="1569163" y="246650"/>
                  </a:cubicBezTo>
                  <a:cubicBezTo>
                    <a:pt x="1591926" y="231712"/>
                    <a:pt x="1622513" y="219619"/>
                    <a:pt x="1638162" y="194723"/>
                  </a:cubicBezTo>
                  <a:cubicBezTo>
                    <a:pt x="1649543" y="176583"/>
                    <a:pt x="1641007" y="160579"/>
                    <a:pt x="1629982" y="145285"/>
                  </a:cubicBezTo>
                  <a:cubicBezTo>
                    <a:pt x="1624647" y="137460"/>
                    <a:pt x="1618600" y="130347"/>
                    <a:pt x="1613977" y="122167"/>
                  </a:cubicBezTo>
                  <a:cubicBezTo>
                    <a:pt x="1614332" y="118255"/>
                    <a:pt x="1631760" y="103672"/>
                    <a:pt x="1638873" y="101538"/>
                  </a:cubicBezTo>
                  <a:close/>
                </a:path>
              </a:pathLst>
            </a:custGeom>
            <a:solidFill>
              <a:srgbClr val="EFEFEF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2" name="그룹 441">
            <a:extLst>
              <a:ext uri="{FF2B5EF4-FFF2-40B4-BE49-F238E27FC236}">
                <a16:creationId xmlns:a16="http://schemas.microsoft.com/office/drawing/2014/main" id="{92D69670-999E-4D6A-8B46-75C8CFA51CA8}"/>
              </a:ext>
            </a:extLst>
          </p:cNvPr>
          <p:cNvGrpSpPr/>
          <p:nvPr/>
        </p:nvGrpSpPr>
        <p:grpSpPr>
          <a:xfrm>
            <a:off x="8414769" y="1117968"/>
            <a:ext cx="1775805" cy="1247845"/>
            <a:chOff x="2738516" y="2030821"/>
            <a:chExt cx="1775805" cy="1247845"/>
          </a:xfrm>
        </p:grpSpPr>
        <p:grpSp>
          <p:nvGrpSpPr>
            <p:cNvPr id="432" name="Graphic 16">
              <a:extLst>
                <a:ext uri="{FF2B5EF4-FFF2-40B4-BE49-F238E27FC236}">
                  <a16:creationId xmlns:a16="http://schemas.microsoft.com/office/drawing/2014/main" id="{5C7115DC-55C9-4672-9AB4-6B55478976F8}"/>
                </a:ext>
              </a:extLst>
            </p:cNvPr>
            <p:cNvGrpSpPr/>
            <p:nvPr/>
          </p:nvGrpSpPr>
          <p:grpSpPr>
            <a:xfrm>
              <a:off x="2738516" y="2030821"/>
              <a:ext cx="861806" cy="736111"/>
              <a:chOff x="6610633" y="3871166"/>
              <a:chExt cx="1240353" cy="1059447"/>
            </a:xfrm>
            <a:solidFill>
              <a:srgbClr val="000000"/>
            </a:solidFill>
          </p:grpSpPr>
          <p:sp>
            <p:nvSpPr>
              <p:cNvPr id="433" name="Graphic 16">
                <a:extLst>
                  <a:ext uri="{FF2B5EF4-FFF2-40B4-BE49-F238E27FC236}">
                    <a16:creationId xmlns:a16="http://schemas.microsoft.com/office/drawing/2014/main" id="{D0986F9B-245E-41EC-A29F-773204A960B0}"/>
                  </a:ext>
                </a:extLst>
              </p:cNvPr>
              <p:cNvSpPr/>
              <p:nvPr/>
            </p:nvSpPr>
            <p:spPr>
              <a:xfrm>
                <a:off x="6610633" y="4026149"/>
                <a:ext cx="850951" cy="904464"/>
              </a:xfrm>
              <a:custGeom>
                <a:avLst/>
                <a:gdLst>
                  <a:gd name="connsiteX0" fmla="*/ 828896 w 850951"/>
                  <a:gd name="connsiteY0" fmla="*/ 502657 h 904464"/>
                  <a:gd name="connsiteX1" fmla="*/ 734512 w 850951"/>
                  <a:gd name="connsiteY1" fmla="*/ 502657 h 904464"/>
                  <a:gd name="connsiteX2" fmla="*/ 723128 w 850951"/>
                  <a:gd name="connsiteY2" fmla="*/ 502657 h 904464"/>
                  <a:gd name="connsiteX3" fmla="*/ 723128 w 850951"/>
                  <a:gd name="connsiteY3" fmla="*/ 491111 h 904464"/>
                  <a:gd name="connsiteX4" fmla="*/ 723128 w 850951"/>
                  <a:gd name="connsiteY4" fmla="*/ 418123 h 904464"/>
                  <a:gd name="connsiteX5" fmla="*/ 700844 w 850951"/>
                  <a:gd name="connsiteY5" fmla="*/ 395355 h 904464"/>
                  <a:gd name="connsiteX6" fmla="*/ 540254 w 850951"/>
                  <a:gd name="connsiteY6" fmla="*/ 395355 h 904464"/>
                  <a:gd name="connsiteX7" fmla="*/ 517809 w 850951"/>
                  <a:gd name="connsiteY7" fmla="*/ 417962 h 904464"/>
                  <a:gd name="connsiteX8" fmla="*/ 517728 w 850951"/>
                  <a:gd name="connsiteY8" fmla="*/ 491919 h 904464"/>
                  <a:gd name="connsiteX9" fmla="*/ 517243 w 850951"/>
                  <a:gd name="connsiteY9" fmla="*/ 502334 h 904464"/>
                  <a:gd name="connsiteX10" fmla="*/ 509412 w 850951"/>
                  <a:gd name="connsiteY10" fmla="*/ 502657 h 904464"/>
                  <a:gd name="connsiteX11" fmla="*/ 241843 w 850951"/>
                  <a:gd name="connsiteY11" fmla="*/ 502495 h 904464"/>
                  <a:gd name="connsiteX12" fmla="*/ 211808 w 850951"/>
                  <a:gd name="connsiteY12" fmla="*/ 499993 h 904464"/>
                  <a:gd name="connsiteX13" fmla="*/ 40318 w 850951"/>
                  <a:gd name="connsiteY13" fmla="*/ 261328 h 904464"/>
                  <a:gd name="connsiteX14" fmla="*/ 211808 w 850951"/>
                  <a:gd name="connsiteY14" fmla="*/ 91937 h 904464"/>
                  <a:gd name="connsiteX15" fmla="*/ 309906 w 850951"/>
                  <a:gd name="connsiteY15" fmla="*/ 88869 h 904464"/>
                  <a:gd name="connsiteX16" fmla="*/ 336227 w 850951"/>
                  <a:gd name="connsiteY16" fmla="*/ 71591 h 904464"/>
                  <a:gd name="connsiteX17" fmla="*/ 356896 w 850951"/>
                  <a:gd name="connsiteY17" fmla="*/ 30898 h 904464"/>
                  <a:gd name="connsiteX18" fmla="*/ 351890 w 850951"/>
                  <a:gd name="connsiteY18" fmla="*/ 2801 h 904464"/>
                  <a:gd name="connsiteX19" fmla="*/ 324761 w 850951"/>
                  <a:gd name="connsiteY19" fmla="*/ 11521 h 904464"/>
                  <a:gd name="connsiteX20" fmla="*/ 308856 w 850951"/>
                  <a:gd name="connsiteY20" fmla="*/ 41556 h 904464"/>
                  <a:gd name="connsiteX21" fmla="*/ 292789 w 850951"/>
                  <a:gd name="connsiteY21" fmla="*/ 51406 h 904464"/>
                  <a:gd name="connsiteX22" fmla="*/ 204541 w 850951"/>
                  <a:gd name="connsiteY22" fmla="*/ 55201 h 904464"/>
                  <a:gd name="connsiteX23" fmla="*/ 4954 w 850951"/>
                  <a:gd name="connsiteY23" fmla="*/ 343520 h 904464"/>
                  <a:gd name="connsiteX24" fmla="*/ 245314 w 850951"/>
                  <a:gd name="connsiteY24" fmla="*/ 539635 h 904464"/>
                  <a:gd name="connsiteX25" fmla="*/ 506102 w 850951"/>
                  <a:gd name="connsiteY25" fmla="*/ 539635 h 904464"/>
                  <a:gd name="connsiteX26" fmla="*/ 517405 w 850951"/>
                  <a:gd name="connsiteY26" fmla="*/ 539635 h 904464"/>
                  <a:gd name="connsiteX27" fmla="*/ 517405 w 850951"/>
                  <a:gd name="connsiteY27" fmla="*/ 657434 h 904464"/>
                  <a:gd name="connsiteX28" fmla="*/ 506586 w 850951"/>
                  <a:gd name="connsiteY28" fmla="*/ 657434 h 904464"/>
                  <a:gd name="connsiteX29" fmla="*/ 446274 w 850951"/>
                  <a:gd name="connsiteY29" fmla="*/ 657434 h 904464"/>
                  <a:gd name="connsiteX30" fmla="*/ 426251 w 850951"/>
                  <a:gd name="connsiteY30" fmla="*/ 668333 h 904464"/>
                  <a:gd name="connsiteX31" fmla="*/ 430934 w 850951"/>
                  <a:gd name="connsiteY31" fmla="*/ 690617 h 904464"/>
                  <a:gd name="connsiteX32" fmla="*/ 532180 w 850951"/>
                  <a:gd name="connsiteY32" fmla="*/ 810192 h 904464"/>
                  <a:gd name="connsiteX33" fmla="*/ 560923 w 850951"/>
                  <a:gd name="connsiteY33" fmla="*/ 814713 h 904464"/>
                  <a:gd name="connsiteX34" fmla="*/ 560843 w 850951"/>
                  <a:gd name="connsiteY34" fmla="*/ 786212 h 904464"/>
                  <a:gd name="connsiteX35" fmla="*/ 518132 w 850951"/>
                  <a:gd name="connsiteY35" fmla="*/ 735670 h 904464"/>
                  <a:gd name="connsiteX36" fmla="*/ 483656 w 850951"/>
                  <a:gd name="connsiteY36" fmla="*/ 694735 h 904464"/>
                  <a:gd name="connsiteX37" fmla="*/ 529354 w 850951"/>
                  <a:gd name="connsiteY37" fmla="*/ 694735 h 904464"/>
                  <a:gd name="connsiteX38" fmla="*/ 555352 w 850951"/>
                  <a:gd name="connsiteY38" fmla="*/ 668656 h 904464"/>
                  <a:gd name="connsiteX39" fmla="*/ 555352 w 850951"/>
                  <a:gd name="connsiteY39" fmla="*/ 443879 h 904464"/>
                  <a:gd name="connsiteX40" fmla="*/ 555837 w 850951"/>
                  <a:gd name="connsiteY40" fmla="*/ 432818 h 904464"/>
                  <a:gd name="connsiteX41" fmla="*/ 685262 w 850951"/>
                  <a:gd name="connsiteY41" fmla="*/ 432818 h 904464"/>
                  <a:gd name="connsiteX42" fmla="*/ 685262 w 850951"/>
                  <a:gd name="connsiteY42" fmla="*/ 444767 h 904464"/>
                  <a:gd name="connsiteX43" fmla="*/ 685262 w 850951"/>
                  <a:gd name="connsiteY43" fmla="*/ 597525 h 904464"/>
                  <a:gd name="connsiteX44" fmla="*/ 685262 w 850951"/>
                  <a:gd name="connsiteY44" fmla="*/ 670513 h 904464"/>
                  <a:gd name="connsiteX45" fmla="*/ 709160 w 850951"/>
                  <a:gd name="connsiteY45" fmla="*/ 694735 h 904464"/>
                  <a:gd name="connsiteX46" fmla="*/ 748077 w 850951"/>
                  <a:gd name="connsiteY46" fmla="*/ 694816 h 904464"/>
                  <a:gd name="connsiteX47" fmla="*/ 756231 w 850951"/>
                  <a:gd name="connsiteY47" fmla="*/ 695785 h 904464"/>
                  <a:gd name="connsiteX48" fmla="*/ 620267 w 850951"/>
                  <a:gd name="connsiteY48" fmla="*/ 856536 h 904464"/>
                  <a:gd name="connsiteX49" fmla="*/ 606460 w 850951"/>
                  <a:gd name="connsiteY49" fmla="*/ 840389 h 904464"/>
                  <a:gd name="connsiteX50" fmla="*/ 578202 w 850951"/>
                  <a:gd name="connsiteY50" fmla="*/ 836755 h 904464"/>
                  <a:gd name="connsiteX51" fmla="*/ 577798 w 850951"/>
                  <a:gd name="connsiteY51" fmla="*/ 864449 h 904464"/>
                  <a:gd name="connsiteX52" fmla="*/ 603554 w 850951"/>
                  <a:gd name="connsiteY52" fmla="*/ 894968 h 904464"/>
                  <a:gd name="connsiteX53" fmla="*/ 636899 w 850951"/>
                  <a:gd name="connsiteY53" fmla="*/ 894887 h 904464"/>
                  <a:gd name="connsiteX54" fmla="*/ 677753 w 850951"/>
                  <a:gd name="connsiteY54" fmla="*/ 846605 h 904464"/>
                  <a:gd name="connsiteX55" fmla="*/ 808469 w 850951"/>
                  <a:gd name="connsiteY55" fmla="*/ 692151 h 904464"/>
                  <a:gd name="connsiteX56" fmla="*/ 814283 w 850951"/>
                  <a:gd name="connsiteY56" fmla="*/ 668333 h 904464"/>
                  <a:gd name="connsiteX57" fmla="*/ 792321 w 850951"/>
                  <a:gd name="connsiteY57" fmla="*/ 657514 h 904464"/>
                  <a:gd name="connsiteX58" fmla="*/ 752436 w 850951"/>
                  <a:gd name="connsiteY58" fmla="*/ 657514 h 904464"/>
                  <a:gd name="connsiteX59" fmla="*/ 723532 w 850951"/>
                  <a:gd name="connsiteY59" fmla="*/ 657514 h 904464"/>
                  <a:gd name="connsiteX60" fmla="*/ 723532 w 850951"/>
                  <a:gd name="connsiteY60" fmla="*/ 539716 h 904464"/>
                  <a:gd name="connsiteX61" fmla="*/ 734674 w 850951"/>
                  <a:gd name="connsiteY61" fmla="*/ 539716 h 904464"/>
                  <a:gd name="connsiteX62" fmla="*/ 829058 w 850951"/>
                  <a:gd name="connsiteY62" fmla="*/ 539716 h 904464"/>
                  <a:gd name="connsiteX63" fmla="*/ 850938 w 850951"/>
                  <a:gd name="connsiteY63" fmla="*/ 521550 h 904464"/>
                  <a:gd name="connsiteX64" fmla="*/ 828896 w 850951"/>
                  <a:gd name="connsiteY64" fmla="*/ 502657 h 904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850951" h="904464">
                    <a:moveTo>
                      <a:pt x="828896" y="502657"/>
                    </a:moveTo>
                    <a:cubicBezTo>
                      <a:pt x="797408" y="502576"/>
                      <a:pt x="766001" y="502657"/>
                      <a:pt x="734512" y="502657"/>
                    </a:cubicBezTo>
                    <a:cubicBezTo>
                      <a:pt x="731041" y="502657"/>
                      <a:pt x="727569" y="502657"/>
                      <a:pt x="723128" y="502657"/>
                    </a:cubicBezTo>
                    <a:cubicBezTo>
                      <a:pt x="723128" y="498055"/>
                      <a:pt x="723128" y="494583"/>
                      <a:pt x="723128" y="491111"/>
                    </a:cubicBezTo>
                    <a:cubicBezTo>
                      <a:pt x="723128" y="466809"/>
                      <a:pt x="723209" y="442426"/>
                      <a:pt x="723128" y="418123"/>
                    </a:cubicBezTo>
                    <a:cubicBezTo>
                      <a:pt x="723047" y="402137"/>
                      <a:pt x="716508" y="395355"/>
                      <a:pt x="700844" y="395355"/>
                    </a:cubicBezTo>
                    <a:cubicBezTo>
                      <a:pt x="647314" y="395274"/>
                      <a:pt x="593784" y="395274"/>
                      <a:pt x="540254" y="395355"/>
                    </a:cubicBezTo>
                    <a:cubicBezTo>
                      <a:pt x="524510" y="395355"/>
                      <a:pt x="517889" y="402056"/>
                      <a:pt x="517809" y="417962"/>
                    </a:cubicBezTo>
                    <a:cubicBezTo>
                      <a:pt x="517728" y="442587"/>
                      <a:pt x="517809" y="467293"/>
                      <a:pt x="517728" y="491919"/>
                    </a:cubicBezTo>
                    <a:cubicBezTo>
                      <a:pt x="517728" y="495310"/>
                      <a:pt x="517405" y="498701"/>
                      <a:pt x="517243" y="502334"/>
                    </a:cubicBezTo>
                    <a:cubicBezTo>
                      <a:pt x="513933" y="502495"/>
                      <a:pt x="511673" y="502657"/>
                      <a:pt x="509412" y="502657"/>
                    </a:cubicBezTo>
                    <a:cubicBezTo>
                      <a:pt x="420195" y="502657"/>
                      <a:pt x="330979" y="502738"/>
                      <a:pt x="241843" y="502495"/>
                    </a:cubicBezTo>
                    <a:cubicBezTo>
                      <a:pt x="231831" y="502495"/>
                      <a:pt x="221658" y="501769"/>
                      <a:pt x="211808" y="499993"/>
                    </a:cubicBezTo>
                    <a:cubicBezTo>
                      <a:pt x="96835" y="479888"/>
                      <a:pt x="22959" y="376865"/>
                      <a:pt x="40318" y="261328"/>
                    </a:cubicBezTo>
                    <a:cubicBezTo>
                      <a:pt x="53155" y="176148"/>
                      <a:pt x="126547" y="102353"/>
                      <a:pt x="211808" y="91937"/>
                    </a:cubicBezTo>
                    <a:cubicBezTo>
                      <a:pt x="244184" y="87981"/>
                      <a:pt x="277125" y="89030"/>
                      <a:pt x="309906" y="88869"/>
                    </a:cubicBezTo>
                    <a:cubicBezTo>
                      <a:pt x="323308" y="88788"/>
                      <a:pt x="330817" y="83056"/>
                      <a:pt x="336227" y="71591"/>
                    </a:cubicBezTo>
                    <a:cubicBezTo>
                      <a:pt x="342686" y="57784"/>
                      <a:pt x="349710" y="44301"/>
                      <a:pt x="356896" y="30898"/>
                    </a:cubicBezTo>
                    <a:cubicBezTo>
                      <a:pt x="363032" y="19433"/>
                      <a:pt x="361336" y="8534"/>
                      <a:pt x="351890" y="2801"/>
                    </a:cubicBezTo>
                    <a:cubicBezTo>
                      <a:pt x="342443" y="-3012"/>
                      <a:pt x="331301" y="379"/>
                      <a:pt x="324761" y="11521"/>
                    </a:cubicBezTo>
                    <a:cubicBezTo>
                      <a:pt x="319029" y="21290"/>
                      <a:pt x="313216" y="31141"/>
                      <a:pt x="308856" y="41556"/>
                    </a:cubicBezTo>
                    <a:cubicBezTo>
                      <a:pt x="305546" y="49549"/>
                      <a:pt x="300944" y="51245"/>
                      <a:pt x="292789" y="51406"/>
                    </a:cubicBezTo>
                    <a:cubicBezTo>
                      <a:pt x="263319" y="51971"/>
                      <a:pt x="233446" y="50760"/>
                      <a:pt x="204541" y="55201"/>
                    </a:cubicBezTo>
                    <a:cubicBezTo>
                      <a:pt x="68657" y="76112"/>
                      <a:pt x="-22739" y="209090"/>
                      <a:pt x="4954" y="343520"/>
                    </a:cubicBezTo>
                    <a:cubicBezTo>
                      <a:pt x="28611" y="458816"/>
                      <a:pt x="127032" y="539232"/>
                      <a:pt x="245314" y="539635"/>
                    </a:cubicBezTo>
                    <a:cubicBezTo>
                      <a:pt x="332270" y="539958"/>
                      <a:pt x="419145" y="539716"/>
                      <a:pt x="506102" y="539635"/>
                    </a:cubicBezTo>
                    <a:cubicBezTo>
                      <a:pt x="509816" y="539635"/>
                      <a:pt x="513529" y="539635"/>
                      <a:pt x="517405" y="539635"/>
                    </a:cubicBezTo>
                    <a:cubicBezTo>
                      <a:pt x="517405" y="579601"/>
                      <a:pt x="517405" y="617871"/>
                      <a:pt x="517405" y="657434"/>
                    </a:cubicBezTo>
                    <a:cubicBezTo>
                      <a:pt x="513529" y="657434"/>
                      <a:pt x="510058" y="657434"/>
                      <a:pt x="506586" y="657434"/>
                    </a:cubicBezTo>
                    <a:cubicBezTo>
                      <a:pt x="486482" y="657434"/>
                      <a:pt x="466378" y="657514"/>
                      <a:pt x="446274" y="657434"/>
                    </a:cubicBezTo>
                    <a:cubicBezTo>
                      <a:pt x="437554" y="657434"/>
                      <a:pt x="430207" y="659775"/>
                      <a:pt x="426251" y="668333"/>
                    </a:cubicBezTo>
                    <a:cubicBezTo>
                      <a:pt x="422375" y="676811"/>
                      <a:pt x="425282" y="683997"/>
                      <a:pt x="430934" y="690617"/>
                    </a:cubicBezTo>
                    <a:cubicBezTo>
                      <a:pt x="464682" y="730422"/>
                      <a:pt x="498350" y="770388"/>
                      <a:pt x="532180" y="810192"/>
                    </a:cubicBezTo>
                    <a:cubicBezTo>
                      <a:pt x="541142" y="820769"/>
                      <a:pt x="552365" y="822303"/>
                      <a:pt x="560923" y="814713"/>
                    </a:cubicBezTo>
                    <a:cubicBezTo>
                      <a:pt x="569401" y="807285"/>
                      <a:pt x="569401" y="796466"/>
                      <a:pt x="560843" y="786212"/>
                    </a:cubicBezTo>
                    <a:cubicBezTo>
                      <a:pt x="546713" y="769338"/>
                      <a:pt x="532342" y="752544"/>
                      <a:pt x="518132" y="735670"/>
                    </a:cubicBezTo>
                    <a:cubicBezTo>
                      <a:pt x="507151" y="722671"/>
                      <a:pt x="496171" y="709591"/>
                      <a:pt x="483656" y="694735"/>
                    </a:cubicBezTo>
                    <a:cubicBezTo>
                      <a:pt x="500531" y="694735"/>
                      <a:pt x="514902" y="694735"/>
                      <a:pt x="529354" y="694735"/>
                    </a:cubicBezTo>
                    <a:cubicBezTo>
                      <a:pt x="549539" y="694735"/>
                      <a:pt x="555352" y="688922"/>
                      <a:pt x="555352" y="668656"/>
                    </a:cubicBezTo>
                    <a:cubicBezTo>
                      <a:pt x="555352" y="593731"/>
                      <a:pt x="555352" y="518805"/>
                      <a:pt x="555352" y="443879"/>
                    </a:cubicBezTo>
                    <a:cubicBezTo>
                      <a:pt x="555352" y="440165"/>
                      <a:pt x="555675" y="436451"/>
                      <a:pt x="555837" y="432818"/>
                    </a:cubicBezTo>
                    <a:cubicBezTo>
                      <a:pt x="599436" y="432818"/>
                      <a:pt x="641824" y="432818"/>
                      <a:pt x="685262" y="432818"/>
                    </a:cubicBezTo>
                    <a:cubicBezTo>
                      <a:pt x="685262" y="437178"/>
                      <a:pt x="685262" y="440972"/>
                      <a:pt x="685262" y="444767"/>
                    </a:cubicBezTo>
                    <a:cubicBezTo>
                      <a:pt x="685262" y="495713"/>
                      <a:pt x="685262" y="546660"/>
                      <a:pt x="685262" y="597525"/>
                    </a:cubicBezTo>
                    <a:cubicBezTo>
                      <a:pt x="685262" y="621828"/>
                      <a:pt x="685262" y="646211"/>
                      <a:pt x="685262" y="670513"/>
                    </a:cubicBezTo>
                    <a:cubicBezTo>
                      <a:pt x="685342" y="688276"/>
                      <a:pt x="691721" y="694735"/>
                      <a:pt x="709160" y="694735"/>
                    </a:cubicBezTo>
                    <a:cubicBezTo>
                      <a:pt x="722159" y="694735"/>
                      <a:pt x="735078" y="694735"/>
                      <a:pt x="748077" y="694816"/>
                    </a:cubicBezTo>
                    <a:cubicBezTo>
                      <a:pt x="750337" y="694816"/>
                      <a:pt x="752679" y="695381"/>
                      <a:pt x="756231" y="695785"/>
                    </a:cubicBezTo>
                    <a:cubicBezTo>
                      <a:pt x="710452" y="749880"/>
                      <a:pt x="665723" y="802764"/>
                      <a:pt x="620267" y="856536"/>
                    </a:cubicBezTo>
                    <a:cubicBezTo>
                      <a:pt x="615180" y="850561"/>
                      <a:pt x="610901" y="845394"/>
                      <a:pt x="606460" y="840389"/>
                    </a:cubicBezTo>
                    <a:cubicBezTo>
                      <a:pt x="597740" y="830619"/>
                      <a:pt x="586679" y="829247"/>
                      <a:pt x="578202" y="836755"/>
                    </a:cubicBezTo>
                    <a:cubicBezTo>
                      <a:pt x="570047" y="844022"/>
                      <a:pt x="569805" y="854679"/>
                      <a:pt x="577798" y="864449"/>
                    </a:cubicBezTo>
                    <a:cubicBezTo>
                      <a:pt x="586275" y="874703"/>
                      <a:pt x="594915" y="884795"/>
                      <a:pt x="603554" y="894968"/>
                    </a:cubicBezTo>
                    <a:cubicBezTo>
                      <a:pt x="614373" y="907644"/>
                      <a:pt x="625999" y="907644"/>
                      <a:pt x="636899" y="894887"/>
                    </a:cubicBezTo>
                    <a:cubicBezTo>
                      <a:pt x="650544" y="878820"/>
                      <a:pt x="664108" y="862672"/>
                      <a:pt x="677753" y="846605"/>
                    </a:cubicBezTo>
                    <a:cubicBezTo>
                      <a:pt x="721352" y="795094"/>
                      <a:pt x="764870" y="743582"/>
                      <a:pt x="808469" y="692151"/>
                    </a:cubicBezTo>
                    <a:cubicBezTo>
                      <a:pt x="814525" y="685046"/>
                      <a:pt x="818643" y="677699"/>
                      <a:pt x="814283" y="668333"/>
                    </a:cubicBezTo>
                    <a:cubicBezTo>
                      <a:pt x="809923" y="658887"/>
                      <a:pt x="801526" y="657434"/>
                      <a:pt x="792321" y="657514"/>
                    </a:cubicBezTo>
                    <a:cubicBezTo>
                      <a:pt x="779000" y="657676"/>
                      <a:pt x="765758" y="657514"/>
                      <a:pt x="752436" y="657514"/>
                    </a:cubicBezTo>
                    <a:cubicBezTo>
                      <a:pt x="742828" y="657514"/>
                      <a:pt x="733220" y="657514"/>
                      <a:pt x="723532" y="657514"/>
                    </a:cubicBezTo>
                    <a:cubicBezTo>
                      <a:pt x="723532" y="617629"/>
                      <a:pt x="723532" y="579198"/>
                      <a:pt x="723532" y="539716"/>
                    </a:cubicBezTo>
                    <a:cubicBezTo>
                      <a:pt x="727650" y="539716"/>
                      <a:pt x="731202" y="539716"/>
                      <a:pt x="734674" y="539716"/>
                    </a:cubicBezTo>
                    <a:cubicBezTo>
                      <a:pt x="766162" y="539716"/>
                      <a:pt x="797569" y="539797"/>
                      <a:pt x="829058" y="539716"/>
                    </a:cubicBezTo>
                    <a:cubicBezTo>
                      <a:pt x="842541" y="539716"/>
                      <a:pt x="850777" y="532692"/>
                      <a:pt x="850938" y="521550"/>
                    </a:cubicBezTo>
                    <a:cubicBezTo>
                      <a:pt x="851342" y="510166"/>
                      <a:pt x="842622" y="502657"/>
                      <a:pt x="828896" y="5026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80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4" name="Graphic 16">
                <a:extLst>
                  <a:ext uri="{FF2B5EF4-FFF2-40B4-BE49-F238E27FC236}">
                    <a16:creationId xmlns:a16="http://schemas.microsoft.com/office/drawing/2014/main" id="{BEF78445-85E5-4FB9-9176-77A5466DA42B}"/>
                  </a:ext>
                </a:extLst>
              </p:cNvPr>
              <p:cNvSpPr/>
              <p:nvPr/>
            </p:nvSpPr>
            <p:spPr>
              <a:xfrm>
                <a:off x="6966276" y="3871166"/>
                <a:ext cx="884710" cy="694823"/>
              </a:xfrm>
              <a:custGeom>
                <a:avLst/>
                <a:gdLst>
                  <a:gd name="connsiteX0" fmla="*/ 881793 w 884710"/>
                  <a:gd name="connsiteY0" fmla="*/ 410981 h 694823"/>
                  <a:gd name="connsiteX1" fmla="*/ 682125 w 884710"/>
                  <a:gd name="connsiteY1" fmla="*/ 210425 h 694823"/>
                  <a:gd name="connsiteX2" fmla="*/ 584189 w 884710"/>
                  <a:gd name="connsiteY2" fmla="*/ 206308 h 694823"/>
                  <a:gd name="connsiteX3" fmla="*/ 572240 w 884710"/>
                  <a:gd name="connsiteY3" fmla="*/ 199041 h 694823"/>
                  <a:gd name="connsiteX4" fmla="*/ 531709 w 884710"/>
                  <a:gd name="connsiteY4" fmla="*/ 136307 h 694823"/>
                  <a:gd name="connsiteX5" fmla="*/ 228210 w 884710"/>
                  <a:gd name="connsiteY5" fmla="*/ 1795 h 694823"/>
                  <a:gd name="connsiteX6" fmla="*/ 6824 w 884710"/>
                  <a:gd name="connsiteY6" fmla="*/ 115234 h 694823"/>
                  <a:gd name="connsiteX7" fmla="*/ 6259 w 884710"/>
                  <a:gd name="connsiteY7" fmla="*/ 144462 h 694823"/>
                  <a:gd name="connsiteX8" fmla="*/ 35325 w 884710"/>
                  <a:gd name="connsiteY8" fmla="*/ 139859 h 694823"/>
                  <a:gd name="connsiteX9" fmla="*/ 77390 w 884710"/>
                  <a:gd name="connsiteY9" fmla="*/ 101024 h 694823"/>
                  <a:gd name="connsiteX10" fmla="*/ 378143 w 884710"/>
                  <a:gd name="connsiteY10" fmla="*/ 62027 h 694823"/>
                  <a:gd name="connsiteX11" fmla="*/ 544788 w 884710"/>
                  <a:gd name="connsiteY11" fmla="*/ 227703 h 694823"/>
                  <a:gd name="connsiteX12" fmla="*/ 568526 w 884710"/>
                  <a:gd name="connsiteY12" fmla="*/ 243690 h 694823"/>
                  <a:gd name="connsiteX13" fmla="*/ 612286 w 884710"/>
                  <a:gd name="connsiteY13" fmla="*/ 243528 h 694823"/>
                  <a:gd name="connsiteX14" fmla="*/ 612367 w 884710"/>
                  <a:gd name="connsiteY14" fmla="*/ 242398 h 694823"/>
                  <a:gd name="connsiteX15" fmla="*/ 674374 w 884710"/>
                  <a:gd name="connsiteY15" fmla="*/ 246677 h 694823"/>
                  <a:gd name="connsiteX16" fmla="*/ 846430 w 884710"/>
                  <a:gd name="connsiteY16" fmla="*/ 475169 h 694823"/>
                  <a:gd name="connsiteX17" fmla="*/ 635943 w 884710"/>
                  <a:gd name="connsiteY17" fmla="*/ 657478 h 694823"/>
                  <a:gd name="connsiteX18" fmla="*/ 594120 w 884710"/>
                  <a:gd name="connsiteY18" fmla="*/ 657639 h 694823"/>
                  <a:gd name="connsiteX19" fmla="*/ 576519 w 884710"/>
                  <a:gd name="connsiteY19" fmla="*/ 676048 h 694823"/>
                  <a:gd name="connsiteX20" fmla="*/ 592990 w 884710"/>
                  <a:gd name="connsiteY20" fmla="*/ 694295 h 694823"/>
                  <a:gd name="connsiteX21" fmla="*/ 692783 w 884710"/>
                  <a:gd name="connsiteY21" fmla="*/ 689289 h 694823"/>
                  <a:gd name="connsiteX22" fmla="*/ 881793 w 884710"/>
                  <a:gd name="connsiteY22" fmla="*/ 410981 h 694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84710" h="694823">
                    <a:moveTo>
                      <a:pt x="881793" y="410981"/>
                    </a:moveTo>
                    <a:cubicBezTo>
                      <a:pt x="866775" y="310380"/>
                      <a:pt x="783211" y="225120"/>
                      <a:pt x="682125" y="210425"/>
                    </a:cubicBezTo>
                    <a:cubicBezTo>
                      <a:pt x="649910" y="205742"/>
                      <a:pt x="616888" y="207196"/>
                      <a:pt x="584189" y="206308"/>
                    </a:cubicBezTo>
                    <a:cubicBezTo>
                      <a:pt x="578214" y="206146"/>
                      <a:pt x="575308" y="204128"/>
                      <a:pt x="572240" y="199041"/>
                    </a:cubicBezTo>
                    <a:cubicBezTo>
                      <a:pt x="559240" y="177807"/>
                      <a:pt x="547372" y="155442"/>
                      <a:pt x="531709" y="136307"/>
                    </a:cubicBezTo>
                    <a:cubicBezTo>
                      <a:pt x="453311" y="40793"/>
                      <a:pt x="354163" y="-10477"/>
                      <a:pt x="228210" y="1795"/>
                    </a:cubicBezTo>
                    <a:cubicBezTo>
                      <a:pt x="139962" y="10354"/>
                      <a:pt x="66328" y="49674"/>
                      <a:pt x="6824" y="115234"/>
                    </a:cubicBezTo>
                    <a:cubicBezTo>
                      <a:pt x="-2219" y="125165"/>
                      <a:pt x="-2138" y="137276"/>
                      <a:pt x="6259" y="144462"/>
                    </a:cubicBezTo>
                    <a:cubicBezTo>
                      <a:pt x="15059" y="151890"/>
                      <a:pt x="25313" y="149709"/>
                      <a:pt x="35325" y="139859"/>
                    </a:cubicBezTo>
                    <a:cubicBezTo>
                      <a:pt x="48889" y="126457"/>
                      <a:pt x="62049" y="112085"/>
                      <a:pt x="77390" y="101024"/>
                    </a:cubicBezTo>
                    <a:cubicBezTo>
                      <a:pt x="170401" y="33526"/>
                      <a:pt x="270840" y="15844"/>
                      <a:pt x="378143" y="62027"/>
                    </a:cubicBezTo>
                    <a:cubicBezTo>
                      <a:pt x="454845" y="95049"/>
                      <a:pt x="509021" y="152616"/>
                      <a:pt x="544788" y="227703"/>
                    </a:cubicBezTo>
                    <a:cubicBezTo>
                      <a:pt x="549794" y="238280"/>
                      <a:pt x="556253" y="244174"/>
                      <a:pt x="568526" y="243690"/>
                    </a:cubicBezTo>
                    <a:cubicBezTo>
                      <a:pt x="583059" y="243125"/>
                      <a:pt x="597672" y="243528"/>
                      <a:pt x="612286" y="243528"/>
                    </a:cubicBezTo>
                    <a:cubicBezTo>
                      <a:pt x="612286" y="243125"/>
                      <a:pt x="612367" y="242802"/>
                      <a:pt x="612367" y="242398"/>
                    </a:cubicBezTo>
                    <a:cubicBezTo>
                      <a:pt x="633036" y="243770"/>
                      <a:pt x="653867" y="243851"/>
                      <a:pt x="674374" y="246677"/>
                    </a:cubicBezTo>
                    <a:cubicBezTo>
                      <a:pt x="781031" y="261372"/>
                      <a:pt x="861609" y="368835"/>
                      <a:pt x="846430" y="475169"/>
                    </a:cubicBezTo>
                    <a:cubicBezTo>
                      <a:pt x="831008" y="583198"/>
                      <a:pt x="745425" y="657397"/>
                      <a:pt x="635943" y="657478"/>
                    </a:cubicBezTo>
                    <a:cubicBezTo>
                      <a:pt x="621975" y="657478"/>
                      <a:pt x="608007" y="657155"/>
                      <a:pt x="594120" y="657639"/>
                    </a:cubicBezTo>
                    <a:cubicBezTo>
                      <a:pt x="583785" y="657962"/>
                      <a:pt x="576519" y="666036"/>
                      <a:pt x="576519" y="676048"/>
                    </a:cubicBezTo>
                    <a:cubicBezTo>
                      <a:pt x="576438" y="685736"/>
                      <a:pt x="583301" y="694214"/>
                      <a:pt x="592990" y="694295"/>
                    </a:cubicBezTo>
                    <a:cubicBezTo>
                      <a:pt x="626335" y="694537"/>
                      <a:pt x="659761" y="696878"/>
                      <a:pt x="692783" y="689289"/>
                    </a:cubicBezTo>
                    <a:cubicBezTo>
                      <a:pt x="820997" y="660061"/>
                      <a:pt x="901332" y="541859"/>
                      <a:pt x="881793" y="4109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0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5" name="Graphic 16">
                <a:extLst>
                  <a:ext uri="{FF2B5EF4-FFF2-40B4-BE49-F238E27FC236}">
                    <a16:creationId xmlns:a16="http://schemas.microsoft.com/office/drawing/2014/main" id="{046170E0-A876-4DFE-926F-38B3D5D46217}"/>
                  </a:ext>
                </a:extLst>
              </p:cNvPr>
              <p:cNvSpPr/>
              <p:nvPr/>
            </p:nvSpPr>
            <p:spPr>
              <a:xfrm>
                <a:off x="7302743" y="4000783"/>
                <a:ext cx="443541" cy="306119"/>
              </a:xfrm>
              <a:custGeom>
                <a:avLst/>
                <a:gdLst>
                  <a:gd name="connsiteX0" fmla="*/ 217041 w 443541"/>
                  <a:gd name="connsiteY0" fmla="*/ 191179 h 306119"/>
                  <a:gd name="connsiteX1" fmla="*/ 241343 w 443541"/>
                  <a:gd name="connsiteY1" fmla="*/ 191179 h 306119"/>
                  <a:gd name="connsiteX2" fmla="*/ 416144 w 443541"/>
                  <a:gd name="connsiteY2" fmla="*/ 295736 h 306119"/>
                  <a:gd name="connsiteX3" fmla="*/ 435682 w 443541"/>
                  <a:gd name="connsiteY3" fmla="*/ 304698 h 306119"/>
                  <a:gd name="connsiteX4" fmla="*/ 440850 w 443541"/>
                  <a:gd name="connsiteY4" fmla="*/ 283141 h 306119"/>
                  <a:gd name="connsiteX5" fmla="*/ 277595 w 443541"/>
                  <a:gd name="connsiteY5" fmla="*/ 166311 h 306119"/>
                  <a:gd name="connsiteX6" fmla="*/ 196049 w 443541"/>
                  <a:gd name="connsiteY6" fmla="*/ 163889 h 306119"/>
                  <a:gd name="connsiteX7" fmla="*/ 181839 w 443541"/>
                  <a:gd name="connsiteY7" fmla="*/ 155492 h 306119"/>
                  <a:gd name="connsiteX8" fmla="*/ 165610 w 443541"/>
                  <a:gd name="connsiteY8" fmla="*/ 126749 h 306119"/>
                  <a:gd name="connsiteX9" fmla="*/ 22460 w 443541"/>
                  <a:gd name="connsiteY9" fmla="*/ 2249 h 306119"/>
                  <a:gd name="connsiteX10" fmla="*/ 1548 w 443541"/>
                  <a:gd name="connsiteY10" fmla="*/ 7497 h 306119"/>
                  <a:gd name="connsiteX11" fmla="*/ 11156 w 443541"/>
                  <a:gd name="connsiteY11" fmla="*/ 27521 h 306119"/>
                  <a:gd name="connsiteX12" fmla="*/ 37962 w 443541"/>
                  <a:gd name="connsiteY12" fmla="*/ 41246 h 306119"/>
                  <a:gd name="connsiteX13" fmla="*/ 161977 w 443541"/>
                  <a:gd name="connsiteY13" fmla="*/ 178099 h 306119"/>
                  <a:gd name="connsiteX14" fmla="*/ 182969 w 443541"/>
                  <a:gd name="connsiteY14" fmla="*/ 191421 h 306119"/>
                  <a:gd name="connsiteX15" fmla="*/ 217041 w 443541"/>
                  <a:gd name="connsiteY15" fmla="*/ 191179 h 30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43541" h="306119">
                    <a:moveTo>
                      <a:pt x="217041" y="191179"/>
                    </a:moveTo>
                    <a:cubicBezTo>
                      <a:pt x="225115" y="191179"/>
                      <a:pt x="233269" y="191098"/>
                      <a:pt x="241343" y="191179"/>
                    </a:cubicBezTo>
                    <a:cubicBezTo>
                      <a:pt x="319902" y="192067"/>
                      <a:pt x="378277" y="226704"/>
                      <a:pt x="416144" y="295736"/>
                    </a:cubicBezTo>
                    <a:cubicBezTo>
                      <a:pt x="421311" y="305102"/>
                      <a:pt x="428093" y="308250"/>
                      <a:pt x="435682" y="304698"/>
                    </a:cubicBezTo>
                    <a:cubicBezTo>
                      <a:pt x="443595" y="300984"/>
                      <a:pt x="445936" y="292668"/>
                      <a:pt x="440850" y="283141"/>
                    </a:cubicBezTo>
                    <a:cubicBezTo>
                      <a:pt x="405809" y="217177"/>
                      <a:pt x="351552" y="176969"/>
                      <a:pt x="277595" y="166311"/>
                    </a:cubicBezTo>
                    <a:cubicBezTo>
                      <a:pt x="250871" y="162436"/>
                      <a:pt x="223258" y="164131"/>
                      <a:pt x="196049" y="163889"/>
                    </a:cubicBezTo>
                    <a:cubicBezTo>
                      <a:pt x="189024" y="163808"/>
                      <a:pt x="184987" y="162113"/>
                      <a:pt x="181839" y="155492"/>
                    </a:cubicBezTo>
                    <a:cubicBezTo>
                      <a:pt x="177156" y="145561"/>
                      <a:pt x="171585" y="136034"/>
                      <a:pt x="165610" y="126749"/>
                    </a:cubicBezTo>
                    <a:cubicBezTo>
                      <a:pt x="129923" y="71443"/>
                      <a:pt x="82933" y="29055"/>
                      <a:pt x="22460" y="2249"/>
                    </a:cubicBezTo>
                    <a:cubicBezTo>
                      <a:pt x="12690" y="-2111"/>
                      <a:pt x="5101" y="-11"/>
                      <a:pt x="1548" y="7497"/>
                    </a:cubicBezTo>
                    <a:cubicBezTo>
                      <a:pt x="-2327" y="15571"/>
                      <a:pt x="1145" y="22596"/>
                      <a:pt x="11156" y="27521"/>
                    </a:cubicBezTo>
                    <a:cubicBezTo>
                      <a:pt x="20118" y="31961"/>
                      <a:pt x="29322" y="36160"/>
                      <a:pt x="37962" y="41246"/>
                    </a:cubicBezTo>
                    <a:cubicBezTo>
                      <a:pt x="93591" y="73865"/>
                      <a:pt x="134687" y="119805"/>
                      <a:pt x="161977" y="178099"/>
                    </a:cubicBezTo>
                    <a:cubicBezTo>
                      <a:pt x="166418" y="187626"/>
                      <a:pt x="172311" y="192067"/>
                      <a:pt x="182969" y="191421"/>
                    </a:cubicBezTo>
                    <a:cubicBezTo>
                      <a:pt x="194353" y="190694"/>
                      <a:pt x="205737" y="191179"/>
                      <a:pt x="217041" y="191179"/>
                    </a:cubicBezTo>
                    <a:close/>
                  </a:path>
                </a:pathLst>
              </a:custGeom>
              <a:solidFill>
                <a:srgbClr val="000000"/>
              </a:solidFill>
              <a:ln w="80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6" name="Graphic 16">
                <a:extLst>
                  <a:ext uri="{FF2B5EF4-FFF2-40B4-BE49-F238E27FC236}">
                    <a16:creationId xmlns:a16="http://schemas.microsoft.com/office/drawing/2014/main" id="{98707FA7-4100-403E-B4AD-BB7E2145A10A}"/>
                  </a:ext>
                </a:extLst>
              </p:cNvPr>
              <p:cNvSpPr/>
              <p:nvPr/>
            </p:nvSpPr>
            <p:spPr>
              <a:xfrm>
                <a:off x="7731296" y="4321562"/>
                <a:ext cx="36276" cy="75235"/>
              </a:xfrm>
              <a:custGeom>
                <a:avLst/>
                <a:gdLst>
                  <a:gd name="connsiteX0" fmla="*/ 26911 w 36276"/>
                  <a:gd name="connsiteY0" fmla="*/ 10320 h 75235"/>
                  <a:gd name="connsiteX1" fmla="*/ 10602 w 36276"/>
                  <a:gd name="connsiteY1" fmla="*/ 551 h 75235"/>
                  <a:gd name="connsiteX2" fmla="*/ 267 w 36276"/>
                  <a:gd name="connsiteY2" fmla="*/ 16699 h 75235"/>
                  <a:gd name="connsiteX3" fmla="*/ 8099 w 36276"/>
                  <a:gd name="connsiteY3" fmla="*/ 64577 h 75235"/>
                  <a:gd name="connsiteX4" fmla="*/ 21259 w 36276"/>
                  <a:gd name="connsiteY4" fmla="*/ 75235 h 75235"/>
                  <a:gd name="connsiteX5" fmla="*/ 34662 w 36276"/>
                  <a:gd name="connsiteY5" fmla="*/ 64900 h 75235"/>
                  <a:gd name="connsiteX6" fmla="*/ 34743 w 36276"/>
                  <a:gd name="connsiteY6" fmla="*/ 56180 h 75235"/>
                  <a:gd name="connsiteX7" fmla="*/ 36277 w 36276"/>
                  <a:gd name="connsiteY7" fmla="*/ 55938 h 75235"/>
                  <a:gd name="connsiteX8" fmla="*/ 26911 w 36276"/>
                  <a:gd name="connsiteY8" fmla="*/ 10320 h 75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276" h="75235">
                    <a:moveTo>
                      <a:pt x="26911" y="10320"/>
                    </a:moveTo>
                    <a:cubicBezTo>
                      <a:pt x="24973" y="2489"/>
                      <a:pt x="18917" y="-1548"/>
                      <a:pt x="10602" y="551"/>
                    </a:cubicBezTo>
                    <a:cubicBezTo>
                      <a:pt x="2366" y="2569"/>
                      <a:pt x="-1025" y="8544"/>
                      <a:pt x="267" y="16699"/>
                    </a:cubicBezTo>
                    <a:cubicBezTo>
                      <a:pt x="2689" y="32685"/>
                      <a:pt x="5192" y="48672"/>
                      <a:pt x="8099" y="64577"/>
                    </a:cubicBezTo>
                    <a:cubicBezTo>
                      <a:pt x="9310" y="71440"/>
                      <a:pt x="14235" y="75073"/>
                      <a:pt x="21259" y="75235"/>
                    </a:cubicBezTo>
                    <a:cubicBezTo>
                      <a:pt x="28364" y="75315"/>
                      <a:pt x="32967" y="71601"/>
                      <a:pt x="34662" y="64900"/>
                    </a:cubicBezTo>
                    <a:cubicBezTo>
                      <a:pt x="35389" y="62155"/>
                      <a:pt x="34743" y="59087"/>
                      <a:pt x="34743" y="56180"/>
                    </a:cubicBezTo>
                    <a:cubicBezTo>
                      <a:pt x="35227" y="56099"/>
                      <a:pt x="35711" y="56019"/>
                      <a:pt x="36277" y="55938"/>
                    </a:cubicBezTo>
                    <a:cubicBezTo>
                      <a:pt x="33208" y="40678"/>
                      <a:pt x="30544" y="25419"/>
                      <a:pt x="26911" y="103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80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7" name="Graphic 16">
                <a:extLst>
                  <a:ext uri="{FF2B5EF4-FFF2-40B4-BE49-F238E27FC236}">
                    <a16:creationId xmlns:a16="http://schemas.microsoft.com/office/drawing/2014/main" id="{725601E1-0273-4D53-B197-1D910CED2310}"/>
                  </a:ext>
                </a:extLst>
              </p:cNvPr>
              <p:cNvSpPr/>
              <p:nvPr/>
            </p:nvSpPr>
            <p:spPr>
              <a:xfrm>
                <a:off x="7479002" y="4528805"/>
                <a:ext cx="43774" cy="37140"/>
              </a:xfrm>
              <a:custGeom>
                <a:avLst/>
                <a:gdLst>
                  <a:gd name="connsiteX0" fmla="*/ 21889 w 43774"/>
                  <a:gd name="connsiteY0" fmla="*/ 1 h 37140"/>
                  <a:gd name="connsiteX1" fmla="*/ 9 w 43774"/>
                  <a:gd name="connsiteY1" fmla="*/ 18248 h 37140"/>
                  <a:gd name="connsiteX2" fmla="*/ 22050 w 43774"/>
                  <a:gd name="connsiteY2" fmla="*/ 37141 h 37140"/>
                  <a:gd name="connsiteX3" fmla="*/ 43769 w 43774"/>
                  <a:gd name="connsiteY3" fmla="*/ 19055 h 37140"/>
                  <a:gd name="connsiteX4" fmla="*/ 21889 w 43774"/>
                  <a:gd name="connsiteY4" fmla="*/ 1 h 3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774" h="37140">
                    <a:moveTo>
                      <a:pt x="21889" y="1"/>
                    </a:moveTo>
                    <a:cubicBezTo>
                      <a:pt x="8890" y="1"/>
                      <a:pt x="331" y="7187"/>
                      <a:pt x="9" y="18248"/>
                    </a:cubicBezTo>
                    <a:cubicBezTo>
                      <a:pt x="-314" y="29632"/>
                      <a:pt x="8405" y="37141"/>
                      <a:pt x="22050" y="37141"/>
                    </a:cubicBezTo>
                    <a:cubicBezTo>
                      <a:pt x="35292" y="37141"/>
                      <a:pt x="43527" y="30278"/>
                      <a:pt x="43769" y="19055"/>
                    </a:cubicBezTo>
                    <a:cubicBezTo>
                      <a:pt x="44011" y="7348"/>
                      <a:pt x="35534" y="-80"/>
                      <a:pt x="2188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0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438" name="Graphic 95">
              <a:extLst>
                <a:ext uri="{FF2B5EF4-FFF2-40B4-BE49-F238E27FC236}">
                  <a16:creationId xmlns:a16="http://schemas.microsoft.com/office/drawing/2014/main" id="{D8A0E77D-C588-4559-A49C-F0FA39A21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97331" y="2831738"/>
              <a:ext cx="808282" cy="446928"/>
            </a:xfrm>
            <a:prstGeom prst="rect">
              <a:avLst/>
            </a:prstGeom>
          </p:spPr>
        </p:pic>
        <p:sp>
          <p:nvSpPr>
            <p:cNvPr id="439" name="Freeform: Shape 42">
              <a:extLst>
                <a:ext uri="{FF2B5EF4-FFF2-40B4-BE49-F238E27FC236}">
                  <a16:creationId xmlns:a16="http://schemas.microsoft.com/office/drawing/2014/main" id="{0582AED5-003A-45AF-9B97-2C0FAEF6DED5}"/>
                </a:ext>
              </a:extLst>
            </p:cNvPr>
            <p:cNvSpPr/>
            <p:nvPr/>
          </p:nvSpPr>
          <p:spPr>
            <a:xfrm rot="10800000">
              <a:off x="3632895" y="2031600"/>
              <a:ext cx="881426" cy="570848"/>
            </a:xfrm>
            <a:custGeom>
              <a:avLst/>
              <a:gdLst>
                <a:gd name="connsiteX0" fmla="*/ 538495 w 1901962"/>
                <a:gd name="connsiteY0" fmla="*/ 224451 h 1231903"/>
                <a:gd name="connsiteX1" fmla="*/ 503272 w 1901962"/>
                <a:gd name="connsiteY1" fmla="*/ 195795 h 1231903"/>
                <a:gd name="connsiteX2" fmla="*/ 536495 w 1901962"/>
                <a:gd name="connsiteY2" fmla="*/ 166511 h 1231903"/>
                <a:gd name="connsiteX3" fmla="*/ 571390 w 1901962"/>
                <a:gd name="connsiteY3" fmla="*/ 195974 h 1231903"/>
                <a:gd name="connsiteX4" fmla="*/ 538495 w 1901962"/>
                <a:gd name="connsiteY4" fmla="*/ 224451 h 1231903"/>
                <a:gd name="connsiteX5" fmla="*/ 168140 w 1901962"/>
                <a:gd name="connsiteY5" fmla="*/ 557283 h 1231903"/>
                <a:gd name="connsiteX6" fmla="*/ 141692 w 1901962"/>
                <a:gd name="connsiteY6" fmla="*/ 539761 h 1231903"/>
                <a:gd name="connsiteX7" fmla="*/ 129812 w 1901962"/>
                <a:gd name="connsiteY7" fmla="*/ 471254 h 1231903"/>
                <a:gd name="connsiteX8" fmla="*/ 130916 w 1901962"/>
                <a:gd name="connsiteY8" fmla="*/ 456389 h 1231903"/>
                <a:gd name="connsiteX9" fmla="*/ 153692 w 1901962"/>
                <a:gd name="connsiteY9" fmla="*/ 441583 h 1231903"/>
                <a:gd name="connsiteX10" fmla="*/ 172827 w 1901962"/>
                <a:gd name="connsiteY10" fmla="*/ 460747 h 1231903"/>
                <a:gd name="connsiteX11" fmla="*/ 183871 w 1901962"/>
                <a:gd name="connsiteY11" fmla="*/ 529582 h 1231903"/>
                <a:gd name="connsiteX12" fmla="*/ 168140 w 1901962"/>
                <a:gd name="connsiteY12" fmla="*/ 557283 h 1231903"/>
                <a:gd name="connsiteX13" fmla="*/ 1384803 w 1901962"/>
                <a:gd name="connsiteY13" fmla="*/ 993702 h 1231903"/>
                <a:gd name="connsiteX14" fmla="*/ 1362967 w 1901962"/>
                <a:gd name="connsiteY14" fmla="*/ 991042 h 1231903"/>
                <a:gd name="connsiteX15" fmla="*/ 1352400 w 1901962"/>
                <a:gd name="connsiteY15" fmla="*/ 950027 h 1231903"/>
                <a:gd name="connsiteX16" fmla="*/ 1387265 w 1901962"/>
                <a:gd name="connsiteY16" fmla="*/ 881072 h 1231903"/>
                <a:gd name="connsiteX17" fmla="*/ 1426250 w 1901962"/>
                <a:gd name="connsiteY17" fmla="*/ 857222 h 1231903"/>
                <a:gd name="connsiteX18" fmla="*/ 1544010 w 1901962"/>
                <a:gd name="connsiteY18" fmla="*/ 856535 h 1231903"/>
                <a:gd name="connsiteX19" fmla="*/ 1836098 w 1901962"/>
                <a:gd name="connsiteY19" fmla="*/ 608060 h 1231903"/>
                <a:gd name="connsiteX20" fmla="*/ 1574548 w 1901962"/>
                <a:gd name="connsiteY20" fmla="*/ 228301 h 1231903"/>
                <a:gd name="connsiteX21" fmla="*/ 1521085 w 1901962"/>
                <a:gd name="connsiteY21" fmla="*/ 224660 h 1231903"/>
                <a:gd name="connsiteX22" fmla="*/ 1122999 w 1901962"/>
                <a:gd name="connsiteY22" fmla="*/ 224212 h 1231903"/>
                <a:gd name="connsiteX23" fmla="*/ 1111222 w 1901962"/>
                <a:gd name="connsiteY23" fmla="*/ 226850 h 1231903"/>
                <a:gd name="connsiteX24" fmla="*/ 1110801 w 1901962"/>
                <a:gd name="connsiteY24" fmla="*/ 228452 h 1231903"/>
                <a:gd name="connsiteX25" fmla="*/ 1110801 w 1901962"/>
                <a:gd name="connsiteY25" fmla="*/ 227912 h 1231903"/>
                <a:gd name="connsiteX26" fmla="*/ 1108474 w 1901962"/>
                <a:gd name="connsiteY26" fmla="*/ 235812 h 1231903"/>
                <a:gd name="connsiteX27" fmla="*/ 1108563 w 1901962"/>
                <a:gd name="connsiteY27" fmla="*/ 389363 h 1231903"/>
                <a:gd name="connsiteX28" fmla="*/ 1121011 w 1901962"/>
                <a:gd name="connsiteY28" fmla="*/ 401691 h 1231903"/>
                <a:gd name="connsiteX29" fmla="*/ 1214921 w 1901962"/>
                <a:gd name="connsiteY29" fmla="*/ 401423 h 1231903"/>
                <a:gd name="connsiteX30" fmla="*/ 1249308 w 1901962"/>
                <a:gd name="connsiteY30" fmla="*/ 419572 h 1231903"/>
                <a:gd name="connsiteX31" fmla="*/ 1239846 w 1901962"/>
                <a:gd name="connsiteY31" fmla="*/ 455960 h 1231903"/>
                <a:gd name="connsiteX32" fmla="*/ 979937 w 1901962"/>
                <a:gd name="connsiteY32" fmla="*/ 763122 h 1231903"/>
                <a:gd name="connsiteX33" fmla="*/ 921878 w 1901962"/>
                <a:gd name="connsiteY33" fmla="*/ 762913 h 1231903"/>
                <a:gd name="connsiteX34" fmla="*/ 884475 w 1901962"/>
                <a:gd name="connsiteY34" fmla="*/ 718406 h 1231903"/>
                <a:gd name="connsiteX35" fmla="*/ 886863 w 1901962"/>
                <a:gd name="connsiteY35" fmla="*/ 675988 h 1231903"/>
                <a:gd name="connsiteX36" fmla="*/ 928147 w 1901962"/>
                <a:gd name="connsiteY36" fmla="*/ 680018 h 1231903"/>
                <a:gd name="connsiteX37" fmla="*/ 944535 w 1901962"/>
                <a:gd name="connsiteY37" fmla="*/ 699331 h 1231903"/>
                <a:gd name="connsiteX38" fmla="*/ 956743 w 1901962"/>
                <a:gd name="connsiteY38" fmla="*/ 700226 h 1231903"/>
                <a:gd name="connsiteX39" fmla="*/ 1156384 w 1901962"/>
                <a:gd name="connsiteY39" fmla="*/ 463243 h 1231903"/>
                <a:gd name="connsiteX40" fmla="*/ 1156175 w 1901962"/>
                <a:gd name="connsiteY40" fmla="*/ 460079 h 1231903"/>
                <a:gd name="connsiteX41" fmla="*/ 1088713 w 1901962"/>
                <a:gd name="connsiteY41" fmla="*/ 460079 h 1231903"/>
                <a:gd name="connsiteX42" fmla="*/ 1049997 w 1901962"/>
                <a:gd name="connsiteY42" fmla="*/ 421870 h 1231903"/>
                <a:gd name="connsiteX43" fmla="*/ 1050295 w 1901962"/>
                <a:gd name="connsiteY43" fmla="*/ 74500 h 1231903"/>
                <a:gd name="connsiteX44" fmla="*/ 1033310 w 1901962"/>
                <a:gd name="connsiteY44" fmla="*/ 57515 h 1231903"/>
                <a:gd name="connsiteX45" fmla="*/ 866326 w 1901962"/>
                <a:gd name="connsiteY45" fmla="*/ 57545 h 1231903"/>
                <a:gd name="connsiteX46" fmla="*/ 851819 w 1901962"/>
                <a:gd name="connsiteY46" fmla="*/ 72410 h 1231903"/>
                <a:gd name="connsiteX47" fmla="*/ 852058 w 1901962"/>
                <a:gd name="connsiteY47" fmla="*/ 419781 h 1231903"/>
                <a:gd name="connsiteX48" fmla="*/ 812416 w 1901962"/>
                <a:gd name="connsiteY48" fmla="*/ 460079 h 1231903"/>
                <a:gd name="connsiteX49" fmla="*/ 746835 w 1901962"/>
                <a:gd name="connsiteY49" fmla="*/ 460408 h 1231903"/>
                <a:gd name="connsiteX50" fmla="*/ 744835 w 1901962"/>
                <a:gd name="connsiteY50" fmla="*/ 462766 h 1231903"/>
                <a:gd name="connsiteX51" fmla="*/ 797789 w 1901962"/>
                <a:gd name="connsiteY51" fmla="*/ 525571 h 1231903"/>
                <a:gd name="connsiteX52" fmla="*/ 860267 w 1901962"/>
                <a:gd name="connsiteY52" fmla="*/ 599571 h 1231903"/>
                <a:gd name="connsiteX53" fmla="*/ 859640 w 1901962"/>
                <a:gd name="connsiteY53" fmla="*/ 644317 h 1231903"/>
                <a:gd name="connsiteX54" fmla="*/ 815491 w 1901962"/>
                <a:gd name="connsiteY54" fmla="*/ 636914 h 1231903"/>
                <a:gd name="connsiteX55" fmla="*/ 660417 w 1901962"/>
                <a:gd name="connsiteY55" fmla="*/ 453810 h 1231903"/>
                <a:gd name="connsiteX56" fmla="*/ 653134 w 1901962"/>
                <a:gd name="connsiteY56" fmla="*/ 418378 h 1231903"/>
                <a:gd name="connsiteX57" fmla="*/ 685343 w 1901962"/>
                <a:gd name="connsiteY57" fmla="*/ 401393 h 1231903"/>
                <a:gd name="connsiteX58" fmla="*/ 779282 w 1901962"/>
                <a:gd name="connsiteY58" fmla="*/ 401662 h 1231903"/>
                <a:gd name="connsiteX59" fmla="*/ 793581 w 1901962"/>
                <a:gd name="connsiteY59" fmla="*/ 388080 h 1231903"/>
                <a:gd name="connsiteX60" fmla="*/ 793551 w 1901962"/>
                <a:gd name="connsiteY60" fmla="*/ 236021 h 1231903"/>
                <a:gd name="connsiteX61" fmla="*/ 790853 w 1901962"/>
                <a:gd name="connsiteY61" fmla="*/ 225996 h 1231903"/>
                <a:gd name="connsiteX62" fmla="*/ 790853 w 1901962"/>
                <a:gd name="connsiteY62" fmla="*/ 220200 h 1231903"/>
                <a:gd name="connsiteX63" fmla="*/ 789814 w 1901962"/>
                <a:gd name="connsiteY63" fmla="*/ 220200 h 1231903"/>
                <a:gd name="connsiteX64" fmla="*/ 789814 w 1901962"/>
                <a:gd name="connsiteY64" fmla="*/ 226847 h 1231903"/>
                <a:gd name="connsiteX65" fmla="*/ 779419 w 1901962"/>
                <a:gd name="connsiteY65" fmla="*/ 224152 h 1231903"/>
                <a:gd name="connsiteX66" fmla="*/ 627331 w 1901962"/>
                <a:gd name="connsiteY66" fmla="*/ 224480 h 1231903"/>
                <a:gd name="connsiteX67" fmla="*/ 598973 w 1901962"/>
                <a:gd name="connsiteY67" fmla="*/ 206660 h 1231903"/>
                <a:gd name="connsiteX68" fmla="*/ 605033 w 1901962"/>
                <a:gd name="connsiteY68" fmla="*/ 175048 h 1231903"/>
                <a:gd name="connsiteX69" fmla="*/ 631032 w 1901962"/>
                <a:gd name="connsiteY69" fmla="*/ 166481 h 1231903"/>
                <a:gd name="connsiteX70" fmla="*/ 778643 w 1901962"/>
                <a:gd name="connsiteY70" fmla="*/ 166750 h 1231903"/>
                <a:gd name="connsiteX71" fmla="*/ 789814 w 1901962"/>
                <a:gd name="connsiteY71" fmla="*/ 164587 h 1231903"/>
                <a:gd name="connsiteX72" fmla="*/ 789814 w 1901962"/>
                <a:gd name="connsiteY72" fmla="*/ 174481 h 1231903"/>
                <a:gd name="connsiteX73" fmla="*/ 790853 w 1901962"/>
                <a:gd name="connsiteY73" fmla="*/ 174481 h 1231903"/>
                <a:gd name="connsiteX74" fmla="*/ 790853 w 1901962"/>
                <a:gd name="connsiteY74" fmla="*/ 160677 h 1231903"/>
                <a:gd name="connsiteX75" fmla="*/ 793521 w 1901962"/>
                <a:gd name="connsiteY75" fmla="*/ 150529 h 1231903"/>
                <a:gd name="connsiteX76" fmla="*/ 793222 w 1901962"/>
                <a:gd name="connsiteY76" fmla="*/ 34232 h 1231903"/>
                <a:gd name="connsiteX77" fmla="*/ 826685 w 1901962"/>
                <a:gd name="connsiteY77" fmla="*/ 113 h 1231903"/>
                <a:gd name="connsiteX78" fmla="*/ 1075668 w 1901962"/>
                <a:gd name="connsiteY78" fmla="*/ 113 h 1231903"/>
                <a:gd name="connsiteX79" fmla="*/ 1108742 w 1901962"/>
                <a:gd name="connsiteY79" fmla="*/ 33097 h 1231903"/>
                <a:gd name="connsiteX80" fmla="*/ 1108533 w 1901962"/>
                <a:gd name="connsiteY80" fmla="*/ 150888 h 1231903"/>
                <a:gd name="connsiteX81" fmla="*/ 1110996 w 1901962"/>
                <a:gd name="connsiteY81" fmla="*/ 162063 h 1231903"/>
                <a:gd name="connsiteX82" fmla="*/ 1111840 w 1901962"/>
                <a:gd name="connsiteY82" fmla="*/ 162282 h 1231903"/>
                <a:gd name="connsiteX83" fmla="*/ 1111840 w 1901962"/>
                <a:gd name="connsiteY83" fmla="*/ 164498 h 1231903"/>
                <a:gd name="connsiteX84" fmla="*/ 1122342 w 1901962"/>
                <a:gd name="connsiteY84" fmla="*/ 166839 h 1231903"/>
                <a:gd name="connsiteX85" fmla="*/ 1523414 w 1901962"/>
                <a:gd name="connsiteY85" fmla="*/ 166630 h 1231903"/>
                <a:gd name="connsiteX86" fmla="*/ 1887978 w 1901962"/>
                <a:gd name="connsiteY86" fmla="*/ 441315 h 1231903"/>
                <a:gd name="connsiteX87" fmla="*/ 1589950 w 1901962"/>
                <a:gd name="connsiteY87" fmla="*/ 910684 h 1231903"/>
                <a:gd name="connsiteX88" fmla="*/ 1450190 w 1901962"/>
                <a:gd name="connsiteY88" fmla="*/ 915878 h 1231903"/>
                <a:gd name="connsiteX89" fmla="*/ 1429325 w 1901962"/>
                <a:gd name="connsiteY89" fmla="*/ 929371 h 1231903"/>
                <a:gd name="connsiteX90" fmla="*/ 1402788 w 1901962"/>
                <a:gd name="connsiteY90" fmla="*/ 979191 h 1231903"/>
                <a:gd name="connsiteX91" fmla="*/ 1384803 w 1901962"/>
                <a:gd name="connsiteY91" fmla="*/ 993702 h 1231903"/>
                <a:gd name="connsiteX92" fmla="*/ 826724 w 1901962"/>
                <a:gd name="connsiteY92" fmla="*/ 1032837 h 1231903"/>
                <a:gd name="connsiteX93" fmla="*/ 806583 w 1901962"/>
                <a:gd name="connsiteY93" fmla="*/ 1030445 h 1231903"/>
                <a:gd name="connsiteX94" fmla="*/ 563540 w 1901962"/>
                <a:gd name="connsiteY94" fmla="*/ 798924 h 1231903"/>
                <a:gd name="connsiteX95" fmla="*/ 536764 w 1901962"/>
                <a:gd name="connsiteY95" fmla="*/ 782268 h 1231903"/>
                <a:gd name="connsiteX96" fmla="*/ 394258 w 1901962"/>
                <a:gd name="connsiteY96" fmla="*/ 775939 h 1231903"/>
                <a:gd name="connsiteX97" fmla="*/ 164170 w 1901962"/>
                <a:gd name="connsiteY97" fmla="*/ 598627 h 1231903"/>
                <a:gd name="connsiteX98" fmla="*/ 182916 w 1901962"/>
                <a:gd name="connsiteY98" fmla="*/ 563732 h 1231903"/>
                <a:gd name="connsiteX99" fmla="*/ 204677 w 1901962"/>
                <a:gd name="connsiteY99" fmla="*/ 581224 h 1231903"/>
                <a:gd name="connsiteX100" fmla="*/ 345780 w 1901962"/>
                <a:gd name="connsiteY100" fmla="*/ 714447 h 1231903"/>
                <a:gd name="connsiteX101" fmla="*/ 459720 w 1901962"/>
                <a:gd name="connsiteY101" fmla="*/ 739313 h 1231903"/>
                <a:gd name="connsiteX102" fmla="*/ 562525 w 1901962"/>
                <a:gd name="connsiteY102" fmla="*/ 739313 h 1231903"/>
                <a:gd name="connsiteX103" fmla="*/ 591599 w 1901962"/>
                <a:gd name="connsiteY103" fmla="*/ 757223 h 1231903"/>
                <a:gd name="connsiteX104" fmla="*/ 825150 w 1901962"/>
                <a:gd name="connsiteY104" fmla="*/ 990982 h 1231903"/>
                <a:gd name="connsiteX105" fmla="*/ 839389 w 1901962"/>
                <a:gd name="connsiteY105" fmla="*/ 1020923 h 1231903"/>
                <a:gd name="connsiteX106" fmla="*/ 826724 w 1901962"/>
                <a:gd name="connsiteY106" fmla="*/ 1032837 h 1231903"/>
                <a:gd name="connsiteX107" fmla="*/ 934890 w 1901962"/>
                <a:gd name="connsiteY107" fmla="*/ 1231649 h 1231903"/>
                <a:gd name="connsiteX108" fmla="*/ 520704 w 1901962"/>
                <a:gd name="connsiteY108" fmla="*/ 996534 h 1231903"/>
                <a:gd name="connsiteX109" fmla="*/ 479332 w 1901962"/>
                <a:gd name="connsiteY109" fmla="*/ 927759 h 1231903"/>
                <a:gd name="connsiteX110" fmla="*/ 460257 w 1901962"/>
                <a:gd name="connsiteY110" fmla="*/ 915818 h 1231903"/>
                <a:gd name="connsiteX111" fmla="*/ 338109 w 1901962"/>
                <a:gd name="connsiteY111" fmla="*/ 914057 h 1231903"/>
                <a:gd name="connsiteX112" fmla="*/ 4738 w 1901962"/>
                <a:gd name="connsiteY112" fmla="*/ 602298 h 1231903"/>
                <a:gd name="connsiteX113" fmla="*/ 240677 w 1901962"/>
                <a:gd name="connsiteY113" fmla="*/ 191048 h 1231903"/>
                <a:gd name="connsiteX114" fmla="*/ 381900 w 1901962"/>
                <a:gd name="connsiteY114" fmla="*/ 166421 h 1231903"/>
                <a:gd name="connsiteX115" fmla="*/ 443033 w 1901962"/>
                <a:gd name="connsiteY115" fmla="*/ 166600 h 1231903"/>
                <a:gd name="connsiteX116" fmla="*/ 473600 w 1901962"/>
                <a:gd name="connsiteY116" fmla="*/ 195764 h 1231903"/>
                <a:gd name="connsiteX117" fmla="*/ 442466 w 1901962"/>
                <a:gd name="connsiteY117" fmla="*/ 224421 h 1231903"/>
                <a:gd name="connsiteX118" fmla="*/ 316139 w 1901962"/>
                <a:gd name="connsiteY118" fmla="*/ 230063 h 1231903"/>
                <a:gd name="connsiteX119" fmla="*/ 61484 w 1901962"/>
                <a:gd name="connsiteY119" fmla="*/ 494269 h 1231903"/>
                <a:gd name="connsiteX120" fmla="*/ 316079 w 1901962"/>
                <a:gd name="connsiteY120" fmla="*/ 852088 h 1231903"/>
                <a:gd name="connsiteX121" fmla="*/ 342586 w 1901962"/>
                <a:gd name="connsiteY121" fmla="*/ 855879 h 1231903"/>
                <a:gd name="connsiteX122" fmla="*/ 418586 w 1901962"/>
                <a:gd name="connsiteY122" fmla="*/ 856058 h 1231903"/>
                <a:gd name="connsiteX123" fmla="*/ 418616 w 1901962"/>
                <a:gd name="connsiteY123" fmla="*/ 857461 h 1231903"/>
                <a:gd name="connsiteX124" fmla="*/ 481212 w 1901962"/>
                <a:gd name="connsiteY124" fmla="*/ 857222 h 1231903"/>
                <a:gd name="connsiteX125" fmla="*/ 522824 w 1901962"/>
                <a:gd name="connsiteY125" fmla="*/ 883311 h 1231903"/>
                <a:gd name="connsiteX126" fmla="*/ 774314 w 1901962"/>
                <a:gd name="connsiteY126" fmla="*/ 1134593 h 1231903"/>
                <a:gd name="connsiteX127" fmla="*/ 1239983 w 1901962"/>
                <a:gd name="connsiteY127" fmla="*/ 1074862 h 1231903"/>
                <a:gd name="connsiteX128" fmla="*/ 1306131 w 1901962"/>
                <a:gd name="connsiteY128" fmla="*/ 1012713 h 1231903"/>
                <a:gd name="connsiteX129" fmla="*/ 1341325 w 1901962"/>
                <a:gd name="connsiteY129" fmla="*/ 1005967 h 1231903"/>
                <a:gd name="connsiteX130" fmla="*/ 1356608 w 1901962"/>
                <a:gd name="connsiteY130" fmla="*/ 1037101 h 1231903"/>
                <a:gd name="connsiteX131" fmla="*/ 1348728 w 1901962"/>
                <a:gd name="connsiteY131" fmla="*/ 1052802 h 1231903"/>
                <a:gd name="connsiteX132" fmla="*/ 1010969 w 1901962"/>
                <a:gd name="connsiteY132" fmla="*/ 1228861 h 1231903"/>
                <a:gd name="connsiteX133" fmla="*/ 934890 w 1901962"/>
                <a:gd name="connsiteY133" fmla="*/ 1231649 h 1231903"/>
                <a:gd name="connsiteX0" fmla="*/ 538495 w 1901962"/>
                <a:gd name="connsiteY0" fmla="*/ 224338 h 1231790"/>
                <a:gd name="connsiteX1" fmla="*/ 503272 w 1901962"/>
                <a:gd name="connsiteY1" fmla="*/ 195682 h 1231790"/>
                <a:gd name="connsiteX2" fmla="*/ 536495 w 1901962"/>
                <a:gd name="connsiteY2" fmla="*/ 166398 h 1231790"/>
                <a:gd name="connsiteX3" fmla="*/ 571390 w 1901962"/>
                <a:gd name="connsiteY3" fmla="*/ 195861 h 1231790"/>
                <a:gd name="connsiteX4" fmla="*/ 538495 w 1901962"/>
                <a:gd name="connsiteY4" fmla="*/ 224338 h 1231790"/>
                <a:gd name="connsiteX5" fmla="*/ 168140 w 1901962"/>
                <a:gd name="connsiteY5" fmla="*/ 557170 h 1231790"/>
                <a:gd name="connsiteX6" fmla="*/ 141692 w 1901962"/>
                <a:gd name="connsiteY6" fmla="*/ 539648 h 1231790"/>
                <a:gd name="connsiteX7" fmla="*/ 129812 w 1901962"/>
                <a:gd name="connsiteY7" fmla="*/ 471141 h 1231790"/>
                <a:gd name="connsiteX8" fmla="*/ 130916 w 1901962"/>
                <a:gd name="connsiteY8" fmla="*/ 456276 h 1231790"/>
                <a:gd name="connsiteX9" fmla="*/ 153692 w 1901962"/>
                <a:gd name="connsiteY9" fmla="*/ 441470 h 1231790"/>
                <a:gd name="connsiteX10" fmla="*/ 172827 w 1901962"/>
                <a:gd name="connsiteY10" fmla="*/ 460634 h 1231790"/>
                <a:gd name="connsiteX11" fmla="*/ 183871 w 1901962"/>
                <a:gd name="connsiteY11" fmla="*/ 529469 h 1231790"/>
                <a:gd name="connsiteX12" fmla="*/ 168140 w 1901962"/>
                <a:gd name="connsiteY12" fmla="*/ 557170 h 1231790"/>
                <a:gd name="connsiteX13" fmla="*/ 1384803 w 1901962"/>
                <a:gd name="connsiteY13" fmla="*/ 993589 h 1231790"/>
                <a:gd name="connsiteX14" fmla="*/ 1362967 w 1901962"/>
                <a:gd name="connsiteY14" fmla="*/ 990929 h 1231790"/>
                <a:gd name="connsiteX15" fmla="*/ 1352400 w 1901962"/>
                <a:gd name="connsiteY15" fmla="*/ 949914 h 1231790"/>
                <a:gd name="connsiteX16" fmla="*/ 1387265 w 1901962"/>
                <a:gd name="connsiteY16" fmla="*/ 880959 h 1231790"/>
                <a:gd name="connsiteX17" fmla="*/ 1426250 w 1901962"/>
                <a:gd name="connsiteY17" fmla="*/ 857109 h 1231790"/>
                <a:gd name="connsiteX18" fmla="*/ 1544010 w 1901962"/>
                <a:gd name="connsiteY18" fmla="*/ 856422 h 1231790"/>
                <a:gd name="connsiteX19" fmla="*/ 1836098 w 1901962"/>
                <a:gd name="connsiteY19" fmla="*/ 607947 h 1231790"/>
                <a:gd name="connsiteX20" fmla="*/ 1574548 w 1901962"/>
                <a:gd name="connsiteY20" fmla="*/ 228188 h 1231790"/>
                <a:gd name="connsiteX21" fmla="*/ 1521085 w 1901962"/>
                <a:gd name="connsiteY21" fmla="*/ 224547 h 1231790"/>
                <a:gd name="connsiteX22" fmla="*/ 1122999 w 1901962"/>
                <a:gd name="connsiteY22" fmla="*/ 224099 h 1231790"/>
                <a:gd name="connsiteX23" fmla="*/ 1111222 w 1901962"/>
                <a:gd name="connsiteY23" fmla="*/ 226737 h 1231790"/>
                <a:gd name="connsiteX24" fmla="*/ 1110801 w 1901962"/>
                <a:gd name="connsiteY24" fmla="*/ 228339 h 1231790"/>
                <a:gd name="connsiteX25" fmla="*/ 1110801 w 1901962"/>
                <a:gd name="connsiteY25" fmla="*/ 227799 h 1231790"/>
                <a:gd name="connsiteX26" fmla="*/ 1108474 w 1901962"/>
                <a:gd name="connsiteY26" fmla="*/ 235699 h 1231790"/>
                <a:gd name="connsiteX27" fmla="*/ 1108563 w 1901962"/>
                <a:gd name="connsiteY27" fmla="*/ 389250 h 1231790"/>
                <a:gd name="connsiteX28" fmla="*/ 1121011 w 1901962"/>
                <a:gd name="connsiteY28" fmla="*/ 401578 h 1231790"/>
                <a:gd name="connsiteX29" fmla="*/ 1214921 w 1901962"/>
                <a:gd name="connsiteY29" fmla="*/ 401310 h 1231790"/>
                <a:gd name="connsiteX30" fmla="*/ 1249308 w 1901962"/>
                <a:gd name="connsiteY30" fmla="*/ 419459 h 1231790"/>
                <a:gd name="connsiteX31" fmla="*/ 1239846 w 1901962"/>
                <a:gd name="connsiteY31" fmla="*/ 455847 h 1231790"/>
                <a:gd name="connsiteX32" fmla="*/ 979937 w 1901962"/>
                <a:gd name="connsiteY32" fmla="*/ 763009 h 1231790"/>
                <a:gd name="connsiteX33" fmla="*/ 921878 w 1901962"/>
                <a:gd name="connsiteY33" fmla="*/ 762800 h 1231790"/>
                <a:gd name="connsiteX34" fmla="*/ 884475 w 1901962"/>
                <a:gd name="connsiteY34" fmla="*/ 718293 h 1231790"/>
                <a:gd name="connsiteX35" fmla="*/ 886863 w 1901962"/>
                <a:gd name="connsiteY35" fmla="*/ 675875 h 1231790"/>
                <a:gd name="connsiteX36" fmla="*/ 928147 w 1901962"/>
                <a:gd name="connsiteY36" fmla="*/ 679905 h 1231790"/>
                <a:gd name="connsiteX37" fmla="*/ 944535 w 1901962"/>
                <a:gd name="connsiteY37" fmla="*/ 699218 h 1231790"/>
                <a:gd name="connsiteX38" fmla="*/ 956743 w 1901962"/>
                <a:gd name="connsiteY38" fmla="*/ 700113 h 1231790"/>
                <a:gd name="connsiteX39" fmla="*/ 1156384 w 1901962"/>
                <a:gd name="connsiteY39" fmla="*/ 463130 h 1231790"/>
                <a:gd name="connsiteX40" fmla="*/ 1156175 w 1901962"/>
                <a:gd name="connsiteY40" fmla="*/ 459966 h 1231790"/>
                <a:gd name="connsiteX41" fmla="*/ 1088713 w 1901962"/>
                <a:gd name="connsiteY41" fmla="*/ 459966 h 1231790"/>
                <a:gd name="connsiteX42" fmla="*/ 1049997 w 1901962"/>
                <a:gd name="connsiteY42" fmla="*/ 421757 h 1231790"/>
                <a:gd name="connsiteX43" fmla="*/ 1050295 w 1901962"/>
                <a:gd name="connsiteY43" fmla="*/ 74387 h 1231790"/>
                <a:gd name="connsiteX44" fmla="*/ 1033310 w 1901962"/>
                <a:gd name="connsiteY44" fmla="*/ 57402 h 1231790"/>
                <a:gd name="connsiteX45" fmla="*/ 866326 w 1901962"/>
                <a:gd name="connsiteY45" fmla="*/ 57432 h 1231790"/>
                <a:gd name="connsiteX46" fmla="*/ 851819 w 1901962"/>
                <a:gd name="connsiteY46" fmla="*/ 72297 h 1231790"/>
                <a:gd name="connsiteX47" fmla="*/ 852058 w 1901962"/>
                <a:gd name="connsiteY47" fmla="*/ 419668 h 1231790"/>
                <a:gd name="connsiteX48" fmla="*/ 812416 w 1901962"/>
                <a:gd name="connsiteY48" fmla="*/ 459966 h 1231790"/>
                <a:gd name="connsiteX49" fmla="*/ 746835 w 1901962"/>
                <a:gd name="connsiteY49" fmla="*/ 460295 h 1231790"/>
                <a:gd name="connsiteX50" fmla="*/ 744835 w 1901962"/>
                <a:gd name="connsiteY50" fmla="*/ 462653 h 1231790"/>
                <a:gd name="connsiteX51" fmla="*/ 797789 w 1901962"/>
                <a:gd name="connsiteY51" fmla="*/ 525458 h 1231790"/>
                <a:gd name="connsiteX52" fmla="*/ 860267 w 1901962"/>
                <a:gd name="connsiteY52" fmla="*/ 599458 h 1231790"/>
                <a:gd name="connsiteX53" fmla="*/ 859640 w 1901962"/>
                <a:gd name="connsiteY53" fmla="*/ 644204 h 1231790"/>
                <a:gd name="connsiteX54" fmla="*/ 815491 w 1901962"/>
                <a:gd name="connsiteY54" fmla="*/ 636801 h 1231790"/>
                <a:gd name="connsiteX55" fmla="*/ 660417 w 1901962"/>
                <a:gd name="connsiteY55" fmla="*/ 453697 h 1231790"/>
                <a:gd name="connsiteX56" fmla="*/ 653134 w 1901962"/>
                <a:gd name="connsiteY56" fmla="*/ 418265 h 1231790"/>
                <a:gd name="connsiteX57" fmla="*/ 685343 w 1901962"/>
                <a:gd name="connsiteY57" fmla="*/ 401280 h 1231790"/>
                <a:gd name="connsiteX58" fmla="*/ 779282 w 1901962"/>
                <a:gd name="connsiteY58" fmla="*/ 401549 h 1231790"/>
                <a:gd name="connsiteX59" fmla="*/ 793581 w 1901962"/>
                <a:gd name="connsiteY59" fmla="*/ 387967 h 1231790"/>
                <a:gd name="connsiteX60" fmla="*/ 793551 w 1901962"/>
                <a:gd name="connsiteY60" fmla="*/ 235908 h 1231790"/>
                <a:gd name="connsiteX61" fmla="*/ 790853 w 1901962"/>
                <a:gd name="connsiteY61" fmla="*/ 225883 h 1231790"/>
                <a:gd name="connsiteX62" fmla="*/ 790853 w 1901962"/>
                <a:gd name="connsiteY62" fmla="*/ 220087 h 1231790"/>
                <a:gd name="connsiteX63" fmla="*/ 789814 w 1901962"/>
                <a:gd name="connsiteY63" fmla="*/ 220087 h 1231790"/>
                <a:gd name="connsiteX64" fmla="*/ 789814 w 1901962"/>
                <a:gd name="connsiteY64" fmla="*/ 226734 h 1231790"/>
                <a:gd name="connsiteX65" fmla="*/ 779419 w 1901962"/>
                <a:gd name="connsiteY65" fmla="*/ 224039 h 1231790"/>
                <a:gd name="connsiteX66" fmla="*/ 627331 w 1901962"/>
                <a:gd name="connsiteY66" fmla="*/ 224367 h 1231790"/>
                <a:gd name="connsiteX67" fmla="*/ 598973 w 1901962"/>
                <a:gd name="connsiteY67" fmla="*/ 206547 h 1231790"/>
                <a:gd name="connsiteX68" fmla="*/ 605033 w 1901962"/>
                <a:gd name="connsiteY68" fmla="*/ 174935 h 1231790"/>
                <a:gd name="connsiteX69" fmla="*/ 631032 w 1901962"/>
                <a:gd name="connsiteY69" fmla="*/ 166368 h 1231790"/>
                <a:gd name="connsiteX70" fmla="*/ 778643 w 1901962"/>
                <a:gd name="connsiteY70" fmla="*/ 166637 h 1231790"/>
                <a:gd name="connsiteX71" fmla="*/ 789814 w 1901962"/>
                <a:gd name="connsiteY71" fmla="*/ 164474 h 1231790"/>
                <a:gd name="connsiteX72" fmla="*/ 789814 w 1901962"/>
                <a:gd name="connsiteY72" fmla="*/ 174368 h 1231790"/>
                <a:gd name="connsiteX73" fmla="*/ 790853 w 1901962"/>
                <a:gd name="connsiteY73" fmla="*/ 160564 h 1231790"/>
                <a:gd name="connsiteX74" fmla="*/ 793521 w 1901962"/>
                <a:gd name="connsiteY74" fmla="*/ 150416 h 1231790"/>
                <a:gd name="connsiteX75" fmla="*/ 793222 w 1901962"/>
                <a:gd name="connsiteY75" fmla="*/ 34119 h 1231790"/>
                <a:gd name="connsiteX76" fmla="*/ 826685 w 1901962"/>
                <a:gd name="connsiteY76" fmla="*/ 0 h 1231790"/>
                <a:gd name="connsiteX77" fmla="*/ 1075668 w 1901962"/>
                <a:gd name="connsiteY77" fmla="*/ 0 h 1231790"/>
                <a:gd name="connsiteX78" fmla="*/ 1108742 w 1901962"/>
                <a:gd name="connsiteY78" fmla="*/ 32984 h 1231790"/>
                <a:gd name="connsiteX79" fmla="*/ 1108533 w 1901962"/>
                <a:gd name="connsiteY79" fmla="*/ 150775 h 1231790"/>
                <a:gd name="connsiteX80" fmla="*/ 1110996 w 1901962"/>
                <a:gd name="connsiteY80" fmla="*/ 161950 h 1231790"/>
                <a:gd name="connsiteX81" fmla="*/ 1111840 w 1901962"/>
                <a:gd name="connsiteY81" fmla="*/ 162169 h 1231790"/>
                <a:gd name="connsiteX82" fmla="*/ 1111840 w 1901962"/>
                <a:gd name="connsiteY82" fmla="*/ 164385 h 1231790"/>
                <a:gd name="connsiteX83" fmla="*/ 1122342 w 1901962"/>
                <a:gd name="connsiteY83" fmla="*/ 166726 h 1231790"/>
                <a:gd name="connsiteX84" fmla="*/ 1523414 w 1901962"/>
                <a:gd name="connsiteY84" fmla="*/ 166517 h 1231790"/>
                <a:gd name="connsiteX85" fmla="*/ 1887978 w 1901962"/>
                <a:gd name="connsiteY85" fmla="*/ 441202 h 1231790"/>
                <a:gd name="connsiteX86" fmla="*/ 1589950 w 1901962"/>
                <a:gd name="connsiteY86" fmla="*/ 910571 h 1231790"/>
                <a:gd name="connsiteX87" fmla="*/ 1450190 w 1901962"/>
                <a:gd name="connsiteY87" fmla="*/ 915765 h 1231790"/>
                <a:gd name="connsiteX88" fmla="*/ 1429325 w 1901962"/>
                <a:gd name="connsiteY88" fmla="*/ 929258 h 1231790"/>
                <a:gd name="connsiteX89" fmla="*/ 1402788 w 1901962"/>
                <a:gd name="connsiteY89" fmla="*/ 979078 h 1231790"/>
                <a:gd name="connsiteX90" fmla="*/ 1384803 w 1901962"/>
                <a:gd name="connsiteY90" fmla="*/ 993589 h 1231790"/>
                <a:gd name="connsiteX91" fmla="*/ 826724 w 1901962"/>
                <a:gd name="connsiteY91" fmla="*/ 1032724 h 1231790"/>
                <a:gd name="connsiteX92" fmla="*/ 806583 w 1901962"/>
                <a:gd name="connsiteY92" fmla="*/ 1030332 h 1231790"/>
                <a:gd name="connsiteX93" fmla="*/ 563540 w 1901962"/>
                <a:gd name="connsiteY93" fmla="*/ 798811 h 1231790"/>
                <a:gd name="connsiteX94" fmla="*/ 536764 w 1901962"/>
                <a:gd name="connsiteY94" fmla="*/ 782155 h 1231790"/>
                <a:gd name="connsiteX95" fmla="*/ 394258 w 1901962"/>
                <a:gd name="connsiteY95" fmla="*/ 775826 h 1231790"/>
                <a:gd name="connsiteX96" fmla="*/ 164170 w 1901962"/>
                <a:gd name="connsiteY96" fmla="*/ 598514 h 1231790"/>
                <a:gd name="connsiteX97" fmla="*/ 182916 w 1901962"/>
                <a:gd name="connsiteY97" fmla="*/ 563619 h 1231790"/>
                <a:gd name="connsiteX98" fmla="*/ 204677 w 1901962"/>
                <a:gd name="connsiteY98" fmla="*/ 581111 h 1231790"/>
                <a:gd name="connsiteX99" fmla="*/ 345780 w 1901962"/>
                <a:gd name="connsiteY99" fmla="*/ 714334 h 1231790"/>
                <a:gd name="connsiteX100" fmla="*/ 459720 w 1901962"/>
                <a:gd name="connsiteY100" fmla="*/ 739200 h 1231790"/>
                <a:gd name="connsiteX101" fmla="*/ 562525 w 1901962"/>
                <a:gd name="connsiteY101" fmla="*/ 739200 h 1231790"/>
                <a:gd name="connsiteX102" fmla="*/ 591599 w 1901962"/>
                <a:gd name="connsiteY102" fmla="*/ 757110 h 1231790"/>
                <a:gd name="connsiteX103" fmla="*/ 825150 w 1901962"/>
                <a:gd name="connsiteY103" fmla="*/ 990869 h 1231790"/>
                <a:gd name="connsiteX104" fmla="*/ 839389 w 1901962"/>
                <a:gd name="connsiteY104" fmla="*/ 1020810 h 1231790"/>
                <a:gd name="connsiteX105" fmla="*/ 826724 w 1901962"/>
                <a:gd name="connsiteY105" fmla="*/ 1032724 h 1231790"/>
                <a:gd name="connsiteX106" fmla="*/ 934890 w 1901962"/>
                <a:gd name="connsiteY106" fmla="*/ 1231536 h 1231790"/>
                <a:gd name="connsiteX107" fmla="*/ 520704 w 1901962"/>
                <a:gd name="connsiteY107" fmla="*/ 996421 h 1231790"/>
                <a:gd name="connsiteX108" fmla="*/ 479332 w 1901962"/>
                <a:gd name="connsiteY108" fmla="*/ 927646 h 1231790"/>
                <a:gd name="connsiteX109" fmla="*/ 460257 w 1901962"/>
                <a:gd name="connsiteY109" fmla="*/ 915705 h 1231790"/>
                <a:gd name="connsiteX110" fmla="*/ 338109 w 1901962"/>
                <a:gd name="connsiteY110" fmla="*/ 913944 h 1231790"/>
                <a:gd name="connsiteX111" fmla="*/ 4738 w 1901962"/>
                <a:gd name="connsiteY111" fmla="*/ 602185 h 1231790"/>
                <a:gd name="connsiteX112" fmla="*/ 240677 w 1901962"/>
                <a:gd name="connsiteY112" fmla="*/ 190935 h 1231790"/>
                <a:gd name="connsiteX113" fmla="*/ 381900 w 1901962"/>
                <a:gd name="connsiteY113" fmla="*/ 166308 h 1231790"/>
                <a:gd name="connsiteX114" fmla="*/ 443033 w 1901962"/>
                <a:gd name="connsiteY114" fmla="*/ 166487 h 1231790"/>
                <a:gd name="connsiteX115" fmla="*/ 473600 w 1901962"/>
                <a:gd name="connsiteY115" fmla="*/ 195651 h 1231790"/>
                <a:gd name="connsiteX116" fmla="*/ 442466 w 1901962"/>
                <a:gd name="connsiteY116" fmla="*/ 224308 h 1231790"/>
                <a:gd name="connsiteX117" fmla="*/ 316139 w 1901962"/>
                <a:gd name="connsiteY117" fmla="*/ 229950 h 1231790"/>
                <a:gd name="connsiteX118" fmla="*/ 61484 w 1901962"/>
                <a:gd name="connsiteY118" fmla="*/ 494156 h 1231790"/>
                <a:gd name="connsiteX119" fmla="*/ 316079 w 1901962"/>
                <a:gd name="connsiteY119" fmla="*/ 851975 h 1231790"/>
                <a:gd name="connsiteX120" fmla="*/ 342586 w 1901962"/>
                <a:gd name="connsiteY120" fmla="*/ 855766 h 1231790"/>
                <a:gd name="connsiteX121" fmla="*/ 418586 w 1901962"/>
                <a:gd name="connsiteY121" fmla="*/ 855945 h 1231790"/>
                <a:gd name="connsiteX122" fmla="*/ 418616 w 1901962"/>
                <a:gd name="connsiteY122" fmla="*/ 857348 h 1231790"/>
                <a:gd name="connsiteX123" fmla="*/ 481212 w 1901962"/>
                <a:gd name="connsiteY123" fmla="*/ 857109 h 1231790"/>
                <a:gd name="connsiteX124" fmla="*/ 522824 w 1901962"/>
                <a:gd name="connsiteY124" fmla="*/ 883198 h 1231790"/>
                <a:gd name="connsiteX125" fmla="*/ 774314 w 1901962"/>
                <a:gd name="connsiteY125" fmla="*/ 1134480 h 1231790"/>
                <a:gd name="connsiteX126" fmla="*/ 1239983 w 1901962"/>
                <a:gd name="connsiteY126" fmla="*/ 1074749 h 1231790"/>
                <a:gd name="connsiteX127" fmla="*/ 1306131 w 1901962"/>
                <a:gd name="connsiteY127" fmla="*/ 1012600 h 1231790"/>
                <a:gd name="connsiteX128" fmla="*/ 1341325 w 1901962"/>
                <a:gd name="connsiteY128" fmla="*/ 1005854 h 1231790"/>
                <a:gd name="connsiteX129" fmla="*/ 1356608 w 1901962"/>
                <a:gd name="connsiteY129" fmla="*/ 1036988 h 1231790"/>
                <a:gd name="connsiteX130" fmla="*/ 1348728 w 1901962"/>
                <a:gd name="connsiteY130" fmla="*/ 1052689 h 1231790"/>
                <a:gd name="connsiteX131" fmla="*/ 1010969 w 1901962"/>
                <a:gd name="connsiteY131" fmla="*/ 1228748 h 1231790"/>
                <a:gd name="connsiteX132" fmla="*/ 934890 w 1901962"/>
                <a:gd name="connsiteY132" fmla="*/ 1231536 h 1231790"/>
                <a:gd name="connsiteX0" fmla="*/ 538495 w 1901962"/>
                <a:gd name="connsiteY0" fmla="*/ 224338 h 1231790"/>
                <a:gd name="connsiteX1" fmla="*/ 503272 w 1901962"/>
                <a:gd name="connsiteY1" fmla="*/ 195682 h 1231790"/>
                <a:gd name="connsiteX2" fmla="*/ 536495 w 1901962"/>
                <a:gd name="connsiteY2" fmla="*/ 166398 h 1231790"/>
                <a:gd name="connsiteX3" fmla="*/ 571390 w 1901962"/>
                <a:gd name="connsiteY3" fmla="*/ 195861 h 1231790"/>
                <a:gd name="connsiteX4" fmla="*/ 538495 w 1901962"/>
                <a:gd name="connsiteY4" fmla="*/ 224338 h 1231790"/>
                <a:gd name="connsiteX5" fmla="*/ 168140 w 1901962"/>
                <a:gd name="connsiteY5" fmla="*/ 557170 h 1231790"/>
                <a:gd name="connsiteX6" fmla="*/ 141692 w 1901962"/>
                <a:gd name="connsiteY6" fmla="*/ 539648 h 1231790"/>
                <a:gd name="connsiteX7" fmla="*/ 129812 w 1901962"/>
                <a:gd name="connsiteY7" fmla="*/ 471141 h 1231790"/>
                <a:gd name="connsiteX8" fmla="*/ 130916 w 1901962"/>
                <a:gd name="connsiteY8" fmla="*/ 456276 h 1231790"/>
                <a:gd name="connsiteX9" fmla="*/ 153692 w 1901962"/>
                <a:gd name="connsiteY9" fmla="*/ 441470 h 1231790"/>
                <a:gd name="connsiteX10" fmla="*/ 172827 w 1901962"/>
                <a:gd name="connsiteY10" fmla="*/ 460634 h 1231790"/>
                <a:gd name="connsiteX11" fmla="*/ 183871 w 1901962"/>
                <a:gd name="connsiteY11" fmla="*/ 529469 h 1231790"/>
                <a:gd name="connsiteX12" fmla="*/ 168140 w 1901962"/>
                <a:gd name="connsiteY12" fmla="*/ 557170 h 1231790"/>
                <a:gd name="connsiteX13" fmla="*/ 1384803 w 1901962"/>
                <a:gd name="connsiteY13" fmla="*/ 993589 h 1231790"/>
                <a:gd name="connsiteX14" fmla="*/ 1362967 w 1901962"/>
                <a:gd name="connsiteY14" fmla="*/ 990929 h 1231790"/>
                <a:gd name="connsiteX15" fmla="*/ 1352400 w 1901962"/>
                <a:gd name="connsiteY15" fmla="*/ 949914 h 1231790"/>
                <a:gd name="connsiteX16" fmla="*/ 1387265 w 1901962"/>
                <a:gd name="connsiteY16" fmla="*/ 880959 h 1231790"/>
                <a:gd name="connsiteX17" fmla="*/ 1426250 w 1901962"/>
                <a:gd name="connsiteY17" fmla="*/ 857109 h 1231790"/>
                <a:gd name="connsiteX18" fmla="*/ 1544010 w 1901962"/>
                <a:gd name="connsiteY18" fmla="*/ 856422 h 1231790"/>
                <a:gd name="connsiteX19" fmla="*/ 1836098 w 1901962"/>
                <a:gd name="connsiteY19" fmla="*/ 607947 h 1231790"/>
                <a:gd name="connsiteX20" fmla="*/ 1574548 w 1901962"/>
                <a:gd name="connsiteY20" fmla="*/ 228188 h 1231790"/>
                <a:gd name="connsiteX21" fmla="*/ 1521085 w 1901962"/>
                <a:gd name="connsiteY21" fmla="*/ 224547 h 1231790"/>
                <a:gd name="connsiteX22" fmla="*/ 1122999 w 1901962"/>
                <a:gd name="connsiteY22" fmla="*/ 224099 h 1231790"/>
                <a:gd name="connsiteX23" fmla="*/ 1111222 w 1901962"/>
                <a:gd name="connsiteY23" fmla="*/ 226737 h 1231790"/>
                <a:gd name="connsiteX24" fmla="*/ 1110801 w 1901962"/>
                <a:gd name="connsiteY24" fmla="*/ 228339 h 1231790"/>
                <a:gd name="connsiteX25" fmla="*/ 1110801 w 1901962"/>
                <a:gd name="connsiteY25" fmla="*/ 227799 h 1231790"/>
                <a:gd name="connsiteX26" fmla="*/ 1108474 w 1901962"/>
                <a:gd name="connsiteY26" fmla="*/ 235699 h 1231790"/>
                <a:gd name="connsiteX27" fmla="*/ 1108563 w 1901962"/>
                <a:gd name="connsiteY27" fmla="*/ 389250 h 1231790"/>
                <a:gd name="connsiteX28" fmla="*/ 1121011 w 1901962"/>
                <a:gd name="connsiteY28" fmla="*/ 401578 h 1231790"/>
                <a:gd name="connsiteX29" fmla="*/ 1214921 w 1901962"/>
                <a:gd name="connsiteY29" fmla="*/ 401310 h 1231790"/>
                <a:gd name="connsiteX30" fmla="*/ 1249308 w 1901962"/>
                <a:gd name="connsiteY30" fmla="*/ 419459 h 1231790"/>
                <a:gd name="connsiteX31" fmla="*/ 1239846 w 1901962"/>
                <a:gd name="connsiteY31" fmla="*/ 455847 h 1231790"/>
                <a:gd name="connsiteX32" fmla="*/ 979937 w 1901962"/>
                <a:gd name="connsiteY32" fmla="*/ 763009 h 1231790"/>
                <a:gd name="connsiteX33" fmla="*/ 921878 w 1901962"/>
                <a:gd name="connsiteY33" fmla="*/ 762800 h 1231790"/>
                <a:gd name="connsiteX34" fmla="*/ 884475 w 1901962"/>
                <a:gd name="connsiteY34" fmla="*/ 718293 h 1231790"/>
                <a:gd name="connsiteX35" fmla="*/ 886863 w 1901962"/>
                <a:gd name="connsiteY35" fmla="*/ 675875 h 1231790"/>
                <a:gd name="connsiteX36" fmla="*/ 928147 w 1901962"/>
                <a:gd name="connsiteY36" fmla="*/ 679905 h 1231790"/>
                <a:gd name="connsiteX37" fmla="*/ 944535 w 1901962"/>
                <a:gd name="connsiteY37" fmla="*/ 699218 h 1231790"/>
                <a:gd name="connsiteX38" fmla="*/ 956743 w 1901962"/>
                <a:gd name="connsiteY38" fmla="*/ 700113 h 1231790"/>
                <a:gd name="connsiteX39" fmla="*/ 1156384 w 1901962"/>
                <a:gd name="connsiteY39" fmla="*/ 463130 h 1231790"/>
                <a:gd name="connsiteX40" fmla="*/ 1156175 w 1901962"/>
                <a:gd name="connsiteY40" fmla="*/ 459966 h 1231790"/>
                <a:gd name="connsiteX41" fmla="*/ 1088713 w 1901962"/>
                <a:gd name="connsiteY41" fmla="*/ 459966 h 1231790"/>
                <a:gd name="connsiteX42" fmla="*/ 1049997 w 1901962"/>
                <a:gd name="connsiteY42" fmla="*/ 421757 h 1231790"/>
                <a:gd name="connsiteX43" fmla="*/ 1050295 w 1901962"/>
                <a:gd name="connsiteY43" fmla="*/ 74387 h 1231790"/>
                <a:gd name="connsiteX44" fmla="*/ 1033310 w 1901962"/>
                <a:gd name="connsiteY44" fmla="*/ 57402 h 1231790"/>
                <a:gd name="connsiteX45" fmla="*/ 866326 w 1901962"/>
                <a:gd name="connsiteY45" fmla="*/ 57432 h 1231790"/>
                <a:gd name="connsiteX46" fmla="*/ 851819 w 1901962"/>
                <a:gd name="connsiteY46" fmla="*/ 72297 h 1231790"/>
                <a:gd name="connsiteX47" fmla="*/ 852058 w 1901962"/>
                <a:gd name="connsiteY47" fmla="*/ 419668 h 1231790"/>
                <a:gd name="connsiteX48" fmla="*/ 812416 w 1901962"/>
                <a:gd name="connsiteY48" fmla="*/ 459966 h 1231790"/>
                <a:gd name="connsiteX49" fmla="*/ 746835 w 1901962"/>
                <a:gd name="connsiteY49" fmla="*/ 460295 h 1231790"/>
                <a:gd name="connsiteX50" fmla="*/ 744835 w 1901962"/>
                <a:gd name="connsiteY50" fmla="*/ 462653 h 1231790"/>
                <a:gd name="connsiteX51" fmla="*/ 797789 w 1901962"/>
                <a:gd name="connsiteY51" fmla="*/ 525458 h 1231790"/>
                <a:gd name="connsiteX52" fmla="*/ 860267 w 1901962"/>
                <a:gd name="connsiteY52" fmla="*/ 599458 h 1231790"/>
                <a:gd name="connsiteX53" fmla="*/ 859640 w 1901962"/>
                <a:gd name="connsiteY53" fmla="*/ 644204 h 1231790"/>
                <a:gd name="connsiteX54" fmla="*/ 815491 w 1901962"/>
                <a:gd name="connsiteY54" fmla="*/ 636801 h 1231790"/>
                <a:gd name="connsiteX55" fmla="*/ 660417 w 1901962"/>
                <a:gd name="connsiteY55" fmla="*/ 453697 h 1231790"/>
                <a:gd name="connsiteX56" fmla="*/ 653134 w 1901962"/>
                <a:gd name="connsiteY56" fmla="*/ 418265 h 1231790"/>
                <a:gd name="connsiteX57" fmla="*/ 685343 w 1901962"/>
                <a:gd name="connsiteY57" fmla="*/ 401280 h 1231790"/>
                <a:gd name="connsiteX58" fmla="*/ 779282 w 1901962"/>
                <a:gd name="connsiteY58" fmla="*/ 401549 h 1231790"/>
                <a:gd name="connsiteX59" fmla="*/ 793581 w 1901962"/>
                <a:gd name="connsiteY59" fmla="*/ 387967 h 1231790"/>
                <a:gd name="connsiteX60" fmla="*/ 793551 w 1901962"/>
                <a:gd name="connsiteY60" fmla="*/ 235908 h 1231790"/>
                <a:gd name="connsiteX61" fmla="*/ 790853 w 1901962"/>
                <a:gd name="connsiteY61" fmla="*/ 225883 h 1231790"/>
                <a:gd name="connsiteX62" fmla="*/ 790853 w 1901962"/>
                <a:gd name="connsiteY62" fmla="*/ 220087 h 1231790"/>
                <a:gd name="connsiteX63" fmla="*/ 789814 w 1901962"/>
                <a:gd name="connsiteY63" fmla="*/ 220087 h 1231790"/>
                <a:gd name="connsiteX64" fmla="*/ 789814 w 1901962"/>
                <a:gd name="connsiteY64" fmla="*/ 226734 h 1231790"/>
                <a:gd name="connsiteX65" fmla="*/ 779419 w 1901962"/>
                <a:gd name="connsiteY65" fmla="*/ 224039 h 1231790"/>
                <a:gd name="connsiteX66" fmla="*/ 627331 w 1901962"/>
                <a:gd name="connsiteY66" fmla="*/ 224367 h 1231790"/>
                <a:gd name="connsiteX67" fmla="*/ 598973 w 1901962"/>
                <a:gd name="connsiteY67" fmla="*/ 206547 h 1231790"/>
                <a:gd name="connsiteX68" fmla="*/ 605033 w 1901962"/>
                <a:gd name="connsiteY68" fmla="*/ 174935 h 1231790"/>
                <a:gd name="connsiteX69" fmla="*/ 631032 w 1901962"/>
                <a:gd name="connsiteY69" fmla="*/ 166368 h 1231790"/>
                <a:gd name="connsiteX70" fmla="*/ 778643 w 1901962"/>
                <a:gd name="connsiteY70" fmla="*/ 166637 h 1231790"/>
                <a:gd name="connsiteX71" fmla="*/ 789814 w 1901962"/>
                <a:gd name="connsiteY71" fmla="*/ 164474 h 1231790"/>
                <a:gd name="connsiteX72" fmla="*/ 789814 w 1901962"/>
                <a:gd name="connsiteY72" fmla="*/ 174368 h 1231790"/>
                <a:gd name="connsiteX73" fmla="*/ 793521 w 1901962"/>
                <a:gd name="connsiteY73" fmla="*/ 150416 h 1231790"/>
                <a:gd name="connsiteX74" fmla="*/ 793222 w 1901962"/>
                <a:gd name="connsiteY74" fmla="*/ 34119 h 1231790"/>
                <a:gd name="connsiteX75" fmla="*/ 826685 w 1901962"/>
                <a:gd name="connsiteY75" fmla="*/ 0 h 1231790"/>
                <a:gd name="connsiteX76" fmla="*/ 1075668 w 1901962"/>
                <a:gd name="connsiteY76" fmla="*/ 0 h 1231790"/>
                <a:gd name="connsiteX77" fmla="*/ 1108742 w 1901962"/>
                <a:gd name="connsiteY77" fmla="*/ 32984 h 1231790"/>
                <a:gd name="connsiteX78" fmla="*/ 1108533 w 1901962"/>
                <a:gd name="connsiteY78" fmla="*/ 150775 h 1231790"/>
                <a:gd name="connsiteX79" fmla="*/ 1110996 w 1901962"/>
                <a:gd name="connsiteY79" fmla="*/ 161950 h 1231790"/>
                <a:gd name="connsiteX80" fmla="*/ 1111840 w 1901962"/>
                <a:gd name="connsiteY80" fmla="*/ 162169 h 1231790"/>
                <a:gd name="connsiteX81" fmla="*/ 1111840 w 1901962"/>
                <a:gd name="connsiteY81" fmla="*/ 164385 h 1231790"/>
                <a:gd name="connsiteX82" fmla="*/ 1122342 w 1901962"/>
                <a:gd name="connsiteY82" fmla="*/ 166726 h 1231790"/>
                <a:gd name="connsiteX83" fmla="*/ 1523414 w 1901962"/>
                <a:gd name="connsiteY83" fmla="*/ 166517 h 1231790"/>
                <a:gd name="connsiteX84" fmla="*/ 1887978 w 1901962"/>
                <a:gd name="connsiteY84" fmla="*/ 441202 h 1231790"/>
                <a:gd name="connsiteX85" fmla="*/ 1589950 w 1901962"/>
                <a:gd name="connsiteY85" fmla="*/ 910571 h 1231790"/>
                <a:gd name="connsiteX86" fmla="*/ 1450190 w 1901962"/>
                <a:gd name="connsiteY86" fmla="*/ 915765 h 1231790"/>
                <a:gd name="connsiteX87" fmla="*/ 1429325 w 1901962"/>
                <a:gd name="connsiteY87" fmla="*/ 929258 h 1231790"/>
                <a:gd name="connsiteX88" fmla="*/ 1402788 w 1901962"/>
                <a:gd name="connsiteY88" fmla="*/ 979078 h 1231790"/>
                <a:gd name="connsiteX89" fmla="*/ 1384803 w 1901962"/>
                <a:gd name="connsiteY89" fmla="*/ 993589 h 1231790"/>
                <a:gd name="connsiteX90" fmla="*/ 826724 w 1901962"/>
                <a:gd name="connsiteY90" fmla="*/ 1032724 h 1231790"/>
                <a:gd name="connsiteX91" fmla="*/ 806583 w 1901962"/>
                <a:gd name="connsiteY91" fmla="*/ 1030332 h 1231790"/>
                <a:gd name="connsiteX92" fmla="*/ 563540 w 1901962"/>
                <a:gd name="connsiteY92" fmla="*/ 798811 h 1231790"/>
                <a:gd name="connsiteX93" fmla="*/ 536764 w 1901962"/>
                <a:gd name="connsiteY93" fmla="*/ 782155 h 1231790"/>
                <a:gd name="connsiteX94" fmla="*/ 394258 w 1901962"/>
                <a:gd name="connsiteY94" fmla="*/ 775826 h 1231790"/>
                <a:gd name="connsiteX95" fmla="*/ 164170 w 1901962"/>
                <a:gd name="connsiteY95" fmla="*/ 598514 h 1231790"/>
                <a:gd name="connsiteX96" fmla="*/ 182916 w 1901962"/>
                <a:gd name="connsiteY96" fmla="*/ 563619 h 1231790"/>
                <a:gd name="connsiteX97" fmla="*/ 204677 w 1901962"/>
                <a:gd name="connsiteY97" fmla="*/ 581111 h 1231790"/>
                <a:gd name="connsiteX98" fmla="*/ 345780 w 1901962"/>
                <a:gd name="connsiteY98" fmla="*/ 714334 h 1231790"/>
                <a:gd name="connsiteX99" fmla="*/ 459720 w 1901962"/>
                <a:gd name="connsiteY99" fmla="*/ 739200 h 1231790"/>
                <a:gd name="connsiteX100" fmla="*/ 562525 w 1901962"/>
                <a:gd name="connsiteY100" fmla="*/ 739200 h 1231790"/>
                <a:gd name="connsiteX101" fmla="*/ 591599 w 1901962"/>
                <a:gd name="connsiteY101" fmla="*/ 757110 h 1231790"/>
                <a:gd name="connsiteX102" fmla="*/ 825150 w 1901962"/>
                <a:gd name="connsiteY102" fmla="*/ 990869 h 1231790"/>
                <a:gd name="connsiteX103" fmla="*/ 839389 w 1901962"/>
                <a:gd name="connsiteY103" fmla="*/ 1020810 h 1231790"/>
                <a:gd name="connsiteX104" fmla="*/ 826724 w 1901962"/>
                <a:gd name="connsiteY104" fmla="*/ 1032724 h 1231790"/>
                <a:gd name="connsiteX105" fmla="*/ 934890 w 1901962"/>
                <a:gd name="connsiteY105" fmla="*/ 1231536 h 1231790"/>
                <a:gd name="connsiteX106" fmla="*/ 520704 w 1901962"/>
                <a:gd name="connsiteY106" fmla="*/ 996421 h 1231790"/>
                <a:gd name="connsiteX107" fmla="*/ 479332 w 1901962"/>
                <a:gd name="connsiteY107" fmla="*/ 927646 h 1231790"/>
                <a:gd name="connsiteX108" fmla="*/ 460257 w 1901962"/>
                <a:gd name="connsiteY108" fmla="*/ 915705 h 1231790"/>
                <a:gd name="connsiteX109" fmla="*/ 338109 w 1901962"/>
                <a:gd name="connsiteY109" fmla="*/ 913944 h 1231790"/>
                <a:gd name="connsiteX110" fmla="*/ 4738 w 1901962"/>
                <a:gd name="connsiteY110" fmla="*/ 602185 h 1231790"/>
                <a:gd name="connsiteX111" fmla="*/ 240677 w 1901962"/>
                <a:gd name="connsiteY111" fmla="*/ 190935 h 1231790"/>
                <a:gd name="connsiteX112" fmla="*/ 381900 w 1901962"/>
                <a:gd name="connsiteY112" fmla="*/ 166308 h 1231790"/>
                <a:gd name="connsiteX113" fmla="*/ 443033 w 1901962"/>
                <a:gd name="connsiteY113" fmla="*/ 166487 h 1231790"/>
                <a:gd name="connsiteX114" fmla="*/ 473600 w 1901962"/>
                <a:gd name="connsiteY114" fmla="*/ 195651 h 1231790"/>
                <a:gd name="connsiteX115" fmla="*/ 442466 w 1901962"/>
                <a:gd name="connsiteY115" fmla="*/ 224308 h 1231790"/>
                <a:gd name="connsiteX116" fmla="*/ 316139 w 1901962"/>
                <a:gd name="connsiteY116" fmla="*/ 229950 h 1231790"/>
                <a:gd name="connsiteX117" fmla="*/ 61484 w 1901962"/>
                <a:gd name="connsiteY117" fmla="*/ 494156 h 1231790"/>
                <a:gd name="connsiteX118" fmla="*/ 316079 w 1901962"/>
                <a:gd name="connsiteY118" fmla="*/ 851975 h 1231790"/>
                <a:gd name="connsiteX119" fmla="*/ 342586 w 1901962"/>
                <a:gd name="connsiteY119" fmla="*/ 855766 h 1231790"/>
                <a:gd name="connsiteX120" fmla="*/ 418586 w 1901962"/>
                <a:gd name="connsiteY120" fmla="*/ 855945 h 1231790"/>
                <a:gd name="connsiteX121" fmla="*/ 418616 w 1901962"/>
                <a:gd name="connsiteY121" fmla="*/ 857348 h 1231790"/>
                <a:gd name="connsiteX122" fmla="*/ 481212 w 1901962"/>
                <a:gd name="connsiteY122" fmla="*/ 857109 h 1231790"/>
                <a:gd name="connsiteX123" fmla="*/ 522824 w 1901962"/>
                <a:gd name="connsiteY123" fmla="*/ 883198 h 1231790"/>
                <a:gd name="connsiteX124" fmla="*/ 774314 w 1901962"/>
                <a:gd name="connsiteY124" fmla="*/ 1134480 h 1231790"/>
                <a:gd name="connsiteX125" fmla="*/ 1239983 w 1901962"/>
                <a:gd name="connsiteY125" fmla="*/ 1074749 h 1231790"/>
                <a:gd name="connsiteX126" fmla="*/ 1306131 w 1901962"/>
                <a:gd name="connsiteY126" fmla="*/ 1012600 h 1231790"/>
                <a:gd name="connsiteX127" fmla="*/ 1341325 w 1901962"/>
                <a:gd name="connsiteY127" fmla="*/ 1005854 h 1231790"/>
                <a:gd name="connsiteX128" fmla="*/ 1356608 w 1901962"/>
                <a:gd name="connsiteY128" fmla="*/ 1036988 h 1231790"/>
                <a:gd name="connsiteX129" fmla="*/ 1348728 w 1901962"/>
                <a:gd name="connsiteY129" fmla="*/ 1052689 h 1231790"/>
                <a:gd name="connsiteX130" fmla="*/ 1010969 w 1901962"/>
                <a:gd name="connsiteY130" fmla="*/ 1228748 h 1231790"/>
                <a:gd name="connsiteX131" fmla="*/ 934890 w 1901962"/>
                <a:gd name="connsiteY131" fmla="*/ 1231536 h 1231790"/>
                <a:gd name="connsiteX0" fmla="*/ 538495 w 1901962"/>
                <a:gd name="connsiteY0" fmla="*/ 224338 h 1231790"/>
                <a:gd name="connsiteX1" fmla="*/ 503272 w 1901962"/>
                <a:gd name="connsiteY1" fmla="*/ 195682 h 1231790"/>
                <a:gd name="connsiteX2" fmla="*/ 536495 w 1901962"/>
                <a:gd name="connsiteY2" fmla="*/ 166398 h 1231790"/>
                <a:gd name="connsiteX3" fmla="*/ 571390 w 1901962"/>
                <a:gd name="connsiteY3" fmla="*/ 195861 h 1231790"/>
                <a:gd name="connsiteX4" fmla="*/ 538495 w 1901962"/>
                <a:gd name="connsiteY4" fmla="*/ 224338 h 1231790"/>
                <a:gd name="connsiteX5" fmla="*/ 168140 w 1901962"/>
                <a:gd name="connsiteY5" fmla="*/ 557170 h 1231790"/>
                <a:gd name="connsiteX6" fmla="*/ 141692 w 1901962"/>
                <a:gd name="connsiteY6" fmla="*/ 539648 h 1231790"/>
                <a:gd name="connsiteX7" fmla="*/ 129812 w 1901962"/>
                <a:gd name="connsiteY7" fmla="*/ 471141 h 1231790"/>
                <a:gd name="connsiteX8" fmla="*/ 130916 w 1901962"/>
                <a:gd name="connsiteY8" fmla="*/ 456276 h 1231790"/>
                <a:gd name="connsiteX9" fmla="*/ 153692 w 1901962"/>
                <a:gd name="connsiteY9" fmla="*/ 441470 h 1231790"/>
                <a:gd name="connsiteX10" fmla="*/ 172827 w 1901962"/>
                <a:gd name="connsiteY10" fmla="*/ 460634 h 1231790"/>
                <a:gd name="connsiteX11" fmla="*/ 183871 w 1901962"/>
                <a:gd name="connsiteY11" fmla="*/ 529469 h 1231790"/>
                <a:gd name="connsiteX12" fmla="*/ 168140 w 1901962"/>
                <a:gd name="connsiteY12" fmla="*/ 557170 h 1231790"/>
                <a:gd name="connsiteX13" fmla="*/ 1384803 w 1901962"/>
                <a:gd name="connsiteY13" fmla="*/ 993589 h 1231790"/>
                <a:gd name="connsiteX14" fmla="*/ 1362967 w 1901962"/>
                <a:gd name="connsiteY14" fmla="*/ 990929 h 1231790"/>
                <a:gd name="connsiteX15" fmla="*/ 1352400 w 1901962"/>
                <a:gd name="connsiteY15" fmla="*/ 949914 h 1231790"/>
                <a:gd name="connsiteX16" fmla="*/ 1387265 w 1901962"/>
                <a:gd name="connsiteY16" fmla="*/ 880959 h 1231790"/>
                <a:gd name="connsiteX17" fmla="*/ 1426250 w 1901962"/>
                <a:gd name="connsiteY17" fmla="*/ 857109 h 1231790"/>
                <a:gd name="connsiteX18" fmla="*/ 1544010 w 1901962"/>
                <a:gd name="connsiteY18" fmla="*/ 856422 h 1231790"/>
                <a:gd name="connsiteX19" fmla="*/ 1836098 w 1901962"/>
                <a:gd name="connsiteY19" fmla="*/ 607947 h 1231790"/>
                <a:gd name="connsiteX20" fmla="*/ 1574548 w 1901962"/>
                <a:gd name="connsiteY20" fmla="*/ 228188 h 1231790"/>
                <a:gd name="connsiteX21" fmla="*/ 1521085 w 1901962"/>
                <a:gd name="connsiteY21" fmla="*/ 224547 h 1231790"/>
                <a:gd name="connsiteX22" fmla="*/ 1122999 w 1901962"/>
                <a:gd name="connsiteY22" fmla="*/ 224099 h 1231790"/>
                <a:gd name="connsiteX23" fmla="*/ 1111222 w 1901962"/>
                <a:gd name="connsiteY23" fmla="*/ 226737 h 1231790"/>
                <a:gd name="connsiteX24" fmla="*/ 1110801 w 1901962"/>
                <a:gd name="connsiteY24" fmla="*/ 228339 h 1231790"/>
                <a:gd name="connsiteX25" fmla="*/ 1110801 w 1901962"/>
                <a:gd name="connsiteY25" fmla="*/ 227799 h 1231790"/>
                <a:gd name="connsiteX26" fmla="*/ 1108474 w 1901962"/>
                <a:gd name="connsiteY26" fmla="*/ 235699 h 1231790"/>
                <a:gd name="connsiteX27" fmla="*/ 1108563 w 1901962"/>
                <a:gd name="connsiteY27" fmla="*/ 389250 h 1231790"/>
                <a:gd name="connsiteX28" fmla="*/ 1121011 w 1901962"/>
                <a:gd name="connsiteY28" fmla="*/ 401578 h 1231790"/>
                <a:gd name="connsiteX29" fmla="*/ 1214921 w 1901962"/>
                <a:gd name="connsiteY29" fmla="*/ 401310 h 1231790"/>
                <a:gd name="connsiteX30" fmla="*/ 1249308 w 1901962"/>
                <a:gd name="connsiteY30" fmla="*/ 419459 h 1231790"/>
                <a:gd name="connsiteX31" fmla="*/ 1239846 w 1901962"/>
                <a:gd name="connsiteY31" fmla="*/ 455847 h 1231790"/>
                <a:gd name="connsiteX32" fmla="*/ 979937 w 1901962"/>
                <a:gd name="connsiteY32" fmla="*/ 763009 h 1231790"/>
                <a:gd name="connsiteX33" fmla="*/ 921878 w 1901962"/>
                <a:gd name="connsiteY33" fmla="*/ 762800 h 1231790"/>
                <a:gd name="connsiteX34" fmla="*/ 884475 w 1901962"/>
                <a:gd name="connsiteY34" fmla="*/ 718293 h 1231790"/>
                <a:gd name="connsiteX35" fmla="*/ 886863 w 1901962"/>
                <a:gd name="connsiteY35" fmla="*/ 675875 h 1231790"/>
                <a:gd name="connsiteX36" fmla="*/ 928147 w 1901962"/>
                <a:gd name="connsiteY36" fmla="*/ 679905 h 1231790"/>
                <a:gd name="connsiteX37" fmla="*/ 944535 w 1901962"/>
                <a:gd name="connsiteY37" fmla="*/ 699218 h 1231790"/>
                <a:gd name="connsiteX38" fmla="*/ 956743 w 1901962"/>
                <a:gd name="connsiteY38" fmla="*/ 700113 h 1231790"/>
                <a:gd name="connsiteX39" fmla="*/ 1156384 w 1901962"/>
                <a:gd name="connsiteY39" fmla="*/ 463130 h 1231790"/>
                <a:gd name="connsiteX40" fmla="*/ 1156175 w 1901962"/>
                <a:gd name="connsiteY40" fmla="*/ 459966 h 1231790"/>
                <a:gd name="connsiteX41" fmla="*/ 1088713 w 1901962"/>
                <a:gd name="connsiteY41" fmla="*/ 459966 h 1231790"/>
                <a:gd name="connsiteX42" fmla="*/ 1049997 w 1901962"/>
                <a:gd name="connsiteY42" fmla="*/ 421757 h 1231790"/>
                <a:gd name="connsiteX43" fmla="*/ 1050295 w 1901962"/>
                <a:gd name="connsiteY43" fmla="*/ 74387 h 1231790"/>
                <a:gd name="connsiteX44" fmla="*/ 1033310 w 1901962"/>
                <a:gd name="connsiteY44" fmla="*/ 57402 h 1231790"/>
                <a:gd name="connsiteX45" fmla="*/ 866326 w 1901962"/>
                <a:gd name="connsiteY45" fmla="*/ 57432 h 1231790"/>
                <a:gd name="connsiteX46" fmla="*/ 851819 w 1901962"/>
                <a:gd name="connsiteY46" fmla="*/ 72297 h 1231790"/>
                <a:gd name="connsiteX47" fmla="*/ 852058 w 1901962"/>
                <a:gd name="connsiteY47" fmla="*/ 419668 h 1231790"/>
                <a:gd name="connsiteX48" fmla="*/ 812416 w 1901962"/>
                <a:gd name="connsiteY48" fmla="*/ 459966 h 1231790"/>
                <a:gd name="connsiteX49" fmla="*/ 746835 w 1901962"/>
                <a:gd name="connsiteY49" fmla="*/ 460295 h 1231790"/>
                <a:gd name="connsiteX50" fmla="*/ 744835 w 1901962"/>
                <a:gd name="connsiteY50" fmla="*/ 462653 h 1231790"/>
                <a:gd name="connsiteX51" fmla="*/ 797789 w 1901962"/>
                <a:gd name="connsiteY51" fmla="*/ 525458 h 1231790"/>
                <a:gd name="connsiteX52" fmla="*/ 860267 w 1901962"/>
                <a:gd name="connsiteY52" fmla="*/ 599458 h 1231790"/>
                <a:gd name="connsiteX53" fmla="*/ 859640 w 1901962"/>
                <a:gd name="connsiteY53" fmla="*/ 644204 h 1231790"/>
                <a:gd name="connsiteX54" fmla="*/ 815491 w 1901962"/>
                <a:gd name="connsiteY54" fmla="*/ 636801 h 1231790"/>
                <a:gd name="connsiteX55" fmla="*/ 660417 w 1901962"/>
                <a:gd name="connsiteY55" fmla="*/ 453697 h 1231790"/>
                <a:gd name="connsiteX56" fmla="*/ 653134 w 1901962"/>
                <a:gd name="connsiteY56" fmla="*/ 418265 h 1231790"/>
                <a:gd name="connsiteX57" fmla="*/ 685343 w 1901962"/>
                <a:gd name="connsiteY57" fmla="*/ 401280 h 1231790"/>
                <a:gd name="connsiteX58" fmla="*/ 779282 w 1901962"/>
                <a:gd name="connsiteY58" fmla="*/ 401549 h 1231790"/>
                <a:gd name="connsiteX59" fmla="*/ 793581 w 1901962"/>
                <a:gd name="connsiteY59" fmla="*/ 387967 h 1231790"/>
                <a:gd name="connsiteX60" fmla="*/ 793551 w 1901962"/>
                <a:gd name="connsiteY60" fmla="*/ 235908 h 1231790"/>
                <a:gd name="connsiteX61" fmla="*/ 790853 w 1901962"/>
                <a:gd name="connsiteY61" fmla="*/ 225883 h 1231790"/>
                <a:gd name="connsiteX62" fmla="*/ 790853 w 1901962"/>
                <a:gd name="connsiteY62" fmla="*/ 220087 h 1231790"/>
                <a:gd name="connsiteX63" fmla="*/ 789814 w 1901962"/>
                <a:gd name="connsiteY63" fmla="*/ 220087 h 1231790"/>
                <a:gd name="connsiteX64" fmla="*/ 789814 w 1901962"/>
                <a:gd name="connsiteY64" fmla="*/ 226734 h 1231790"/>
                <a:gd name="connsiteX65" fmla="*/ 779419 w 1901962"/>
                <a:gd name="connsiteY65" fmla="*/ 224039 h 1231790"/>
                <a:gd name="connsiteX66" fmla="*/ 627331 w 1901962"/>
                <a:gd name="connsiteY66" fmla="*/ 224367 h 1231790"/>
                <a:gd name="connsiteX67" fmla="*/ 598973 w 1901962"/>
                <a:gd name="connsiteY67" fmla="*/ 206547 h 1231790"/>
                <a:gd name="connsiteX68" fmla="*/ 605033 w 1901962"/>
                <a:gd name="connsiteY68" fmla="*/ 174935 h 1231790"/>
                <a:gd name="connsiteX69" fmla="*/ 631032 w 1901962"/>
                <a:gd name="connsiteY69" fmla="*/ 166368 h 1231790"/>
                <a:gd name="connsiteX70" fmla="*/ 778643 w 1901962"/>
                <a:gd name="connsiteY70" fmla="*/ 166637 h 1231790"/>
                <a:gd name="connsiteX71" fmla="*/ 789814 w 1901962"/>
                <a:gd name="connsiteY71" fmla="*/ 164474 h 1231790"/>
                <a:gd name="connsiteX72" fmla="*/ 793521 w 1901962"/>
                <a:gd name="connsiteY72" fmla="*/ 150416 h 1231790"/>
                <a:gd name="connsiteX73" fmla="*/ 793222 w 1901962"/>
                <a:gd name="connsiteY73" fmla="*/ 34119 h 1231790"/>
                <a:gd name="connsiteX74" fmla="*/ 826685 w 1901962"/>
                <a:gd name="connsiteY74" fmla="*/ 0 h 1231790"/>
                <a:gd name="connsiteX75" fmla="*/ 1075668 w 1901962"/>
                <a:gd name="connsiteY75" fmla="*/ 0 h 1231790"/>
                <a:gd name="connsiteX76" fmla="*/ 1108742 w 1901962"/>
                <a:gd name="connsiteY76" fmla="*/ 32984 h 1231790"/>
                <a:gd name="connsiteX77" fmla="*/ 1108533 w 1901962"/>
                <a:gd name="connsiteY77" fmla="*/ 150775 h 1231790"/>
                <a:gd name="connsiteX78" fmla="*/ 1110996 w 1901962"/>
                <a:gd name="connsiteY78" fmla="*/ 161950 h 1231790"/>
                <a:gd name="connsiteX79" fmla="*/ 1111840 w 1901962"/>
                <a:gd name="connsiteY79" fmla="*/ 162169 h 1231790"/>
                <a:gd name="connsiteX80" fmla="*/ 1111840 w 1901962"/>
                <a:gd name="connsiteY80" fmla="*/ 164385 h 1231790"/>
                <a:gd name="connsiteX81" fmla="*/ 1122342 w 1901962"/>
                <a:gd name="connsiteY81" fmla="*/ 166726 h 1231790"/>
                <a:gd name="connsiteX82" fmla="*/ 1523414 w 1901962"/>
                <a:gd name="connsiteY82" fmla="*/ 166517 h 1231790"/>
                <a:gd name="connsiteX83" fmla="*/ 1887978 w 1901962"/>
                <a:gd name="connsiteY83" fmla="*/ 441202 h 1231790"/>
                <a:gd name="connsiteX84" fmla="*/ 1589950 w 1901962"/>
                <a:gd name="connsiteY84" fmla="*/ 910571 h 1231790"/>
                <a:gd name="connsiteX85" fmla="*/ 1450190 w 1901962"/>
                <a:gd name="connsiteY85" fmla="*/ 915765 h 1231790"/>
                <a:gd name="connsiteX86" fmla="*/ 1429325 w 1901962"/>
                <a:gd name="connsiteY86" fmla="*/ 929258 h 1231790"/>
                <a:gd name="connsiteX87" fmla="*/ 1402788 w 1901962"/>
                <a:gd name="connsiteY87" fmla="*/ 979078 h 1231790"/>
                <a:gd name="connsiteX88" fmla="*/ 1384803 w 1901962"/>
                <a:gd name="connsiteY88" fmla="*/ 993589 h 1231790"/>
                <a:gd name="connsiteX89" fmla="*/ 826724 w 1901962"/>
                <a:gd name="connsiteY89" fmla="*/ 1032724 h 1231790"/>
                <a:gd name="connsiteX90" fmla="*/ 806583 w 1901962"/>
                <a:gd name="connsiteY90" fmla="*/ 1030332 h 1231790"/>
                <a:gd name="connsiteX91" fmla="*/ 563540 w 1901962"/>
                <a:gd name="connsiteY91" fmla="*/ 798811 h 1231790"/>
                <a:gd name="connsiteX92" fmla="*/ 536764 w 1901962"/>
                <a:gd name="connsiteY92" fmla="*/ 782155 h 1231790"/>
                <a:gd name="connsiteX93" fmla="*/ 394258 w 1901962"/>
                <a:gd name="connsiteY93" fmla="*/ 775826 h 1231790"/>
                <a:gd name="connsiteX94" fmla="*/ 164170 w 1901962"/>
                <a:gd name="connsiteY94" fmla="*/ 598514 h 1231790"/>
                <a:gd name="connsiteX95" fmla="*/ 182916 w 1901962"/>
                <a:gd name="connsiteY95" fmla="*/ 563619 h 1231790"/>
                <a:gd name="connsiteX96" fmla="*/ 204677 w 1901962"/>
                <a:gd name="connsiteY96" fmla="*/ 581111 h 1231790"/>
                <a:gd name="connsiteX97" fmla="*/ 345780 w 1901962"/>
                <a:gd name="connsiteY97" fmla="*/ 714334 h 1231790"/>
                <a:gd name="connsiteX98" fmla="*/ 459720 w 1901962"/>
                <a:gd name="connsiteY98" fmla="*/ 739200 h 1231790"/>
                <a:gd name="connsiteX99" fmla="*/ 562525 w 1901962"/>
                <a:gd name="connsiteY99" fmla="*/ 739200 h 1231790"/>
                <a:gd name="connsiteX100" fmla="*/ 591599 w 1901962"/>
                <a:gd name="connsiteY100" fmla="*/ 757110 h 1231790"/>
                <a:gd name="connsiteX101" fmla="*/ 825150 w 1901962"/>
                <a:gd name="connsiteY101" fmla="*/ 990869 h 1231790"/>
                <a:gd name="connsiteX102" fmla="*/ 839389 w 1901962"/>
                <a:gd name="connsiteY102" fmla="*/ 1020810 h 1231790"/>
                <a:gd name="connsiteX103" fmla="*/ 826724 w 1901962"/>
                <a:gd name="connsiteY103" fmla="*/ 1032724 h 1231790"/>
                <a:gd name="connsiteX104" fmla="*/ 934890 w 1901962"/>
                <a:gd name="connsiteY104" fmla="*/ 1231536 h 1231790"/>
                <a:gd name="connsiteX105" fmla="*/ 520704 w 1901962"/>
                <a:gd name="connsiteY105" fmla="*/ 996421 h 1231790"/>
                <a:gd name="connsiteX106" fmla="*/ 479332 w 1901962"/>
                <a:gd name="connsiteY106" fmla="*/ 927646 h 1231790"/>
                <a:gd name="connsiteX107" fmla="*/ 460257 w 1901962"/>
                <a:gd name="connsiteY107" fmla="*/ 915705 h 1231790"/>
                <a:gd name="connsiteX108" fmla="*/ 338109 w 1901962"/>
                <a:gd name="connsiteY108" fmla="*/ 913944 h 1231790"/>
                <a:gd name="connsiteX109" fmla="*/ 4738 w 1901962"/>
                <a:gd name="connsiteY109" fmla="*/ 602185 h 1231790"/>
                <a:gd name="connsiteX110" fmla="*/ 240677 w 1901962"/>
                <a:gd name="connsiteY110" fmla="*/ 190935 h 1231790"/>
                <a:gd name="connsiteX111" fmla="*/ 381900 w 1901962"/>
                <a:gd name="connsiteY111" fmla="*/ 166308 h 1231790"/>
                <a:gd name="connsiteX112" fmla="*/ 443033 w 1901962"/>
                <a:gd name="connsiteY112" fmla="*/ 166487 h 1231790"/>
                <a:gd name="connsiteX113" fmla="*/ 473600 w 1901962"/>
                <a:gd name="connsiteY113" fmla="*/ 195651 h 1231790"/>
                <a:gd name="connsiteX114" fmla="*/ 442466 w 1901962"/>
                <a:gd name="connsiteY114" fmla="*/ 224308 h 1231790"/>
                <a:gd name="connsiteX115" fmla="*/ 316139 w 1901962"/>
                <a:gd name="connsiteY115" fmla="*/ 229950 h 1231790"/>
                <a:gd name="connsiteX116" fmla="*/ 61484 w 1901962"/>
                <a:gd name="connsiteY116" fmla="*/ 494156 h 1231790"/>
                <a:gd name="connsiteX117" fmla="*/ 316079 w 1901962"/>
                <a:gd name="connsiteY117" fmla="*/ 851975 h 1231790"/>
                <a:gd name="connsiteX118" fmla="*/ 342586 w 1901962"/>
                <a:gd name="connsiteY118" fmla="*/ 855766 h 1231790"/>
                <a:gd name="connsiteX119" fmla="*/ 418586 w 1901962"/>
                <a:gd name="connsiteY119" fmla="*/ 855945 h 1231790"/>
                <a:gd name="connsiteX120" fmla="*/ 418616 w 1901962"/>
                <a:gd name="connsiteY120" fmla="*/ 857348 h 1231790"/>
                <a:gd name="connsiteX121" fmla="*/ 481212 w 1901962"/>
                <a:gd name="connsiteY121" fmla="*/ 857109 h 1231790"/>
                <a:gd name="connsiteX122" fmla="*/ 522824 w 1901962"/>
                <a:gd name="connsiteY122" fmla="*/ 883198 h 1231790"/>
                <a:gd name="connsiteX123" fmla="*/ 774314 w 1901962"/>
                <a:gd name="connsiteY123" fmla="*/ 1134480 h 1231790"/>
                <a:gd name="connsiteX124" fmla="*/ 1239983 w 1901962"/>
                <a:gd name="connsiteY124" fmla="*/ 1074749 h 1231790"/>
                <a:gd name="connsiteX125" fmla="*/ 1306131 w 1901962"/>
                <a:gd name="connsiteY125" fmla="*/ 1012600 h 1231790"/>
                <a:gd name="connsiteX126" fmla="*/ 1341325 w 1901962"/>
                <a:gd name="connsiteY126" fmla="*/ 1005854 h 1231790"/>
                <a:gd name="connsiteX127" fmla="*/ 1356608 w 1901962"/>
                <a:gd name="connsiteY127" fmla="*/ 1036988 h 1231790"/>
                <a:gd name="connsiteX128" fmla="*/ 1348728 w 1901962"/>
                <a:gd name="connsiteY128" fmla="*/ 1052689 h 1231790"/>
                <a:gd name="connsiteX129" fmla="*/ 1010969 w 1901962"/>
                <a:gd name="connsiteY129" fmla="*/ 1228748 h 1231790"/>
                <a:gd name="connsiteX130" fmla="*/ 934890 w 1901962"/>
                <a:gd name="connsiteY130" fmla="*/ 1231536 h 1231790"/>
                <a:gd name="connsiteX0" fmla="*/ 538495 w 1901962"/>
                <a:gd name="connsiteY0" fmla="*/ 224338 h 1231790"/>
                <a:gd name="connsiteX1" fmla="*/ 503272 w 1901962"/>
                <a:gd name="connsiteY1" fmla="*/ 195682 h 1231790"/>
                <a:gd name="connsiteX2" fmla="*/ 536495 w 1901962"/>
                <a:gd name="connsiteY2" fmla="*/ 166398 h 1231790"/>
                <a:gd name="connsiteX3" fmla="*/ 571390 w 1901962"/>
                <a:gd name="connsiteY3" fmla="*/ 195861 h 1231790"/>
                <a:gd name="connsiteX4" fmla="*/ 538495 w 1901962"/>
                <a:gd name="connsiteY4" fmla="*/ 224338 h 1231790"/>
                <a:gd name="connsiteX5" fmla="*/ 168140 w 1901962"/>
                <a:gd name="connsiteY5" fmla="*/ 557170 h 1231790"/>
                <a:gd name="connsiteX6" fmla="*/ 141692 w 1901962"/>
                <a:gd name="connsiteY6" fmla="*/ 539648 h 1231790"/>
                <a:gd name="connsiteX7" fmla="*/ 129812 w 1901962"/>
                <a:gd name="connsiteY7" fmla="*/ 471141 h 1231790"/>
                <a:gd name="connsiteX8" fmla="*/ 130916 w 1901962"/>
                <a:gd name="connsiteY8" fmla="*/ 456276 h 1231790"/>
                <a:gd name="connsiteX9" fmla="*/ 153692 w 1901962"/>
                <a:gd name="connsiteY9" fmla="*/ 441470 h 1231790"/>
                <a:gd name="connsiteX10" fmla="*/ 172827 w 1901962"/>
                <a:gd name="connsiteY10" fmla="*/ 460634 h 1231790"/>
                <a:gd name="connsiteX11" fmla="*/ 183871 w 1901962"/>
                <a:gd name="connsiteY11" fmla="*/ 529469 h 1231790"/>
                <a:gd name="connsiteX12" fmla="*/ 168140 w 1901962"/>
                <a:gd name="connsiteY12" fmla="*/ 557170 h 1231790"/>
                <a:gd name="connsiteX13" fmla="*/ 1384803 w 1901962"/>
                <a:gd name="connsiteY13" fmla="*/ 993589 h 1231790"/>
                <a:gd name="connsiteX14" fmla="*/ 1362967 w 1901962"/>
                <a:gd name="connsiteY14" fmla="*/ 990929 h 1231790"/>
                <a:gd name="connsiteX15" fmla="*/ 1352400 w 1901962"/>
                <a:gd name="connsiteY15" fmla="*/ 949914 h 1231790"/>
                <a:gd name="connsiteX16" fmla="*/ 1387265 w 1901962"/>
                <a:gd name="connsiteY16" fmla="*/ 880959 h 1231790"/>
                <a:gd name="connsiteX17" fmla="*/ 1426250 w 1901962"/>
                <a:gd name="connsiteY17" fmla="*/ 857109 h 1231790"/>
                <a:gd name="connsiteX18" fmla="*/ 1544010 w 1901962"/>
                <a:gd name="connsiteY18" fmla="*/ 856422 h 1231790"/>
                <a:gd name="connsiteX19" fmla="*/ 1836098 w 1901962"/>
                <a:gd name="connsiteY19" fmla="*/ 607947 h 1231790"/>
                <a:gd name="connsiteX20" fmla="*/ 1574548 w 1901962"/>
                <a:gd name="connsiteY20" fmla="*/ 228188 h 1231790"/>
                <a:gd name="connsiteX21" fmla="*/ 1521085 w 1901962"/>
                <a:gd name="connsiteY21" fmla="*/ 224547 h 1231790"/>
                <a:gd name="connsiteX22" fmla="*/ 1122999 w 1901962"/>
                <a:gd name="connsiteY22" fmla="*/ 224099 h 1231790"/>
                <a:gd name="connsiteX23" fmla="*/ 1111222 w 1901962"/>
                <a:gd name="connsiteY23" fmla="*/ 226737 h 1231790"/>
                <a:gd name="connsiteX24" fmla="*/ 1110801 w 1901962"/>
                <a:gd name="connsiteY24" fmla="*/ 228339 h 1231790"/>
                <a:gd name="connsiteX25" fmla="*/ 1110801 w 1901962"/>
                <a:gd name="connsiteY25" fmla="*/ 227799 h 1231790"/>
                <a:gd name="connsiteX26" fmla="*/ 1108474 w 1901962"/>
                <a:gd name="connsiteY26" fmla="*/ 235699 h 1231790"/>
                <a:gd name="connsiteX27" fmla="*/ 1108563 w 1901962"/>
                <a:gd name="connsiteY27" fmla="*/ 389250 h 1231790"/>
                <a:gd name="connsiteX28" fmla="*/ 1121011 w 1901962"/>
                <a:gd name="connsiteY28" fmla="*/ 401578 h 1231790"/>
                <a:gd name="connsiteX29" fmla="*/ 1214921 w 1901962"/>
                <a:gd name="connsiteY29" fmla="*/ 401310 h 1231790"/>
                <a:gd name="connsiteX30" fmla="*/ 1249308 w 1901962"/>
                <a:gd name="connsiteY30" fmla="*/ 419459 h 1231790"/>
                <a:gd name="connsiteX31" fmla="*/ 1239846 w 1901962"/>
                <a:gd name="connsiteY31" fmla="*/ 455847 h 1231790"/>
                <a:gd name="connsiteX32" fmla="*/ 979937 w 1901962"/>
                <a:gd name="connsiteY32" fmla="*/ 763009 h 1231790"/>
                <a:gd name="connsiteX33" fmla="*/ 921878 w 1901962"/>
                <a:gd name="connsiteY33" fmla="*/ 762800 h 1231790"/>
                <a:gd name="connsiteX34" fmla="*/ 884475 w 1901962"/>
                <a:gd name="connsiteY34" fmla="*/ 718293 h 1231790"/>
                <a:gd name="connsiteX35" fmla="*/ 886863 w 1901962"/>
                <a:gd name="connsiteY35" fmla="*/ 675875 h 1231790"/>
                <a:gd name="connsiteX36" fmla="*/ 928147 w 1901962"/>
                <a:gd name="connsiteY36" fmla="*/ 679905 h 1231790"/>
                <a:gd name="connsiteX37" fmla="*/ 944535 w 1901962"/>
                <a:gd name="connsiteY37" fmla="*/ 699218 h 1231790"/>
                <a:gd name="connsiteX38" fmla="*/ 956743 w 1901962"/>
                <a:gd name="connsiteY38" fmla="*/ 700113 h 1231790"/>
                <a:gd name="connsiteX39" fmla="*/ 1156384 w 1901962"/>
                <a:gd name="connsiteY39" fmla="*/ 463130 h 1231790"/>
                <a:gd name="connsiteX40" fmla="*/ 1156175 w 1901962"/>
                <a:gd name="connsiteY40" fmla="*/ 459966 h 1231790"/>
                <a:gd name="connsiteX41" fmla="*/ 1088713 w 1901962"/>
                <a:gd name="connsiteY41" fmla="*/ 459966 h 1231790"/>
                <a:gd name="connsiteX42" fmla="*/ 1049997 w 1901962"/>
                <a:gd name="connsiteY42" fmla="*/ 421757 h 1231790"/>
                <a:gd name="connsiteX43" fmla="*/ 1050295 w 1901962"/>
                <a:gd name="connsiteY43" fmla="*/ 74387 h 1231790"/>
                <a:gd name="connsiteX44" fmla="*/ 1033310 w 1901962"/>
                <a:gd name="connsiteY44" fmla="*/ 57402 h 1231790"/>
                <a:gd name="connsiteX45" fmla="*/ 866326 w 1901962"/>
                <a:gd name="connsiteY45" fmla="*/ 57432 h 1231790"/>
                <a:gd name="connsiteX46" fmla="*/ 851819 w 1901962"/>
                <a:gd name="connsiteY46" fmla="*/ 72297 h 1231790"/>
                <a:gd name="connsiteX47" fmla="*/ 852058 w 1901962"/>
                <a:gd name="connsiteY47" fmla="*/ 419668 h 1231790"/>
                <a:gd name="connsiteX48" fmla="*/ 812416 w 1901962"/>
                <a:gd name="connsiteY48" fmla="*/ 459966 h 1231790"/>
                <a:gd name="connsiteX49" fmla="*/ 746835 w 1901962"/>
                <a:gd name="connsiteY49" fmla="*/ 460295 h 1231790"/>
                <a:gd name="connsiteX50" fmla="*/ 744835 w 1901962"/>
                <a:gd name="connsiteY50" fmla="*/ 462653 h 1231790"/>
                <a:gd name="connsiteX51" fmla="*/ 797789 w 1901962"/>
                <a:gd name="connsiteY51" fmla="*/ 525458 h 1231790"/>
                <a:gd name="connsiteX52" fmla="*/ 860267 w 1901962"/>
                <a:gd name="connsiteY52" fmla="*/ 599458 h 1231790"/>
                <a:gd name="connsiteX53" fmla="*/ 859640 w 1901962"/>
                <a:gd name="connsiteY53" fmla="*/ 644204 h 1231790"/>
                <a:gd name="connsiteX54" fmla="*/ 815491 w 1901962"/>
                <a:gd name="connsiteY54" fmla="*/ 636801 h 1231790"/>
                <a:gd name="connsiteX55" fmla="*/ 660417 w 1901962"/>
                <a:gd name="connsiteY55" fmla="*/ 453697 h 1231790"/>
                <a:gd name="connsiteX56" fmla="*/ 653134 w 1901962"/>
                <a:gd name="connsiteY56" fmla="*/ 418265 h 1231790"/>
                <a:gd name="connsiteX57" fmla="*/ 685343 w 1901962"/>
                <a:gd name="connsiteY57" fmla="*/ 401280 h 1231790"/>
                <a:gd name="connsiteX58" fmla="*/ 779282 w 1901962"/>
                <a:gd name="connsiteY58" fmla="*/ 401549 h 1231790"/>
                <a:gd name="connsiteX59" fmla="*/ 793581 w 1901962"/>
                <a:gd name="connsiteY59" fmla="*/ 387967 h 1231790"/>
                <a:gd name="connsiteX60" fmla="*/ 793551 w 1901962"/>
                <a:gd name="connsiteY60" fmla="*/ 235908 h 1231790"/>
                <a:gd name="connsiteX61" fmla="*/ 790853 w 1901962"/>
                <a:gd name="connsiteY61" fmla="*/ 225883 h 1231790"/>
                <a:gd name="connsiteX62" fmla="*/ 790853 w 1901962"/>
                <a:gd name="connsiteY62" fmla="*/ 220087 h 1231790"/>
                <a:gd name="connsiteX63" fmla="*/ 789814 w 1901962"/>
                <a:gd name="connsiteY63" fmla="*/ 220087 h 1231790"/>
                <a:gd name="connsiteX64" fmla="*/ 779419 w 1901962"/>
                <a:gd name="connsiteY64" fmla="*/ 224039 h 1231790"/>
                <a:gd name="connsiteX65" fmla="*/ 627331 w 1901962"/>
                <a:gd name="connsiteY65" fmla="*/ 224367 h 1231790"/>
                <a:gd name="connsiteX66" fmla="*/ 598973 w 1901962"/>
                <a:gd name="connsiteY66" fmla="*/ 206547 h 1231790"/>
                <a:gd name="connsiteX67" fmla="*/ 605033 w 1901962"/>
                <a:gd name="connsiteY67" fmla="*/ 174935 h 1231790"/>
                <a:gd name="connsiteX68" fmla="*/ 631032 w 1901962"/>
                <a:gd name="connsiteY68" fmla="*/ 166368 h 1231790"/>
                <a:gd name="connsiteX69" fmla="*/ 778643 w 1901962"/>
                <a:gd name="connsiteY69" fmla="*/ 166637 h 1231790"/>
                <a:gd name="connsiteX70" fmla="*/ 789814 w 1901962"/>
                <a:gd name="connsiteY70" fmla="*/ 164474 h 1231790"/>
                <a:gd name="connsiteX71" fmla="*/ 793521 w 1901962"/>
                <a:gd name="connsiteY71" fmla="*/ 150416 h 1231790"/>
                <a:gd name="connsiteX72" fmla="*/ 793222 w 1901962"/>
                <a:gd name="connsiteY72" fmla="*/ 34119 h 1231790"/>
                <a:gd name="connsiteX73" fmla="*/ 826685 w 1901962"/>
                <a:gd name="connsiteY73" fmla="*/ 0 h 1231790"/>
                <a:gd name="connsiteX74" fmla="*/ 1075668 w 1901962"/>
                <a:gd name="connsiteY74" fmla="*/ 0 h 1231790"/>
                <a:gd name="connsiteX75" fmla="*/ 1108742 w 1901962"/>
                <a:gd name="connsiteY75" fmla="*/ 32984 h 1231790"/>
                <a:gd name="connsiteX76" fmla="*/ 1108533 w 1901962"/>
                <a:gd name="connsiteY76" fmla="*/ 150775 h 1231790"/>
                <a:gd name="connsiteX77" fmla="*/ 1110996 w 1901962"/>
                <a:gd name="connsiteY77" fmla="*/ 161950 h 1231790"/>
                <a:gd name="connsiteX78" fmla="*/ 1111840 w 1901962"/>
                <a:gd name="connsiteY78" fmla="*/ 162169 h 1231790"/>
                <a:gd name="connsiteX79" fmla="*/ 1111840 w 1901962"/>
                <a:gd name="connsiteY79" fmla="*/ 164385 h 1231790"/>
                <a:gd name="connsiteX80" fmla="*/ 1122342 w 1901962"/>
                <a:gd name="connsiteY80" fmla="*/ 166726 h 1231790"/>
                <a:gd name="connsiteX81" fmla="*/ 1523414 w 1901962"/>
                <a:gd name="connsiteY81" fmla="*/ 166517 h 1231790"/>
                <a:gd name="connsiteX82" fmla="*/ 1887978 w 1901962"/>
                <a:gd name="connsiteY82" fmla="*/ 441202 h 1231790"/>
                <a:gd name="connsiteX83" fmla="*/ 1589950 w 1901962"/>
                <a:gd name="connsiteY83" fmla="*/ 910571 h 1231790"/>
                <a:gd name="connsiteX84" fmla="*/ 1450190 w 1901962"/>
                <a:gd name="connsiteY84" fmla="*/ 915765 h 1231790"/>
                <a:gd name="connsiteX85" fmla="*/ 1429325 w 1901962"/>
                <a:gd name="connsiteY85" fmla="*/ 929258 h 1231790"/>
                <a:gd name="connsiteX86" fmla="*/ 1402788 w 1901962"/>
                <a:gd name="connsiteY86" fmla="*/ 979078 h 1231790"/>
                <a:gd name="connsiteX87" fmla="*/ 1384803 w 1901962"/>
                <a:gd name="connsiteY87" fmla="*/ 993589 h 1231790"/>
                <a:gd name="connsiteX88" fmla="*/ 826724 w 1901962"/>
                <a:gd name="connsiteY88" fmla="*/ 1032724 h 1231790"/>
                <a:gd name="connsiteX89" fmla="*/ 806583 w 1901962"/>
                <a:gd name="connsiteY89" fmla="*/ 1030332 h 1231790"/>
                <a:gd name="connsiteX90" fmla="*/ 563540 w 1901962"/>
                <a:gd name="connsiteY90" fmla="*/ 798811 h 1231790"/>
                <a:gd name="connsiteX91" fmla="*/ 536764 w 1901962"/>
                <a:gd name="connsiteY91" fmla="*/ 782155 h 1231790"/>
                <a:gd name="connsiteX92" fmla="*/ 394258 w 1901962"/>
                <a:gd name="connsiteY92" fmla="*/ 775826 h 1231790"/>
                <a:gd name="connsiteX93" fmla="*/ 164170 w 1901962"/>
                <a:gd name="connsiteY93" fmla="*/ 598514 h 1231790"/>
                <a:gd name="connsiteX94" fmla="*/ 182916 w 1901962"/>
                <a:gd name="connsiteY94" fmla="*/ 563619 h 1231790"/>
                <a:gd name="connsiteX95" fmla="*/ 204677 w 1901962"/>
                <a:gd name="connsiteY95" fmla="*/ 581111 h 1231790"/>
                <a:gd name="connsiteX96" fmla="*/ 345780 w 1901962"/>
                <a:gd name="connsiteY96" fmla="*/ 714334 h 1231790"/>
                <a:gd name="connsiteX97" fmla="*/ 459720 w 1901962"/>
                <a:gd name="connsiteY97" fmla="*/ 739200 h 1231790"/>
                <a:gd name="connsiteX98" fmla="*/ 562525 w 1901962"/>
                <a:gd name="connsiteY98" fmla="*/ 739200 h 1231790"/>
                <a:gd name="connsiteX99" fmla="*/ 591599 w 1901962"/>
                <a:gd name="connsiteY99" fmla="*/ 757110 h 1231790"/>
                <a:gd name="connsiteX100" fmla="*/ 825150 w 1901962"/>
                <a:gd name="connsiteY100" fmla="*/ 990869 h 1231790"/>
                <a:gd name="connsiteX101" fmla="*/ 839389 w 1901962"/>
                <a:gd name="connsiteY101" fmla="*/ 1020810 h 1231790"/>
                <a:gd name="connsiteX102" fmla="*/ 826724 w 1901962"/>
                <a:gd name="connsiteY102" fmla="*/ 1032724 h 1231790"/>
                <a:gd name="connsiteX103" fmla="*/ 934890 w 1901962"/>
                <a:gd name="connsiteY103" fmla="*/ 1231536 h 1231790"/>
                <a:gd name="connsiteX104" fmla="*/ 520704 w 1901962"/>
                <a:gd name="connsiteY104" fmla="*/ 996421 h 1231790"/>
                <a:gd name="connsiteX105" fmla="*/ 479332 w 1901962"/>
                <a:gd name="connsiteY105" fmla="*/ 927646 h 1231790"/>
                <a:gd name="connsiteX106" fmla="*/ 460257 w 1901962"/>
                <a:gd name="connsiteY106" fmla="*/ 915705 h 1231790"/>
                <a:gd name="connsiteX107" fmla="*/ 338109 w 1901962"/>
                <a:gd name="connsiteY107" fmla="*/ 913944 h 1231790"/>
                <a:gd name="connsiteX108" fmla="*/ 4738 w 1901962"/>
                <a:gd name="connsiteY108" fmla="*/ 602185 h 1231790"/>
                <a:gd name="connsiteX109" fmla="*/ 240677 w 1901962"/>
                <a:gd name="connsiteY109" fmla="*/ 190935 h 1231790"/>
                <a:gd name="connsiteX110" fmla="*/ 381900 w 1901962"/>
                <a:gd name="connsiteY110" fmla="*/ 166308 h 1231790"/>
                <a:gd name="connsiteX111" fmla="*/ 443033 w 1901962"/>
                <a:gd name="connsiteY111" fmla="*/ 166487 h 1231790"/>
                <a:gd name="connsiteX112" fmla="*/ 473600 w 1901962"/>
                <a:gd name="connsiteY112" fmla="*/ 195651 h 1231790"/>
                <a:gd name="connsiteX113" fmla="*/ 442466 w 1901962"/>
                <a:gd name="connsiteY113" fmla="*/ 224308 h 1231790"/>
                <a:gd name="connsiteX114" fmla="*/ 316139 w 1901962"/>
                <a:gd name="connsiteY114" fmla="*/ 229950 h 1231790"/>
                <a:gd name="connsiteX115" fmla="*/ 61484 w 1901962"/>
                <a:gd name="connsiteY115" fmla="*/ 494156 h 1231790"/>
                <a:gd name="connsiteX116" fmla="*/ 316079 w 1901962"/>
                <a:gd name="connsiteY116" fmla="*/ 851975 h 1231790"/>
                <a:gd name="connsiteX117" fmla="*/ 342586 w 1901962"/>
                <a:gd name="connsiteY117" fmla="*/ 855766 h 1231790"/>
                <a:gd name="connsiteX118" fmla="*/ 418586 w 1901962"/>
                <a:gd name="connsiteY118" fmla="*/ 855945 h 1231790"/>
                <a:gd name="connsiteX119" fmla="*/ 418616 w 1901962"/>
                <a:gd name="connsiteY119" fmla="*/ 857348 h 1231790"/>
                <a:gd name="connsiteX120" fmla="*/ 481212 w 1901962"/>
                <a:gd name="connsiteY120" fmla="*/ 857109 h 1231790"/>
                <a:gd name="connsiteX121" fmla="*/ 522824 w 1901962"/>
                <a:gd name="connsiteY121" fmla="*/ 883198 h 1231790"/>
                <a:gd name="connsiteX122" fmla="*/ 774314 w 1901962"/>
                <a:gd name="connsiteY122" fmla="*/ 1134480 h 1231790"/>
                <a:gd name="connsiteX123" fmla="*/ 1239983 w 1901962"/>
                <a:gd name="connsiteY123" fmla="*/ 1074749 h 1231790"/>
                <a:gd name="connsiteX124" fmla="*/ 1306131 w 1901962"/>
                <a:gd name="connsiteY124" fmla="*/ 1012600 h 1231790"/>
                <a:gd name="connsiteX125" fmla="*/ 1341325 w 1901962"/>
                <a:gd name="connsiteY125" fmla="*/ 1005854 h 1231790"/>
                <a:gd name="connsiteX126" fmla="*/ 1356608 w 1901962"/>
                <a:gd name="connsiteY126" fmla="*/ 1036988 h 1231790"/>
                <a:gd name="connsiteX127" fmla="*/ 1348728 w 1901962"/>
                <a:gd name="connsiteY127" fmla="*/ 1052689 h 1231790"/>
                <a:gd name="connsiteX128" fmla="*/ 1010969 w 1901962"/>
                <a:gd name="connsiteY128" fmla="*/ 1228748 h 1231790"/>
                <a:gd name="connsiteX129" fmla="*/ 934890 w 1901962"/>
                <a:gd name="connsiteY129" fmla="*/ 1231536 h 1231790"/>
                <a:gd name="connsiteX0" fmla="*/ 538495 w 1901962"/>
                <a:gd name="connsiteY0" fmla="*/ 224338 h 1231790"/>
                <a:gd name="connsiteX1" fmla="*/ 503272 w 1901962"/>
                <a:gd name="connsiteY1" fmla="*/ 195682 h 1231790"/>
                <a:gd name="connsiteX2" fmla="*/ 536495 w 1901962"/>
                <a:gd name="connsiteY2" fmla="*/ 166398 h 1231790"/>
                <a:gd name="connsiteX3" fmla="*/ 571390 w 1901962"/>
                <a:gd name="connsiteY3" fmla="*/ 195861 h 1231790"/>
                <a:gd name="connsiteX4" fmla="*/ 538495 w 1901962"/>
                <a:gd name="connsiteY4" fmla="*/ 224338 h 1231790"/>
                <a:gd name="connsiteX5" fmla="*/ 168140 w 1901962"/>
                <a:gd name="connsiteY5" fmla="*/ 557170 h 1231790"/>
                <a:gd name="connsiteX6" fmla="*/ 141692 w 1901962"/>
                <a:gd name="connsiteY6" fmla="*/ 539648 h 1231790"/>
                <a:gd name="connsiteX7" fmla="*/ 129812 w 1901962"/>
                <a:gd name="connsiteY7" fmla="*/ 471141 h 1231790"/>
                <a:gd name="connsiteX8" fmla="*/ 130916 w 1901962"/>
                <a:gd name="connsiteY8" fmla="*/ 456276 h 1231790"/>
                <a:gd name="connsiteX9" fmla="*/ 153692 w 1901962"/>
                <a:gd name="connsiteY9" fmla="*/ 441470 h 1231790"/>
                <a:gd name="connsiteX10" fmla="*/ 172827 w 1901962"/>
                <a:gd name="connsiteY10" fmla="*/ 460634 h 1231790"/>
                <a:gd name="connsiteX11" fmla="*/ 183871 w 1901962"/>
                <a:gd name="connsiteY11" fmla="*/ 529469 h 1231790"/>
                <a:gd name="connsiteX12" fmla="*/ 168140 w 1901962"/>
                <a:gd name="connsiteY12" fmla="*/ 557170 h 1231790"/>
                <a:gd name="connsiteX13" fmla="*/ 1384803 w 1901962"/>
                <a:gd name="connsiteY13" fmla="*/ 993589 h 1231790"/>
                <a:gd name="connsiteX14" fmla="*/ 1362967 w 1901962"/>
                <a:gd name="connsiteY14" fmla="*/ 990929 h 1231790"/>
                <a:gd name="connsiteX15" fmla="*/ 1352400 w 1901962"/>
                <a:gd name="connsiteY15" fmla="*/ 949914 h 1231790"/>
                <a:gd name="connsiteX16" fmla="*/ 1387265 w 1901962"/>
                <a:gd name="connsiteY16" fmla="*/ 880959 h 1231790"/>
                <a:gd name="connsiteX17" fmla="*/ 1426250 w 1901962"/>
                <a:gd name="connsiteY17" fmla="*/ 857109 h 1231790"/>
                <a:gd name="connsiteX18" fmla="*/ 1544010 w 1901962"/>
                <a:gd name="connsiteY18" fmla="*/ 856422 h 1231790"/>
                <a:gd name="connsiteX19" fmla="*/ 1836098 w 1901962"/>
                <a:gd name="connsiteY19" fmla="*/ 607947 h 1231790"/>
                <a:gd name="connsiteX20" fmla="*/ 1574548 w 1901962"/>
                <a:gd name="connsiteY20" fmla="*/ 228188 h 1231790"/>
                <a:gd name="connsiteX21" fmla="*/ 1521085 w 1901962"/>
                <a:gd name="connsiteY21" fmla="*/ 224547 h 1231790"/>
                <a:gd name="connsiteX22" fmla="*/ 1122999 w 1901962"/>
                <a:gd name="connsiteY22" fmla="*/ 224099 h 1231790"/>
                <a:gd name="connsiteX23" fmla="*/ 1111222 w 1901962"/>
                <a:gd name="connsiteY23" fmla="*/ 226737 h 1231790"/>
                <a:gd name="connsiteX24" fmla="*/ 1110801 w 1901962"/>
                <a:gd name="connsiteY24" fmla="*/ 228339 h 1231790"/>
                <a:gd name="connsiteX25" fmla="*/ 1110801 w 1901962"/>
                <a:gd name="connsiteY25" fmla="*/ 227799 h 1231790"/>
                <a:gd name="connsiteX26" fmla="*/ 1108474 w 1901962"/>
                <a:gd name="connsiteY26" fmla="*/ 235699 h 1231790"/>
                <a:gd name="connsiteX27" fmla="*/ 1108563 w 1901962"/>
                <a:gd name="connsiteY27" fmla="*/ 389250 h 1231790"/>
                <a:gd name="connsiteX28" fmla="*/ 1121011 w 1901962"/>
                <a:gd name="connsiteY28" fmla="*/ 401578 h 1231790"/>
                <a:gd name="connsiteX29" fmla="*/ 1214921 w 1901962"/>
                <a:gd name="connsiteY29" fmla="*/ 401310 h 1231790"/>
                <a:gd name="connsiteX30" fmla="*/ 1249308 w 1901962"/>
                <a:gd name="connsiteY30" fmla="*/ 419459 h 1231790"/>
                <a:gd name="connsiteX31" fmla="*/ 1239846 w 1901962"/>
                <a:gd name="connsiteY31" fmla="*/ 455847 h 1231790"/>
                <a:gd name="connsiteX32" fmla="*/ 979937 w 1901962"/>
                <a:gd name="connsiteY32" fmla="*/ 763009 h 1231790"/>
                <a:gd name="connsiteX33" fmla="*/ 921878 w 1901962"/>
                <a:gd name="connsiteY33" fmla="*/ 762800 h 1231790"/>
                <a:gd name="connsiteX34" fmla="*/ 884475 w 1901962"/>
                <a:gd name="connsiteY34" fmla="*/ 718293 h 1231790"/>
                <a:gd name="connsiteX35" fmla="*/ 886863 w 1901962"/>
                <a:gd name="connsiteY35" fmla="*/ 675875 h 1231790"/>
                <a:gd name="connsiteX36" fmla="*/ 928147 w 1901962"/>
                <a:gd name="connsiteY36" fmla="*/ 679905 h 1231790"/>
                <a:gd name="connsiteX37" fmla="*/ 944535 w 1901962"/>
                <a:gd name="connsiteY37" fmla="*/ 699218 h 1231790"/>
                <a:gd name="connsiteX38" fmla="*/ 956743 w 1901962"/>
                <a:gd name="connsiteY38" fmla="*/ 700113 h 1231790"/>
                <a:gd name="connsiteX39" fmla="*/ 1156384 w 1901962"/>
                <a:gd name="connsiteY39" fmla="*/ 463130 h 1231790"/>
                <a:gd name="connsiteX40" fmla="*/ 1156175 w 1901962"/>
                <a:gd name="connsiteY40" fmla="*/ 459966 h 1231790"/>
                <a:gd name="connsiteX41" fmla="*/ 1088713 w 1901962"/>
                <a:gd name="connsiteY41" fmla="*/ 459966 h 1231790"/>
                <a:gd name="connsiteX42" fmla="*/ 1049997 w 1901962"/>
                <a:gd name="connsiteY42" fmla="*/ 421757 h 1231790"/>
                <a:gd name="connsiteX43" fmla="*/ 1050295 w 1901962"/>
                <a:gd name="connsiteY43" fmla="*/ 74387 h 1231790"/>
                <a:gd name="connsiteX44" fmla="*/ 1033310 w 1901962"/>
                <a:gd name="connsiteY44" fmla="*/ 57402 h 1231790"/>
                <a:gd name="connsiteX45" fmla="*/ 866326 w 1901962"/>
                <a:gd name="connsiteY45" fmla="*/ 57432 h 1231790"/>
                <a:gd name="connsiteX46" fmla="*/ 851819 w 1901962"/>
                <a:gd name="connsiteY46" fmla="*/ 72297 h 1231790"/>
                <a:gd name="connsiteX47" fmla="*/ 852058 w 1901962"/>
                <a:gd name="connsiteY47" fmla="*/ 419668 h 1231790"/>
                <a:gd name="connsiteX48" fmla="*/ 812416 w 1901962"/>
                <a:gd name="connsiteY48" fmla="*/ 459966 h 1231790"/>
                <a:gd name="connsiteX49" fmla="*/ 746835 w 1901962"/>
                <a:gd name="connsiteY49" fmla="*/ 460295 h 1231790"/>
                <a:gd name="connsiteX50" fmla="*/ 744835 w 1901962"/>
                <a:gd name="connsiteY50" fmla="*/ 462653 h 1231790"/>
                <a:gd name="connsiteX51" fmla="*/ 797789 w 1901962"/>
                <a:gd name="connsiteY51" fmla="*/ 525458 h 1231790"/>
                <a:gd name="connsiteX52" fmla="*/ 860267 w 1901962"/>
                <a:gd name="connsiteY52" fmla="*/ 599458 h 1231790"/>
                <a:gd name="connsiteX53" fmla="*/ 859640 w 1901962"/>
                <a:gd name="connsiteY53" fmla="*/ 644204 h 1231790"/>
                <a:gd name="connsiteX54" fmla="*/ 815491 w 1901962"/>
                <a:gd name="connsiteY54" fmla="*/ 636801 h 1231790"/>
                <a:gd name="connsiteX55" fmla="*/ 660417 w 1901962"/>
                <a:gd name="connsiteY55" fmla="*/ 453697 h 1231790"/>
                <a:gd name="connsiteX56" fmla="*/ 653134 w 1901962"/>
                <a:gd name="connsiteY56" fmla="*/ 418265 h 1231790"/>
                <a:gd name="connsiteX57" fmla="*/ 685343 w 1901962"/>
                <a:gd name="connsiteY57" fmla="*/ 401280 h 1231790"/>
                <a:gd name="connsiteX58" fmla="*/ 779282 w 1901962"/>
                <a:gd name="connsiteY58" fmla="*/ 401549 h 1231790"/>
                <a:gd name="connsiteX59" fmla="*/ 793581 w 1901962"/>
                <a:gd name="connsiteY59" fmla="*/ 387967 h 1231790"/>
                <a:gd name="connsiteX60" fmla="*/ 793551 w 1901962"/>
                <a:gd name="connsiteY60" fmla="*/ 235908 h 1231790"/>
                <a:gd name="connsiteX61" fmla="*/ 790853 w 1901962"/>
                <a:gd name="connsiteY61" fmla="*/ 225883 h 1231790"/>
                <a:gd name="connsiteX62" fmla="*/ 790853 w 1901962"/>
                <a:gd name="connsiteY62" fmla="*/ 220087 h 1231790"/>
                <a:gd name="connsiteX63" fmla="*/ 789814 w 1901962"/>
                <a:gd name="connsiteY63" fmla="*/ 220087 h 1231790"/>
                <a:gd name="connsiteX64" fmla="*/ 779419 w 1901962"/>
                <a:gd name="connsiteY64" fmla="*/ 224039 h 1231790"/>
                <a:gd name="connsiteX65" fmla="*/ 627331 w 1901962"/>
                <a:gd name="connsiteY65" fmla="*/ 224367 h 1231790"/>
                <a:gd name="connsiteX66" fmla="*/ 598973 w 1901962"/>
                <a:gd name="connsiteY66" fmla="*/ 206547 h 1231790"/>
                <a:gd name="connsiteX67" fmla="*/ 605033 w 1901962"/>
                <a:gd name="connsiteY67" fmla="*/ 174935 h 1231790"/>
                <a:gd name="connsiteX68" fmla="*/ 631032 w 1901962"/>
                <a:gd name="connsiteY68" fmla="*/ 166368 h 1231790"/>
                <a:gd name="connsiteX69" fmla="*/ 778643 w 1901962"/>
                <a:gd name="connsiteY69" fmla="*/ 166637 h 1231790"/>
                <a:gd name="connsiteX70" fmla="*/ 789814 w 1901962"/>
                <a:gd name="connsiteY70" fmla="*/ 164474 h 1231790"/>
                <a:gd name="connsiteX71" fmla="*/ 793521 w 1901962"/>
                <a:gd name="connsiteY71" fmla="*/ 150416 h 1231790"/>
                <a:gd name="connsiteX72" fmla="*/ 793222 w 1901962"/>
                <a:gd name="connsiteY72" fmla="*/ 34119 h 1231790"/>
                <a:gd name="connsiteX73" fmla="*/ 826685 w 1901962"/>
                <a:gd name="connsiteY73" fmla="*/ 0 h 1231790"/>
                <a:gd name="connsiteX74" fmla="*/ 1075668 w 1901962"/>
                <a:gd name="connsiteY74" fmla="*/ 0 h 1231790"/>
                <a:gd name="connsiteX75" fmla="*/ 1108742 w 1901962"/>
                <a:gd name="connsiteY75" fmla="*/ 32984 h 1231790"/>
                <a:gd name="connsiteX76" fmla="*/ 1108533 w 1901962"/>
                <a:gd name="connsiteY76" fmla="*/ 150775 h 1231790"/>
                <a:gd name="connsiteX77" fmla="*/ 1110996 w 1901962"/>
                <a:gd name="connsiteY77" fmla="*/ 161950 h 1231790"/>
                <a:gd name="connsiteX78" fmla="*/ 1111840 w 1901962"/>
                <a:gd name="connsiteY78" fmla="*/ 162169 h 1231790"/>
                <a:gd name="connsiteX79" fmla="*/ 1111840 w 1901962"/>
                <a:gd name="connsiteY79" fmla="*/ 164385 h 1231790"/>
                <a:gd name="connsiteX80" fmla="*/ 1122342 w 1901962"/>
                <a:gd name="connsiteY80" fmla="*/ 166726 h 1231790"/>
                <a:gd name="connsiteX81" fmla="*/ 1523414 w 1901962"/>
                <a:gd name="connsiteY81" fmla="*/ 166517 h 1231790"/>
                <a:gd name="connsiteX82" fmla="*/ 1887978 w 1901962"/>
                <a:gd name="connsiteY82" fmla="*/ 441202 h 1231790"/>
                <a:gd name="connsiteX83" fmla="*/ 1589950 w 1901962"/>
                <a:gd name="connsiteY83" fmla="*/ 910571 h 1231790"/>
                <a:gd name="connsiteX84" fmla="*/ 1450190 w 1901962"/>
                <a:gd name="connsiteY84" fmla="*/ 915765 h 1231790"/>
                <a:gd name="connsiteX85" fmla="*/ 1429325 w 1901962"/>
                <a:gd name="connsiteY85" fmla="*/ 929258 h 1231790"/>
                <a:gd name="connsiteX86" fmla="*/ 1402788 w 1901962"/>
                <a:gd name="connsiteY86" fmla="*/ 979078 h 1231790"/>
                <a:gd name="connsiteX87" fmla="*/ 1384803 w 1901962"/>
                <a:gd name="connsiteY87" fmla="*/ 993589 h 1231790"/>
                <a:gd name="connsiteX88" fmla="*/ 826724 w 1901962"/>
                <a:gd name="connsiteY88" fmla="*/ 1032724 h 1231790"/>
                <a:gd name="connsiteX89" fmla="*/ 806583 w 1901962"/>
                <a:gd name="connsiteY89" fmla="*/ 1030332 h 1231790"/>
                <a:gd name="connsiteX90" fmla="*/ 563540 w 1901962"/>
                <a:gd name="connsiteY90" fmla="*/ 798811 h 1231790"/>
                <a:gd name="connsiteX91" fmla="*/ 536764 w 1901962"/>
                <a:gd name="connsiteY91" fmla="*/ 782155 h 1231790"/>
                <a:gd name="connsiteX92" fmla="*/ 394258 w 1901962"/>
                <a:gd name="connsiteY92" fmla="*/ 775826 h 1231790"/>
                <a:gd name="connsiteX93" fmla="*/ 164170 w 1901962"/>
                <a:gd name="connsiteY93" fmla="*/ 598514 h 1231790"/>
                <a:gd name="connsiteX94" fmla="*/ 182916 w 1901962"/>
                <a:gd name="connsiteY94" fmla="*/ 563619 h 1231790"/>
                <a:gd name="connsiteX95" fmla="*/ 204677 w 1901962"/>
                <a:gd name="connsiteY95" fmla="*/ 581111 h 1231790"/>
                <a:gd name="connsiteX96" fmla="*/ 345780 w 1901962"/>
                <a:gd name="connsiteY96" fmla="*/ 714334 h 1231790"/>
                <a:gd name="connsiteX97" fmla="*/ 459720 w 1901962"/>
                <a:gd name="connsiteY97" fmla="*/ 739200 h 1231790"/>
                <a:gd name="connsiteX98" fmla="*/ 562525 w 1901962"/>
                <a:gd name="connsiteY98" fmla="*/ 739200 h 1231790"/>
                <a:gd name="connsiteX99" fmla="*/ 591599 w 1901962"/>
                <a:gd name="connsiteY99" fmla="*/ 757110 h 1231790"/>
                <a:gd name="connsiteX100" fmla="*/ 825150 w 1901962"/>
                <a:gd name="connsiteY100" fmla="*/ 990869 h 1231790"/>
                <a:gd name="connsiteX101" fmla="*/ 839389 w 1901962"/>
                <a:gd name="connsiteY101" fmla="*/ 1020810 h 1231790"/>
                <a:gd name="connsiteX102" fmla="*/ 826724 w 1901962"/>
                <a:gd name="connsiteY102" fmla="*/ 1032724 h 1231790"/>
                <a:gd name="connsiteX103" fmla="*/ 934890 w 1901962"/>
                <a:gd name="connsiteY103" fmla="*/ 1231536 h 1231790"/>
                <a:gd name="connsiteX104" fmla="*/ 520704 w 1901962"/>
                <a:gd name="connsiteY104" fmla="*/ 996421 h 1231790"/>
                <a:gd name="connsiteX105" fmla="*/ 479332 w 1901962"/>
                <a:gd name="connsiteY105" fmla="*/ 927646 h 1231790"/>
                <a:gd name="connsiteX106" fmla="*/ 460257 w 1901962"/>
                <a:gd name="connsiteY106" fmla="*/ 915705 h 1231790"/>
                <a:gd name="connsiteX107" fmla="*/ 338109 w 1901962"/>
                <a:gd name="connsiteY107" fmla="*/ 913944 h 1231790"/>
                <a:gd name="connsiteX108" fmla="*/ 4738 w 1901962"/>
                <a:gd name="connsiteY108" fmla="*/ 602185 h 1231790"/>
                <a:gd name="connsiteX109" fmla="*/ 240677 w 1901962"/>
                <a:gd name="connsiteY109" fmla="*/ 190935 h 1231790"/>
                <a:gd name="connsiteX110" fmla="*/ 381900 w 1901962"/>
                <a:gd name="connsiteY110" fmla="*/ 166308 h 1231790"/>
                <a:gd name="connsiteX111" fmla="*/ 443033 w 1901962"/>
                <a:gd name="connsiteY111" fmla="*/ 166487 h 1231790"/>
                <a:gd name="connsiteX112" fmla="*/ 473600 w 1901962"/>
                <a:gd name="connsiteY112" fmla="*/ 195651 h 1231790"/>
                <a:gd name="connsiteX113" fmla="*/ 442466 w 1901962"/>
                <a:gd name="connsiteY113" fmla="*/ 224308 h 1231790"/>
                <a:gd name="connsiteX114" fmla="*/ 316139 w 1901962"/>
                <a:gd name="connsiteY114" fmla="*/ 229950 h 1231790"/>
                <a:gd name="connsiteX115" fmla="*/ 61484 w 1901962"/>
                <a:gd name="connsiteY115" fmla="*/ 494156 h 1231790"/>
                <a:gd name="connsiteX116" fmla="*/ 316079 w 1901962"/>
                <a:gd name="connsiteY116" fmla="*/ 851975 h 1231790"/>
                <a:gd name="connsiteX117" fmla="*/ 342586 w 1901962"/>
                <a:gd name="connsiteY117" fmla="*/ 855766 h 1231790"/>
                <a:gd name="connsiteX118" fmla="*/ 418586 w 1901962"/>
                <a:gd name="connsiteY118" fmla="*/ 855945 h 1231790"/>
                <a:gd name="connsiteX119" fmla="*/ 418616 w 1901962"/>
                <a:gd name="connsiteY119" fmla="*/ 857348 h 1231790"/>
                <a:gd name="connsiteX120" fmla="*/ 481212 w 1901962"/>
                <a:gd name="connsiteY120" fmla="*/ 857109 h 1231790"/>
                <a:gd name="connsiteX121" fmla="*/ 522824 w 1901962"/>
                <a:gd name="connsiteY121" fmla="*/ 883198 h 1231790"/>
                <a:gd name="connsiteX122" fmla="*/ 774314 w 1901962"/>
                <a:gd name="connsiteY122" fmla="*/ 1134480 h 1231790"/>
                <a:gd name="connsiteX123" fmla="*/ 1239983 w 1901962"/>
                <a:gd name="connsiteY123" fmla="*/ 1074749 h 1231790"/>
                <a:gd name="connsiteX124" fmla="*/ 1306131 w 1901962"/>
                <a:gd name="connsiteY124" fmla="*/ 1012600 h 1231790"/>
                <a:gd name="connsiteX125" fmla="*/ 1341325 w 1901962"/>
                <a:gd name="connsiteY125" fmla="*/ 1005854 h 1231790"/>
                <a:gd name="connsiteX126" fmla="*/ 1356608 w 1901962"/>
                <a:gd name="connsiteY126" fmla="*/ 1036988 h 1231790"/>
                <a:gd name="connsiteX127" fmla="*/ 1348728 w 1901962"/>
                <a:gd name="connsiteY127" fmla="*/ 1052689 h 1231790"/>
                <a:gd name="connsiteX128" fmla="*/ 1010969 w 1901962"/>
                <a:gd name="connsiteY128" fmla="*/ 1228748 h 1231790"/>
                <a:gd name="connsiteX129" fmla="*/ 934890 w 1901962"/>
                <a:gd name="connsiteY129" fmla="*/ 1231536 h 1231790"/>
                <a:gd name="connsiteX0" fmla="*/ 538495 w 1901962"/>
                <a:gd name="connsiteY0" fmla="*/ 224338 h 1231790"/>
                <a:gd name="connsiteX1" fmla="*/ 503272 w 1901962"/>
                <a:gd name="connsiteY1" fmla="*/ 195682 h 1231790"/>
                <a:gd name="connsiteX2" fmla="*/ 536495 w 1901962"/>
                <a:gd name="connsiteY2" fmla="*/ 166398 h 1231790"/>
                <a:gd name="connsiteX3" fmla="*/ 571390 w 1901962"/>
                <a:gd name="connsiteY3" fmla="*/ 195861 h 1231790"/>
                <a:gd name="connsiteX4" fmla="*/ 538495 w 1901962"/>
                <a:gd name="connsiteY4" fmla="*/ 224338 h 1231790"/>
                <a:gd name="connsiteX5" fmla="*/ 168140 w 1901962"/>
                <a:gd name="connsiteY5" fmla="*/ 557170 h 1231790"/>
                <a:gd name="connsiteX6" fmla="*/ 141692 w 1901962"/>
                <a:gd name="connsiteY6" fmla="*/ 539648 h 1231790"/>
                <a:gd name="connsiteX7" fmla="*/ 129812 w 1901962"/>
                <a:gd name="connsiteY7" fmla="*/ 471141 h 1231790"/>
                <a:gd name="connsiteX8" fmla="*/ 130916 w 1901962"/>
                <a:gd name="connsiteY8" fmla="*/ 456276 h 1231790"/>
                <a:gd name="connsiteX9" fmla="*/ 153692 w 1901962"/>
                <a:gd name="connsiteY9" fmla="*/ 441470 h 1231790"/>
                <a:gd name="connsiteX10" fmla="*/ 172827 w 1901962"/>
                <a:gd name="connsiteY10" fmla="*/ 460634 h 1231790"/>
                <a:gd name="connsiteX11" fmla="*/ 183871 w 1901962"/>
                <a:gd name="connsiteY11" fmla="*/ 529469 h 1231790"/>
                <a:gd name="connsiteX12" fmla="*/ 168140 w 1901962"/>
                <a:gd name="connsiteY12" fmla="*/ 557170 h 1231790"/>
                <a:gd name="connsiteX13" fmla="*/ 1384803 w 1901962"/>
                <a:gd name="connsiteY13" fmla="*/ 993589 h 1231790"/>
                <a:gd name="connsiteX14" fmla="*/ 1362967 w 1901962"/>
                <a:gd name="connsiteY14" fmla="*/ 990929 h 1231790"/>
                <a:gd name="connsiteX15" fmla="*/ 1352400 w 1901962"/>
                <a:gd name="connsiteY15" fmla="*/ 949914 h 1231790"/>
                <a:gd name="connsiteX16" fmla="*/ 1387265 w 1901962"/>
                <a:gd name="connsiteY16" fmla="*/ 880959 h 1231790"/>
                <a:gd name="connsiteX17" fmla="*/ 1426250 w 1901962"/>
                <a:gd name="connsiteY17" fmla="*/ 857109 h 1231790"/>
                <a:gd name="connsiteX18" fmla="*/ 1544010 w 1901962"/>
                <a:gd name="connsiteY18" fmla="*/ 856422 h 1231790"/>
                <a:gd name="connsiteX19" fmla="*/ 1836098 w 1901962"/>
                <a:gd name="connsiteY19" fmla="*/ 607947 h 1231790"/>
                <a:gd name="connsiteX20" fmla="*/ 1574548 w 1901962"/>
                <a:gd name="connsiteY20" fmla="*/ 228188 h 1231790"/>
                <a:gd name="connsiteX21" fmla="*/ 1521085 w 1901962"/>
                <a:gd name="connsiteY21" fmla="*/ 224547 h 1231790"/>
                <a:gd name="connsiteX22" fmla="*/ 1122999 w 1901962"/>
                <a:gd name="connsiteY22" fmla="*/ 224099 h 1231790"/>
                <a:gd name="connsiteX23" fmla="*/ 1111222 w 1901962"/>
                <a:gd name="connsiteY23" fmla="*/ 226737 h 1231790"/>
                <a:gd name="connsiteX24" fmla="*/ 1110801 w 1901962"/>
                <a:gd name="connsiteY24" fmla="*/ 228339 h 1231790"/>
                <a:gd name="connsiteX25" fmla="*/ 1110801 w 1901962"/>
                <a:gd name="connsiteY25" fmla="*/ 227799 h 1231790"/>
                <a:gd name="connsiteX26" fmla="*/ 1108474 w 1901962"/>
                <a:gd name="connsiteY26" fmla="*/ 235699 h 1231790"/>
                <a:gd name="connsiteX27" fmla="*/ 1108563 w 1901962"/>
                <a:gd name="connsiteY27" fmla="*/ 389250 h 1231790"/>
                <a:gd name="connsiteX28" fmla="*/ 1121011 w 1901962"/>
                <a:gd name="connsiteY28" fmla="*/ 401578 h 1231790"/>
                <a:gd name="connsiteX29" fmla="*/ 1214921 w 1901962"/>
                <a:gd name="connsiteY29" fmla="*/ 401310 h 1231790"/>
                <a:gd name="connsiteX30" fmla="*/ 1249308 w 1901962"/>
                <a:gd name="connsiteY30" fmla="*/ 419459 h 1231790"/>
                <a:gd name="connsiteX31" fmla="*/ 1239846 w 1901962"/>
                <a:gd name="connsiteY31" fmla="*/ 455847 h 1231790"/>
                <a:gd name="connsiteX32" fmla="*/ 979937 w 1901962"/>
                <a:gd name="connsiteY32" fmla="*/ 763009 h 1231790"/>
                <a:gd name="connsiteX33" fmla="*/ 921878 w 1901962"/>
                <a:gd name="connsiteY33" fmla="*/ 762800 h 1231790"/>
                <a:gd name="connsiteX34" fmla="*/ 884475 w 1901962"/>
                <a:gd name="connsiteY34" fmla="*/ 718293 h 1231790"/>
                <a:gd name="connsiteX35" fmla="*/ 886863 w 1901962"/>
                <a:gd name="connsiteY35" fmla="*/ 675875 h 1231790"/>
                <a:gd name="connsiteX36" fmla="*/ 928147 w 1901962"/>
                <a:gd name="connsiteY36" fmla="*/ 679905 h 1231790"/>
                <a:gd name="connsiteX37" fmla="*/ 944535 w 1901962"/>
                <a:gd name="connsiteY37" fmla="*/ 699218 h 1231790"/>
                <a:gd name="connsiteX38" fmla="*/ 956743 w 1901962"/>
                <a:gd name="connsiteY38" fmla="*/ 700113 h 1231790"/>
                <a:gd name="connsiteX39" fmla="*/ 1156384 w 1901962"/>
                <a:gd name="connsiteY39" fmla="*/ 463130 h 1231790"/>
                <a:gd name="connsiteX40" fmla="*/ 1156175 w 1901962"/>
                <a:gd name="connsiteY40" fmla="*/ 459966 h 1231790"/>
                <a:gd name="connsiteX41" fmla="*/ 1088713 w 1901962"/>
                <a:gd name="connsiteY41" fmla="*/ 459966 h 1231790"/>
                <a:gd name="connsiteX42" fmla="*/ 1049997 w 1901962"/>
                <a:gd name="connsiteY42" fmla="*/ 421757 h 1231790"/>
                <a:gd name="connsiteX43" fmla="*/ 1050295 w 1901962"/>
                <a:gd name="connsiteY43" fmla="*/ 74387 h 1231790"/>
                <a:gd name="connsiteX44" fmla="*/ 1033310 w 1901962"/>
                <a:gd name="connsiteY44" fmla="*/ 57402 h 1231790"/>
                <a:gd name="connsiteX45" fmla="*/ 866326 w 1901962"/>
                <a:gd name="connsiteY45" fmla="*/ 57432 h 1231790"/>
                <a:gd name="connsiteX46" fmla="*/ 851819 w 1901962"/>
                <a:gd name="connsiteY46" fmla="*/ 72297 h 1231790"/>
                <a:gd name="connsiteX47" fmla="*/ 852058 w 1901962"/>
                <a:gd name="connsiteY47" fmla="*/ 419668 h 1231790"/>
                <a:gd name="connsiteX48" fmla="*/ 812416 w 1901962"/>
                <a:gd name="connsiteY48" fmla="*/ 459966 h 1231790"/>
                <a:gd name="connsiteX49" fmla="*/ 746835 w 1901962"/>
                <a:gd name="connsiteY49" fmla="*/ 460295 h 1231790"/>
                <a:gd name="connsiteX50" fmla="*/ 744835 w 1901962"/>
                <a:gd name="connsiteY50" fmla="*/ 462653 h 1231790"/>
                <a:gd name="connsiteX51" fmla="*/ 797789 w 1901962"/>
                <a:gd name="connsiteY51" fmla="*/ 525458 h 1231790"/>
                <a:gd name="connsiteX52" fmla="*/ 860267 w 1901962"/>
                <a:gd name="connsiteY52" fmla="*/ 599458 h 1231790"/>
                <a:gd name="connsiteX53" fmla="*/ 859640 w 1901962"/>
                <a:gd name="connsiteY53" fmla="*/ 644204 h 1231790"/>
                <a:gd name="connsiteX54" fmla="*/ 815491 w 1901962"/>
                <a:gd name="connsiteY54" fmla="*/ 636801 h 1231790"/>
                <a:gd name="connsiteX55" fmla="*/ 660417 w 1901962"/>
                <a:gd name="connsiteY55" fmla="*/ 453697 h 1231790"/>
                <a:gd name="connsiteX56" fmla="*/ 653134 w 1901962"/>
                <a:gd name="connsiteY56" fmla="*/ 418265 h 1231790"/>
                <a:gd name="connsiteX57" fmla="*/ 685343 w 1901962"/>
                <a:gd name="connsiteY57" fmla="*/ 401280 h 1231790"/>
                <a:gd name="connsiteX58" fmla="*/ 779282 w 1901962"/>
                <a:gd name="connsiteY58" fmla="*/ 401549 h 1231790"/>
                <a:gd name="connsiteX59" fmla="*/ 793581 w 1901962"/>
                <a:gd name="connsiteY59" fmla="*/ 387967 h 1231790"/>
                <a:gd name="connsiteX60" fmla="*/ 793551 w 1901962"/>
                <a:gd name="connsiteY60" fmla="*/ 235908 h 1231790"/>
                <a:gd name="connsiteX61" fmla="*/ 790853 w 1901962"/>
                <a:gd name="connsiteY61" fmla="*/ 225883 h 1231790"/>
                <a:gd name="connsiteX62" fmla="*/ 790853 w 1901962"/>
                <a:gd name="connsiteY62" fmla="*/ 220087 h 1231790"/>
                <a:gd name="connsiteX63" fmla="*/ 779419 w 1901962"/>
                <a:gd name="connsiteY63" fmla="*/ 224039 h 1231790"/>
                <a:gd name="connsiteX64" fmla="*/ 627331 w 1901962"/>
                <a:gd name="connsiteY64" fmla="*/ 224367 h 1231790"/>
                <a:gd name="connsiteX65" fmla="*/ 598973 w 1901962"/>
                <a:gd name="connsiteY65" fmla="*/ 206547 h 1231790"/>
                <a:gd name="connsiteX66" fmla="*/ 605033 w 1901962"/>
                <a:gd name="connsiteY66" fmla="*/ 174935 h 1231790"/>
                <a:gd name="connsiteX67" fmla="*/ 631032 w 1901962"/>
                <a:gd name="connsiteY67" fmla="*/ 166368 h 1231790"/>
                <a:gd name="connsiteX68" fmla="*/ 778643 w 1901962"/>
                <a:gd name="connsiteY68" fmla="*/ 166637 h 1231790"/>
                <a:gd name="connsiteX69" fmla="*/ 789814 w 1901962"/>
                <a:gd name="connsiteY69" fmla="*/ 164474 h 1231790"/>
                <a:gd name="connsiteX70" fmla="*/ 793521 w 1901962"/>
                <a:gd name="connsiteY70" fmla="*/ 150416 h 1231790"/>
                <a:gd name="connsiteX71" fmla="*/ 793222 w 1901962"/>
                <a:gd name="connsiteY71" fmla="*/ 34119 h 1231790"/>
                <a:gd name="connsiteX72" fmla="*/ 826685 w 1901962"/>
                <a:gd name="connsiteY72" fmla="*/ 0 h 1231790"/>
                <a:gd name="connsiteX73" fmla="*/ 1075668 w 1901962"/>
                <a:gd name="connsiteY73" fmla="*/ 0 h 1231790"/>
                <a:gd name="connsiteX74" fmla="*/ 1108742 w 1901962"/>
                <a:gd name="connsiteY74" fmla="*/ 32984 h 1231790"/>
                <a:gd name="connsiteX75" fmla="*/ 1108533 w 1901962"/>
                <a:gd name="connsiteY75" fmla="*/ 150775 h 1231790"/>
                <a:gd name="connsiteX76" fmla="*/ 1110996 w 1901962"/>
                <a:gd name="connsiteY76" fmla="*/ 161950 h 1231790"/>
                <a:gd name="connsiteX77" fmla="*/ 1111840 w 1901962"/>
                <a:gd name="connsiteY77" fmla="*/ 162169 h 1231790"/>
                <a:gd name="connsiteX78" fmla="*/ 1111840 w 1901962"/>
                <a:gd name="connsiteY78" fmla="*/ 164385 h 1231790"/>
                <a:gd name="connsiteX79" fmla="*/ 1122342 w 1901962"/>
                <a:gd name="connsiteY79" fmla="*/ 166726 h 1231790"/>
                <a:gd name="connsiteX80" fmla="*/ 1523414 w 1901962"/>
                <a:gd name="connsiteY80" fmla="*/ 166517 h 1231790"/>
                <a:gd name="connsiteX81" fmla="*/ 1887978 w 1901962"/>
                <a:gd name="connsiteY81" fmla="*/ 441202 h 1231790"/>
                <a:gd name="connsiteX82" fmla="*/ 1589950 w 1901962"/>
                <a:gd name="connsiteY82" fmla="*/ 910571 h 1231790"/>
                <a:gd name="connsiteX83" fmla="*/ 1450190 w 1901962"/>
                <a:gd name="connsiteY83" fmla="*/ 915765 h 1231790"/>
                <a:gd name="connsiteX84" fmla="*/ 1429325 w 1901962"/>
                <a:gd name="connsiteY84" fmla="*/ 929258 h 1231790"/>
                <a:gd name="connsiteX85" fmla="*/ 1402788 w 1901962"/>
                <a:gd name="connsiteY85" fmla="*/ 979078 h 1231790"/>
                <a:gd name="connsiteX86" fmla="*/ 1384803 w 1901962"/>
                <a:gd name="connsiteY86" fmla="*/ 993589 h 1231790"/>
                <a:gd name="connsiteX87" fmla="*/ 826724 w 1901962"/>
                <a:gd name="connsiteY87" fmla="*/ 1032724 h 1231790"/>
                <a:gd name="connsiteX88" fmla="*/ 806583 w 1901962"/>
                <a:gd name="connsiteY88" fmla="*/ 1030332 h 1231790"/>
                <a:gd name="connsiteX89" fmla="*/ 563540 w 1901962"/>
                <a:gd name="connsiteY89" fmla="*/ 798811 h 1231790"/>
                <a:gd name="connsiteX90" fmla="*/ 536764 w 1901962"/>
                <a:gd name="connsiteY90" fmla="*/ 782155 h 1231790"/>
                <a:gd name="connsiteX91" fmla="*/ 394258 w 1901962"/>
                <a:gd name="connsiteY91" fmla="*/ 775826 h 1231790"/>
                <a:gd name="connsiteX92" fmla="*/ 164170 w 1901962"/>
                <a:gd name="connsiteY92" fmla="*/ 598514 h 1231790"/>
                <a:gd name="connsiteX93" fmla="*/ 182916 w 1901962"/>
                <a:gd name="connsiteY93" fmla="*/ 563619 h 1231790"/>
                <a:gd name="connsiteX94" fmla="*/ 204677 w 1901962"/>
                <a:gd name="connsiteY94" fmla="*/ 581111 h 1231790"/>
                <a:gd name="connsiteX95" fmla="*/ 345780 w 1901962"/>
                <a:gd name="connsiteY95" fmla="*/ 714334 h 1231790"/>
                <a:gd name="connsiteX96" fmla="*/ 459720 w 1901962"/>
                <a:gd name="connsiteY96" fmla="*/ 739200 h 1231790"/>
                <a:gd name="connsiteX97" fmla="*/ 562525 w 1901962"/>
                <a:gd name="connsiteY97" fmla="*/ 739200 h 1231790"/>
                <a:gd name="connsiteX98" fmla="*/ 591599 w 1901962"/>
                <a:gd name="connsiteY98" fmla="*/ 757110 h 1231790"/>
                <a:gd name="connsiteX99" fmla="*/ 825150 w 1901962"/>
                <a:gd name="connsiteY99" fmla="*/ 990869 h 1231790"/>
                <a:gd name="connsiteX100" fmla="*/ 839389 w 1901962"/>
                <a:gd name="connsiteY100" fmla="*/ 1020810 h 1231790"/>
                <a:gd name="connsiteX101" fmla="*/ 826724 w 1901962"/>
                <a:gd name="connsiteY101" fmla="*/ 1032724 h 1231790"/>
                <a:gd name="connsiteX102" fmla="*/ 934890 w 1901962"/>
                <a:gd name="connsiteY102" fmla="*/ 1231536 h 1231790"/>
                <a:gd name="connsiteX103" fmla="*/ 520704 w 1901962"/>
                <a:gd name="connsiteY103" fmla="*/ 996421 h 1231790"/>
                <a:gd name="connsiteX104" fmla="*/ 479332 w 1901962"/>
                <a:gd name="connsiteY104" fmla="*/ 927646 h 1231790"/>
                <a:gd name="connsiteX105" fmla="*/ 460257 w 1901962"/>
                <a:gd name="connsiteY105" fmla="*/ 915705 h 1231790"/>
                <a:gd name="connsiteX106" fmla="*/ 338109 w 1901962"/>
                <a:gd name="connsiteY106" fmla="*/ 913944 h 1231790"/>
                <a:gd name="connsiteX107" fmla="*/ 4738 w 1901962"/>
                <a:gd name="connsiteY107" fmla="*/ 602185 h 1231790"/>
                <a:gd name="connsiteX108" fmla="*/ 240677 w 1901962"/>
                <a:gd name="connsiteY108" fmla="*/ 190935 h 1231790"/>
                <a:gd name="connsiteX109" fmla="*/ 381900 w 1901962"/>
                <a:gd name="connsiteY109" fmla="*/ 166308 h 1231790"/>
                <a:gd name="connsiteX110" fmla="*/ 443033 w 1901962"/>
                <a:gd name="connsiteY110" fmla="*/ 166487 h 1231790"/>
                <a:gd name="connsiteX111" fmla="*/ 473600 w 1901962"/>
                <a:gd name="connsiteY111" fmla="*/ 195651 h 1231790"/>
                <a:gd name="connsiteX112" fmla="*/ 442466 w 1901962"/>
                <a:gd name="connsiteY112" fmla="*/ 224308 h 1231790"/>
                <a:gd name="connsiteX113" fmla="*/ 316139 w 1901962"/>
                <a:gd name="connsiteY113" fmla="*/ 229950 h 1231790"/>
                <a:gd name="connsiteX114" fmla="*/ 61484 w 1901962"/>
                <a:gd name="connsiteY114" fmla="*/ 494156 h 1231790"/>
                <a:gd name="connsiteX115" fmla="*/ 316079 w 1901962"/>
                <a:gd name="connsiteY115" fmla="*/ 851975 h 1231790"/>
                <a:gd name="connsiteX116" fmla="*/ 342586 w 1901962"/>
                <a:gd name="connsiteY116" fmla="*/ 855766 h 1231790"/>
                <a:gd name="connsiteX117" fmla="*/ 418586 w 1901962"/>
                <a:gd name="connsiteY117" fmla="*/ 855945 h 1231790"/>
                <a:gd name="connsiteX118" fmla="*/ 418616 w 1901962"/>
                <a:gd name="connsiteY118" fmla="*/ 857348 h 1231790"/>
                <a:gd name="connsiteX119" fmla="*/ 481212 w 1901962"/>
                <a:gd name="connsiteY119" fmla="*/ 857109 h 1231790"/>
                <a:gd name="connsiteX120" fmla="*/ 522824 w 1901962"/>
                <a:gd name="connsiteY120" fmla="*/ 883198 h 1231790"/>
                <a:gd name="connsiteX121" fmla="*/ 774314 w 1901962"/>
                <a:gd name="connsiteY121" fmla="*/ 1134480 h 1231790"/>
                <a:gd name="connsiteX122" fmla="*/ 1239983 w 1901962"/>
                <a:gd name="connsiteY122" fmla="*/ 1074749 h 1231790"/>
                <a:gd name="connsiteX123" fmla="*/ 1306131 w 1901962"/>
                <a:gd name="connsiteY123" fmla="*/ 1012600 h 1231790"/>
                <a:gd name="connsiteX124" fmla="*/ 1341325 w 1901962"/>
                <a:gd name="connsiteY124" fmla="*/ 1005854 h 1231790"/>
                <a:gd name="connsiteX125" fmla="*/ 1356608 w 1901962"/>
                <a:gd name="connsiteY125" fmla="*/ 1036988 h 1231790"/>
                <a:gd name="connsiteX126" fmla="*/ 1348728 w 1901962"/>
                <a:gd name="connsiteY126" fmla="*/ 1052689 h 1231790"/>
                <a:gd name="connsiteX127" fmla="*/ 1010969 w 1901962"/>
                <a:gd name="connsiteY127" fmla="*/ 1228748 h 1231790"/>
                <a:gd name="connsiteX128" fmla="*/ 934890 w 1901962"/>
                <a:gd name="connsiteY128" fmla="*/ 1231536 h 1231790"/>
                <a:gd name="connsiteX0" fmla="*/ 538495 w 1901962"/>
                <a:gd name="connsiteY0" fmla="*/ 224338 h 1231790"/>
                <a:gd name="connsiteX1" fmla="*/ 503272 w 1901962"/>
                <a:gd name="connsiteY1" fmla="*/ 195682 h 1231790"/>
                <a:gd name="connsiteX2" fmla="*/ 536495 w 1901962"/>
                <a:gd name="connsiteY2" fmla="*/ 166398 h 1231790"/>
                <a:gd name="connsiteX3" fmla="*/ 571390 w 1901962"/>
                <a:gd name="connsiteY3" fmla="*/ 195861 h 1231790"/>
                <a:gd name="connsiteX4" fmla="*/ 538495 w 1901962"/>
                <a:gd name="connsiteY4" fmla="*/ 224338 h 1231790"/>
                <a:gd name="connsiteX5" fmla="*/ 168140 w 1901962"/>
                <a:gd name="connsiteY5" fmla="*/ 557170 h 1231790"/>
                <a:gd name="connsiteX6" fmla="*/ 141692 w 1901962"/>
                <a:gd name="connsiteY6" fmla="*/ 539648 h 1231790"/>
                <a:gd name="connsiteX7" fmla="*/ 129812 w 1901962"/>
                <a:gd name="connsiteY7" fmla="*/ 471141 h 1231790"/>
                <a:gd name="connsiteX8" fmla="*/ 130916 w 1901962"/>
                <a:gd name="connsiteY8" fmla="*/ 456276 h 1231790"/>
                <a:gd name="connsiteX9" fmla="*/ 153692 w 1901962"/>
                <a:gd name="connsiteY9" fmla="*/ 441470 h 1231790"/>
                <a:gd name="connsiteX10" fmla="*/ 172827 w 1901962"/>
                <a:gd name="connsiteY10" fmla="*/ 460634 h 1231790"/>
                <a:gd name="connsiteX11" fmla="*/ 183871 w 1901962"/>
                <a:gd name="connsiteY11" fmla="*/ 529469 h 1231790"/>
                <a:gd name="connsiteX12" fmla="*/ 168140 w 1901962"/>
                <a:gd name="connsiteY12" fmla="*/ 557170 h 1231790"/>
                <a:gd name="connsiteX13" fmla="*/ 1384803 w 1901962"/>
                <a:gd name="connsiteY13" fmla="*/ 993589 h 1231790"/>
                <a:gd name="connsiteX14" fmla="*/ 1362967 w 1901962"/>
                <a:gd name="connsiteY14" fmla="*/ 990929 h 1231790"/>
                <a:gd name="connsiteX15" fmla="*/ 1352400 w 1901962"/>
                <a:gd name="connsiteY15" fmla="*/ 949914 h 1231790"/>
                <a:gd name="connsiteX16" fmla="*/ 1387265 w 1901962"/>
                <a:gd name="connsiteY16" fmla="*/ 880959 h 1231790"/>
                <a:gd name="connsiteX17" fmla="*/ 1426250 w 1901962"/>
                <a:gd name="connsiteY17" fmla="*/ 857109 h 1231790"/>
                <a:gd name="connsiteX18" fmla="*/ 1544010 w 1901962"/>
                <a:gd name="connsiteY18" fmla="*/ 856422 h 1231790"/>
                <a:gd name="connsiteX19" fmla="*/ 1836098 w 1901962"/>
                <a:gd name="connsiteY19" fmla="*/ 607947 h 1231790"/>
                <a:gd name="connsiteX20" fmla="*/ 1574548 w 1901962"/>
                <a:gd name="connsiteY20" fmla="*/ 228188 h 1231790"/>
                <a:gd name="connsiteX21" fmla="*/ 1521085 w 1901962"/>
                <a:gd name="connsiteY21" fmla="*/ 224547 h 1231790"/>
                <a:gd name="connsiteX22" fmla="*/ 1122999 w 1901962"/>
                <a:gd name="connsiteY22" fmla="*/ 224099 h 1231790"/>
                <a:gd name="connsiteX23" fmla="*/ 1111222 w 1901962"/>
                <a:gd name="connsiteY23" fmla="*/ 226737 h 1231790"/>
                <a:gd name="connsiteX24" fmla="*/ 1110801 w 1901962"/>
                <a:gd name="connsiteY24" fmla="*/ 228339 h 1231790"/>
                <a:gd name="connsiteX25" fmla="*/ 1110801 w 1901962"/>
                <a:gd name="connsiteY25" fmla="*/ 227799 h 1231790"/>
                <a:gd name="connsiteX26" fmla="*/ 1108474 w 1901962"/>
                <a:gd name="connsiteY26" fmla="*/ 235699 h 1231790"/>
                <a:gd name="connsiteX27" fmla="*/ 1108563 w 1901962"/>
                <a:gd name="connsiteY27" fmla="*/ 389250 h 1231790"/>
                <a:gd name="connsiteX28" fmla="*/ 1121011 w 1901962"/>
                <a:gd name="connsiteY28" fmla="*/ 401578 h 1231790"/>
                <a:gd name="connsiteX29" fmla="*/ 1214921 w 1901962"/>
                <a:gd name="connsiteY29" fmla="*/ 401310 h 1231790"/>
                <a:gd name="connsiteX30" fmla="*/ 1249308 w 1901962"/>
                <a:gd name="connsiteY30" fmla="*/ 419459 h 1231790"/>
                <a:gd name="connsiteX31" fmla="*/ 1239846 w 1901962"/>
                <a:gd name="connsiteY31" fmla="*/ 455847 h 1231790"/>
                <a:gd name="connsiteX32" fmla="*/ 979937 w 1901962"/>
                <a:gd name="connsiteY32" fmla="*/ 763009 h 1231790"/>
                <a:gd name="connsiteX33" fmla="*/ 921878 w 1901962"/>
                <a:gd name="connsiteY33" fmla="*/ 762800 h 1231790"/>
                <a:gd name="connsiteX34" fmla="*/ 884475 w 1901962"/>
                <a:gd name="connsiteY34" fmla="*/ 718293 h 1231790"/>
                <a:gd name="connsiteX35" fmla="*/ 886863 w 1901962"/>
                <a:gd name="connsiteY35" fmla="*/ 675875 h 1231790"/>
                <a:gd name="connsiteX36" fmla="*/ 928147 w 1901962"/>
                <a:gd name="connsiteY36" fmla="*/ 679905 h 1231790"/>
                <a:gd name="connsiteX37" fmla="*/ 944535 w 1901962"/>
                <a:gd name="connsiteY37" fmla="*/ 699218 h 1231790"/>
                <a:gd name="connsiteX38" fmla="*/ 956743 w 1901962"/>
                <a:gd name="connsiteY38" fmla="*/ 700113 h 1231790"/>
                <a:gd name="connsiteX39" fmla="*/ 1156384 w 1901962"/>
                <a:gd name="connsiteY39" fmla="*/ 463130 h 1231790"/>
                <a:gd name="connsiteX40" fmla="*/ 1156175 w 1901962"/>
                <a:gd name="connsiteY40" fmla="*/ 459966 h 1231790"/>
                <a:gd name="connsiteX41" fmla="*/ 1088713 w 1901962"/>
                <a:gd name="connsiteY41" fmla="*/ 459966 h 1231790"/>
                <a:gd name="connsiteX42" fmla="*/ 1049997 w 1901962"/>
                <a:gd name="connsiteY42" fmla="*/ 421757 h 1231790"/>
                <a:gd name="connsiteX43" fmla="*/ 1050295 w 1901962"/>
                <a:gd name="connsiteY43" fmla="*/ 74387 h 1231790"/>
                <a:gd name="connsiteX44" fmla="*/ 1033310 w 1901962"/>
                <a:gd name="connsiteY44" fmla="*/ 57402 h 1231790"/>
                <a:gd name="connsiteX45" fmla="*/ 866326 w 1901962"/>
                <a:gd name="connsiteY45" fmla="*/ 57432 h 1231790"/>
                <a:gd name="connsiteX46" fmla="*/ 851819 w 1901962"/>
                <a:gd name="connsiteY46" fmla="*/ 72297 h 1231790"/>
                <a:gd name="connsiteX47" fmla="*/ 852058 w 1901962"/>
                <a:gd name="connsiteY47" fmla="*/ 419668 h 1231790"/>
                <a:gd name="connsiteX48" fmla="*/ 812416 w 1901962"/>
                <a:gd name="connsiteY48" fmla="*/ 459966 h 1231790"/>
                <a:gd name="connsiteX49" fmla="*/ 746835 w 1901962"/>
                <a:gd name="connsiteY49" fmla="*/ 460295 h 1231790"/>
                <a:gd name="connsiteX50" fmla="*/ 744835 w 1901962"/>
                <a:gd name="connsiteY50" fmla="*/ 462653 h 1231790"/>
                <a:gd name="connsiteX51" fmla="*/ 797789 w 1901962"/>
                <a:gd name="connsiteY51" fmla="*/ 525458 h 1231790"/>
                <a:gd name="connsiteX52" fmla="*/ 860267 w 1901962"/>
                <a:gd name="connsiteY52" fmla="*/ 599458 h 1231790"/>
                <a:gd name="connsiteX53" fmla="*/ 859640 w 1901962"/>
                <a:gd name="connsiteY53" fmla="*/ 644204 h 1231790"/>
                <a:gd name="connsiteX54" fmla="*/ 815491 w 1901962"/>
                <a:gd name="connsiteY54" fmla="*/ 636801 h 1231790"/>
                <a:gd name="connsiteX55" fmla="*/ 660417 w 1901962"/>
                <a:gd name="connsiteY55" fmla="*/ 453697 h 1231790"/>
                <a:gd name="connsiteX56" fmla="*/ 653134 w 1901962"/>
                <a:gd name="connsiteY56" fmla="*/ 418265 h 1231790"/>
                <a:gd name="connsiteX57" fmla="*/ 685343 w 1901962"/>
                <a:gd name="connsiteY57" fmla="*/ 401280 h 1231790"/>
                <a:gd name="connsiteX58" fmla="*/ 779282 w 1901962"/>
                <a:gd name="connsiteY58" fmla="*/ 401549 h 1231790"/>
                <a:gd name="connsiteX59" fmla="*/ 793581 w 1901962"/>
                <a:gd name="connsiteY59" fmla="*/ 387967 h 1231790"/>
                <a:gd name="connsiteX60" fmla="*/ 793551 w 1901962"/>
                <a:gd name="connsiteY60" fmla="*/ 235908 h 1231790"/>
                <a:gd name="connsiteX61" fmla="*/ 790853 w 1901962"/>
                <a:gd name="connsiteY61" fmla="*/ 225883 h 1231790"/>
                <a:gd name="connsiteX62" fmla="*/ 779419 w 1901962"/>
                <a:gd name="connsiteY62" fmla="*/ 224039 h 1231790"/>
                <a:gd name="connsiteX63" fmla="*/ 627331 w 1901962"/>
                <a:gd name="connsiteY63" fmla="*/ 224367 h 1231790"/>
                <a:gd name="connsiteX64" fmla="*/ 598973 w 1901962"/>
                <a:gd name="connsiteY64" fmla="*/ 206547 h 1231790"/>
                <a:gd name="connsiteX65" fmla="*/ 605033 w 1901962"/>
                <a:gd name="connsiteY65" fmla="*/ 174935 h 1231790"/>
                <a:gd name="connsiteX66" fmla="*/ 631032 w 1901962"/>
                <a:gd name="connsiteY66" fmla="*/ 166368 h 1231790"/>
                <a:gd name="connsiteX67" fmla="*/ 778643 w 1901962"/>
                <a:gd name="connsiteY67" fmla="*/ 166637 h 1231790"/>
                <a:gd name="connsiteX68" fmla="*/ 789814 w 1901962"/>
                <a:gd name="connsiteY68" fmla="*/ 164474 h 1231790"/>
                <a:gd name="connsiteX69" fmla="*/ 793521 w 1901962"/>
                <a:gd name="connsiteY69" fmla="*/ 150416 h 1231790"/>
                <a:gd name="connsiteX70" fmla="*/ 793222 w 1901962"/>
                <a:gd name="connsiteY70" fmla="*/ 34119 h 1231790"/>
                <a:gd name="connsiteX71" fmla="*/ 826685 w 1901962"/>
                <a:gd name="connsiteY71" fmla="*/ 0 h 1231790"/>
                <a:gd name="connsiteX72" fmla="*/ 1075668 w 1901962"/>
                <a:gd name="connsiteY72" fmla="*/ 0 h 1231790"/>
                <a:gd name="connsiteX73" fmla="*/ 1108742 w 1901962"/>
                <a:gd name="connsiteY73" fmla="*/ 32984 h 1231790"/>
                <a:gd name="connsiteX74" fmla="*/ 1108533 w 1901962"/>
                <a:gd name="connsiteY74" fmla="*/ 150775 h 1231790"/>
                <a:gd name="connsiteX75" fmla="*/ 1110996 w 1901962"/>
                <a:gd name="connsiteY75" fmla="*/ 161950 h 1231790"/>
                <a:gd name="connsiteX76" fmla="*/ 1111840 w 1901962"/>
                <a:gd name="connsiteY76" fmla="*/ 162169 h 1231790"/>
                <a:gd name="connsiteX77" fmla="*/ 1111840 w 1901962"/>
                <a:gd name="connsiteY77" fmla="*/ 164385 h 1231790"/>
                <a:gd name="connsiteX78" fmla="*/ 1122342 w 1901962"/>
                <a:gd name="connsiteY78" fmla="*/ 166726 h 1231790"/>
                <a:gd name="connsiteX79" fmla="*/ 1523414 w 1901962"/>
                <a:gd name="connsiteY79" fmla="*/ 166517 h 1231790"/>
                <a:gd name="connsiteX80" fmla="*/ 1887978 w 1901962"/>
                <a:gd name="connsiteY80" fmla="*/ 441202 h 1231790"/>
                <a:gd name="connsiteX81" fmla="*/ 1589950 w 1901962"/>
                <a:gd name="connsiteY81" fmla="*/ 910571 h 1231790"/>
                <a:gd name="connsiteX82" fmla="*/ 1450190 w 1901962"/>
                <a:gd name="connsiteY82" fmla="*/ 915765 h 1231790"/>
                <a:gd name="connsiteX83" fmla="*/ 1429325 w 1901962"/>
                <a:gd name="connsiteY83" fmla="*/ 929258 h 1231790"/>
                <a:gd name="connsiteX84" fmla="*/ 1402788 w 1901962"/>
                <a:gd name="connsiteY84" fmla="*/ 979078 h 1231790"/>
                <a:gd name="connsiteX85" fmla="*/ 1384803 w 1901962"/>
                <a:gd name="connsiteY85" fmla="*/ 993589 h 1231790"/>
                <a:gd name="connsiteX86" fmla="*/ 826724 w 1901962"/>
                <a:gd name="connsiteY86" fmla="*/ 1032724 h 1231790"/>
                <a:gd name="connsiteX87" fmla="*/ 806583 w 1901962"/>
                <a:gd name="connsiteY87" fmla="*/ 1030332 h 1231790"/>
                <a:gd name="connsiteX88" fmla="*/ 563540 w 1901962"/>
                <a:gd name="connsiteY88" fmla="*/ 798811 h 1231790"/>
                <a:gd name="connsiteX89" fmla="*/ 536764 w 1901962"/>
                <a:gd name="connsiteY89" fmla="*/ 782155 h 1231790"/>
                <a:gd name="connsiteX90" fmla="*/ 394258 w 1901962"/>
                <a:gd name="connsiteY90" fmla="*/ 775826 h 1231790"/>
                <a:gd name="connsiteX91" fmla="*/ 164170 w 1901962"/>
                <a:gd name="connsiteY91" fmla="*/ 598514 h 1231790"/>
                <a:gd name="connsiteX92" fmla="*/ 182916 w 1901962"/>
                <a:gd name="connsiteY92" fmla="*/ 563619 h 1231790"/>
                <a:gd name="connsiteX93" fmla="*/ 204677 w 1901962"/>
                <a:gd name="connsiteY93" fmla="*/ 581111 h 1231790"/>
                <a:gd name="connsiteX94" fmla="*/ 345780 w 1901962"/>
                <a:gd name="connsiteY94" fmla="*/ 714334 h 1231790"/>
                <a:gd name="connsiteX95" fmla="*/ 459720 w 1901962"/>
                <a:gd name="connsiteY95" fmla="*/ 739200 h 1231790"/>
                <a:gd name="connsiteX96" fmla="*/ 562525 w 1901962"/>
                <a:gd name="connsiteY96" fmla="*/ 739200 h 1231790"/>
                <a:gd name="connsiteX97" fmla="*/ 591599 w 1901962"/>
                <a:gd name="connsiteY97" fmla="*/ 757110 h 1231790"/>
                <a:gd name="connsiteX98" fmla="*/ 825150 w 1901962"/>
                <a:gd name="connsiteY98" fmla="*/ 990869 h 1231790"/>
                <a:gd name="connsiteX99" fmla="*/ 839389 w 1901962"/>
                <a:gd name="connsiteY99" fmla="*/ 1020810 h 1231790"/>
                <a:gd name="connsiteX100" fmla="*/ 826724 w 1901962"/>
                <a:gd name="connsiteY100" fmla="*/ 1032724 h 1231790"/>
                <a:gd name="connsiteX101" fmla="*/ 934890 w 1901962"/>
                <a:gd name="connsiteY101" fmla="*/ 1231536 h 1231790"/>
                <a:gd name="connsiteX102" fmla="*/ 520704 w 1901962"/>
                <a:gd name="connsiteY102" fmla="*/ 996421 h 1231790"/>
                <a:gd name="connsiteX103" fmla="*/ 479332 w 1901962"/>
                <a:gd name="connsiteY103" fmla="*/ 927646 h 1231790"/>
                <a:gd name="connsiteX104" fmla="*/ 460257 w 1901962"/>
                <a:gd name="connsiteY104" fmla="*/ 915705 h 1231790"/>
                <a:gd name="connsiteX105" fmla="*/ 338109 w 1901962"/>
                <a:gd name="connsiteY105" fmla="*/ 913944 h 1231790"/>
                <a:gd name="connsiteX106" fmla="*/ 4738 w 1901962"/>
                <a:gd name="connsiteY106" fmla="*/ 602185 h 1231790"/>
                <a:gd name="connsiteX107" fmla="*/ 240677 w 1901962"/>
                <a:gd name="connsiteY107" fmla="*/ 190935 h 1231790"/>
                <a:gd name="connsiteX108" fmla="*/ 381900 w 1901962"/>
                <a:gd name="connsiteY108" fmla="*/ 166308 h 1231790"/>
                <a:gd name="connsiteX109" fmla="*/ 443033 w 1901962"/>
                <a:gd name="connsiteY109" fmla="*/ 166487 h 1231790"/>
                <a:gd name="connsiteX110" fmla="*/ 473600 w 1901962"/>
                <a:gd name="connsiteY110" fmla="*/ 195651 h 1231790"/>
                <a:gd name="connsiteX111" fmla="*/ 442466 w 1901962"/>
                <a:gd name="connsiteY111" fmla="*/ 224308 h 1231790"/>
                <a:gd name="connsiteX112" fmla="*/ 316139 w 1901962"/>
                <a:gd name="connsiteY112" fmla="*/ 229950 h 1231790"/>
                <a:gd name="connsiteX113" fmla="*/ 61484 w 1901962"/>
                <a:gd name="connsiteY113" fmla="*/ 494156 h 1231790"/>
                <a:gd name="connsiteX114" fmla="*/ 316079 w 1901962"/>
                <a:gd name="connsiteY114" fmla="*/ 851975 h 1231790"/>
                <a:gd name="connsiteX115" fmla="*/ 342586 w 1901962"/>
                <a:gd name="connsiteY115" fmla="*/ 855766 h 1231790"/>
                <a:gd name="connsiteX116" fmla="*/ 418586 w 1901962"/>
                <a:gd name="connsiteY116" fmla="*/ 855945 h 1231790"/>
                <a:gd name="connsiteX117" fmla="*/ 418616 w 1901962"/>
                <a:gd name="connsiteY117" fmla="*/ 857348 h 1231790"/>
                <a:gd name="connsiteX118" fmla="*/ 481212 w 1901962"/>
                <a:gd name="connsiteY118" fmla="*/ 857109 h 1231790"/>
                <a:gd name="connsiteX119" fmla="*/ 522824 w 1901962"/>
                <a:gd name="connsiteY119" fmla="*/ 883198 h 1231790"/>
                <a:gd name="connsiteX120" fmla="*/ 774314 w 1901962"/>
                <a:gd name="connsiteY120" fmla="*/ 1134480 h 1231790"/>
                <a:gd name="connsiteX121" fmla="*/ 1239983 w 1901962"/>
                <a:gd name="connsiteY121" fmla="*/ 1074749 h 1231790"/>
                <a:gd name="connsiteX122" fmla="*/ 1306131 w 1901962"/>
                <a:gd name="connsiteY122" fmla="*/ 1012600 h 1231790"/>
                <a:gd name="connsiteX123" fmla="*/ 1341325 w 1901962"/>
                <a:gd name="connsiteY123" fmla="*/ 1005854 h 1231790"/>
                <a:gd name="connsiteX124" fmla="*/ 1356608 w 1901962"/>
                <a:gd name="connsiteY124" fmla="*/ 1036988 h 1231790"/>
                <a:gd name="connsiteX125" fmla="*/ 1348728 w 1901962"/>
                <a:gd name="connsiteY125" fmla="*/ 1052689 h 1231790"/>
                <a:gd name="connsiteX126" fmla="*/ 1010969 w 1901962"/>
                <a:gd name="connsiteY126" fmla="*/ 1228748 h 1231790"/>
                <a:gd name="connsiteX127" fmla="*/ 934890 w 1901962"/>
                <a:gd name="connsiteY127" fmla="*/ 1231536 h 1231790"/>
                <a:gd name="connsiteX0" fmla="*/ 538495 w 1901962"/>
                <a:gd name="connsiteY0" fmla="*/ 224338 h 1231790"/>
                <a:gd name="connsiteX1" fmla="*/ 503272 w 1901962"/>
                <a:gd name="connsiteY1" fmla="*/ 195682 h 1231790"/>
                <a:gd name="connsiteX2" fmla="*/ 536495 w 1901962"/>
                <a:gd name="connsiteY2" fmla="*/ 166398 h 1231790"/>
                <a:gd name="connsiteX3" fmla="*/ 571390 w 1901962"/>
                <a:gd name="connsiteY3" fmla="*/ 195861 h 1231790"/>
                <a:gd name="connsiteX4" fmla="*/ 538495 w 1901962"/>
                <a:gd name="connsiteY4" fmla="*/ 224338 h 1231790"/>
                <a:gd name="connsiteX5" fmla="*/ 168140 w 1901962"/>
                <a:gd name="connsiteY5" fmla="*/ 557170 h 1231790"/>
                <a:gd name="connsiteX6" fmla="*/ 141692 w 1901962"/>
                <a:gd name="connsiteY6" fmla="*/ 539648 h 1231790"/>
                <a:gd name="connsiteX7" fmla="*/ 129812 w 1901962"/>
                <a:gd name="connsiteY7" fmla="*/ 471141 h 1231790"/>
                <a:gd name="connsiteX8" fmla="*/ 130916 w 1901962"/>
                <a:gd name="connsiteY8" fmla="*/ 456276 h 1231790"/>
                <a:gd name="connsiteX9" fmla="*/ 153692 w 1901962"/>
                <a:gd name="connsiteY9" fmla="*/ 441470 h 1231790"/>
                <a:gd name="connsiteX10" fmla="*/ 172827 w 1901962"/>
                <a:gd name="connsiteY10" fmla="*/ 460634 h 1231790"/>
                <a:gd name="connsiteX11" fmla="*/ 183871 w 1901962"/>
                <a:gd name="connsiteY11" fmla="*/ 529469 h 1231790"/>
                <a:gd name="connsiteX12" fmla="*/ 168140 w 1901962"/>
                <a:gd name="connsiteY12" fmla="*/ 557170 h 1231790"/>
                <a:gd name="connsiteX13" fmla="*/ 1384803 w 1901962"/>
                <a:gd name="connsiteY13" fmla="*/ 993589 h 1231790"/>
                <a:gd name="connsiteX14" fmla="*/ 1362967 w 1901962"/>
                <a:gd name="connsiteY14" fmla="*/ 990929 h 1231790"/>
                <a:gd name="connsiteX15" fmla="*/ 1352400 w 1901962"/>
                <a:gd name="connsiteY15" fmla="*/ 949914 h 1231790"/>
                <a:gd name="connsiteX16" fmla="*/ 1387265 w 1901962"/>
                <a:gd name="connsiteY16" fmla="*/ 880959 h 1231790"/>
                <a:gd name="connsiteX17" fmla="*/ 1426250 w 1901962"/>
                <a:gd name="connsiteY17" fmla="*/ 857109 h 1231790"/>
                <a:gd name="connsiteX18" fmla="*/ 1544010 w 1901962"/>
                <a:gd name="connsiteY18" fmla="*/ 856422 h 1231790"/>
                <a:gd name="connsiteX19" fmla="*/ 1836098 w 1901962"/>
                <a:gd name="connsiteY19" fmla="*/ 607947 h 1231790"/>
                <a:gd name="connsiteX20" fmla="*/ 1574548 w 1901962"/>
                <a:gd name="connsiteY20" fmla="*/ 228188 h 1231790"/>
                <a:gd name="connsiteX21" fmla="*/ 1521085 w 1901962"/>
                <a:gd name="connsiteY21" fmla="*/ 224547 h 1231790"/>
                <a:gd name="connsiteX22" fmla="*/ 1122999 w 1901962"/>
                <a:gd name="connsiteY22" fmla="*/ 224099 h 1231790"/>
                <a:gd name="connsiteX23" fmla="*/ 1111222 w 1901962"/>
                <a:gd name="connsiteY23" fmla="*/ 226737 h 1231790"/>
                <a:gd name="connsiteX24" fmla="*/ 1110801 w 1901962"/>
                <a:gd name="connsiteY24" fmla="*/ 228339 h 1231790"/>
                <a:gd name="connsiteX25" fmla="*/ 1110801 w 1901962"/>
                <a:gd name="connsiteY25" fmla="*/ 227799 h 1231790"/>
                <a:gd name="connsiteX26" fmla="*/ 1108474 w 1901962"/>
                <a:gd name="connsiteY26" fmla="*/ 235699 h 1231790"/>
                <a:gd name="connsiteX27" fmla="*/ 1108563 w 1901962"/>
                <a:gd name="connsiteY27" fmla="*/ 389250 h 1231790"/>
                <a:gd name="connsiteX28" fmla="*/ 1121011 w 1901962"/>
                <a:gd name="connsiteY28" fmla="*/ 401578 h 1231790"/>
                <a:gd name="connsiteX29" fmla="*/ 1214921 w 1901962"/>
                <a:gd name="connsiteY29" fmla="*/ 401310 h 1231790"/>
                <a:gd name="connsiteX30" fmla="*/ 1249308 w 1901962"/>
                <a:gd name="connsiteY30" fmla="*/ 419459 h 1231790"/>
                <a:gd name="connsiteX31" fmla="*/ 1239846 w 1901962"/>
                <a:gd name="connsiteY31" fmla="*/ 455847 h 1231790"/>
                <a:gd name="connsiteX32" fmla="*/ 979937 w 1901962"/>
                <a:gd name="connsiteY32" fmla="*/ 763009 h 1231790"/>
                <a:gd name="connsiteX33" fmla="*/ 921878 w 1901962"/>
                <a:gd name="connsiteY33" fmla="*/ 762800 h 1231790"/>
                <a:gd name="connsiteX34" fmla="*/ 884475 w 1901962"/>
                <a:gd name="connsiteY34" fmla="*/ 718293 h 1231790"/>
                <a:gd name="connsiteX35" fmla="*/ 886863 w 1901962"/>
                <a:gd name="connsiteY35" fmla="*/ 675875 h 1231790"/>
                <a:gd name="connsiteX36" fmla="*/ 928147 w 1901962"/>
                <a:gd name="connsiteY36" fmla="*/ 679905 h 1231790"/>
                <a:gd name="connsiteX37" fmla="*/ 944535 w 1901962"/>
                <a:gd name="connsiteY37" fmla="*/ 699218 h 1231790"/>
                <a:gd name="connsiteX38" fmla="*/ 956743 w 1901962"/>
                <a:gd name="connsiteY38" fmla="*/ 700113 h 1231790"/>
                <a:gd name="connsiteX39" fmla="*/ 1156384 w 1901962"/>
                <a:gd name="connsiteY39" fmla="*/ 463130 h 1231790"/>
                <a:gd name="connsiteX40" fmla="*/ 1156175 w 1901962"/>
                <a:gd name="connsiteY40" fmla="*/ 459966 h 1231790"/>
                <a:gd name="connsiteX41" fmla="*/ 1088713 w 1901962"/>
                <a:gd name="connsiteY41" fmla="*/ 459966 h 1231790"/>
                <a:gd name="connsiteX42" fmla="*/ 1049997 w 1901962"/>
                <a:gd name="connsiteY42" fmla="*/ 421757 h 1231790"/>
                <a:gd name="connsiteX43" fmla="*/ 1050295 w 1901962"/>
                <a:gd name="connsiteY43" fmla="*/ 74387 h 1231790"/>
                <a:gd name="connsiteX44" fmla="*/ 1033310 w 1901962"/>
                <a:gd name="connsiteY44" fmla="*/ 57402 h 1231790"/>
                <a:gd name="connsiteX45" fmla="*/ 866326 w 1901962"/>
                <a:gd name="connsiteY45" fmla="*/ 57432 h 1231790"/>
                <a:gd name="connsiteX46" fmla="*/ 851819 w 1901962"/>
                <a:gd name="connsiteY46" fmla="*/ 72297 h 1231790"/>
                <a:gd name="connsiteX47" fmla="*/ 852058 w 1901962"/>
                <a:gd name="connsiteY47" fmla="*/ 419668 h 1231790"/>
                <a:gd name="connsiteX48" fmla="*/ 812416 w 1901962"/>
                <a:gd name="connsiteY48" fmla="*/ 459966 h 1231790"/>
                <a:gd name="connsiteX49" fmla="*/ 746835 w 1901962"/>
                <a:gd name="connsiteY49" fmla="*/ 460295 h 1231790"/>
                <a:gd name="connsiteX50" fmla="*/ 744835 w 1901962"/>
                <a:gd name="connsiteY50" fmla="*/ 462653 h 1231790"/>
                <a:gd name="connsiteX51" fmla="*/ 797789 w 1901962"/>
                <a:gd name="connsiteY51" fmla="*/ 525458 h 1231790"/>
                <a:gd name="connsiteX52" fmla="*/ 860267 w 1901962"/>
                <a:gd name="connsiteY52" fmla="*/ 599458 h 1231790"/>
                <a:gd name="connsiteX53" fmla="*/ 859640 w 1901962"/>
                <a:gd name="connsiteY53" fmla="*/ 644204 h 1231790"/>
                <a:gd name="connsiteX54" fmla="*/ 815491 w 1901962"/>
                <a:gd name="connsiteY54" fmla="*/ 636801 h 1231790"/>
                <a:gd name="connsiteX55" fmla="*/ 660417 w 1901962"/>
                <a:gd name="connsiteY55" fmla="*/ 453697 h 1231790"/>
                <a:gd name="connsiteX56" fmla="*/ 653134 w 1901962"/>
                <a:gd name="connsiteY56" fmla="*/ 418265 h 1231790"/>
                <a:gd name="connsiteX57" fmla="*/ 685343 w 1901962"/>
                <a:gd name="connsiteY57" fmla="*/ 401280 h 1231790"/>
                <a:gd name="connsiteX58" fmla="*/ 779282 w 1901962"/>
                <a:gd name="connsiteY58" fmla="*/ 401549 h 1231790"/>
                <a:gd name="connsiteX59" fmla="*/ 793581 w 1901962"/>
                <a:gd name="connsiteY59" fmla="*/ 387967 h 1231790"/>
                <a:gd name="connsiteX60" fmla="*/ 793551 w 1901962"/>
                <a:gd name="connsiteY60" fmla="*/ 235908 h 1231790"/>
                <a:gd name="connsiteX61" fmla="*/ 790853 w 1901962"/>
                <a:gd name="connsiteY61" fmla="*/ 225883 h 1231790"/>
                <a:gd name="connsiteX62" fmla="*/ 779419 w 1901962"/>
                <a:gd name="connsiteY62" fmla="*/ 224039 h 1231790"/>
                <a:gd name="connsiteX63" fmla="*/ 627331 w 1901962"/>
                <a:gd name="connsiteY63" fmla="*/ 224367 h 1231790"/>
                <a:gd name="connsiteX64" fmla="*/ 598973 w 1901962"/>
                <a:gd name="connsiteY64" fmla="*/ 206547 h 1231790"/>
                <a:gd name="connsiteX65" fmla="*/ 605033 w 1901962"/>
                <a:gd name="connsiteY65" fmla="*/ 174935 h 1231790"/>
                <a:gd name="connsiteX66" fmla="*/ 631032 w 1901962"/>
                <a:gd name="connsiteY66" fmla="*/ 166368 h 1231790"/>
                <a:gd name="connsiteX67" fmla="*/ 778643 w 1901962"/>
                <a:gd name="connsiteY67" fmla="*/ 166637 h 1231790"/>
                <a:gd name="connsiteX68" fmla="*/ 789814 w 1901962"/>
                <a:gd name="connsiteY68" fmla="*/ 164474 h 1231790"/>
                <a:gd name="connsiteX69" fmla="*/ 793521 w 1901962"/>
                <a:gd name="connsiteY69" fmla="*/ 150416 h 1231790"/>
                <a:gd name="connsiteX70" fmla="*/ 793222 w 1901962"/>
                <a:gd name="connsiteY70" fmla="*/ 34119 h 1231790"/>
                <a:gd name="connsiteX71" fmla="*/ 826685 w 1901962"/>
                <a:gd name="connsiteY71" fmla="*/ 0 h 1231790"/>
                <a:gd name="connsiteX72" fmla="*/ 1075668 w 1901962"/>
                <a:gd name="connsiteY72" fmla="*/ 0 h 1231790"/>
                <a:gd name="connsiteX73" fmla="*/ 1108742 w 1901962"/>
                <a:gd name="connsiteY73" fmla="*/ 32984 h 1231790"/>
                <a:gd name="connsiteX74" fmla="*/ 1108533 w 1901962"/>
                <a:gd name="connsiteY74" fmla="*/ 150775 h 1231790"/>
                <a:gd name="connsiteX75" fmla="*/ 1110996 w 1901962"/>
                <a:gd name="connsiteY75" fmla="*/ 161950 h 1231790"/>
                <a:gd name="connsiteX76" fmla="*/ 1111840 w 1901962"/>
                <a:gd name="connsiteY76" fmla="*/ 162169 h 1231790"/>
                <a:gd name="connsiteX77" fmla="*/ 1122342 w 1901962"/>
                <a:gd name="connsiteY77" fmla="*/ 166726 h 1231790"/>
                <a:gd name="connsiteX78" fmla="*/ 1523414 w 1901962"/>
                <a:gd name="connsiteY78" fmla="*/ 166517 h 1231790"/>
                <a:gd name="connsiteX79" fmla="*/ 1887978 w 1901962"/>
                <a:gd name="connsiteY79" fmla="*/ 441202 h 1231790"/>
                <a:gd name="connsiteX80" fmla="*/ 1589950 w 1901962"/>
                <a:gd name="connsiteY80" fmla="*/ 910571 h 1231790"/>
                <a:gd name="connsiteX81" fmla="*/ 1450190 w 1901962"/>
                <a:gd name="connsiteY81" fmla="*/ 915765 h 1231790"/>
                <a:gd name="connsiteX82" fmla="*/ 1429325 w 1901962"/>
                <a:gd name="connsiteY82" fmla="*/ 929258 h 1231790"/>
                <a:gd name="connsiteX83" fmla="*/ 1402788 w 1901962"/>
                <a:gd name="connsiteY83" fmla="*/ 979078 h 1231790"/>
                <a:gd name="connsiteX84" fmla="*/ 1384803 w 1901962"/>
                <a:gd name="connsiteY84" fmla="*/ 993589 h 1231790"/>
                <a:gd name="connsiteX85" fmla="*/ 826724 w 1901962"/>
                <a:gd name="connsiteY85" fmla="*/ 1032724 h 1231790"/>
                <a:gd name="connsiteX86" fmla="*/ 806583 w 1901962"/>
                <a:gd name="connsiteY86" fmla="*/ 1030332 h 1231790"/>
                <a:gd name="connsiteX87" fmla="*/ 563540 w 1901962"/>
                <a:gd name="connsiteY87" fmla="*/ 798811 h 1231790"/>
                <a:gd name="connsiteX88" fmla="*/ 536764 w 1901962"/>
                <a:gd name="connsiteY88" fmla="*/ 782155 h 1231790"/>
                <a:gd name="connsiteX89" fmla="*/ 394258 w 1901962"/>
                <a:gd name="connsiteY89" fmla="*/ 775826 h 1231790"/>
                <a:gd name="connsiteX90" fmla="*/ 164170 w 1901962"/>
                <a:gd name="connsiteY90" fmla="*/ 598514 h 1231790"/>
                <a:gd name="connsiteX91" fmla="*/ 182916 w 1901962"/>
                <a:gd name="connsiteY91" fmla="*/ 563619 h 1231790"/>
                <a:gd name="connsiteX92" fmla="*/ 204677 w 1901962"/>
                <a:gd name="connsiteY92" fmla="*/ 581111 h 1231790"/>
                <a:gd name="connsiteX93" fmla="*/ 345780 w 1901962"/>
                <a:gd name="connsiteY93" fmla="*/ 714334 h 1231790"/>
                <a:gd name="connsiteX94" fmla="*/ 459720 w 1901962"/>
                <a:gd name="connsiteY94" fmla="*/ 739200 h 1231790"/>
                <a:gd name="connsiteX95" fmla="*/ 562525 w 1901962"/>
                <a:gd name="connsiteY95" fmla="*/ 739200 h 1231790"/>
                <a:gd name="connsiteX96" fmla="*/ 591599 w 1901962"/>
                <a:gd name="connsiteY96" fmla="*/ 757110 h 1231790"/>
                <a:gd name="connsiteX97" fmla="*/ 825150 w 1901962"/>
                <a:gd name="connsiteY97" fmla="*/ 990869 h 1231790"/>
                <a:gd name="connsiteX98" fmla="*/ 839389 w 1901962"/>
                <a:gd name="connsiteY98" fmla="*/ 1020810 h 1231790"/>
                <a:gd name="connsiteX99" fmla="*/ 826724 w 1901962"/>
                <a:gd name="connsiteY99" fmla="*/ 1032724 h 1231790"/>
                <a:gd name="connsiteX100" fmla="*/ 934890 w 1901962"/>
                <a:gd name="connsiteY100" fmla="*/ 1231536 h 1231790"/>
                <a:gd name="connsiteX101" fmla="*/ 520704 w 1901962"/>
                <a:gd name="connsiteY101" fmla="*/ 996421 h 1231790"/>
                <a:gd name="connsiteX102" fmla="*/ 479332 w 1901962"/>
                <a:gd name="connsiteY102" fmla="*/ 927646 h 1231790"/>
                <a:gd name="connsiteX103" fmla="*/ 460257 w 1901962"/>
                <a:gd name="connsiteY103" fmla="*/ 915705 h 1231790"/>
                <a:gd name="connsiteX104" fmla="*/ 338109 w 1901962"/>
                <a:gd name="connsiteY104" fmla="*/ 913944 h 1231790"/>
                <a:gd name="connsiteX105" fmla="*/ 4738 w 1901962"/>
                <a:gd name="connsiteY105" fmla="*/ 602185 h 1231790"/>
                <a:gd name="connsiteX106" fmla="*/ 240677 w 1901962"/>
                <a:gd name="connsiteY106" fmla="*/ 190935 h 1231790"/>
                <a:gd name="connsiteX107" fmla="*/ 381900 w 1901962"/>
                <a:gd name="connsiteY107" fmla="*/ 166308 h 1231790"/>
                <a:gd name="connsiteX108" fmla="*/ 443033 w 1901962"/>
                <a:gd name="connsiteY108" fmla="*/ 166487 h 1231790"/>
                <a:gd name="connsiteX109" fmla="*/ 473600 w 1901962"/>
                <a:gd name="connsiteY109" fmla="*/ 195651 h 1231790"/>
                <a:gd name="connsiteX110" fmla="*/ 442466 w 1901962"/>
                <a:gd name="connsiteY110" fmla="*/ 224308 h 1231790"/>
                <a:gd name="connsiteX111" fmla="*/ 316139 w 1901962"/>
                <a:gd name="connsiteY111" fmla="*/ 229950 h 1231790"/>
                <a:gd name="connsiteX112" fmla="*/ 61484 w 1901962"/>
                <a:gd name="connsiteY112" fmla="*/ 494156 h 1231790"/>
                <a:gd name="connsiteX113" fmla="*/ 316079 w 1901962"/>
                <a:gd name="connsiteY113" fmla="*/ 851975 h 1231790"/>
                <a:gd name="connsiteX114" fmla="*/ 342586 w 1901962"/>
                <a:gd name="connsiteY114" fmla="*/ 855766 h 1231790"/>
                <a:gd name="connsiteX115" fmla="*/ 418586 w 1901962"/>
                <a:gd name="connsiteY115" fmla="*/ 855945 h 1231790"/>
                <a:gd name="connsiteX116" fmla="*/ 418616 w 1901962"/>
                <a:gd name="connsiteY116" fmla="*/ 857348 h 1231790"/>
                <a:gd name="connsiteX117" fmla="*/ 481212 w 1901962"/>
                <a:gd name="connsiteY117" fmla="*/ 857109 h 1231790"/>
                <a:gd name="connsiteX118" fmla="*/ 522824 w 1901962"/>
                <a:gd name="connsiteY118" fmla="*/ 883198 h 1231790"/>
                <a:gd name="connsiteX119" fmla="*/ 774314 w 1901962"/>
                <a:gd name="connsiteY119" fmla="*/ 1134480 h 1231790"/>
                <a:gd name="connsiteX120" fmla="*/ 1239983 w 1901962"/>
                <a:gd name="connsiteY120" fmla="*/ 1074749 h 1231790"/>
                <a:gd name="connsiteX121" fmla="*/ 1306131 w 1901962"/>
                <a:gd name="connsiteY121" fmla="*/ 1012600 h 1231790"/>
                <a:gd name="connsiteX122" fmla="*/ 1341325 w 1901962"/>
                <a:gd name="connsiteY122" fmla="*/ 1005854 h 1231790"/>
                <a:gd name="connsiteX123" fmla="*/ 1356608 w 1901962"/>
                <a:gd name="connsiteY123" fmla="*/ 1036988 h 1231790"/>
                <a:gd name="connsiteX124" fmla="*/ 1348728 w 1901962"/>
                <a:gd name="connsiteY124" fmla="*/ 1052689 h 1231790"/>
                <a:gd name="connsiteX125" fmla="*/ 1010969 w 1901962"/>
                <a:gd name="connsiteY125" fmla="*/ 1228748 h 1231790"/>
                <a:gd name="connsiteX126" fmla="*/ 934890 w 1901962"/>
                <a:gd name="connsiteY126" fmla="*/ 1231536 h 1231790"/>
                <a:gd name="connsiteX0" fmla="*/ 538495 w 1901962"/>
                <a:gd name="connsiteY0" fmla="*/ 224338 h 1231790"/>
                <a:gd name="connsiteX1" fmla="*/ 503272 w 1901962"/>
                <a:gd name="connsiteY1" fmla="*/ 195682 h 1231790"/>
                <a:gd name="connsiteX2" fmla="*/ 536495 w 1901962"/>
                <a:gd name="connsiteY2" fmla="*/ 166398 h 1231790"/>
                <a:gd name="connsiteX3" fmla="*/ 571390 w 1901962"/>
                <a:gd name="connsiteY3" fmla="*/ 195861 h 1231790"/>
                <a:gd name="connsiteX4" fmla="*/ 538495 w 1901962"/>
                <a:gd name="connsiteY4" fmla="*/ 224338 h 1231790"/>
                <a:gd name="connsiteX5" fmla="*/ 168140 w 1901962"/>
                <a:gd name="connsiteY5" fmla="*/ 557170 h 1231790"/>
                <a:gd name="connsiteX6" fmla="*/ 141692 w 1901962"/>
                <a:gd name="connsiteY6" fmla="*/ 539648 h 1231790"/>
                <a:gd name="connsiteX7" fmla="*/ 129812 w 1901962"/>
                <a:gd name="connsiteY7" fmla="*/ 471141 h 1231790"/>
                <a:gd name="connsiteX8" fmla="*/ 130916 w 1901962"/>
                <a:gd name="connsiteY8" fmla="*/ 456276 h 1231790"/>
                <a:gd name="connsiteX9" fmla="*/ 153692 w 1901962"/>
                <a:gd name="connsiteY9" fmla="*/ 441470 h 1231790"/>
                <a:gd name="connsiteX10" fmla="*/ 172827 w 1901962"/>
                <a:gd name="connsiteY10" fmla="*/ 460634 h 1231790"/>
                <a:gd name="connsiteX11" fmla="*/ 183871 w 1901962"/>
                <a:gd name="connsiteY11" fmla="*/ 529469 h 1231790"/>
                <a:gd name="connsiteX12" fmla="*/ 168140 w 1901962"/>
                <a:gd name="connsiteY12" fmla="*/ 557170 h 1231790"/>
                <a:gd name="connsiteX13" fmla="*/ 1384803 w 1901962"/>
                <a:gd name="connsiteY13" fmla="*/ 993589 h 1231790"/>
                <a:gd name="connsiteX14" fmla="*/ 1362967 w 1901962"/>
                <a:gd name="connsiteY14" fmla="*/ 990929 h 1231790"/>
                <a:gd name="connsiteX15" fmla="*/ 1352400 w 1901962"/>
                <a:gd name="connsiteY15" fmla="*/ 949914 h 1231790"/>
                <a:gd name="connsiteX16" fmla="*/ 1387265 w 1901962"/>
                <a:gd name="connsiteY16" fmla="*/ 880959 h 1231790"/>
                <a:gd name="connsiteX17" fmla="*/ 1426250 w 1901962"/>
                <a:gd name="connsiteY17" fmla="*/ 857109 h 1231790"/>
                <a:gd name="connsiteX18" fmla="*/ 1544010 w 1901962"/>
                <a:gd name="connsiteY18" fmla="*/ 856422 h 1231790"/>
                <a:gd name="connsiteX19" fmla="*/ 1836098 w 1901962"/>
                <a:gd name="connsiteY19" fmla="*/ 607947 h 1231790"/>
                <a:gd name="connsiteX20" fmla="*/ 1574548 w 1901962"/>
                <a:gd name="connsiteY20" fmla="*/ 228188 h 1231790"/>
                <a:gd name="connsiteX21" fmla="*/ 1521085 w 1901962"/>
                <a:gd name="connsiteY21" fmla="*/ 224547 h 1231790"/>
                <a:gd name="connsiteX22" fmla="*/ 1122999 w 1901962"/>
                <a:gd name="connsiteY22" fmla="*/ 224099 h 1231790"/>
                <a:gd name="connsiteX23" fmla="*/ 1111222 w 1901962"/>
                <a:gd name="connsiteY23" fmla="*/ 226737 h 1231790"/>
                <a:gd name="connsiteX24" fmla="*/ 1110801 w 1901962"/>
                <a:gd name="connsiteY24" fmla="*/ 228339 h 1231790"/>
                <a:gd name="connsiteX25" fmla="*/ 1110801 w 1901962"/>
                <a:gd name="connsiteY25" fmla="*/ 227799 h 1231790"/>
                <a:gd name="connsiteX26" fmla="*/ 1108474 w 1901962"/>
                <a:gd name="connsiteY26" fmla="*/ 235699 h 1231790"/>
                <a:gd name="connsiteX27" fmla="*/ 1108563 w 1901962"/>
                <a:gd name="connsiteY27" fmla="*/ 389250 h 1231790"/>
                <a:gd name="connsiteX28" fmla="*/ 1121011 w 1901962"/>
                <a:gd name="connsiteY28" fmla="*/ 401578 h 1231790"/>
                <a:gd name="connsiteX29" fmla="*/ 1214921 w 1901962"/>
                <a:gd name="connsiteY29" fmla="*/ 401310 h 1231790"/>
                <a:gd name="connsiteX30" fmla="*/ 1249308 w 1901962"/>
                <a:gd name="connsiteY30" fmla="*/ 419459 h 1231790"/>
                <a:gd name="connsiteX31" fmla="*/ 1239846 w 1901962"/>
                <a:gd name="connsiteY31" fmla="*/ 455847 h 1231790"/>
                <a:gd name="connsiteX32" fmla="*/ 979937 w 1901962"/>
                <a:gd name="connsiteY32" fmla="*/ 763009 h 1231790"/>
                <a:gd name="connsiteX33" fmla="*/ 921878 w 1901962"/>
                <a:gd name="connsiteY33" fmla="*/ 762800 h 1231790"/>
                <a:gd name="connsiteX34" fmla="*/ 884475 w 1901962"/>
                <a:gd name="connsiteY34" fmla="*/ 718293 h 1231790"/>
                <a:gd name="connsiteX35" fmla="*/ 886863 w 1901962"/>
                <a:gd name="connsiteY35" fmla="*/ 675875 h 1231790"/>
                <a:gd name="connsiteX36" fmla="*/ 928147 w 1901962"/>
                <a:gd name="connsiteY36" fmla="*/ 679905 h 1231790"/>
                <a:gd name="connsiteX37" fmla="*/ 944535 w 1901962"/>
                <a:gd name="connsiteY37" fmla="*/ 699218 h 1231790"/>
                <a:gd name="connsiteX38" fmla="*/ 956743 w 1901962"/>
                <a:gd name="connsiteY38" fmla="*/ 700113 h 1231790"/>
                <a:gd name="connsiteX39" fmla="*/ 1156384 w 1901962"/>
                <a:gd name="connsiteY39" fmla="*/ 463130 h 1231790"/>
                <a:gd name="connsiteX40" fmla="*/ 1156175 w 1901962"/>
                <a:gd name="connsiteY40" fmla="*/ 459966 h 1231790"/>
                <a:gd name="connsiteX41" fmla="*/ 1088713 w 1901962"/>
                <a:gd name="connsiteY41" fmla="*/ 459966 h 1231790"/>
                <a:gd name="connsiteX42" fmla="*/ 1049997 w 1901962"/>
                <a:gd name="connsiteY42" fmla="*/ 421757 h 1231790"/>
                <a:gd name="connsiteX43" fmla="*/ 1050295 w 1901962"/>
                <a:gd name="connsiteY43" fmla="*/ 74387 h 1231790"/>
                <a:gd name="connsiteX44" fmla="*/ 1033310 w 1901962"/>
                <a:gd name="connsiteY44" fmla="*/ 57402 h 1231790"/>
                <a:gd name="connsiteX45" fmla="*/ 866326 w 1901962"/>
                <a:gd name="connsiteY45" fmla="*/ 57432 h 1231790"/>
                <a:gd name="connsiteX46" fmla="*/ 851819 w 1901962"/>
                <a:gd name="connsiteY46" fmla="*/ 72297 h 1231790"/>
                <a:gd name="connsiteX47" fmla="*/ 852058 w 1901962"/>
                <a:gd name="connsiteY47" fmla="*/ 419668 h 1231790"/>
                <a:gd name="connsiteX48" fmla="*/ 812416 w 1901962"/>
                <a:gd name="connsiteY48" fmla="*/ 459966 h 1231790"/>
                <a:gd name="connsiteX49" fmla="*/ 746835 w 1901962"/>
                <a:gd name="connsiteY49" fmla="*/ 460295 h 1231790"/>
                <a:gd name="connsiteX50" fmla="*/ 744835 w 1901962"/>
                <a:gd name="connsiteY50" fmla="*/ 462653 h 1231790"/>
                <a:gd name="connsiteX51" fmla="*/ 797789 w 1901962"/>
                <a:gd name="connsiteY51" fmla="*/ 525458 h 1231790"/>
                <a:gd name="connsiteX52" fmla="*/ 860267 w 1901962"/>
                <a:gd name="connsiteY52" fmla="*/ 599458 h 1231790"/>
                <a:gd name="connsiteX53" fmla="*/ 859640 w 1901962"/>
                <a:gd name="connsiteY53" fmla="*/ 644204 h 1231790"/>
                <a:gd name="connsiteX54" fmla="*/ 815491 w 1901962"/>
                <a:gd name="connsiteY54" fmla="*/ 636801 h 1231790"/>
                <a:gd name="connsiteX55" fmla="*/ 660417 w 1901962"/>
                <a:gd name="connsiteY55" fmla="*/ 453697 h 1231790"/>
                <a:gd name="connsiteX56" fmla="*/ 653134 w 1901962"/>
                <a:gd name="connsiteY56" fmla="*/ 418265 h 1231790"/>
                <a:gd name="connsiteX57" fmla="*/ 685343 w 1901962"/>
                <a:gd name="connsiteY57" fmla="*/ 401280 h 1231790"/>
                <a:gd name="connsiteX58" fmla="*/ 779282 w 1901962"/>
                <a:gd name="connsiteY58" fmla="*/ 401549 h 1231790"/>
                <a:gd name="connsiteX59" fmla="*/ 793581 w 1901962"/>
                <a:gd name="connsiteY59" fmla="*/ 387967 h 1231790"/>
                <a:gd name="connsiteX60" fmla="*/ 793551 w 1901962"/>
                <a:gd name="connsiteY60" fmla="*/ 235908 h 1231790"/>
                <a:gd name="connsiteX61" fmla="*/ 790853 w 1901962"/>
                <a:gd name="connsiteY61" fmla="*/ 225883 h 1231790"/>
                <a:gd name="connsiteX62" fmla="*/ 779419 w 1901962"/>
                <a:gd name="connsiteY62" fmla="*/ 224039 h 1231790"/>
                <a:gd name="connsiteX63" fmla="*/ 627331 w 1901962"/>
                <a:gd name="connsiteY63" fmla="*/ 224367 h 1231790"/>
                <a:gd name="connsiteX64" fmla="*/ 598973 w 1901962"/>
                <a:gd name="connsiteY64" fmla="*/ 206547 h 1231790"/>
                <a:gd name="connsiteX65" fmla="*/ 605033 w 1901962"/>
                <a:gd name="connsiteY65" fmla="*/ 174935 h 1231790"/>
                <a:gd name="connsiteX66" fmla="*/ 631032 w 1901962"/>
                <a:gd name="connsiteY66" fmla="*/ 166368 h 1231790"/>
                <a:gd name="connsiteX67" fmla="*/ 778643 w 1901962"/>
                <a:gd name="connsiteY67" fmla="*/ 166637 h 1231790"/>
                <a:gd name="connsiteX68" fmla="*/ 789814 w 1901962"/>
                <a:gd name="connsiteY68" fmla="*/ 164474 h 1231790"/>
                <a:gd name="connsiteX69" fmla="*/ 793521 w 1901962"/>
                <a:gd name="connsiteY69" fmla="*/ 150416 h 1231790"/>
                <a:gd name="connsiteX70" fmla="*/ 793222 w 1901962"/>
                <a:gd name="connsiteY70" fmla="*/ 34119 h 1231790"/>
                <a:gd name="connsiteX71" fmla="*/ 826685 w 1901962"/>
                <a:gd name="connsiteY71" fmla="*/ 0 h 1231790"/>
                <a:gd name="connsiteX72" fmla="*/ 1075668 w 1901962"/>
                <a:gd name="connsiteY72" fmla="*/ 0 h 1231790"/>
                <a:gd name="connsiteX73" fmla="*/ 1108742 w 1901962"/>
                <a:gd name="connsiteY73" fmla="*/ 32984 h 1231790"/>
                <a:gd name="connsiteX74" fmla="*/ 1108533 w 1901962"/>
                <a:gd name="connsiteY74" fmla="*/ 150775 h 1231790"/>
                <a:gd name="connsiteX75" fmla="*/ 1110996 w 1901962"/>
                <a:gd name="connsiteY75" fmla="*/ 161950 h 1231790"/>
                <a:gd name="connsiteX76" fmla="*/ 1122342 w 1901962"/>
                <a:gd name="connsiteY76" fmla="*/ 166726 h 1231790"/>
                <a:gd name="connsiteX77" fmla="*/ 1523414 w 1901962"/>
                <a:gd name="connsiteY77" fmla="*/ 166517 h 1231790"/>
                <a:gd name="connsiteX78" fmla="*/ 1887978 w 1901962"/>
                <a:gd name="connsiteY78" fmla="*/ 441202 h 1231790"/>
                <a:gd name="connsiteX79" fmla="*/ 1589950 w 1901962"/>
                <a:gd name="connsiteY79" fmla="*/ 910571 h 1231790"/>
                <a:gd name="connsiteX80" fmla="*/ 1450190 w 1901962"/>
                <a:gd name="connsiteY80" fmla="*/ 915765 h 1231790"/>
                <a:gd name="connsiteX81" fmla="*/ 1429325 w 1901962"/>
                <a:gd name="connsiteY81" fmla="*/ 929258 h 1231790"/>
                <a:gd name="connsiteX82" fmla="*/ 1402788 w 1901962"/>
                <a:gd name="connsiteY82" fmla="*/ 979078 h 1231790"/>
                <a:gd name="connsiteX83" fmla="*/ 1384803 w 1901962"/>
                <a:gd name="connsiteY83" fmla="*/ 993589 h 1231790"/>
                <a:gd name="connsiteX84" fmla="*/ 826724 w 1901962"/>
                <a:gd name="connsiteY84" fmla="*/ 1032724 h 1231790"/>
                <a:gd name="connsiteX85" fmla="*/ 806583 w 1901962"/>
                <a:gd name="connsiteY85" fmla="*/ 1030332 h 1231790"/>
                <a:gd name="connsiteX86" fmla="*/ 563540 w 1901962"/>
                <a:gd name="connsiteY86" fmla="*/ 798811 h 1231790"/>
                <a:gd name="connsiteX87" fmla="*/ 536764 w 1901962"/>
                <a:gd name="connsiteY87" fmla="*/ 782155 h 1231790"/>
                <a:gd name="connsiteX88" fmla="*/ 394258 w 1901962"/>
                <a:gd name="connsiteY88" fmla="*/ 775826 h 1231790"/>
                <a:gd name="connsiteX89" fmla="*/ 164170 w 1901962"/>
                <a:gd name="connsiteY89" fmla="*/ 598514 h 1231790"/>
                <a:gd name="connsiteX90" fmla="*/ 182916 w 1901962"/>
                <a:gd name="connsiteY90" fmla="*/ 563619 h 1231790"/>
                <a:gd name="connsiteX91" fmla="*/ 204677 w 1901962"/>
                <a:gd name="connsiteY91" fmla="*/ 581111 h 1231790"/>
                <a:gd name="connsiteX92" fmla="*/ 345780 w 1901962"/>
                <a:gd name="connsiteY92" fmla="*/ 714334 h 1231790"/>
                <a:gd name="connsiteX93" fmla="*/ 459720 w 1901962"/>
                <a:gd name="connsiteY93" fmla="*/ 739200 h 1231790"/>
                <a:gd name="connsiteX94" fmla="*/ 562525 w 1901962"/>
                <a:gd name="connsiteY94" fmla="*/ 739200 h 1231790"/>
                <a:gd name="connsiteX95" fmla="*/ 591599 w 1901962"/>
                <a:gd name="connsiteY95" fmla="*/ 757110 h 1231790"/>
                <a:gd name="connsiteX96" fmla="*/ 825150 w 1901962"/>
                <a:gd name="connsiteY96" fmla="*/ 990869 h 1231790"/>
                <a:gd name="connsiteX97" fmla="*/ 839389 w 1901962"/>
                <a:gd name="connsiteY97" fmla="*/ 1020810 h 1231790"/>
                <a:gd name="connsiteX98" fmla="*/ 826724 w 1901962"/>
                <a:gd name="connsiteY98" fmla="*/ 1032724 h 1231790"/>
                <a:gd name="connsiteX99" fmla="*/ 934890 w 1901962"/>
                <a:gd name="connsiteY99" fmla="*/ 1231536 h 1231790"/>
                <a:gd name="connsiteX100" fmla="*/ 520704 w 1901962"/>
                <a:gd name="connsiteY100" fmla="*/ 996421 h 1231790"/>
                <a:gd name="connsiteX101" fmla="*/ 479332 w 1901962"/>
                <a:gd name="connsiteY101" fmla="*/ 927646 h 1231790"/>
                <a:gd name="connsiteX102" fmla="*/ 460257 w 1901962"/>
                <a:gd name="connsiteY102" fmla="*/ 915705 h 1231790"/>
                <a:gd name="connsiteX103" fmla="*/ 338109 w 1901962"/>
                <a:gd name="connsiteY103" fmla="*/ 913944 h 1231790"/>
                <a:gd name="connsiteX104" fmla="*/ 4738 w 1901962"/>
                <a:gd name="connsiteY104" fmla="*/ 602185 h 1231790"/>
                <a:gd name="connsiteX105" fmla="*/ 240677 w 1901962"/>
                <a:gd name="connsiteY105" fmla="*/ 190935 h 1231790"/>
                <a:gd name="connsiteX106" fmla="*/ 381900 w 1901962"/>
                <a:gd name="connsiteY106" fmla="*/ 166308 h 1231790"/>
                <a:gd name="connsiteX107" fmla="*/ 443033 w 1901962"/>
                <a:gd name="connsiteY107" fmla="*/ 166487 h 1231790"/>
                <a:gd name="connsiteX108" fmla="*/ 473600 w 1901962"/>
                <a:gd name="connsiteY108" fmla="*/ 195651 h 1231790"/>
                <a:gd name="connsiteX109" fmla="*/ 442466 w 1901962"/>
                <a:gd name="connsiteY109" fmla="*/ 224308 h 1231790"/>
                <a:gd name="connsiteX110" fmla="*/ 316139 w 1901962"/>
                <a:gd name="connsiteY110" fmla="*/ 229950 h 1231790"/>
                <a:gd name="connsiteX111" fmla="*/ 61484 w 1901962"/>
                <a:gd name="connsiteY111" fmla="*/ 494156 h 1231790"/>
                <a:gd name="connsiteX112" fmla="*/ 316079 w 1901962"/>
                <a:gd name="connsiteY112" fmla="*/ 851975 h 1231790"/>
                <a:gd name="connsiteX113" fmla="*/ 342586 w 1901962"/>
                <a:gd name="connsiteY113" fmla="*/ 855766 h 1231790"/>
                <a:gd name="connsiteX114" fmla="*/ 418586 w 1901962"/>
                <a:gd name="connsiteY114" fmla="*/ 855945 h 1231790"/>
                <a:gd name="connsiteX115" fmla="*/ 418616 w 1901962"/>
                <a:gd name="connsiteY115" fmla="*/ 857348 h 1231790"/>
                <a:gd name="connsiteX116" fmla="*/ 481212 w 1901962"/>
                <a:gd name="connsiteY116" fmla="*/ 857109 h 1231790"/>
                <a:gd name="connsiteX117" fmla="*/ 522824 w 1901962"/>
                <a:gd name="connsiteY117" fmla="*/ 883198 h 1231790"/>
                <a:gd name="connsiteX118" fmla="*/ 774314 w 1901962"/>
                <a:gd name="connsiteY118" fmla="*/ 1134480 h 1231790"/>
                <a:gd name="connsiteX119" fmla="*/ 1239983 w 1901962"/>
                <a:gd name="connsiteY119" fmla="*/ 1074749 h 1231790"/>
                <a:gd name="connsiteX120" fmla="*/ 1306131 w 1901962"/>
                <a:gd name="connsiteY120" fmla="*/ 1012600 h 1231790"/>
                <a:gd name="connsiteX121" fmla="*/ 1341325 w 1901962"/>
                <a:gd name="connsiteY121" fmla="*/ 1005854 h 1231790"/>
                <a:gd name="connsiteX122" fmla="*/ 1356608 w 1901962"/>
                <a:gd name="connsiteY122" fmla="*/ 1036988 h 1231790"/>
                <a:gd name="connsiteX123" fmla="*/ 1348728 w 1901962"/>
                <a:gd name="connsiteY123" fmla="*/ 1052689 h 1231790"/>
                <a:gd name="connsiteX124" fmla="*/ 1010969 w 1901962"/>
                <a:gd name="connsiteY124" fmla="*/ 1228748 h 1231790"/>
                <a:gd name="connsiteX125" fmla="*/ 934890 w 1901962"/>
                <a:gd name="connsiteY125" fmla="*/ 1231536 h 1231790"/>
                <a:gd name="connsiteX0" fmla="*/ 538495 w 1901962"/>
                <a:gd name="connsiteY0" fmla="*/ 224338 h 1231790"/>
                <a:gd name="connsiteX1" fmla="*/ 503272 w 1901962"/>
                <a:gd name="connsiteY1" fmla="*/ 195682 h 1231790"/>
                <a:gd name="connsiteX2" fmla="*/ 536495 w 1901962"/>
                <a:gd name="connsiteY2" fmla="*/ 166398 h 1231790"/>
                <a:gd name="connsiteX3" fmla="*/ 571390 w 1901962"/>
                <a:gd name="connsiteY3" fmla="*/ 195861 h 1231790"/>
                <a:gd name="connsiteX4" fmla="*/ 538495 w 1901962"/>
                <a:gd name="connsiteY4" fmla="*/ 224338 h 1231790"/>
                <a:gd name="connsiteX5" fmla="*/ 168140 w 1901962"/>
                <a:gd name="connsiteY5" fmla="*/ 557170 h 1231790"/>
                <a:gd name="connsiteX6" fmla="*/ 141692 w 1901962"/>
                <a:gd name="connsiteY6" fmla="*/ 539648 h 1231790"/>
                <a:gd name="connsiteX7" fmla="*/ 129812 w 1901962"/>
                <a:gd name="connsiteY7" fmla="*/ 471141 h 1231790"/>
                <a:gd name="connsiteX8" fmla="*/ 130916 w 1901962"/>
                <a:gd name="connsiteY8" fmla="*/ 456276 h 1231790"/>
                <a:gd name="connsiteX9" fmla="*/ 153692 w 1901962"/>
                <a:gd name="connsiteY9" fmla="*/ 441470 h 1231790"/>
                <a:gd name="connsiteX10" fmla="*/ 172827 w 1901962"/>
                <a:gd name="connsiteY10" fmla="*/ 460634 h 1231790"/>
                <a:gd name="connsiteX11" fmla="*/ 183871 w 1901962"/>
                <a:gd name="connsiteY11" fmla="*/ 529469 h 1231790"/>
                <a:gd name="connsiteX12" fmla="*/ 168140 w 1901962"/>
                <a:gd name="connsiteY12" fmla="*/ 557170 h 1231790"/>
                <a:gd name="connsiteX13" fmla="*/ 1384803 w 1901962"/>
                <a:gd name="connsiteY13" fmla="*/ 993589 h 1231790"/>
                <a:gd name="connsiteX14" fmla="*/ 1362967 w 1901962"/>
                <a:gd name="connsiteY14" fmla="*/ 990929 h 1231790"/>
                <a:gd name="connsiteX15" fmla="*/ 1352400 w 1901962"/>
                <a:gd name="connsiteY15" fmla="*/ 949914 h 1231790"/>
                <a:gd name="connsiteX16" fmla="*/ 1387265 w 1901962"/>
                <a:gd name="connsiteY16" fmla="*/ 880959 h 1231790"/>
                <a:gd name="connsiteX17" fmla="*/ 1426250 w 1901962"/>
                <a:gd name="connsiteY17" fmla="*/ 857109 h 1231790"/>
                <a:gd name="connsiteX18" fmla="*/ 1544010 w 1901962"/>
                <a:gd name="connsiteY18" fmla="*/ 856422 h 1231790"/>
                <a:gd name="connsiteX19" fmla="*/ 1836098 w 1901962"/>
                <a:gd name="connsiteY19" fmla="*/ 607947 h 1231790"/>
                <a:gd name="connsiteX20" fmla="*/ 1574548 w 1901962"/>
                <a:gd name="connsiteY20" fmla="*/ 228188 h 1231790"/>
                <a:gd name="connsiteX21" fmla="*/ 1521085 w 1901962"/>
                <a:gd name="connsiteY21" fmla="*/ 224547 h 1231790"/>
                <a:gd name="connsiteX22" fmla="*/ 1122999 w 1901962"/>
                <a:gd name="connsiteY22" fmla="*/ 224099 h 1231790"/>
                <a:gd name="connsiteX23" fmla="*/ 1111222 w 1901962"/>
                <a:gd name="connsiteY23" fmla="*/ 226737 h 1231790"/>
                <a:gd name="connsiteX24" fmla="*/ 1110801 w 1901962"/>
                <a:gd name="connsiteY24" fmla="*/ 228339 h 1231790"/>
                <a:gd name="connsiteX25" fmla="*/ 1108474 w 1901962"/>
                <a:gd name="connsiteY25" fmla="*/ 235699 h 1231790"/>
                <a:gd name="connsiteX26" fmla="*/ 1108563 w 1901962"/>
                <a:gd name="connsiteY26" fmla="*/ 389250 h 1231790"/>
                <a:gd name="connsiteX27" fmla="*/ 1121011 w 1901962"/>
                <a:gd name="connsiteY27" fmla="*/ 401578 h 1231790"/>
                <a:gd name="connsiteX28" fmla="*/ 1214921 w 1901962"/>
                <a:gd name="connsiteY28" fmla="*/ 401310 h 1231790"/>
                <a:gd name="connsiteX29" fmla="*/ 1249308 w 1901962"/>
                <a:gd name="connsiteY29" fmla="*/ 419459 h 1231790"/>
                <a:gd name="connsiteX30" fmla="*/ 1239846 w 1901962"/>
                <a:gd name="connsiteY30" fmla="*/ 455847 h 1231790"/>
                <a:gd name="connsiteX31" fmla="*/ 979937 w 1901962"/>
                <a:gd name="connsiteY31" fmla="*/ 763009 h 1231790"/>
                <a:gd name="connsiteX32" fmla="*/ 921878 w 1901962"/>
                <a:gd name="connsiteY32" fmla="*/ 762800 h 1231790"/>
                <a:gd name="connsiteX33" fmla="*/ 884475 w 1901962"/>
                <a:gd name="connsiteY33" fmla="*/ 718293 h 1231790"/>
                <a:gd name="connsiteX34" fmla="*/ 886863 w 1901962"/>
                <a:gd name="connsiteY34" fmla="*/ 675875 h 1231790"/>
                <a:gd name="connsiteX35" fmla="*/ 928147 w 1901962"/>
                <a:gd name="connsiteY35" fmla="*/ 679905 h 1231790"/>
                <a:gd name="connsiteX36" fmla="*/ 944535 w 1901962"/>
                <a:gd name="connsiteY36" fmla="*/ 699218 h 1231790"/>
                <a:gd name="connsiteX37" fmla="*/ 956743 w 1901962"/>
                <a:gd name="connsiteY37" fmla="*/ 700113 h 1231790"/>
                <a:gd name="connsiteX38" fmla="*/ 1156384 w 1901962"/>
                <a:gd name="connsiteY38" fmla="*/ 463130 h 1231790"/>
                <a:gd name="connsiteX39" fmla="*/ 1156175 w 1901962"/>
                <a:gd name="connsiteY39" fmla="*/ 459966 h 1231790"/>
                <a:gd name="connsiteX40" fmla="*/ 1088713 w 1901962"/>
                <a:gd name="connsiteY40" fmla="*/ 459966 h 1231790"/>
                <a:gd name="connsiteX41" fmla="*/ 1049997 w 1901962"/>
                <a:gd name="connsiteY41" fmla="*/ 421757 h 1231790"/>
                <a:gd name="connsiteX42" fmla="*/ 1050295 w 1901962"/>
                <a:gd name="connsiteY42" fmla="*/ 74387 h 1231790"/>
                <a:gd name="connsiteX43" fmla="*/ 1033310 w 1901962"/>
                <a:gd name="connsiteY43" fmla="*/ 57402 h 1231790"/>
                <a:gd name="connsiteX44" fmla="*/ 866326 w 1901962"/>
                <a:gd name="connsiteY44" fmla="*/ 57432 h 1231790"/>
                <a:gd name="connsiteX45" fmla="*/ 851819 w 1901962"/>
                <a:gd name="connsiteY45" fmla="*/ 72297 h 1231790"/>
                <a:gd name="connsiteX46" fmla="*/ 852058 w 1901962"/>
                <a:gd name="connsiteY46" fmla="*/ 419668 h 1231790"/>
                <a:gd name="connsiteX47" fmla="*/ 812416 w 1901962"/>
                <a:gd name="connsiteY47" fmla="*/ 459966 h 1231790"/>
                <a:gd name="connsiteX48" fmla="*/ 746835 w 1901962"/>
                <a:gd name="connsiteY48" fmla="*/ 460295 h 1231790"/>
                <a:gd name="connsiteX49" fmla="*/ 744835 w 1901962"/>
                <a:gd name="connsiteY49" fmla="*/ 462653 h 1231790"/>
                <a:gd name="connsiteX50" fmla="*/ 797789 w 1901962"/>
                <a:gd name="connsiteY50" fmla="*/ 525458 h 1231790"/>
                <a:gd name="connsiteX51" fmla="*/ 860267 w 1901962"/>
                <a:gd name="connsiteY51" fmla="*/ 599458 h 1231790"/>
                <a:gd name="connsiteX52" fmla="*/ 859640 w 1901962"/>
                <a:gd name="connsiteY52" fmla="*/ 644204 h 1231790"/>
                <a:gd name="connsiteX53" fmla="*/ 815491 w 1901962"/>
                <a:gd name="connsiteY53" fmla="*/ 636801 h 1231790"/>
                <a:gd name="connsiteX54" fmla="*/ 660417 w 1901962"/>
                <a:gd name="connsiteY54" fmla="*/ 453697 h 1231790"/>
                <a:gd name="connsiteX55" fmla="*/ 653134 w 1901962"/>
                <a:gd name="connsiteY55" fmla="*/ 418265 h 1231790"/>
                <a:gd name="connsiteX56" fmla="*/ 685343 w 1901962"/>
                <a:gd name="connsiteY56" fmla="*/ 401280 h 1231790"/>
                <a:gd name="connsiteX57" fmla="*/ 779282 w 1901962"/>
                <a:gd name="connsiteY57" fmla="*/ 401549 h 1231790"/>
                <a:gd name="connsiteX58" fmla="*/ 793581 w 1901962"/>
                <a:gd name="connsiteY58" fmla="*/ 387967 h 1231790"/>
                <a:gd name="connsiteX59" fmla="*/ 793551 w 1901962"/>
                <a:gd name="connsiteY59" fmla="*/ 235908 h 1231790"/>
                <a:gd name="connsiteX60" fmla="*/ 790853 w 1901962"/>
                <a:gd name="connsiteY60" fmla="*/ 225883 h 1231790"/>
                <a:gd name="connsiteX61" fmla="*/ 779419 w 1901962"/>
                <a:gd name="connsiteY61" fmla="*/ 224039 h 1231790"/>
                <a:gd name="connsiteX62" fmla="*/ 627331 w 1901962"/>
                <a:gd name="connsiteY62" fmla="*/ 224367 h 1231790"/>
                <a:gd name="connsiteX63" fmla="*/ 598973 w 1901962"/>
                <a:gd name="connsiteY63" fmla="*/ 206547 h 1231790"/>
                <a:gd name="connsiteX64" fmla="*/ 605033 w 1901962"/>
                <a:gd name="connsiteY64" fmla="*/ 174935 h 1231790"/>
                <a:gd name="connsiteX65" fmla="*/ 631032 w 1901962"/>
                <a:gd name="connsiteY65" fmla="*/ 166368 h 1231790"/>
                <a:gd name="connsiteX66" fmla="*/ 778643 w 1901962"/>
                <a:gd name="connsiteY66" fmla="*/ 166637 h 1231790"/>
                <a:gd name="connsiteX67" fmla="*/ 789814 w 1901962"/>
                <a:gd name="connsiteY67" fmla="*/ 164474 h 1231790"/>
                <a:gd name="connsiteX68" fmla="*/ 793521 w 1901962"/>
                <a:gd name="connsiteY68" fmla="*/ 150416 h 1231790"/>
                <a:gd name="connsiteX69" fmla="*/ 793222 w 1901962"/>
                <a:gd name="connsiteY69" fmla="*/ 34119 h 1231790"/>
                <a:gd name="connsiteX70" fmla="*/ 826685 w 1901962"/>
                <a:gd name="connsiteY70" fmla="*/ 0 h 1231790"/>
                <a:gd name="connsiteX71" fmla="*/ 1075668 w 1901962"/>
                <a:gd name="connsiteY71" fmla="*/ 0 h 1231790"/>
                <a:gd name="connsiteX72" fmla="*/ 1108742 w 1901962"/>
                <a:gd name="connsiteY72" fmla="*/ 32984 h 1231790"/>
                <a:gd name="connsiteX73" fmla="*/ 1108533 w 1901962"/>
                <a:gd name="connsiteY73" fmla="*/ 150775 h 1231790"/>
                <a:gd name="connsiteX74" fmla="*/ 1110996 w 1901962"/>
                <a:gd name="connsiteY74" fmla="*/ 161950 h 1231790"/>
                <a:gd name="connsiteX75" fmla="*/ 1122342 w 1901962"/>
                <a:gd name="connsiteY75" fmla="*/ 166726 h 1231790"/>
                <a:gd name="connsiteX76" fmla="*/ 1523414 w 1901962"/>
                <a:gd name="connsiteY76" fmla="*/ 166517 h 1231790"/>
                <a:gd name="connsiteX77" fmla="*/ 1887978 w 1901962"/>
                <a:gd name="connsiteY77" fmla="*/ 441202 h 1231790"/>
                <a:gd name="connsiteX78" fmla="*/ 1589950 w 1901962"/>
                <a:gd name="connsiteY78" fmla="*/ 910571 h 1231790"/>
                <a:gd name="connsiteX79" fmla="*/ 1450190 w 1901962"/>
                <a:gd name="connsiteY79" fmla="*/ 915765 h 1231790"/>
                <a:gd name="connsiteX80" fmla="*/ 1429325 w 1901962"/>
                <a:gd name="connsiteY80" fmla="*/ 929258 h 1231790"/>
                <a:gd name="connsiteX81" fmla="*/ 1402788 w 1901962"/>
                <a:gd name="connsiteY81" fmla="*/ 979078 h 1231790"/>
                <a:gd name="connsiteX82" fmla="*/ 1384803 w 1901962"/>
                <a:gd name="connsiteY82" fmla="*/ 993589 h 1231790"/>
                <a:gd name="connsiteX83" fmla="*/ 826724 w 1901962"/>
                <a:gd name="connsiteY83" fmla="*/ 1032724 h 1231790"/>
                <a:gd name="connsiteX84" fmla="*/ 806583 w 1901962"/>
                <a:gd name="connsiteY84" fmla="*/ 1030332 h 1231790"/>
                <a:gd name="connsiteX85" fmla="*/ 563540 w 1901962"/>
                <a:gd name="connsiteY85" fmla="*/ 798811 h 1231790"/>
                <a:gd name="connsiteX86" fmla="*/ 536764 w 1901962"/>
                <a:gd name="connsiteY86" fmla="*/ 782155 h 1231790"/>
                <a:gd name="connsiteX87" fmla="*/ 394258 w 1901962"/>
                <a:gd name="connsiteY87" fmla="*/ 775826 h 1231790"/>
                <a:gd name="connsiteX88" fmla="*/ 164170 w 1901962"/>
                <a:gd name="connsiteY88" fmla="*/ 598514 h 1231790"/>
                <a:gd name="connsiteX89" fmla="*/ 182916 w 1901962"/>
                <a:gd name="connsiteY89" fmla="*/ 563619 h 1231790"/>
                <a:gd name="connsiteX90" fmla="*/ 204677 w 1901962"/>
                <a:gd name="connsiteY90" fmla="*/ 581111 h 1231790"/>
                <a:gd name="connsiteX91" fmla="*/ 345780 w 1901962"/>
                <a:gd name="connsiteY91" fmla="*/ 714334 h 1231790"/>
                <a:gd name="connsiteX92" fmla="*/ 459720 w 1901962"/>
                <a:gd name="connsiteY92" fmla="*/ 739200 h 1231790"/>
                <a:gd name="connsiteX93" fmla="*/ 562525 w 1901962"/>
                <a:gd name="connsiteY93" fmla="*/ 739200 h 1231790"/>
                <a:gd name="connsiteX94" fmla="*/ 591599 w 1901962"/>
                <a:gd name="connsiteY94" fmla="*/ 757110 h 1231790"/>
                <a:gd name="connsiteX95" fmla="*/ 825150 w 1901962"/>
                <a:gd name="connsiteY95" fmla="*/ 990869 h 1231790"/>
                <a:gd name="connsiteX96" fmla="*/ 839389 w 1901962"/>
                <a:gd name="connsiteY96" fmla="*/ 1020810 h 1231790"/>
                <a:gd name="connsiteX97" fmla="*/ 826724 w 1901962"/>
                <a:gd name="connsiteY97" fmla="*/ 1032724 h 1231790"/>
                <a:gd name="connsiteX98" fmla="*/ 934890 w 1901962"/>
                <a:gd name="connsiteY98" fmla="*/ 1231536 h 1231790"/>
                <a:gd name="connsiteX99" fmla="*/ 520704 w 1901962"/>
                <a:gd name="connsiteY99" fmla="*/ 996421 h 1231790"/>
                <a:gd name="connsiteX100" fmla="*/ 479332 w 1901962"/>
                <a:gd name="connsiteY100" fmla="*/ 927646 h 1231790"/>
                <a:gd name="connsiteX101" fmla="*/ 460257 w 1901962"/>
                <a:gd name="connsiteY101" fmla="*/ 915705 h 1231790"/>
                <a:gd name="connsiteX102" fmla="*/ 338109 w 1901962"/>
                <a:gd name="connsiteY102" fmla="*/ 913944 h 1231790"/>
                <a:gd name="connsiteX103" fmla="*/ 4738 w 1901962"/>
                <a:gd name="connsiteY103" fmla="*/ 602185 h 1231790"/>
                <a:gd name="connsiteX104" fmla="*/ 240677 w 1901962"/>
                <a:gd name="connsiteY104" fmla="*/ 190935 h 1231790"/>
                <a:gd name="connsiteX105" fmla="*/ 381900 w 1901962"/>
                <a:gd name="connsiteY105" fmla="*/ 166308 h 1231790"/>
                <a:gd name="connsiteX106" fmla="*/ 443033 w 1901962"/>
                <a:gd name="connsiteY106" fmla="*/ 166487 h 1231790"/>
                <a:gd name="connsiteX107" fmla="*/ 473600 w 1901962"/>
                <a:gd name="connsiteY107" fmla="*/ 195651 h 1231790"/>
                <a:gd name="connsiteX108" fmla="*/ 442466 w 1901962"/>
                <a:gd name="connsiteY108" fmla="*/ 224308 h 1231790"/>
                <a:gd name="connsiteX109" fmla="*/ 316139 w 1901962"/>
                <a:gd name="connsiteY109" fmla="*/ 229950 h 1231790"/>
                <a:gd name="connsiteX110" fmla="*/ 61484 w 1901962"/>
                <a:gd name="connsiteY110" fmla="*/ 494156 h 1231790"/>
                <a:gd name="connsiteX111" fmla="*/ 316079 w 1901962"/>
                <a:gd name="connsiteY111" fmla="*/ 851975 h 1231790"/>
                <a:gd name="connsiteX112" fmla="*/ 342586 w 1901962"/>
                <a:gd name="connsiteY112" fmla="*/ 855766 h 1231790"/>
                <a:gd name="connsiteX113" fmla="*/ 418586 w 1901962"/>
                <a:gd name="connsiteY113" fmla="*/ 855945 h 1231790"/>
                <a:gd name="connsiteX114" fmla="*/ 418616 w 1901962"/>
                <a:gd name="connsiteY114" fmla="*/ 857348 h 1231790"/>
                <a:gd name="connsiteX115" fmla="*/ 481212 w 1901962"/>
                <a:gd name="connsiteY115" fmla="*/ 857109 h 1231790"/>
                <a:gd name="connsiteX116" fmla="*/ 522824 w 1901962"/>
                <a:gd name="connsiteY116" fmla="*/ 883198 h 1231790"/>
                <a:gd name="connsiteX117" fmla="*/ 774314 w 1901962"/>
                <a:gd name="connsiteY117" fmla="*/ 1134480 h 1231790"/>
                <a:gd name="connsiteX118" fmla="*/ 1239983 w 1901962"/>
                <a:gd name="connsiteY118" fmla="*/ 1074749 h 1231790"/>
                <a:gd name="connsiteX119" fmla="*/ 1306131 w 1901962"/>
                <a:gd name="connsiteY119" fmla="*/ 1012600 h 1231790"/>
                <a:gd name="connsiteX120" fmla="*/ 1341325 w 1901962"/>
                <a:gd name="connsiteY120" fmla="*/ 1005854 h 1231790"/>
                <a:gd name="connsiteX121" fmla="*/ 1356608 w 1901962"/>
                <a:gd name="connsiteY121" fmla="*/ 1036988 h 1231790"/>
                <a:gd name="connsiteX122" fmla="*/ 1348728 w 1901962"/>
                <a:gd name="connsiteY122" fmla="*/ 1052689 h 1231790"/>
                <a:gd name="connsiteX123" fmla="*/ 1010969 w 1901962"/>
                <a:gd name="connsiteY123" fmla="*/ 1228748 h 1231790"/>
                <a:gd name="connsiteX124" fmla="*/ 934890 w 1901962"/>
                <a:gd name="connsiteY124" fmla="*/ 1231536 h 1231790"/>
                <a:gd name="connsiteX0" fmla="*/ 538495 w 1901962"/>
                <a:gd name="connsiteY0" fmla="*/ 224338 h 1231790"/>
                <a:gd name="connsiteX1" fmla="*/ 503272 w 1901962"/>
                <a:gd name="connsiteY1" fmla="*/ 195682 h 1231790"/>
                <a:gd name="connsiteX2" fmla="*/ 536495 w 1901962"/>
                <a:gd name="connsiteY2" fmla="*/ 166398 h 1231790"/>
                <a:gd name="connsiteX3" fmla="*/ 571390 w 1901962"/>
                <a:gd name="connsiteY3" fmla="*/ 195861 h 1231790"/>
                <a:gd name="connsiteX4" fmla="*/ 538495 w 1901962"/>
                <a:gd name="connsiteY4" fmla="*/ 224338 h 1231790"/>
                <a:gd name="connsiteX5" fmla="*/ 168140 w 1901962"/>
                <a:gd name="connsiteY5" fmla="*/ 557170 h 1231790"/>
                <a:gd name="connsiteX6" fmla="*/ 141692 w 1901962"/>
                <a:gd name="connsiteY6" fmla="*/ 539648 h 1231790"/>
                <a:gd name="connsiteX7" fmla="*/ 129812 w 1901962"/>
                <a:gd name="connsiteY7" fmla="*/ 471141 h 1231790"/>
                <a:gd name="connsiteX8" fmla="*/ 130916 w 1901962"/>
                <a:gd name="connsiteY8" fmla="*/ 456276 h 1231790"/>
                <a:gd name="connsiteX9" fmla="*/ 153692 w 1901962"/>
                <a:gd name="connsiteY9" fmla="*/ 441470 h 1231790"/>
                <a:gd name="connsiteX10" fmla="*/ 172827 w 1901962"/>
                <a:gd name="connsiteY10" fmla="*/ 460634 h 1231790"/>
                <a:gd name="connsiteX11" fmla="*/ 183871 w 1901962"/>
                <a:gd name="connsiteY11" fmla="*/ 529469 h 1231790"/>
                <a:gd name="connsiteX12" fmla="*/ 168140 w 1901962"/>
                <a:gd name="connsiteY12" fmla="*/ 557170 h 1231790"/>
                <a:gd name="connsiteX13" fmla="*/ 1384803 w 1901962"/>
                <a:gd name="connsiteY13" fmla="*/ 993589 h 1231790"/>
                <a:gd name="connsiteX14" fmla="*/ 1362967 w 1901962"/>
                <a:gd name="connsiteY14" fmla="*/ 990929 h 1231790"/>
                <a:gd name="connsiteX15" fmla="*/ 1352400 w 1901962"/>
                <a:gd name="connsiteY15" fmla="*/ 949914 h 1231790"/>
                <a:gd name="connsiteX16" fmla="*/ 1387265 w 1901962"/>
                <a:gd name="connsiteY16" fmla="*/ 880959 h 1231790"/>
                <a:gd name="connsiteX17" fmla="*/ 1426250 w 1901962"/>
                <a:gd name="connsiteY17" fmla="*/ 857109 h 1231790"/>
                <a:gd name="connsiteX18" fmla="*/ 1544010 w 1901962"/>
                <a:gd name="connsiteY18" fmla="*/ 856422 h 1231790"/>
                <a:gd name="connsiteX19" fmla="*/ 1836098 w 1901962"/>
                <a:gd name="connsiteY19" fmla="*/ 607947 h 1231790"/>
                <a:gd name="connsiteX20" fmla="*/ 1574548 w 1901962"/>
                <a:gd name="connsiteY20" fmla="*/ 228188 h 1231790"/>
                <a:gd name="connsiteX21" fmla="*/ 1521085 w 1901962"/>
                <a:gd name="connsiteY21" fmla="*/ 224547 h 1231790"/>
                <a:gd name="connsiteX22" fmla="*/ 1122999 w 1901962"/>
                <a:gd name="connsiteY22" fmla="*/ 224099 h 1231790"/>
                <a:gd name="connsiteX23" fmla="*/ 1111222 w 1901962"/>
                <a:gd name="connsiteY23" fmla="*/ 226737 h 1231790"/>
                <a:gd name="connsiteX24" fmla="*/ 1108474 w 1901962"/>
                <a:gd name="connsiteY24" fmla="*/ 235699 h 1231790"/>
                <a:gd name="connsiteX25" fmla="*/ 1108563 w 1901962"/>
                <a:gd name="connsiteY25" fmla="*/ 389250 h 1231790"/>
                <a:gd name="connsiteX26" fmla="*/ 1121011 w 1901962"/>
                <a:gd name="connsiteY26" fmla="*/ 401578 h 1231790"/>
                <a:gd name="connsiteX27" fmla="*/ 1214921 w 1901962"/>
                <a:gd name="connsiteY27" fmla="*/ 401310 h 1231790"/>
                <a:gd name="connsiteX28" fmla="*/ 1249308 w 1901962"/>
                <a:gd name="connsiteY28" fmla="*/ 419459 h 1231790"/>
                <a:gd name="connsiteX29" fmla="*/ 1239846 w 1901962"/>
                <a:gd name="connsiteY29" fmla="*/ 455847 h 1231790"/>
                <a:gd name="connsiteX30" fmla="*/ 979937 w 1901962"/>
                <a:gd name="connsiteY30" fmla="*/ 763009 h 1231790"/>
                <a:gd name="connsiteX31" fmla="*/ 921878 w 1901962"/>
                <a:gd name="connsiteY31" fmla="*/ 762800 h 1231790"/>
                <a:gd name="connsiteX32" fmla="*/ 884475 w 1901962"/>
                <a:gd name="connsiteY32" fmla="*/ 718293 h 1231790"/>
                <a:gd name="connsiteX33" fmla="*/ 886863 w 1901962"/>
                <a:gd name="connsiteY33" fmla="*/ 675875 h 1231790"/>
                <a:gd name="connsiteX34" fmla="*/ 928147 w 1901962"/>
                <a:gd name="connsiteY34" fmla="*/ 679905 h 1231790"/>
                <a:gd name="connsiteX35" fmla="*/ 944535 w 1901962"/>
                <a:gd name="connsiteY35" fmla="*/ 699218 h 1231790"/>
                <a:gd name="connsiteX36" fmla="*/ 956743 w 1901962"/>
                <a:gd name="connsiteY36" fmla="*/ 700113 h 1231790"/>
                <a:gd name="connsiteX37" fmla="*/ 1156384 w 1901962"/>
                <a:gd name="connsiteY37" fmla="*/ 463130 h 1231790"/>
                <a:gd name="connsiteX38" fmla="*/ 1156175 w 1901962"/>
                <a:gd name="connsiteY38" fmla="*/ 459966 h 1231790"/>
                <a:gd name="connsiteX39" fmla="*/ 1088713 w 1901962"/>
                <a:gd name="connsiteY39" fmla="*/ 459966 h 1231790"/>
                <a:gd name="connsiteX40" fmla="*/ 1049997 w 1901962"/>
                <a:gd name="connsiteY40" fmla="*/ 421757 h 1231790"/>
                <a:gd name="connsiteX41" fmla="*/ 1050295 w 1901962"/>
                <a:gd name="connsiteY41" fmla="*/ 74387 h 1231790"/>
                <a:gd name="connsiteX42" fmla="*/ 1033310 w 1901962"/>
                <a:gd name="connsiteY42" fmla="*/ 57402 h 1231790"/>
                <a:gd name="connsiteX43" fmla="*/ 866326 w 1901962"/>
                <a:gd name="connsiteY43" fmla="*/ 57432 h 1231790"/>
                <a:gd name="connsiteX44" fmla="*/ 851819 w 1901962"/>
                <a:gd name="connsiteY44" fmla="*/ 72297 h 1231790"/>
                <a:gd name="connsiteX45" fmla="*/ 852058 w 1901962"/>
                <a:gd name="connsiteY45" fmla="*/ 419668 h 1231790"/>
                <a:gd name="connsiteX46" fmla="*/ 812416 w 1901962"/>
                <a:gd name="connsiteY46" fmla="*/ 459966 h 1231790"/>
                <a:gd name="connsiteX47" fmla="*/ 746835 w 1901962"/>
                <a:gd name="connsiteY47" fmla="*/ 460295 h 1231790"/>
                <a:gd name="connsiteX48" fmla="*/ 744835 w 1901962"/>
                <a:gd name="connsiteY48" fmla="*/ 462653 h 1231790"/>
                <a:gd name="connsiteX49" fmla="*/ 797789 w 1901962"/>
                <a:gd name="connsiteY49" fmla="*/ 525458 h 1231790"/>
                <a:gd name="connsiteX50" fmla="*/ 860267 w 1901962"/>
                <a:gd name="connsiteY50" fmla="*/ 599458 h 1231790"/>
                <a:gd name="connsiteX51" fmla="*/ 859640 w 1901962"/>
                <a:gd name="connsiteY51" fmla="*/ 644204 h 1231790"/>
                <a:gd name="connsiteX52" fmla="*/ 815491 w 1901962"/>
                <a:gd name="connsiteY52" fmla="*/ 636801 h 1231790"/>
                <a:gd name="connsiteX53" fmla="*/ 660417 w 1901962"/>
                <a:gd name="connsiteY53" fmla="*/ 453697 h 1231790"/>
                <a:gd name="connsiteX54" fmla="*/ 653134 w 1901962"/>
                <a:gd name="connsiteY54" fmla="*/ 418265 h 1231790"/>
                <a:gd name="connsiteX55" fmla="*/ 685343 w 1901962"/>
                <a:gd name="connsiteY55" fmla="*/ 401280 h 1231790"/>
                <a:gd name="connsiteX56" fmla="*/ 779282 w 1901962"/>
                <a:gd name="connsiteY56" fmla="*/ 401549 h 1231790"/>
                <a:gd name="connsiteX57" fmla="*/ 793581 w 1901962"/>
                <a:gd name="connsiteY57" fmla="*/ 387967 h 1231790"/>
                <a:gd name="connsiteX58" fmla="*/ 793551 w 1901962"/>
                <a:gd name="connsiteY58" fmla="*/ 235908 h 1231790"/>
                <a:gd name="connsiteX59" fmla="*/ 790853 w 1901962"/>
                <a:gd name="connsiteY59" fmla="*/ 225883 h 1231790"/>
                <a:gd name="connsiteX60" fmla="*/ 779419 w 1901962"/>
                <a:gd name="connsiteY60" fmla="*/ 224039 h 1231790"/>
                <a:gd name="connsiteX61" fmla="*/ 627331 w 1901962"/>
                <a:gd name="connsiteY61" fmla="*/ 224367 h 1231790"/>
                <a:gd name="connsiteX62" fmla="*/ 598973 w 1901962"/>
                <a:gd name="connsiteY62" fmla="*/ 206547 h 1231790"/>
                <a:gd name="connsiteX63" fmla="*/ 605033 w 1901962"/>
                <a:gd name="connsiteY63" fmla="*/ 174935 h 1231790"/>
                <a:gd name="connsiteX64" fmla="*/ 631032 w 1901962"/>
                <a:gd name="connsiteY64" fmla="*/ 166368 h 1231790"/>
                <a:gd name="connsiteX65" fmla="*/ 778643 w 1901962"/>
                <a:gd name="connsiteY65" fmla="*/ 166637 h 1231790"/>
                <a:gd name="connsiteX66" fmla="*/ 789814 w 1901962"/>
                <a:gd name="connsiteY66" fmla="*/ 164474 h 1231790"/>
                <a:gd name="connsiteX67" fmla="*/ 793521 w 1901962"/>
                <a:gd name="connsiteY67" fmla="*/ 150416 h 1231790"/>
                <a:gd name="connsiteX68" fmla="*/ 793222 w 1901962"/>
                <a:gd name="connsiteY68" fmla="*/ 34119 h 1231790"/>
                <a:gd name="connsiteX69" fmla="*/ 826685 w 1901962"/>
                <a:gd name="connsiteY69" fmla="*/ 0 h 1231790"/>
                <a:gd name="connsiteX70" fmla="*/ 1075668 w 1901962"/>
                <a:gd name="connsiteY70" fmla="*/ 0 h 1231790"/>
                <a:gd name="connsiteX71" fmla="*/ 1108742 w 1901962"/>
                <a:gd name="connsiteY71" fmla="*/ 32984 h 1231790"/>
                <a:gd name="connsiteX72" fmla="*/ 1108533 w 1901962"/>
                <a:gd name="connsiteY72" fmla="*/ 150775 h 1231790"/>
                <a:gd name="connsiteX73" fmla="*/ 1110996 w 1901962"/>
                <a:gd name="connsiteY73" fmla="*/ 161950 h 1231790"/>
                <a:gd name="connsiteX74" fmla="*/ 1122342 w 1901962"/>
                <a:gd name="connsiteY74" fmla="*/ 166726 h 1231790"/>
                <a:gd name="connsiteX75" fmla="*/ 1523414 w 1901962"/>
                <a:gd name="connsiteY75" fmla="*/ 166517 h 1231790"/>
                <a:gd name="connsiteX76" fmla="*/ 1887978 w 1901962"/>
                <a:gd name="connsiteY76" fmla="*/ 441202 h 1231790"/>
                <a:gd name="connsiteX77" fmla="*/ 1589950 w 1901962"/>
                <a:gd name="connsiteY77" fmla="*/ 910571 h 1231790"/>
                <a:gd name="connsiteX78" fmla="*/ 1450190 w 1901962"/>
                <a:gd name="connsiteY78" fmla="*/ 915765 h 1231790"/>
                <a:gd name="connsiteX79" fmla="*/ 1429325 w 1901962"/>
                <a:gd name="connsiteY79" fmla="*/ 929258 h 1231790"/>
                <a:gd name="connsiteX80" fmla="*/ 1402788 w 1901962"/>
                <a:gd name="connsiteY80" fmla="*/ 979078 h 1231790"/>
                <a:gd name="connsiteX81" fmla="*/ 1384803 w 1901962"/>
                <a:gd name="connsiteY81" fmla="*/ 993589 h 1231790"/>
                <a:gd name="connsiteX82" fmla="*/ 826724 w 1901962"/>
                <a:gd name="connsiteY82" fmla="*/ 1032724 h 1231790"/>
                <a:gd name="connsiteX83" fmla="*/ 806583 w 1901962"/>
                <a:gd name="connsiteY83" fmla="*/ 1030332 h 1231790"/>
                <a:gd name="connsiteX84" fmla="*/ 563540 w 1901962"/>
                <a:gd name="connsiteY84" fmla="*/ 798811 h 1231790"/>
                <a:gd name="connsiteX85" fmla="*/ 536764 w 1901962"/>
                <a:gd name="connsiteY85" fmla="*/ 782155 h 1231790"/>
                <a:gd name="connsiteX86" fmla="*/ 394258 w 1901962"/>
                <a:gd name="connsiteY86" fmla="*/ 775826 h 1231790"/>
                <a:gd name="connsiteX87" fmla="*/ 164170 w 1901962"/>
                <a:gd name="connsiteY87" fmla="*/ 598514 h 1231790"/>
                <a:gd name="connsiteX88" fmla="*/ 182916 w 1901962"/>
                <a:gd name="connsiteY88" fmla="*/ 563619 h 1231790"/>
                <a:gd name="connsiteX89" fmla="*/ 204677 w 1901962"/>
                <a:gd name="connsiteY89" fmla="*/ 581111 h 1231790"/>
                <a:gd name="connsiteX90" fmla="*/ 345780 w 1901962"/>
                <a:gd name="connsiteY90" fmla="*/ 714334 h 1231790"/>
                <a:gd name="connsiteX91" fmla="*/ 459720 w 1901962"/>
                <a:gd name="connsiteY91" fmla="*/ 739200 h 1231790"/>
                <a:gd name="connsiteX92" fmla="*/ 562525 w 1901962"/>
                <a:gd name="connsiteY92" fmla="*/ 739200 h 1231790"/>
                <a:gd name="connsiteX93" fmla="*/ 591599 w 1901962"/>
                <a:gd name="connsiteY93" fmla="*/ 757110 h 1231790"/>
                <a:gd name="connsiteX94" fmla="*/ 825150 w 1901962"/>
                <a:gd name="connsiteY94" fmla="*/ 990869 h 1231790"/>
                <a:gd name="connsiteX95" fmla="*/ 839389 w 1901962"/>
                <a:gd name="connsiteY95" fmla="*/ 1020810 h 1231790"/>
                <a:gd name="connsiteX96" fmla="*/ 826724 w 1901962"/>
                <a:gd name="connsiteY96" fmla="*/ 1032724 h 1231790"/>
                <a:gd name="connsiteX97" fmla="*/ 934890 w 1901962"/>
                <a:gd name="connsiteY97" fmla="*/ 1231536 h 1231790"/>
                <a:gd name="connsiteX98" fmla="*/ 520704 w 1901962"/>
                <a:gd name="connsiteY98" fmla="*/ 996421 h 1231790"/>
                <a:gd name="connsiteX99" fmla="*/ 479332 w 1901962"/>
                <a:gd name="connsiteY99" fmla="*/ 927646 h 1231790"/>
                <a:gd name="connsiteX100" fmla="*/ 460257 w 1901962"/>
                <a:gd name="connsiteY100" fmla="*/ 915705 h 1231790"/>
                <a:gd name="connsiteX101" fmla="*/ 338109 w 1901962"/>
                <a:gd name="connsiteY101" fmla="*/ 913944 h 1231790"/>
                <a:gd name="connsiteX102" fmla="*/ 4738 w 1901962"/>
                <a:gd name="connsiteY102" fmla="*/ 602185 h 1231790"/>
                <a:gd name="connsiteX103" fmla="*/ 240677 w 1901962"/>
                <a:gd name="connsiteY103" fmla="*/ 190935 h 1231790"/>
                <a:gd name="connsiteX104" fmla="*/ 381900 w 1901962"/>
                <a:gd name="connsiteY104" fmla="*/ 166308 h 1231790"/>
                <a:gd name="connsiteX105" fmla="*/ 443033 w 1901962"/>
                <a:gd name="connsiteY105" fmla="*/ 166487 h 1231790"/>
                <a:gd name="connsiteX106" fmla="*/ 473600 w 1901962"/>
                <a:gd name="connsiteY106" fmla="*/ 195651 h 1231790"/>
                <a:gd name="connsiteX107" fmla="*/ 442466 w 1901962"/>
                <a:gd name="connsiteY107" fmla="*/ 224308 h 1231790"/>
                <a:gd name="connsiteX108" fmla="*/ 316139 w 1901962"/>
                <a:gd name="connsiteY108" fmla="*/ 229950 h 1231790"/>
                <a:gd name="connsiteX109" fmla="*/ 61484 w 1901962"/>
                <a:gd name="connsiteY109" fmla="*/ 494156 h 1231790"/>
                <a:gd name="connsiteX110" fmla="*/ 316079 w 1901962"/>
                <a:gd name="connsiteY110" fmla="*/ 851975 h 1231790"/>
                <a:gd name="connsiteX111" fmla="*/ 342586 w 1901962"/>
                <a:gd name="connsiteY111" fmla="*/ 855766 h 1231790"/>
                <a:gd name="connsiteX112" fmla="*/ 418586 w 1901962"/>
                <a:gd name="connsiteY112" fmla="*/ 855945 h 1231790"/>
                <a:gd name="connsiteX113" fmla="*/ 418616 w 1901962"/>
                <a:gd name="connsiteY113" fmla="*/ 857348 h 1231790"/>
                <a:gd name="connsiteX114" fmla="*/ 481212 w 1901962"/>
                <a:gd name="connsiteY114" fmla="*/ 857109 h 1231790"/>
                <a:gd name="connsiteX115" fmla="*/ 522824 w 1901962"/>
                <a:gd name="connsiteY115" fmla="*/ 883198 h 1231790"/>
                <a:gd name="connsiteX116" fmla="*/ 774314 w 1901962"/>
                <a:gd name="connsiteY116" fmla="*/ 1134480 h 1231790"/>
                <a:gd name="connsiteX117" fmla="*/ 1239983 w 1901962"/>
                <a:gd name="connsiteY117" fmla="*/ 1074749 h 1231790"/>
                <a:gd name="connsiteX118" fmla="*/ 1306131 w 1901962"/>
                <a:gd name="connsiteY118" fmla="*/ 1012600 h 1231790"/>
                <a:gd name="connsiteX119" fmla="*/ 1341325 w 1901962"/>
                <a:gd name="connsiteY119" fmla="*/ 1005854 h 1231790"/>
                <a:gd name="connsiteX120" fmla="*/ 1356608 w 1901962"/>
                <a:gd name="connsiteY120" fmla="*/ 1036988 h 1231790"/>
                <a:gd name="connsiteX121" fmla="*/ 1348728 w 1901962"/>
                <a:gd name="connsiteY121" fmla="*/ 1052689 h 1231790"/>
                <a:gd name="connsiteX122" fmla="*/ 1010969 w 1901962"/>
                <a:gd name="connsiteY122" fmla="*/ 1228748 h 1231790"/>
                <a:gd name="connsiteX123" fmla="*/ 934890 w 1901962"/>
                <a:gd name="connsiteY123" fmla="*/ 1231536 h 1231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1901962" h="1231790">
                  <a:moveTo>
                    <a:pt x="538495" y="224338"/>
                  </a:moveTo>
                  <a:cubicBezTo>
                    <a:pt x="516376" y="224577"/>
                    <a:pt x="503421" y="214040"/>
                    <a:pt x="503272" y="195682"/>
                  </a:cubicBezTo>
                  <a:cubicBezTo>
                    <a:pt x="503092" y="177801"/>
                    <a:pt x="515868" y="166547"/>
                    <a:pt x="536495" y="166398"/>
                  </a:cubicBezTo>
                  <a:cubicBezTo>
                    <a:pt x="557749" y="166249"/>
                    <a:pt x="571719" y="178040"/>
                    <a:pt x="571390" y="195861"/>
                  </a:cubicBezTo>
                  <a:cubicBezTo>
                    <a:pt x="571062" y="212786"/>
                    <a:pt x="557958" y="224129"/>
                    <a:pt x="538495" y="224338"/>
                  </a:cubicBezTo>
                  <a:close/>
                  <a:moveTo>
                    <a:pt x="168140" y="557170"/>
                  </a:moveTo>
                  <a:cubicBezTo>
                    <a:pt x="156409" y="560364"/>
                    <a:pt x="146021" y="553767"/>
                    <a:pt x="141692" y="539648"/>
                  </a:cubicBezTo>
                  <a:cubicBezTo>
                    <a:pt x="135036" y="517798"/>
                    <a:pt x="131603" y="495320"/>
                    <a:pt x="129812" y="471141"/>
                  </a:cubicBezTo>
                  <a:cubicBezTo>
                    <a:pt x="130051" y="467052"/>
                    <a:pt x="129364" y="461320"/>
                    <a:pt x="130916" y="456276"/>
                  </a:cubicBezTo>
                  <a:cubicBezTo>
                    <a:pt x="134230" y="445470"/>
                    <a:pt x="142379" y="440335"/>
                    <a:pt x="153692" y="441470"/>
                  </a:cubicBezTo>
                  <a:cubicBezTo>
                    <a:pt x="165036" y="442604"/>
                    <a:pt x="171722" y="449261"/>
                    <a:pt x="172827" y="460634"/>
                  </a:cubicBezTo>
                  <a:cubicBezTo>
                    <a:pt x="175095" y="483798"/>
                    <a:pt x="178050" y="506813"/>
                    <a:pt x="183871" y="529469"/>
                  </a:cubicBezTo>
                  <a:cubicBezTo>
                    <a:pt x="187423" y="543290"/>
                    <a:pt x="180528" y="553797"/>
                    <a:pt x="168140" y="557170"/>
                  </a:cubicBezTo>
                  <a:close/>
                  <a:moveTo>
                    <a:pt x="1384803" y="993589"/>
                  </a:moveTo>
                  <a:cubicBezTo>
                    <a:pt x="1377721" y="995630"/>
                    <a:pt x="1369997" y="994810"/>
                    <a:pt x="1362967" y="990929"/>
                  </a:cubicBezTo>
                  <a:cubicBezTo>
                    <a:pt x="1348310" y="982839"/>
                    <a:pt x="1343385" y="965735"/>
                    <a:pt x="1352400" y="949914"/>
                  </a:cubicBezTo>
                  <a:cubicBezTo>
                    <a:pt x="1365176" y="927496"/>
                    <a:pt x="1376937" y="904631"/>
                    <a:pt x="1387265" y="880959"/>
                  </a:cubicBezTo>
                  <a:cubicBezTo>
                    <a:pt x="1394549" y="864273"/>
                    <a:pt x="1407325" y="856810"/>
                    <a:pt x="1426250" y="857109"/>
                  </a:cubicBezTo>
                  <a:cubicBezTo>
                    <a:pt x="1465504" y="857736"/>
                    <a:pt x="1504787" y="857736"/>
                    <a:pt x="1544010" y="856422"/>
                  </a:cubicBezTo>
                  <a:cubicBezTo>
                    <a:pt x="1682935" y="851795"/>
                    <a:pt x="1808576" y="744572"/>
                    <a:pt x="1836098" y="607947"/>
                  </a:cubicBezTo>
                  <a:cubicBezTo>
                    <a:pt x="1872545" y="427023"/>
                    <a:pt x="1756546" y="258278"/>
                    <a:pt x="1574548" y="228188"/>
                  </a:cubicBezTo>
                  <a:cubicBezTo>
                    <a:pt x="1556995" y="225293"/>
                    <a:pt x="1538936" y="224606"/>
                    <a:pt x="1521085" y="224547"/>
                  </a:cubicBezTo>
                  <a:lnTo>
                    <a:pt x="1122999" y="224099"/>
                  </a:lnTo>
                  <a:cubicBezTo>
                    <a:pt x="1117342" y="224084"/>
                    <a:pt x="1113558" y="224651"/>
                    <a:pt x="1111222" y="226737"/>
                  </a:cubicBezTo>
                  <a:lnTo>
                    <a:pt x="1108474" y="235699"/>
                  </a:lnTo>
                  <a:cubicBezTo>
                    <a:pt x="1109220" y="286863"/>
                    <a:pt x="1109041" y="338086"/>
                    <a:pt x="1108563" y="389250"/>
                  </a:cubicBezTo>
                  <a:cubicBezTo>
                    <a:pt x="1108474" y="399131"/>
                    <a:pt x="1111339" y="401758"/>
                    <a:pt x="1121011" y="401578"/>
                  </a:cubicBezTo>
                  <a:cubicBezTo>
                    <a:pt x="1152294" y="400982"/>
                    <a:pt x="1183607" y="401489"/>
                    <a:pt x="1214921" y="401310"/>
                  </a:cubicBezTo>
                  <a:cubicBezTo>
                    <a:pt x="1229756" y="401220"/>
                    <a:pt x="1242622" y="404384"/>
                    <a:pt x="1249308" y="419459"/>
                  </a:cubicBezTo>
                  <a:cubicBezTo>
                    <a:pt x="1255816" y="434086"/>
                    <a:pt x="1248950" y="445071"/>
                    <a:pt x="1239846" y="455847"/>
                  </a:cubicBezTo>
                  <a:lnTo>
                    <a:pt x="979937" y="763009"/>
                  </a:lnTo>
                  <a:cubicBezTo>
                    <a:pt x="959072" y="787695"/>
                    <a:pt x="942863" y="787635"/>
                    <a:pt x="921878" y="762800"/>
                  </a:cubicBezTo>
                  <a:cubicBezTo>
                    <a:pt x="909371" y="747994"/>
                    <a:pt x="896654" y="733367"/>
                    <a:pt x="884475" y="718293"/>
                  </a:cubicBezTo>
                  <a:cubicBezTo>
                    <a:pt x="872774" y="703815"/>
                    <a:pt x="874028" y="686561"/>
                    <a:pt x="886863" y="675875"/>
                  </a:cubicBezTo>
                  <a:cubicBezTo>
                    <a:pt x="899401" y="665457"/>
                    <a:pt x="915729" y="666890"/>
                    <a:pt x="928147" y="679905"/>
                  </a:cubicBezTo>
                  <a:cubicBezTo>
                    <a:pt x="933968" y="685994"/>
                    <a:pt x="939400" y="692531"/>
                    <a:pt x="944535" y="699218"/>
                  </a:cubicBezTo>
                  <a:cubicBezTo>
                    <a:pt x="948564" y="704502"/>
                    <a:pt x="951370" y="706502"/>
                    <a:pt x="956743" y="700113"/>
                  </a:cubicBezTo>
                  <a:lnTo>
                    <a:pt x="1156384" y="463130"/>
                  </a:lnTo>
                  <a:cubicBezTo>
                    <a:pt x="1156682" y="462921"/>
                    <a:pt x="1156414" y="462294"/>
                    <a:pt x="1156175" y="459966"/>
                  </a:cubicBezTo>
                  <a:lnTo>
                    <a:pt x="1088713" y="459966"/>
                  </a:lnTo>
                  <a:cubicBezTo>
                    <a:pt x="1059877" y="459966"/>
                    <a:pt x="1049997" y="450265"/>
                    <a:pt x="1049997" y="421757"/>
                  </a:cubicBezTo>
                  <a:cubicBezTo>
                    <a:pt x="1049967" y="305967"/>
                    <a:pt x="1049728" y="190177"/>
                    <a:pt x="1050295" y="74387"/>
                  </a:cubicBezTo>
                  <a:cubicBezTo>
                    <a:pt x="1050355" y="60805"/>
                    <a:pt x="1046982" y="57193"/>
                    <a:pt x="1033310" y="57402"/>
                  </a:cubicBezTo>
                  <a:cubicBezTo>
                    <a:pt x="977669" y="58238"/>
                    <a:pt x="921997" y="58148"/>
                    <a:pt x="866326" y="57432"/>
                  </a:cubicBezTo>
                  <a:cubicBezTo>
                    <a:pt x="854267" y="57283"/>
                    <a:pt x="851759" y="60865"/>
                    <a:pt x="851819" y="72297"/>
                  </a:cubicBezTo>
                  <a:cubicBezTo>
                    <a:pt x="852237" y="188088"/>
                    <a:pt x="852088" y="303878"/>
                    <a:pt x="852058" y="419668"/>
                  </a:cubicBezTo>
                  <a:cubicBezTo>
                    <a:pt x="852058" y="450683"/>
                    <a:pt x="842923" y="459906"/>
                    <a:pt x="812416" y="459966"/>
                  </a:cubicBezTo>
                  <a:lnTo>
                    <a:pt x="746835" y="460295"/>
                  </a:lnTo>
                  <a:cubicBezTo>
                    <a:pt x="746536" y="460295"/>
                    <a:pt x="746267" y="460951"/>
                    <a:pt x="744835" y="462653"/>
                  </a:cubicBezTo>
                  <a:lnTo>
                    <a:pt x="797789" y="525458"/>
                  </a:lnTo>
                  <a:lnTo>
                    <a:pt x="860267" y="599458"/>
                  </a:lnTo>
                  <a:cubicBezTo>
                    <a:pt x="873849" y="615756"/>
                    <a:pt x="873401" y="632830"/>
                    <a:pt x="859640" y="644204"/>
                  </a:cubicBezTo>
                  <a:cubicBezTo>
                    <a:pt x="846058" y="655397"/>
                    <a:pt x="828953" y="652711"/>
                    <a:pt x="815491" y="636801"/>
                  </a:cubicBezTo>
                  <a:lnTo>
                    <a:pt x="660417" y="453697"/>
                  </a:lnTo>
                  <a:cubicBezTo>
                    <a:pt x="651373" y="443041"/>
                    <a:pt x="646567" y="431757"/>
                    <a:pt x="653134" y="418265"/>
                  </a:cubicBezTo>
                  <a:cubicBezTo>
                    <a:pt x="659611" y="404922"/>
                    <a:pt x="671462" y="401220"/>
                    <a:pt x="685343" y="401280"/>
                  </a:cubicBezTo>
                  <a:lnTo>
                    <a:pt x="779282" y="401549"/>
                  </a:lnTo>
                  <a:cubicBezTo>
                    <a:pt x="789909" y="401787"/>
                    <a:pt x="793760" y="399787"/>
                    <a:pt x="793581" y="387967"/>
                  </a:cubicBezTo>
                  <a:cubicBezTo>
                    <a:pt x="792834" y="337280"/>
                    <a:pt x="792864" y="286594"/>
                    <a:pt x="793551" y="235908"/>
                  </a:cubicBezTo>
                  <a:lnTo>
                    <a:pt x="790853" y="225883"/>
                  </a:lnTo>
                  <a:lnTo>
                    <a:pt x="779419" y="224039"/>
                  </a:lnTo>
                  <a:cubicBezTo>
                    <a:pt x="728733" y="224756"/>
                    <a:pt x="678047" y="224278"/>
                    <a:pt x="627331" y="224367"/>
                  </a:cubicBezTo>
                  <a:cubicBezTo>
                    <a:pt x="614017" y="224397"/>
                    <a:pt x="604376" y="218606"/>
                    <a:pt x="598973" y="206547"/>
                  </a:cubicBezTo>
                  <a:cubicBezTo>
                    <a:pt x="593719" y="194815"/>
                    <a:pt x="596764" y="184129"/>
                    <a:pt x="605033" y="174935"/>
                  </a:cubicBezTo>
                  <a:cubicBezTo>
                    <a:pt x="611928" y="167263"/>
                    <a:pt x="621301" y="166338"/>
                    <a:pt x="631032" y="166368"/>
                  </a:cubicBezTo>
                  <a:lnTo>
                    <a:pt x="778643" y="166637"/>
                  </a:lnTo>
                  <a:lnTo>
                    <a:pt x="789814" y="164474"/>
                  </a:lnTo>
                  <a:lnTo>
                    <a:pt x="793521" y="150416"/>
                  </a:lnTo>
                  <a:cubicBezTo>
                    <a:pt x="792655" y="111670"/>
                    <a:pt x="793103" y="72895"/>
                    <a:pt x="793222" y="34119"/>
                  </a:cubicBezTo>
                  <a:cubicBezTo>
                    <a:pt x="793282" y="10984"/>
                    <a:pt x="803849" y="29"/>
                    <a:pt x="826685" y="0"/>
                  </a:cubicBezTo>
                  <a:lnTo>
                    <a:pt x="1075668" y="0"/>
                  </a:lnTo>
                  <a:cubicBezTo>
                    <a:pt x="1097668" y="29"/>
                    <a:pt x="1108653" y="11104"/>
                    <a:pt x="1108742" y="32984"/>
                  </a:cubicBezTo>
                  <a:cubicBezTo>
                    <a:pt x="1108921" y="72238"/>
                    <a:pt x="1109190" y="111521"/>
                    <a:pt x="1108533" y="150775"/>
                  </a:cubicBezTo>
                  <a:cubicBezTo>
                    <a:pt x="1108444" y="156208"/>
                    <a:pt x="1108988" y="159767"/>
                    <a:pt x="1110996" y="161950"/>
                  </a:cubicBezTo>
                  <a:lnTo>
                    <a:pt x="1122342" y="166726"/>
                  </a:lnTo>
                  <a:lnTo>
                    <a:pt x="1523414" y="166517"/>
                  </a:lnTo>
                  <a:cubicBezTo>
                    <a:pt x="1696815" y="167084"/>
                    <a:pt x="1841143" y="276158"/>
                    <a:pt x="1887978" y="441202"/>
                  </a:cubicBezTo>
                  <a:cubicBezTo>
                    <a:pt x="1948157" y="653200"/>
                    <a:pt x="1807680" y="874094"/>
                    <a:pt x="1589950" y="910571"/>
                  </a:cubicBezTo>
                  <a:cubicBezTo>
                    <a:pt x="1543473" y="918362"/>
                    <a:pt x="1496787" y="915556"/>
                    <a:pt x="1450190" y="915765"/>
                  </a:cubicBezTo>
                  <a:cubicBezTo>
                    <a:pt x="1439086" y="915825"/>
                    <a:pt x="1433832" y="919019"/>
                    <a:pt x="1429325" y="929258"/>
                  </a:cubicBezTo>
                  <a:cubicBezTo>
                    <a:pt x="1421743" y="946451"/>
                    <a:pt x="1412340" y="962869"/>
                    <a:pt x="1402788" y="979078"/>
                  </a:cubicBezTo>
                  <a:cubicBezTo>
                    <a:pt x="1398325" y="986645"/>
                    <a:pt x="1391885" y="991548"/>
                    <a:pt x="1384803" y="993589"/>
                  </a:cubicBezTo>
                  <a:close/>
                  <a:moveTo>
                    <a:pt x="826724" y="1032724"/>
                  </a:moveTo>
                  <a:cubicBezTo>
                    <a:pt x="821053" y="1034414"/>
                    <a:pt x="814135" y="1033720"/>
                    <a:pt x="806583" y="1030332"/>
                  </a:cubicBezTo>
                  <a:cubicBezTo>
                    <a:pt x="698315" y="981795"/>
                    <a:pt x="618465" y="903169"/>
                    <a:pt x="563540" y="798811"/>
                  </a:cubicBezTo>
                  <a:cubicBezTo>
                    <a:pt x="557152" y="786692"/>
                    <a:pt x="550644" y="782185"/>
                    <a:pt x="536764" y="782155"/>
                  </a:cubicBezTo>
                  <a:cubicBezTo>
                    <a:pt x="489212" y="782035"/>
                    <a:pt x="441332" y="786602"/>
                    <a:pt x="394258" y="775826"/>
                  </a:cubicBezTo>
                  <a:cubicBezTo>
                    <a:pt x="290378" y="752035"/>
                    <a:pt x="213543" y="692961"/>
                    <a:pt x="164170" y="598514"/>
                  </a:cubicBezTo>
                  <a:cubicBezTo>
                    <a:pt x="155036" y="580992"/>
                    <a:pt x="163812" y="564156"/>
                    <a:pt x="182916" y="563619"/>
                  </a:cubicBezTo>
                  <a:cubicBezTo>
                    <a:pt x="194050" y="562932"/>
                    <a:pt x="199662" y="571410"/>
                    <a:pt x="204677" y="581111"/>
                  </a:cubicBezTo>
                  <a:cubicBezTo>
                    <a:pt x="236169" y="641947"/>
                    <a:pt x="283393" y="686155"/>
                    <a:pt x="345780" y="714334"/>
                  </a:cubicBezTo>
                  <a:cubicBezTo>
                    <a:pt x="382019" y="730692"/>
                    <a:pt x="420138" y="738573"/>
                    <a:pt x="459720" y="739200"/>
                  </a:cubicBezTo>
                  <a:cubicBezTo>
                    <a:pt x="493988" y="739737"/>
                    <a:pt x="528286" y="739827"/>
                    <a:pt x="562525" y="739200"/>
                  </a:cubicBezTo>
                  <a:cubicBezTo>
                    <a:pt x="576793" y="738931"/>
                    <a:pt x="585450" y="744095"/>
                    <a:pt x="591599" y="757110"/>
                  </a:cubicBezTo>
                  <a:cubicBezTo>
                    <a:pt x="641420" y="862930"/>
                    <a:pt x="717987" y="942213"/>
                    <a:pt x="825150" y="990869"/>
                  </a:cubicBezTo>
                  <a:cubicBezTo>
                    <a:pt x="839329" y="997317"/>
                    <a:pt x="844433" y="1008750"/>
                    <a:pt x="839389" y="1020810"/>
                  </a:cubicBezTo>
                  <a:cubicBezTo>
                    <a:pt x="836821" y="1026959"/>
                    <a:pt x="832396" y="1031034"/>
                    <a:pt x="826724" y="1032724"/>
                  </a:cubicBezTo>
                  <a:close/>
                  <a:moveTo>
                    <a:pt x="934890" y="1231536"/>
                  </a:moveTo>
                  <a:cubicBezTo>
                    <a:pt x="762754" y="1226273"/>
                    <a:pt x="627845" y="1139790"/>
                    <a:pt x="520704" y="996421"/>
                  </a:cubicBezTo>
                  <a:cubicBezTo>
                    <a:pt x="504645" y="974929"/>
                    <a:pt x="491003" y="951795"/>
                    <a:pt x="479332" y="927646"/>
                  </a:cubicBezTo>
                  <a:cubicBezTo>
                    <a:pt x="475093" y="918840"/>
                    <a:pt x="470287" y="915765"/>
                    <a:pt x="460257" y="915705"/>
                  </a:cubicBezTo>
                  <a:lnTo>
                    <a:pt x="338109" y="913944"/>
                  </a:lnTo>
                  <a:cubicBezTo>
                    <a:pt x="170588" y="898720"/>
                    <a:pt x="30529" y="767945"/>
                    <a:pt x="4738" y="602185"/>
                  </a:cubicBezTo>
                  <a:cubicBezTo>
                    <a:pt x="-23023" y="423739"/>
                    <a:pt x="73215" y="255949"/>
                    <a:pt x="240677" y="190935"/>
                  </a:cubicBezTo>
                  <a:cubicBezTo>
                    <a:pt x="286109" y="173293"/>
                    <a:pt x="333243" y="165532"/>
                    <a:pt x="381900" y="166308"/>
                  </a:cubicBezTo>
                  <a:cubicBezTo>
                    <a:pt x="402257" y="166637"/>
                    <a:pt x="422645" y="166069"/>
                    <a:pt x="443033" y="166487"/>
                  </a:cubicBezTo>
                  <a:cubicBezTo>
                    <a:pt x="461839" y="166875"/>
                    <a:pt x="473750" y="178607"/>
                    <a:pt x="473600" y="195651"/>
                  </a:cubicBezTo>
                  <a:cubicBezTo>
                    <a:pt x="473481" y="212726"/>
                    <a:pt x="461421" y="223950"/>
                    <a:pt x="442466" y="224308"/>
                  </a:cubicBezTo>
                  <a:cubicBezTo>
                    <a:pt x="400317" y="225114"/>
                    <a:pt x="358109" y="222547"/>
                    <a:pt x="316139" y="229950"/>
                  </a:cubicBezTo>
                  <a:cubicBezTo>
                    <a:pt x="186677" y="252785"/>
                    <a:pt x="79932" y="364725"/>
                    <a:pt x="61484" y="494156"/>
                  </a:cubicBezTo>
                  <a:cubicBezTo>
                    <a:pt x="36857" y="666901"/>
                    <a:pt x="153274" y="821378"/>
                    <a:pt x="316079" y="851975"/>
                  </a:cubicBezTo>
                  <a:cubicBezTo>
                    <a:pt x="324855" y="853616"/>
                    <a:pt x="333721" y="855587"/>
                    <a:pt x="342586" y="855766"/>
                  </a:cubicBezTo>
                  <a:cubicBezTo>
                    <a:pt x="367900" y="856273"/>
                    <a:pt x="393243" y="855945"/>
                    <a:pt x="418586" y="855945"/>
                  </a:cubicBezTo>
                  <a:cubicBezTo>
                    <a:pt x="418616" y="856452"/>
                    <a:pt x="418616" y="856900"/>
                    <a:pt x="418616" y="857348"/>
                  </a:cubicBezTo>
                  <a:cubicBezTo>
                    <a:pt x="439481" y="857348"/>
                    <a:pt x="460406" y="858154"/>
                    <a:pt x="481212" y="857109"/>
                  </a:cubicBezTo>
                  <a:cubicBezTo>
                    <a:pt x="501809" y="856064"/>
                    <a:pt x="513869" y="864363"/>
                    <a:pt x="522824" y="883198"/>
                  </a:cubicBezTo>
                  <a:cubicBezTo>
                    <a:pt x="576734" y="996690"/>
                    <a:pt x="658674" y="1083883"/>
                    <a:pt x="774314" y="1134480"/>
                  </a:cubicBezTo>
                  <a:cubicBezTo>
                    <a:pt x="940433" y="1207136"/>
                    <a:pt x="1095745" y="1179674"/>
                    <a:pt x="1239983" y="1074749"/>
                  </a:cubicBezTo>
                  <a:cubicBezTo>
                    <a:pt x="1264549" y="1056869"/>
                    <a:pt x="1285713" y="1035078"/>
                    <a:pt x="1306131" y="1012600"/>
                  </a:cubicBezTo>
                  <a:cubicBezTo>
                    <a:pt x="1315803" y="1001944"/>
                    <a:pt x="1328191" y="999227"/>
                    <a:pt x="1341325" y="1005854"/>
                  </a:cubicBezTo>
                  <a:cubicBezTo>
                    <a:pt x="1353892" y="1012212"/>
                    <a:pt x="1358220" y="1023227"/>
                    <a:pt x="1356608" y="1036988"/>
                  </a:cubicBezTo>
                  <a:cubicBezTo>
                    <a:pt x="1355862" y="1043257"/>
                    <a:pt x="1352728" y="1048242"/>
                    <a:pt x="1348728" y="1052689"/>
                  </a:cubicBezTo>
                  <a:cubicBezTo>
                    <a:pt x="1258132" y="1153554"/>
                    <a:pt x="1145953" y="1215136"/>
                    <a:pt x="1010969" y="1228748"/>
                  </a:cubicBezTo>
                  <a:cubicBezTo>
                    <a:pt x="984831" y="1231382"/>
                    <a:pt x="959480" y="1232288"/>
                    <a:pt x="934890" y="1231536"/>
                  </a:cubicBezTo>
                  <a:close/>
                </a:path>
              </a:pathLst>
            </a:custGeom>
            <a:solidFill>
              <a:schemeClr val="accent4"/>
            </a:solidFill>
            <a:ln w="2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 13">
              <a:extLst>
                <a:ext uri="{FF2B5EF4-FFF2-40B4-BE49-F238E27FC236}">
                  <a16:creationId xmlns:a16="http://schemas.microsoft.com/office/drawing/2014/main" id="{2F131269-1D58-4B53-83E5-4D954BB474C3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632895" y="2801403"/>
              <a:ext cx="834266" cy="449489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pic>
        <p:nvPicPr>
          <p:cNvPr id="3" name="그림 12">
            <a:extLst>
              <a:ext uri="{FF2B5EF4-FFF2-40B4-BE49-F238E27FC236}">
                <a16:creationId xmlns:a16="http://schemas.microsoft.com/office/drawing/2014/main" id="{5325C80C-CE06-4CD0-AE77-0B2AB14964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801" y="2319740"/>
            <a:ext cx="4695182" cy="4103480"/>
          </a:xfrm>
          <a:prstGeom prst="rect">
            <a:avLst/>
          </a:prstGeom>
        </p:spPr>
      </p:pic>
      <p:grpSp>
        <p:nvGrpSpPr>
          <p:cNvPr id="4" name="Group 2">
            <a:extLst>
              <a:ext uri="{FF2B5EF4-FFF2-40B4-BE49-F238E27FC236}">
                <a16:creationId xmlns:a16="http://schemas.microsoft.com/office/drawing/2014/main" id="{2932F865-0614-408D-B360-2E63EB0F02BB}"/>
              </a:ext>
            </a:extLst>
          </p:cNvPr>
          <p:cNvGrpSpPr/>
          <p:nvPr/>
        </p:nvGrpSpPr>
        <p:grpSpPr>
          <a:xfrm>
            <a:off x="806205" y="2815583"/>
            <a:ext cx="1488548" cy="823663"/>
            <a:chOff x="1618104" y="4774278"/>
            <a:chExt cx="2513902" cy="1391026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638AD903-C05B-4511-BB58-D30E5467091E}"/>
                </a:ext>
              </a:extLst>
            </p:cNvPr>
            <p:cNvSpPr/>
            <p:nvPr userDrawn="1"/>
          </p:nvSpPr>
          <p:spPr>
            <a:xfrm>
              <a:off x="1919176" y="4818888"/>
              <a:ext cx="1881566" cy="117060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D1153BD8-08B0-4C39-A092-A8B57629A417}"/>
                </a:ext>
              </a:extLst>
            </p:cNvPr>
            <p:cNvGrpSpPr/>
            <p:nvPr userDrawn="1"/>
          </p:nvGrpSpPr>
          <p:grpSpPr>
            <a:xfrm>
              <a:off x="1618104" y="4774278"/>
              <a:ext cx="2513902" cy="1391026"/>
              <a:chOff x="395536" y="2564904"/>
              <a:chExt cx="4749925" cy="2628292"/>
            </a:xfrm>
            <a:solidFill>
              <a:schemeClr val="tx1"/>
            </a:solidFill>
          </p:grpSpPr>
          <p:grpSp>
            <p:nvGrpSpPr>
              <p:cNvPr id="7" name="Group 5">
                <a:extLst>
                  <a:ext uri="{FF2B5EF4-FFF2-40B4-BE49-F238E27FC236}">
                    <a16:creationId xmlns:a16="http://schemas.microsoft.com/office/drawing/2014/main" id="{81DCE6D7-A8BB-49EE-9A08-9C2A08EF2AE0}"/>
                  </a:ext>
                </a:extLst>
              </p:cNvPr>
              <p:cNvGrpSpPr/>
              <p:nvPr userDrawn="1"/>
            </p:nvGrpSpPr>
            <p:grpSpPr>
              <a:xfrm>
                <a:off x="395536" y="2564904"/>
                <a:ext cx="4749925" cy="2628292"/>
                <a:chOff x="395536" y="2204864"/>
                <a:chExt cx="5400600" cy="2988332"/>
              </a:xfrm>
              <a:grpFill/>
            </p:grpSpPr>
            <p:sp>
              <p:nvSpPr>
                <p:cNvPr id="9" name="Rounded Rectangle 3">
                  <a:extLst>
                    <a:ext uri="{FF2B5EF4-FFF2-40B4-BE49-F238E27FC236}">
                      <a16:creationId xmlns:a16="http://schemas.microsoft.com/office/drawing/2014/main" id="{1AD8E4A5-B1BE-42A2-9AFA-2B54AD9ABD80}"/>
                    </a:ext>
                  </a:extLst>
                </p:cNvPr>
                <p:cNvSpPr/>
                <p:nvPr userDrawn="1"/>
              </p:nvSpPr>
              <p:spPr>
                <a:xfrm>
                  <a:off x="971601" y="2204864"/>
                  <a:ext cx="4248472" cy="2736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8472" h="2736304">
                      <a:moveTo>
                        <a:pt x="144016" y="144016"/>
                      </a:moveTo>
                      <a:lnTo>
                        <a:pt x="144016" y="2520280"/>
                      </a:lnTo>
                      <a:lnTo>
                        <a:pt x="4104456" y="2520280"/>
                      </a:lnTo>
                      <a:lnTo>
                        <a:pt x="4104456" y="144016"/>
                      </a:lnTo>
                      <a:close/>
                      <a:moveTo>
                        <a:pt x="119332" y="0"/>
                      </a:moveTo>
                      <a:lnTo>
                        <a:pt x="4129140" y="0"/>
                      </a:lnTo>
                      <a:cubicBezTo>
                        <a:pt x="4195045" y="0"/>
                        <a:pt x="4248472" y="53427"/>
                        <a:pt x="4248472" y="119332"/>
                      </a:cubicBezTo>
                      <a:lnTo>
                        <a:pt x="4248472" y="2736304"/>
                      </a:lnTo>
                      <a:lnTo>
                        <a:pt x="0" y="2736304"/>
                      </a:lnTo>
                      <a:lnTo>
                        <a:pt x="0" y="119332"/>
                      </a:lnTo>
                      <a:cubicBezTo>
                        <a:pt x="0" y="53427"/>
                        <a:pt x="53427" y="0"/>
                        <a:pt x="119332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  <p:sp>
              <p:nvSpPr>
                <p:cNvPr id="10" name="Rectangle 8">
                  <a:extLst>
                    <a:ext uri="{FF2B5EF4-FFF2-40B4-BE49-F238E27FC236}">
                      <a16:creationId xmlns:a16="http://schemas.microsoft.com/office/drawing/2014/main" id="{5F80157C-50A4-4461-973E-E2FC9E7B950C}"/>
                    </a:ext>
                  </a:extLst>
                </p:cNvPr>
                <p:cNvSpPr/>
                <p:nvPr userDrawn="1"/>
              </p:nvSpPr>
              <p:spPr>
                <a:xfrm>
                  <a:off x="395536" y="4941168"/>
                  <a:ext cx="5400600" cy="144017"/>
                </a:xfrm>
                <a:prstGeom prst="rect">
                  <a:avLst/>
                </a:prstGeom>
                <a:grpFill/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  <p:sp>
              <p:nvSpPr>
                <p:cNvPr id="11" name="Trapezoid 9">
                  <a:extLst>
                    <a:ext uri="{FF2B5EF4-FFF2-40B4-BE49-F238E27FC236}">
                      <a16:creationId xmlns:a16="http://schemas.microsoft.com/office/drawing/2014/main" id="{FEA992DD-C4FE-463E-BAD2-03008EC642FE}"/>
                    </a:ext>
                  </a:extLst>
                </p:cNvPr>
                <p:cNvSpPr/>
                <p:nvPr userDrawn="1"/>
              </p:nvSpPr>
              <p:spPr>
                <a:xfrm rot="10800000">
                  <a:off x="395536" y="5085184"/>
                  <a:ext cx="5400600" cy="108012"/>
                </a:xfrm>
                <a:prstGeom prst="trapezoid">
                  <a:avLst>
                    <a:gd name="adj" fmla="val 129851"/>
                  </a:avLst>
                </a:prstGeom>
                <a:grpFill/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DCC701A6-103B-4F00-B513-B36B6EF340DC}"/>
                  </a:ext>
                </a:extLst>
              </p:cNvPr>
              <p:cNvSpPr/>
              <p:nvPr userDrawn="1"/>
            </p:nvSpPr>
            <p:spPr>
              <a:xfrm>
                <a:off x="2518469" y="5009698"/>
                <a:ext cx="504057" cy="4571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</p:grp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A4250377-6887-498E-94DA-817D2B1FA009}"/>
              </a:ext>
            </a:extLst>
          </p:cNvPr>
          <p:cNvGrpSpPr/>
          <p:nvPr/>
        </p:nvGrpSpPr>
        <p:grpSpPr>
          <a:xfrm>
            <a:off x="1259920" y="4280065"/>
            <a:ext cx="581118" cy="719180"/>
            <a:chOff x="-1940789" y="4697306"/>
            <a:chExt cx="981407" cy="1214570"/>
          </a:xfrm>
        </p:grpSpPr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0FB5C359-83DB-4136-B67E-3163B9E17657}"/>
                </a:ext>
              </a:extLst>
            </p:cNvPr>
            <p:cNvSpPr/>
            <p:nvPr userDrawn="1"/>
          </p:nvSpPr>
          <p:spPr>
            <a:xfrm>
              <a:off x="-1881566" y="4758350"/>
              <a:ext cx="866582" cy="112494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4" name="Group 12">
              <a:extLst>
                <a:ext uri="{FF2B5EF4-FFF2-40B4-BE49-F238E27FC236}">
                  <a16:creationId xmlns:a16="http://schemas.microsoft.com/office/drawing/2014/main" id="{B853072A-8F20-4C83-B7FD-B01CBB49BEB6}"/>
                </a:ext>
              </a:extLst>
            </p:cNvPr>
            <p:cNvGrpSpPr/>
            <p:nvPr userDrawn="1"/>
          </p:nvGrpSpPr>
          <p:grpSpPr>
            <a:xfrm>
              <a:off x="-1940789" y="4697306"/>
              <a:ext cx="981407" cy="1214570"/>
              <a:chOff x="7452320" y="1988840"/>
              <a:chExt cx="1512168" cy="2088232"/>
            </a:xfrm>
          </p:grpSpPr>
          <p:sp>
            <p:nvSpPr>
              <p:cNvPr id="15" name="Rounded Rectangle 1">
                <a:extLst>
                  <a:ext uri="{FF2B5EF4-FFF2-40B4-BE49-F238E27FC236}">
                    <a16:creationId xmlns:a16="http://schemas.microsoft.com/office/drawing/2014/main" id="{347EC972-5ECC-475D-B8D2-210F12DB9710}"/>
                  </a:ext>
                </a:extLst>
              </p:cNvPr>
              <p:cNvSpPr/>
              <p:nvPr userDrawn="1"/>
            </p:nvSpPr>
            <p:spPr>
              <a:xfrm>
                <a:off x="7452320" y="1988840"/>
                <a:ext cx="1512168" cy="2088232"/>
              </a:xfrm>
              <a:custGeom>
                <a:avLst/>
                <a:gdLst/>
                <a:ahLst/>
                <a:cxnLst/>
                <a:rect l="l" t="t" r="r" b="b"/>
                <a:pathLst>
                  <a:path w="1512168" h="2088232">
                    <a:moveTo>
                      <a:pt x="167516" y="181585"/>
                    </a:moveTo>
                    <a:lnTo>
                      <a:pt x="167516" y="1906647"/>
                    </a:lnTo>
                    <a:lnTo>
                      <a:pt x="1344652" y="1906647"/>
                    </a:lnTo>
                    <a:lnTo>
                      <a:pt x="1344652" y="181585"/>
                    </a:lnTo>
                    <a:close/>
                    <a:moveTo>
                      <a:pt x="90110" y="0"/>
                    </a:moveTo>
                    <a:lnTo>
                      <a:pt x="1422058" y="0"/>
                    </a:lnTo>
                    <a:cubicBezTo>
                      <a:pt x="1471824" y="0"/>
                      <a:pt x="1512168" y="40344"/>
                      <a:pt x="1512168" y="90110"/>
                    </a:cubicBezTo>
                    <a:lnTo>
                      <a:pt x="1512168" y="1998122"/>
                    </a:lnTo>
                    <a:cubicBezTo>
                      <a:pt x="1512168" y="2047888"/>
                      <a:pt x="1471824" y="2088232"/>
                      <a:pt x="1422058" y="2088232"/>
                    </a:cubicBezTo>
                    <a:lnTo>
                      <a:pt x="90110" y="2088232"/>
                    </a:lnTo>
                    <a:cubicBezTo>
                      <a:pt x="40344" y="2088232"/>
                      <a:pt x="0" y="2047888"/>
                      <a:pt x="0" y="1998122"/>
                    </a:cubicBezTo>
                    <a:lnTo>
                      <a:pt x="0" y="90110"/>
                    </a:lnTo>
                    <a:cubicBezTo>
                      <a:pt x="0" y="40344"/>
                      <a:pt x="40344" y="0"/>
                      <a:pt x="9011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6" name="Oval 14">
                <a:extLst>
                  <a:ext uri="{FF2B5EF4-FFF2-40B4-BE49-F238E27FC236}">
                    <a16:creationId xmlns:a16="http://schemas.microsoft.com/office/drawing/2014/main" id="{45FE6849-3A4B-49BD-81BB-95EB8C40BF58}"/>
                  </a:ext>
                </a:extLst>
              </p:cNvPr>
              <p:cNvSpPr/>
              <p:nvPr userDrawn="1"/>
            </p:nvSpPr>
            <p:spPr>
              <a:xfrm>
                <a:off x="8160965" y="3933056"/>
                <a:ext cx="94878" cy="9487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17" name="Group 15">
            <a:extLst>
              <a:ext uri="{FF2B5EF4-FFF2-40B4-BE49-F238E27FC236}">
                <a16:creationId xmlns:a16="http://schemas.microsoft.com/office/drawing/2014/main" id="{635CACB2-E848-45F2-8E21-97255B6B764F}"/>
              </a:ext>
            </a:extLst>
          </p:cNvPr>
          <p:cNvGrpSpPr/>
          <p:nvPr/>
        </p:nvGrpSpPr>
        <p:grpSpPr>
          <a:xfrm>
            <a:off x="1320397" y="5640064"/>
            <a:ext cx="460165" cy="766129"/>
            <a:chOff x="-684584" y="5278238"/>
            <a:chExt cx="427203" cy="711251"/>
          </a:xfrm>
        </p:grpSpPr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8A860EF2-F8D0-4096-B2CC-05E9D89D5310}"/>
                </a:ext>
              </a:extLst>
            </p:cNvPr>
            <p:cNvSpPr/>
            <p:nvPr userDrawn="1"/>
          </p:nvSpPr>
          <p:spPr>
            <a:xfrm>
              <a:off x="-648007" y="5329968"/>
              <a:ext cx="360040" cy="59105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9" name="Group 17">
              <a:extLst>
                <a:ext uri="{FF2B5EF4-FFF2-40B4-BE49-F238E27FC236}">
                  <a16:creationId xmlns:a16="http://schemas.microsoft.com/office/drawing/2014/main" id="{3DDC18DD-1463-4979-B13C-D6F57315C2F2}"/>
                </a:ext>
              </a:extLst>
            </p:cNvPr>
            <p:cNvGrpSpPr/>
            <p:nvPr userDrawn="1"/>
          </p:nvGrpSpPr>
          <p:grpSpPr>
            <a:xfrm>
              <a:off x="-684584" y="5278238"/>
              <a:ext cx="427203" cy="711251"/>
              <a:chOff x="701317" y="1844824"/>
              <a:chExt cx="2371375" cy="3948112"/>
            </a:xfrm>
          </p:grpSpPr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C0E2CBB3-A6BC-4081-BED8-34705CA5B4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1317" y="1844824"/>
                <a:ext cx="2371375" cy="3948112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21" name="Rounded Rectangle 60">
                <a:extLst>
                  <a:ext uri="{FF2B5EF4-FFF2-40B4-BE49-F238E27FC236}">
                    <a16:creationId xmlns:a16="http://schemas.microsoft.com/office/drawing/2014/main" id="{EE2F7AEF-72EE-4ABD-84E0-22585A717EA4}"/>
                  </a:ext>
                </a:extLst>
              </p:cNvPr>
              <p:cNvSpPr/>
              <p:nvPr/>
            </p:nvSpPr>
            <p:spPr>
              <a:xfrm>
                <a:off x="1707005" y="2042848"/>
                <a:ext cx="360000" cy="36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2" name="Oval 20">
                <a:extLst>
                  <a:ext uri="{FF2B5EF4-FFF2-40B4-BE49-F238E27FC236}">
                    <a16:creationId xmlns:a16="http://schemas.microsoft.com/office/drawing/2014/main" id="{B2FC77A6-4A99-40AA-93D2-FF1FD07090D1}"/>
                  </a:ext>
                </a:extLst>
              </p:cNvPr>
              <p:cNvSpPr/>
              <p:nvPr/>
            </p:nvSpPr>
            <p:spPr>
              <a:xfrm>
                <a:off x="1715855" y="5362110"/>
                <a:ext cx="342299" cy="342299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23" name="Group 21">
            <a:extLst>
              <a:ext uri="{FF2B5EF4-FFF2-40B4-BE49-F238E27FC236}">
                <a16:creationId xmlns:a16="http://schemas.microsoft.com/office/drawing/2014/main" id="{A3CCD491-0272-4486-8A1F-707B8A2F9D9A}"/>
              </a:ext>
            </a:extLst>
          </p:cNvPr>
          <p:cNvGrpSpPr/>
          <p:nvPr/>
        </p:nvGrpSpPr>
        <p:grpSpPr>
          <a:xfrm>
            <a:off x="964984" y="1187827"/>
            <a:ext cx="1170990" cy="986937"/>
            <a:chOff x="6807478" y="1711733"/>
            <a:chExt cx="2202135" cy="1856009"/>
          </a:xfrm>
        </p:grpSpPr>
        <p:sp>
          <p:nvSpPr>
            <p:cNvPr id="24" name="Freeform: Shape 22">
              <a:extLst>
                <a:ext uri="{FF2B5EF4-FFF2-40B4-BE49-F238E27FC236}">
                  <a16:creationId xmlns:a16="http://schemas.microsoft.com/office/drawing/2014/main" id="{CB1938F4-C059-41A7-899E-D6A372A0FA3E}"/>
                </a:ext>
              </a:extLst>
            </p:cNvPr>
            <p:cNvSpPr/>
            <p:nvPr/>
          </p:nvSpPr>
          <p:spPr>
            <a:xfrm>
              <a:off x="7431312" y="3107981"/>
              <a:ext cx="954466" cy="459761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5" name="Group 23">
              <a:extLst>
                <a:ext uri="{FF2B5EF4-FFF2-40B4-BE49-F238E27FC236}">
                  <a16:creationId xmlns:a16="http://schemas.microsoft.com/office/drawing/2014/main" id="{1A310119-8300-45C9-82A2-5A6C93DFD437}"/>
                </a:ext>
              </a:extLst>
            </p:cNvPr>
            <p:cNvGrpSpPr/>
            <p:nvPr/>
          </p:nvGrpSpPr>
          <p:grpSpPr>
            <a:xfrm>
              <a:off x="6807478" y="1711733"/>
              <a:ext cx="2202135" cy="1418324"/>
              <a:chOff x="1886254" y="4774278"/>
              <a:chExt cx="1977603" cy="1273710"/>
            </a:xfrm>
          </p:grpSpPr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8A5D7F6A-CF73-46C9-8333-D1E3AA5793DE}"/>
                  </a:ext>
                </a:extLst>
              </p:cNvPr>
              <p:cNvSpPr/>
              <p:nvPr userDrawn="1"/>
            </p:nvSpPr>
            <p:spPr>
              <a:xfrm>
                <a:off x="1919176" y="4818888"/>
                <a:ext cx="1881566" cy="1170601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7" name="Group 25">
                <a:extLst>
                  <a:ext uri="{FF2B5EF4-FFF2-40B4-BE49-F238E27FC236}">
                    <a16:creationId xmlns:a16="http://schemas.microsoft.com/office/drawing/2014/main" id="{82BDAB71-7D31-452B-90BD-896A74EB8F6A}"/>
                  </a:ext>
                </a:extLst>
              </p:cNvPr>
              <p:cNvGrpSpPr/>
              <p:nvPr userDrawn="1"/>
            </p:nvGrpSpPr>
            <p:grpSpPr>
              <a:xfrm>
                <a:off x="1886254" y="4774278"/>
                <a:ext cx="1977603" cy="1273710"/>
                <a:chOff x="902195" y="2564904"/>
                <a:chExt cx="3736608" cy="2406629"/>
              </a:xfrm>
              <a:solidFill>
                <a:schemeClr val="tx1"/>
              </a:solidFill>
            </p:grpSpPr>
            <p:sp>
              <p:nvSpPr>
                <p:cNvPr id="28" name="Rounded Rectangle 3">
                  <a:extLst>
                    <a:ext uri="{FF2B5EF4-FFF2-40B4-BE49-F238E27FC236}">
                      <a16:creationId xmlns:a16="http://schemas.microsoft.com/office/drawing/2014/main" id="{A162E59C-4690-4CD0-AE82-9F6E5B7CAF8F}"/>
                    </a:ext>
                  </a:extLst>
                </p:cNvPr>
                <p:cNvSpPr/>
                <p:nvPr userDrawn="1"/>
              </p:nvSpPr>
              <p:spPr>
                <a:xfrm>
                  <a:off x="902195" y="2564904"/>
                  <a:ext cx="3736608" cy="2406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8472" h="2736304">
                      <a:moveTo>
                        <a:pt x="144016" y="144016"/>
                      </a:moveTo>
                      <a:lnTo>
                        <a:pt x="144016" y="2520280"/>
                      </a:lnTo>
                      <a:lnTo>
                        <a:pt x="4104456" y="2520280"/>
                      </a:lnTo>
                      <a:lnTo>
                        <a:pt x="4104456" y="144016"/>
                      </a:lnTo>
                      <a:close/>
                      <a:moveTo>
                        <a:pt x="119332" y="0"/>
                      </a:moveTo>
                      <a:lnTo>
                        <a:pt x="4129140" y="0"/>
                      </a:lnTo>
                      <a:cubicBezTo>
                        <a:pt x="4195045" y="0"/>
                        <a:pt x="4248472" y="53427"/>
                        <a:pt x="4248472" y="119332"/>
                      </a:cubicBezTo>
                      <a:lnTo>
                        <a:pt x="4248472" y="2736304"/>
                      </a:lnTo>
                      <a:lnTo>
                        <a:pt x="0" y="2736304"/>
                      </a:lnTo>
                      <a:lnTo>
                        <a:pt x="0" y="119332"/>
                      </a:lnTo>
                      <a:cubicBezTo>
                        <a:pt x="0" y="53427"/>
                        <a:pt x="53427" y="0"/>
                        <a:pt x="119332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 dirty="0"/>
                </a:p>
              </p:txBody>
            </p:sp>
            <p:sp>
              <p:nvSpPr>
                <p:cNvPr id="29" name="Rectangle 27">
                  <a:extLst>
                    <a:ext uri="{FF2B5EF4-FFF2-40B4-BE49-F238E27FC236}">
                      <a16:creationId xmlns:a16="http://schemas.microsoft.com/office/drawing/2014/main" id="{BCB55CD5-C6C9-40F1-9F08-5279E2204A6B}"/>
                    </a:ext>
                  </a:extLst>
                </p:cNvPr>
                <p:cNvSpPr/>
                <p:nvPr userDrawn="1"/>
              </p:nvSpPr>
              <p:spPr>
                <a:xfrm>
                  <a:off x="2518469" y="4840541"/>
                  <a:ext cx="504057" cy="4571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</p:grpSp>
      </p:grpSp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B8B83874-BE23-4015-9CCB-358661645F11}"/>
              </a:ext>
            </a:extLst>
          </p:cNvPr>
          <p:cNvGrpSpPr/>
          <p:nvPr/>
        </p:nvGrpSpPr>
        <p:grpSpPr>
          <a:xfrm>
            <a:off x="9134188" y="1528019"/>
            <a:ext cx="2384085" cy="4758215"/>
            <a:chOff x="3562232" y="2208816"/>
            <a:chExt cx="1576880" cy="3147176"/>
          </a:xfrm>
        </p:grpSpPr>
        <p:sp>
          <p:nvSpPr>
            <p:cNvPr id="120" name="Graphic 2">
              <a:extLst>
                <a:ext uri="{FF2B5EF4-FFF2-40B4-BE49-F238E27FC236}">
                  <a16:creationId xmlns:a16="http://schemas.microsoft.com/office/drawing/2014/main" id="{ACC1858D-8DB5-4D58-ACC1-CAD95B215F75}"/>
                </a:ext>
              </a:extLst>
            </p:cNvPr>
            <p:cNvSpPr/>
            <p:nvPr/>
          </p:nvSpPr>
          <p:spPr>
            <a:xfrm>
              <a:off x="3564673" y="2208816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Graphic 2">
              <a:extLst>
                <a:ext uri="{FF2B5EF4-FFF2-40B4-BE49-F238E27FC236}">
                  <a16:creationId xmlns:a16="http://schemas.microsoft.com/office/drawing/2014/main" id="{7620624E-68FF-4D47-8549-8BB2703C36E6}"/>
                </a:ext>
              </a:extLst>
            </p:cNvPr>
            <p:cNvSpPr/>
            <p:nvPr/>
          </p:nvSpPr>
          <p:spPr>
            <a:xfrm>
              <a:off x="3585744" y="2225323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Graphic 2">
              <a:extLst>
                <a:ext uri="{FF2B5EF4-FFF2-40B4-BE49-F238E27FC236}">
                  <a16:creationId xmlns:a16="http://schemas.microsoft.com/office/drawing/2014/main" id="{2FCC57E1-F79E-44E5-A0DA-6A5A4B79B83D}"/>
                </a:ext>
              </a:extLst>
            </p:cNvPr>
            <p:cNvSpPr/>
            <p:nvPr/>
          </p:nvSpPr>
          <p:spPr>
            <a:xfrm>
              <a:off x="3622537" y="2278954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Graphic 2">
              <a:extLst>
                <a:ext uri="{FF2B5EF4-FFF2-40B4-BE49-F238E27FC236}">
                  <a16:creationId xmlns:a16="http://schemas.microsoft.com/office/drawing/2014/main" id="{49763F39-4DAC-4A71-AC43-A25C523D35C4}"/>
                </a:ext>
              </a:extLst>
            </p:cNvPr>
            <p:cNvSpPr/>
            <p:nvPr/>
          </p:nvSpPr>
          <p:spPr>
            <a:xfrm>
              <a:off x="3562510" y="2656504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Graphic 2">
              <a:extLst>
                <a:ext uri="{FF2B5EF4-FFF2-40B4-BE49-F238E27FC236}">
                  <a16:creationId xmlns:a16="http://schemas.microsoft.com/office/drawing/2014/main" id="{FEB8E473-A43A-4DD9-98AC-E9A4819E2180}"/>
                </a:ext>
              </a:extLst>
            </p:cNvPr>
            <p:cNvSpPr/>
            <p:nvPr/>
          </p:nvSpPr>
          <p:spPr>
            <a:xfrm>
              <a:off x="3562510" y="2886578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Graphic 2">
              <a:extLst>
                <a:ext uri="{FF2B5EF4-FFF2-40B4-BE49-F238E27FC236}">
                  <a16:creationId xmlns:a16="http://schemas.microsoft.com/office/drawing/2014/main" id="{B6C28D62-613A-400B-9A8E-670E713DC91B}"/>
                </a:ext>
              </a:extLst>
            </p:cNvPr>
            <p:cNvSpPr/>
            <p:nvPr/>
          </p:nvSpPr>
          <p:spPr>
            <a:xfrm>
              <a:off x="3562541" y="2901941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Graphic 2">
              <a:extLst>
                <a:ext uri="{FF2B5EF4-FFF2-40B4-BE49-F238E27FC236}">
                  <a16:creationId xmlns:a16="http://schemas.microsoft.com/office/drawing/2014/main" id="{C94ECA50-4562-4E15-8280-00BEDE58009B}"/>
                </a:ext>
              </a:extLst>
            </p:cNvPr>
            <p:cNvSpPr/>
            <p:nvPr/>
          </p:nvSpPr>
          <p:spPr>
            <a:xfrm>
              <a:off x="3562232" y="3172168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Graphic 2">
              <a:extLst>
                <a:ext uri="{FF2B5EF4-FFF2-40B4-BE49-F238E27FC236}">
                  <a16:creationId xmlns:a16="http://schemas.microsoft.com/office/drawing/2014/main" id="{C6D1D955-F406-4F1C-AC09-0B2B16FE00F7}"/>
                </a:ext>
              </a:extLst>
            </p:cNvPr>
            <p:cNvSpPr/>
            <p:nvPr/>
          </p:nvSpPr>
          <p:spPr>
            <a:xfrm>
              <a:off x="3562232" y="3187531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Graphic 2">
              <a:extLst>
                <a:ext uri="{FF2B5EF4-FFF2-40B4-BE49-F238E27FC236}">
                  <a16:creationId xmlns:a16="http://schemas.microsoft.com/office/drawing/2014/main" id="{1F4BE8F7-6480-425A-B956-173F8131D9AD}"/>
                </a:ext>
              </a:extLst>
            </p:cNvPr>
            <p:cNvSpPr/>
            <p:nvPr/>
          </p:nvSpPr>
          <p:spPr>
            <a:xfrm>
              <a:off x="5123750" y="2958323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9" name="Graphic 2">
              <a:extLst>
                <a:ext uri="{FF2B5EF4-FFF2-40B4-BE49-F238E27FC236}">
                  <a16:creationId xmlns:a16="http://schemas.microsoft.com/office/drawing/2014/main" id="{2CED696D-ED10-439A-B58B-4B6A3AC5E27F}"/>
                </a:ext>
              </a:extLst>
            </p:cNvPr>
            <p:cNvSpPr/>
            <p:nvPr/>
          </p:nvSpPr>
          <p:spPr>
            <a:xfrm>
              <a:off x="5130426" y="2983206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0" name="Graphic 2">
              <a:extLst>
                <a:ext uri="{FF2B5EF4-FFF2-40B4-BE49-F238E27FC236}">
                  <a16:creationId xmlns:a16="http://schemas.microsoft.com/office/drawing/2014/main" id="{4E8788A1-DB1F-48F1-A0CA-8A9632B6E40A}"/>
                </a:ext>
              </a:extLst>
            </p:cNvPr>
            <p:cNvSpPr/>
            <p:nvPr/>
          </p:nvSpPr>
          <p:spPr>
            <a:xfrm>
              <a:off x="5126686" y="3682452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Graphic 2">
              <a:extLst>
                <a:ext uri="{FF2B5EF4-FFF2-40B4-BE49-F238E27FC236}">
                  <a16:creationId xmlns:a16="http://schemas.microsoft.com/office/drawing/2014/main" id="{9B402810-F8CC-4EA7-AB70-B6C1E5306ED5}"/>
                </a:ext>
              </a:extLst>
            </p:cNvPr>
            <p:cNvSpPr/>
            <p:nvPr/>
          </p:nvSpPr>
          <p:spPr>
            <a:xfrm>
              <a:off x="5132065" y="3699484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Oval 216">
              <a:extLst>
                <a:ext uri="{FF2B5EF4-FFF2-40B4-BE49-F238E27FC236}">
                  <a16:creationId xmlns:a16="http://schemas.microsoft.com/office/drawing/2014/main" id="{77450432-B0D4-4B54-9A78-60D91688BC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9157" y="2273621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217">
              <a:extLst>
                <a:ext uri="{FF2B5EF4-FFF2-40B4-BE49-F238E27FC236}">
                  <a16:creationId xmlns:a16="http://schemas.microsoft.com/office/drawing/2014/main" id="{4D4EDD99-6BCA-46B1-91E2-28E1472AC4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13729" y="2278193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4" name="Oval 218">
              <a:extLst>
                <a:ext uri="{FF2B5EF4-FFF2-40B4-BE49-F238E27FC236}">
                  <a16:creationId xmlns:a16="http://schemas.microsoft.com/office/drawing/2014/main" id="{389EB1E1-DAD7-4ABC-990E-8544625F362E}"/>
                </a:ext>
              </a:extLst>
            </p:cNvPr>
            <p:cNvSpPr/>
            <p:nvPr/>
          </p:nvSpPr>
          <p:spPr>
            <a:xfrm>
              <a:off x="4629914" y="2294378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5" name="Oval 219">
              <a:extLst>
                <a:ext uri="{FF2B5EF4-FFF2-40B4-BE49-F238E27FC236}">
                  <a16:creationId xmlns:a16="http://schemas.microsoft.com/office/drawing/2014/main" id="{462BED95-5E06-4745-9D09-6B53A055DE6F}"/>
                </a:ext>
              </a:extLst>
            </p:cNvPr>
            <p:cNvSpPr/>
            <p:nvPr/>
          </p:nvSpPr>
          <p:spPr>
            <a:xfrm>
              <a:off x="4637342" y="2301806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6" name="Graphic 2">
              <a:extLst>
                <a:ext uri="{FF2B5EF4-FFF2-40B4-BE49-F238E27FC236}">
                  <a16:creationId xmlns:a16="http://schemas.microsoft.com/office/drawing/2014/main" id="{1D921E22-FFC7-4FFF-92FF-C08FE86B6496}"/>
                </a:ext>
              </a:extLst>
            </p:cNvPr>
            <p:cNvSpPr/>
            <p:nvPr userDrawn="1"/>
          </p:nvSpPr>
          <p:spPr>
            <a:xfrm flipH="1">
              <a:off x="3563602" y="2669288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자유형: 도형 136">
              <a:extLst>
                <a:ext uri="{FF2B5EF4-FFF2-40B4-BE49-F238E27FC236}">
                  <a16:creationId xmlns:a16="http://schemas.microsoft.com/office/drawing/2014/main" id="{8F2DCE8D-462C-49EF-9FFB-F72DF8129943}"/>
                </a:ext>
              </a:extLst>
            </p:cNvPr>
            <p:cNvSpPr/>
            <p:nvPr/>
          </p:nvSpPr>
          <p:spPr>
            <a:xfrm>
              <a:off x="3958304" y="2278953"/>
              <a:ext cx="1121198" cy="3006901"/>
            </a:xfrm>
            <a:custGeom>
              <a:avLst/>
              <a:gdLst>
                <a:gd name="connsiteX0" fmla="*/ 819194 w 1121198"/>
                <a:gd name="connsiteY0" fmla="*/ 0 h 3006901"/>
                <a:gd name="connsiteX1" fmla="*/ 964483 w 1121198"/>
                <a:gd name="connsiteY1" fmla="*/ 0 h 3006901"/>
                <a:gd name="connsiteX2" fmla="*/ 1121198 w 1121198"/>
                <a:gd name="connsiteY2" fmla="*/ 148374 h 3006901"/>
                <a:gd name="connsiteX3" fmla="*/ 1121198 w 1121198"/>
                <a:gd name="connsiteY3" fmla="*/ 2858526 h 3006901"/>
                <a:gd name="connsiteX4" fmla="*/ 964483 w 1121198"/>
                <a:gd name="connsiteY4" fmla="*/ 3006901 h 3006901"/>
                <a:gd name="connsiteX5" fmla="*/ 0 w 1121198"/>
                <a:gd name="connsiteY5" fmla="*/ 3006901 h 3006901"/>
                <a:gd name="connsiteX6" fmla="*/ 701837 w 1121198"/>
                <a:gd name="connsiteY6" fmla="*/ 111247 h 3006901"/>
                <a:gd name="connsiteX7" fmla="*/ 742177 w 1121198"/>
                <a:gd name="connsiteY7" fmla="*/ 103534 h 3006901"/>
                <a:gd name="connsiteX8" fmla="*/ 805743 w 1121198"/>
                <a:gd name="connsiteY8" fmla="*/ 12735 h 3006901"/>
                <a:gd name="connsiteX9" fmla="*/ 819194 w 1121198"/>
                <a:gd name="connsiteY9" fmla="*/ 0 h 300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1198" h="3006901">
                  <a:moveTo>
                    <a:pt x="819194" y="0"/>
                  </a:moveTo>
                  <a:lnTo>
                    <a:pt x="964483" y="0"/>
                  </a:lnTo>
                  <a:cubicBezTo>
                    <a:pt x="1051036" y="0"/>
                    <a:pt x="1121198" y="66429"/>
                    <a:pt x="1121198" y="148374"/>
                  </a:cubicBezTo>
                  <a:lnTo>
                    <a:pt x="1121198" y="2858526"/>
                  </a:lnTo>
                  <a:cubicBezTo>
                    <a:pt x="1121198" y="2940472"/>
                    <a:pt x="1051036" y="3006901"/>
                    <a:pt x="964483" y="3006901"/>
                  </a:cubicBezTo>
                  <a:lnTo>
                    <a:pt x="0" y="3006901"/>
                  </a:lnTo>
                  <a:lnTo>
                    <a:pt x="701837" y="111247"/>
                  </a:lnTo>
                  <a:lnTo>
                    <a:pt x="742177" y="103534"/>
                  </a:lnTo>
                  <a:cubicBezTo>
                    <a:pt x="779536" y="88569"/>
                    <a:pt x="805743" y="53539"/>
                    <a:pt x="805743" y="12735"/>
                  </a:cubicBezTo>
                  <a:cubicBezTo>
                    <a:pt x="805743" y="5719"/>
                    <a:pt x="811750" y="0"/>
                    <a:pt x="819194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" name="Rectangle: Rounded Corners 51">
            <a:extLst>
              <a:ext uri="{FF2B5EF4-FFF2-40B4-BE49-F238E27FC236}">
                <a16:creationId xmlns:a16="http://schemas.microsoft.com/office/drawing/2014/main" id="{3D73E0E6-E8CD-480C-851B-330C730720B4}"/>
              </a:ext>
            </a:extLst>
          </p:cNvPr>
          <p:cNvSpPr/>
          <p:nvPr/>
        </p:nvSpPr>
        <p:spPr>
          <a:xfrm>
            <a:off x="5164185" y="2111636"/>
            <a:ext cx="3432539" cy="970712"/>
          </a:xfrm>
          <a:prstGeom prst="roundRect">
            <a:avLst>
              <a:gd name="adj" fmla="val 1271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Pentagon 52">
            <a:extLst>
              <a:ext uri="{FF2B5EF4-FFF2-40B4-BE49-F238E27FC236}">
                <a16:creationId xmlns:a16="http://schemas.microsoft.com/office/drawing/2014/main" id="{2D1C2089-4B1A-4A9D-86E8-8DF5559BAF52}"/>
              </a:ext>
            </a:extLst>
          </p:cNvPr>
          <p:cNvSpPr/>
          <p:nvPr/>
        </p:nvSpPr>
        <p:spPr>
          <a:xfrm>
            <a:off x="5106742" y="1585546"/>
            <a:ext cx="3718582" cy="526090"/>
          </a:xfrm>
          <a:prstGeom prst="homePlate">
            <a:avLst>
              <a:gd name="adj" fmla="val 46420"/>
            </a:avLst>
          </a:pr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5" name="Rectangle: Rounded Corners 53">
            <a:extLst>
              <a:ext uri="{FF2B5EF4-FFF2-40B4-BE49-F238E27FC236}">
                <a16:creationId xmlns:a16="http://schemas.microsoft.com/office/drawing/2014/main" id="{EB1DBC05-62D5-4ABB-812C-E1FB042E554A}"/>
              </a:ext>
            </a:extLst>
          </p:cNvPr>
          <p:cNvSpPr/>
          <p:nvPr/>
        </p:nvSpPr>
        <p:spPr>
          <a:xfrm>
            <a:off x="1552575" y="4752783"/>
            <a:ext cx="2286000" cy="1338115"/>
          </a:xfrm>
          <a:prstGeom prst="roundRect">
            <a:avLst>
              <a:gd name="adj" fmla="val 12714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Pentagon 54">
            <a:extLst>
              <a:ext uri="{FF2B5EF4-FFF2-40B4-BE49-F238E27FC236}">
                <a16:creationId xmlns:a16="http://schemas.microsoft.com/office/drawing/2014/main" id="{2765A3C3-8DD1-46FA-BED8-B1413E3C5AEC}"/>
              </a:ext>
            </a:extLst>
          </p:cNvPr>
          <p:cNvSpPr/>
          <p:nvPr/>
        </p:nvSpPr>
        <p:spPr>
          <a:xfrm>
            <a:off x="1552575" y="4226694"/>
            <a:ext cx="2522703" cy="526090"/>
          </a:xfrm>
          <a:prstGeom prst="homePlate">
            <a:avLst>
              <a:gd name="adj" fmla="val 46420"/>
            </a:avLst>
          </a:pr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7" name="Rectangle: Rounded Corners 55">
            <a:extLst>
              <a:ext uri="{FF2B5EF4-FFF2-40B4-BE49-F238E27FC236}">
                <a16:creationId xmlns:a16="http://schemas.microsoft.com/office/drawing/2014/main" id="{2C29CA60-FDA8-4B1D-94B0-2F69BB51E735}"/>
              </a:ext>
            </a:extLst>
          </p:cNvPr>
          <p:cNvSpPr/>
          <p:nvPr/>
        </p:nvSpPr>
        <p:spPr>
          <a:xfrm>
            <a:off x="5351083" y="4752783"/>
            <a:ext cx="2286000" cy="1338115"/>
          </a:xfrm>
          <a:prstGeom prst="roundRect">
            <a:avLst>
              <a:gd name="adj" fmla="val 1271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Pentagon 56">
            <a:extLst>
              <a:ext uri="{FF2B5EF4-FFF2-40B4-BE49-F238E27FC236}">
                <a16:creationId xmlns:a16="http://schemas.microsoft.com/office/drawing/2014/main" id="{AB48BAB6-0809-4E3B-B2AA-E2C409DD0480}"/>
              </a:ext>
            </a:extLst>
          </p:cNvPr>
          <p:cNvSpPr/>
          <p:nvPr/>
        </p:nvSpPr>
        <p:spPr>
          <a:xfrm>
            <a:off x="5351083" y="4226694"/>
            <a:ext cx="2522703" cy="526090"/>
          </a:xfrm>
          <a:prstGeom prst="homePlate">
            <a:avLst>
              <a:gd name="adj" fmla="val 46420"/>
            </a:avLst>
          </a:prstGeom>
          <a:solidFill>
            <a:schemeClr val="accent3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9" name="Rectangle: Rounded Corners 57">
            <a:extLst>
              <a:ext uri="{FF2B5EF4-FFF2-40B4-BE49-F238E27FC236}">
                <a16:creationId xmlns:a16="http://schemas.microsoft.com/office/drawing/2014/main" id="{25DBCD08-6D4D-40C9-8ADD-33FF6C94A0BC}"/>
              </a:ext>
            </a:extLst>
          </p:cNvPr>
          <p:cNvSpPr/>
          <p:nvPr/>
        </p:nvSpPr>
        <p:spPr>
          <a:xfrm>
            <a:off x="9149591" y="4752783"/>
            <a:ext cx="2286000" cy="1338115"/>
          </a:xfrm>
          <a:prstGeom prst="roundRect">
            <a:avLst>
              <a:gd name="adj" fmla="val 1271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Pentagon 58">
            <a:extLst>
              <a:ext uri="{FF2B5EF4-FFF2-40B4-BE49-F238E27FC236}">
                <a16:creationId xmlns:a16="http://schemas.microsoft.com/office/drawing/2014/main" id="{BD39F1D8-E514-40E9-9DAA-08DF4D66BD75}"/>
              </a:ext>
            </a:extLst>
          </p:cNvPr>
          <p:cNvSpPr/>
          <p:nvPr/>
        </p:nvSpPr>
        <p:spPr>
          <a:xfrm>
            <a:off x="9149591" y="4226694"/>
            <a:ext cx="2522703" cy="526090"/>
          </a:xfrm>
          <a:prstGeom prst="homePlate">
            <a:avLst>
              <a:gd name="adj" fmla="val 46420"/>
            </a:avLst>
          </a:prstGeom>
          <a:solidFill>
            <a:schemeClr val="accent4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9F6845-91D7-48E4-8A3B-F6917C097479}"/>
              </a:ext>
            </a:extLst>
          </p:cNvPr>
          <p:cNvGrpSpPr/>
          <p:nvPr/>
        </p:nvGrpSpPr>
        <p:grpSpPr>
          <a:xfrm>
            <a:off x="2174184" y="4340336"/>
            <a:ext cx="1586755" cy="1628761"/>
            <a:chOff x="2174184" y="4578461"/>
            <a:chExt cx="1586755" cy="1628761"/>
          </a:xfrm>
        </p:grpSpPr>
        <p:sp>
          <p:nvSpPr>
            <p:cNvPr id="12" name="직사각형 1">
              <a:extLst>
                <a:ext uri="{FF2B5EF4-FFF2-40B4-BE49-F238E27FC236}">
                  <a16:creationId xmlns:a16="http://schemas.microsoft.com/office/drawing/2014/main" id="{FA8160C5-9110-43A3-B228-DCD3DACB7BD2}"/>
                </a:ext>
              </a:extLst>
            </p:cNvPr>
            <p:cNvSpPr/>
            <p:nvPr/>
          </p:nvSpPr>
          <p:spPr>
            <a:xfrm>
              <a:off x="2174185" y="5376225"/>
              <a:ext cx="158675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13" name="직사각형 2">
              <a:extLst>
                <a:ext uri="{FF2B5EF4-FFF2-40B4-BE49-F238E27FC236}">
                  <a16:creationId xmlns:a16="http://schemas.microsoft.com/office/drawing/2014/main" id="{E249E60E-ECC6-4433-9577-3525E71AD3AE}"/>
                </a:ext>
              </a:extLst>
            </p:cNvPr>
            <p:cNvSpPr/>
            <p:nvPr/>
          </p:nvSpPr>
          <p:spPr>
            <a:xfrm>
              <a:off x="2183247" y="5080656"/>
              <a:ext cx="1577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Director</a:t>
              </a:r>
            </a:p>
          </p:txBody>
        </p:sp>
        <p:sp>
          <p:nvSpPr>
            <p:cNvPr id="14" name="직사각형 3">
              <a:extLst>
                <a:ext uri="{FF2B5EF4-FFF2-40B4-BE49-F238E27FC236}">
                  <a16:creationId xmlns:a16="http://schemas.microsoft.com/office/drawing/2014/main" id="{CF055867-45D5-4E11-ABD2-BF9532D13BA5}"/>
                </a:ext>
              </a:extLst>
            </p:cNvPr>
            <p:cNvSpPr/>
            <p:nvPr/>
          </p:nvSpPr>
          <p:spPr>
            <a:xfrm>
              <a:off x="2174184" y="4578461"/>
              <a:ext cx="158675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15" name="Group 11">
            <a:extLst>
              <a:ext uri="{FF2B5EF4-FFF2-40B4-BE49-F238E27FC236}">
                <a16:creationId xmlns:a16="http://schemas.microsoft.com/office/drawing/2014/main" id="{D4A91A70-7C03-46AD-9A5D-AE4C5CB4F8FA}"/>
              </a:ext>
            </a:extLst>
          </p:cNvPr>
          <p:cNvGrpSpPr/>
          <p:nvPr/>
        </p:nvGrpSpPr>
        <p:grpSpPr>
          <a:xfrm>
            <a:off x="5972692" y="4340336"/>
            <a:ext cx="1586755" cy="1628761"/>
            <a:chOff x="2174184" y="4578461"/>
            <a:chExt cx="1586755" cy="1628761"/>
          </a:xfrm>
        </p:grpSpPr>
        <p:sp>
          <p:nvSpPr>
            <p:cNvPr id="16" name="직사각형 1">
              <a:extLst>
                <a:ext uri="{FF2B5EF4-FFF2-40B4-BE49-F238E27FC236}">
                  <a16:creationId xmlns:a16="http://schemas.microsoft.com/office/drawing/2014/main" id="{1BB592E6-CB25-4FC4-A49C-FF360842887E}"/>
                </a:ext>
              </a:extLst>
            </p:cNvPr>
            <p:cNvSpPr/>
            <p:nvPr/>
          </p:nvSpPr>
          <p:spPr>
            <a:xfrm>
              <a:off x="2174185" y="5376225"/>
              <a:ext cx="158675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17" name="직사각형 2">
              <a:extLst>
                <a:ext uri="{FF2B5EF4-FFF2-40B4-BE49-F238E27FC236}">
                  <a16:creationId xmlns:a16="http://schemas.microsoft.com/office/drawing/2014/main" id="{A8364CF2-B113-41AB-B6F0-DA4E57AF18D0}"/>
                </a:ext>
              </a:extLst>
            </p:cNvPr>
            <p:cNvSpPr/>
            <p:nvPr/>
          </p:nvSpPr>
          <p:spPr>
            <a:xfrm>
              <a:off x="2183247" y="5080656"/>
              <a:ext cx="1577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Marketing</a:t>
              </a:r>
            </a:p>
          </p:txBody>
        </p:sp>
        <p:sp>
          <p:nvSpPr>
            <p:cNvPr id="18" name="직사각형 3">
              <a:extLst>
                <a:ext uri="{FF2B5EF4-FFF2-40B4-BE49-F238E27FC236}">
                  <a16:creationId xmlns:a16="http://schemas.microsoft.com/office/drawing/2014/main" id="{77199147-3471-4B78-A963-783A4D6EB5DD}"/>
                </a:ext>
              </a:extLst>
            </p:cNvPr>
            <p:cNvSpPr/>
            <p:nvPr/>
          </p:nvSpPr>
          <p:spPr>
            <a:xfrm>
              <a:off x="2174184" y="4578461"/>
              <a:ext cx="158675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19" name="Group 15">
            <a:extLst>
              <a:ext uri="{FF2B5EF4-FFF2-40B4-BE49-F238E27FC236}">
                <a16:creationId xmlns:a16="http://schemas.microsoft.com/office/drawing/2014/main" id="{D86A1DDF-30C6-49DF-A248-ED3A441130C0}"/>
              </a:ext>
            </a:extLst>
          </p:cNvPr>
          <p:cNvGrpSpPr/>
          <p:nvPr/>
        </p:nvGrpSpPr>
        <p:grpSpPr>
          <a:xfrm>
            <a:off x="9771200" y="4340336"/>
            <a:ext cx="1586755" cy="1628761"/>
            <a:chOff x="2174184" y="4578461"/>
            <a:chExt cx="1586755" cy="1628761"/>
          </a:xfrm>
        </p:grpSpPr>
        <p:sp>
          <p:nvSpPr>
            <p:cNvPr id="20" name="직사각형 1">
              <a:extLst>
                <a:ext uri="{FF2B5EF4-FFF2-40B4-BE49-F238E27FC236}">
                  <a16:creationId xmlns:a16="http://schemas.microsoft.com/office/drawing/2014/main" id="{ED0D8A6F-BF7C-4CF7-A39E-894A7EBD834C}"/>
                </a:ext>
              </a:extLst>
            </p:cNvPr>
            <p:cNvSpPr/>
            <p:nvPr/>
          </p:nvSpPr>
          <p:spPr>
            <a:xfrm>
              <a:off x="2174185" y="5376225"/>
              <a:ext cx="158675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1" name="직사각형 2">
              <a:extLst>
                <a:ext uri="{FF2B5EF4-FFF2-40B4-BE49-F238E27FC236}">
                  <a16:creationId xmlns:a16="http://schemas.microsoft.com/office/drawing/2014/main" id="{4BC635CF-D153-482C-92E6-EE41A88E470B}"/>
                </a:ext>
              </a:extLst>
            </p:cNvPr>
            <p:cNvSpPr/>
            <p:nvPr/>
          </p:nvSpPr>
          <p:spPr>
            <a:xfrm>
              <a:off x="2183247" y="5080656"/>
              <a:ext cx="1577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Design</a:t>
              </a:r>
            </a:p>
          </p:txBody>
        </p:sp>
        <p:sp>
          <p:nvSpPr>
            <p:cNvPr id="22" name="직사각형 3">
              <a:extLst>
                <a:ext uri="{FF2B5EF4-FFF2-40B4-BE49-F238E27FC236}">
                  <a16:creationId xmlns:a16="http://schemas.microsoft.com/office/drawing/2014/main" id="{C08F9CC4-40A5-4505-9D8C-8D60619C221C}"/>
                </a:ext>
              </a:extLst>
            </p:cNvPr>
            <p:cNvSpPr/>
            <p:nvPr/>
          </p:nvSpPr>
          <p:spPr>
            <a:xfrm>
              <a:off x="2174184" y="4578461"/>
              <a:ext cx="158675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23" name="Group 19">
            <a:extLst>
              <a:ext uri="{FF2B5EF4-FFF2-40B4-BE49-F238E27FC236}">
                <a16:creationId xmlns:a16="http://schemas.microsoft.com/office/drawing/2014/main" id="{A238D531-EA44-449C-AA35-90E0D6500B35}"/>
              </a:ext>
            </a:extLst>
          </p:cNvPr>
          <p:cNvGrpSpPr/>
          <p:nvPr/>
        </p:nvGrpSpPr>
        <p:grpSpPr>
          <a:xfrm>
            <a:off x="5942059" y="1703413"/>
            <a:ext cx="2558694" cy="1259429"/>
            <a:chOff x="2174184" y="4578461"/>
            <a:chExt cx="1586755" cy="1259429"/>
          </a:xfrm>
        </p:grpSpPr>
        <p:sp>
          <p:nvSpPr>
            <p:cNvPr id="24" name="직사각형 1">
              <a:extLst>
                <a:ext uri="{FF2B5EF4-FFF2-40B4-BE49-F238E27FC236}">
                  <a16:creationId xmlns:a16="http://schemas.microsoft.com/office/drawing/2014/main" id="{9871D127-EF28-4409-B076-E2F80F83E86F}"/>
                </a:ext>
              </a:extLst>
            </p:cNvPr>
            <p:cNvSpPr/>
            <p:nvPr/>
          </p:nvSpPr>
          <p:spPr>
            <a:xfrm>
              <a:off x="2174185" y="5376225"/>
              <a:ext cx="158675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직사각형 2">
              <a:extLst>
                <a:ext uri="{FF2B5EF4-FFF2-40B4-BE49-F238E27FC236}">
                  <a16:creationId xmlns:a16="http://schemas.microsoft.com/office/drawing/2014/main" id="{A09C6668-BFC9-4AEC-8800-54DEBB48CDCD}"/>
                </a:ext>
              </a:extLst>
            </p:cNvPr>
            <p:cNvSpPr/>
            <p:nvPr/>
          </p:nvSpPr>
          <p:spPr>
            <a:xfrm>
              <a:off x="2183247" y="5080656"/>
              <a:ext cx="1577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Manager</a:t>
              </a:r>
            </a:p>
          </p:txBody>
        </p:sp>
        <p:sp>
          <p:nvSpPr>
            <p:cNvPr id="26" name="직사각형 3">
              <a:extLst>
                <a:ext uri="{FF2B5EF4-FFF2-40B4-BE49-F238E27FC236}">
                  <a16:creationId xmlns:a16="http://schemas.microsoft.com/office/drawing/2014/main" id="{9174D67E-5C63-46B6-8CAB-FEE7422DF3CB}"/>
                </a:ext>
              </a:extLst>
            </p:cNvPr>
            <p:cNvSpPr/>
            <p:nvPr/>
          </p:nvSpPr>
          <p:spPr>
            <a:xfrm>
              <a:off x="2174184" y="4578461"/>
              <a:ext cx="158675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cxnSp>
        <p:nvCxnSpPr>
          <p:cNvPr id="27" name="Straight Connector 32">
            <a:extLst>
              <a:ext uri="{FF2B5EF4-FFF2-40B4-BE49-F238E27FC236}">
                <a16:creationId xmlns:a16="http://schemas.microsoft.com/office/drawing/2014/main" id="{D751D081-2506-4607-9548-0EB1DA2907EF}"/>
              </a:ext>
            </a:extLst>
          </p:cNvPr>
          <p:cNvCxnSpPr>
            <a:cxnSpLocks/>
          </p:cNvCxnSpPr>
          <p:nvPr/>
        </p:nvCxnSpPr>
        <p:spPr>
          <a:xfrm>
            <a:off x="5383883" y="3200400"/>
            <a:ext cx="0" cy="276957"/>
          </a:xfrm>
          <a:prstGeom prst="line">
            <a:avLst/>
          </a:prstGeom>
          <a:ln w="19050"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34">
            <a:extLst>
              <a:ext uri="{FF2B5EF4-FFF2-40B4-BE49-F238E27FC236}">
                <a16:creationId xmlns:a16="http://schemas.microsoft.com/office/drawing/2014/main" id="{73DC6C2A-0260-47CC-B68A-0E0939A959E0}"/>
              </a:ext>
            </a:extLst>
          </p:cNvPr>
          <p:cNvCxnSpPr>
            <a:cxnSpLocks/>
          </p:cNvCxnSpPr>
          <p:nvPr/>
        </p:nvCxnSpPr>
        <p:spPr>
          <a:xfrm>
            <a:off x="1540723" y="3477357"/>
            <a:ext cx="7597016" cy="0"/>
          </a:xfrm>
          <a:prstGeom prst="line">
            <a:avLst/>
          </a:prstGeom>
          <a:ln w="19050"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36">
            <a:extLst>
              <a:ext uri="{FF2B5EF4-FFF2-40B4-BE49-F238E27FC236}">
                <a16:creationId xmlns:a16="http://schemas.microsoft.com/office/drawing/2014/main" id="{04D3D931-D10B-42BD-9F94-242FCB12718C}"/>
              </a:ext>
            </a:extLst>
          </p:cNvPr>
          <p:cNvCxnSpPr>
            <a:cxnSpLocks/>
          </p:cNvCxnSpPr>
          <p:nvPr/>
        </p:nvCxnSpPr>
        <p:spPr>
          <a:xfrm>
            <a:off x="1535921" y="3477357"/>
            <a:ext cx="0" cy="404291"/>
          </a:xfrm>
          <a:prstGeom prst="line">
            <a:avLst/>
          </a:prstGeom>
          <a:ln w="19050"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39">
            <a:extLst>
              <a:ext uri="{FF2B5EF4-FFF2-40B4-BE49-F238E27FC236}">
                <a16:creationId xmlns:a16="http://schemas.microsoft.com/office/drawing/2014/main" id="{FD527DE1-A5B0-4AC7-B7D0-C691EE555551}"/>
              </a:ext>
            </a:extLst>
          </p:cNvPr>
          <p:cNvCxnSpPr>
            <a:cxnSpLocks/>
          </p:cNvCxnSpPr>
          <p:nvPr/>
        </p:nvCxnSpPr>
        <p:spPr>
          <a:xfrm>
            <a:off x="5383883" y="3477357"/>
            <a:ext cx="0" cy="404291"/>
          </a:xfrm>
          <a:prstGeom prst="line">
            <a:avLst/>
          </a:prstGeom>
          <a:ln w="19050"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40">
            <a:extLst>
              <a:ext uri="{FF2B5EF4-FFF2-40B4-BE49-F238E27FC236}">
                <a16:creationId xmlns:a16="http://schemas.microsoft.com/office/drawing/2014/main" id="{C0D6B1BF-2EE6-4D77-8F6B-0D8943DF0443}"/>
              </a:ext>
            </a:extLst>
          </p:cNvPr>
          <p:cNvCxnSpPr>
            <a:cxnSpLocks/>
          </p:cNvCxnSpPr>
          <p:nvPr/>
        </p:nvCxnSpPr>
        <p:spPr>
          <a:xfrm>
            <a:off x="9137679" y="3477357"/>
            <a:ext cx="0" cy="404291"/>
          </a:xfrm>
          <a:prstGeom prst="line">
            <a:avLst/>
          </a:prstGeom>
          <a:ln w="19050"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그림 개체 틀 32">
            <a:extLst>
              <a:ext uri="{FF2B5EF4-FFF2-40B4-BE49-F238E27FC236}">
                <a16:creationId xmlns:a16="http://schemas.microsoft.com/office/drawing/2014/main" id="{17055C1D-AA1B-4192-B524-967E92B54303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35" name="그림 개체 틀 34">
            <a:extLst>
              <a:ext uri="{FF2B5EF4-FFF2-40B4-BE49-F238E27FC236}">
                <a16:creationId xmlns:a16="http://schemas.microsoft.com/office/drawing/2014/main" id="{40ED9403-4803-4A13-97B9-20400E554BD5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  <p:sp>
        <p:nvSpPr>
          <p:cNvPr id="38" name="그림 개체 틀 37">
            <a:extLst>
              <a:ext uri="{FF2B5EF4-FFF2-40B4-BE49-F238E27FC236}">
                <a16:creationId xmlns:a16="http://schemas.microsoft.com/office/drawing/2014/main" id="{22C44F0F-9E04-4504-837B-A4445402BBC8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</p:sp>
      <p:sp>
        <p:nvSpPr>
          <p:cNvPr id="42" name="그림 개체 틀 41">
            <a:extLst>
              <a:ext uri="{FF2B5EF4-FFF2-40B4-BE49-F238E27FC236}">
                <a16:creationId xmlns:a16="http://schemas.microsoft.com/office/drawing/2014/main" id="{0B31F1E8-A56B-4A4C-89F4-3D8234ED27D2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연결선: 꺾임 2">
            <a:extLst>
              <a:ext uri="{FF2B5EF4-FFF2-40B4-BE49-F238E27FC236}">
                <a16:creationId xmlns:a16="http://schemas.microsoft.com/office/drawing/2014/main" id="{A64F1150-16E2-4C0F-BFE8-AB5CE663AF54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3036124" y="2008787"/>
            <a:ext cx="965867" cy="3528000"/>
          </a:xfrm>
          <a:prstGeom prst="bentConnector3">
            <a:avLst>
              <a:gd name="adj1" fmla="val 36249"/>
            </a:avLst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연결선: 꺾임 3">
            <a:extLst>
              <a:ext uri="{FF2B5EF4-FFF2-40B4-BE49-F238E27FC236}">
                <a16:creationId xmlns:a16="http://schemas.microsoft.com/office/drawing/2014/main" id="{D8F7BDC4-B9D4-4E6A-A7DB-4693D260766C}"/>
              </a:ext>
            </a:extLst>
          </p:cNvPr>
          <p:cNvCxnSpPr>
            <a:cxnSpLocks/>
          </p:cNvCxnSpPr>
          <p:nvPr/>
        </p:nvCxnSpPr>
        <p:spPr>
          <a:xfrm rot="5400000" flipV="1">
            <a:off x="8197888" y="2018548"/>
            <a:ext cx="965867" cy="3528000"/>
          </a:xfrm>
          <a:prstGeom prst="bentConnector3">
            <a:avLst>
              <a:gd name="adj1" fmla="val 36249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연결선: 꺾임 4">
            <a:extLst>
              <a:ext uri="{FF2B5EF4-FFF2-40B4-BE49-F238E27FC236}">
                <a16:creationId xmlns:a16="http://schemas.microsoft.com/office/drawing/2014/main" id="{645BB0B0-980E-466D-881B-5A89C3902304}"/>
              </a:ext>
            </a:extLst>
          </p:cNvPr>
          <p:cNvCxnSpPr>
            <a:cxnSpLocks/>
          </p:cNvCxnSpPr>
          <p:nvPr/>
        </p:nvCxnSpPr>
        <p:spPr>
          <a:xfrm rot="5400000" flipV="1">
            <a:off x="6956485" y="2958378"/>
            <a:ext cx="852235" cy="1764000"/>
          </a:xfrm>
          <a:prstGeom prst="bentConnector3">
            <a:avLst>
              <a:gd name="adj1" fmla="val 44186"/>
            </a:avLst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연결선: 꺾임 5">
            <a:extLst>
              <a:ext uri="{FF2B5EF4-FFF2-40B4-BE49-F238E27FC236}">
                <a16:creationId xmlns:a16="http://schemas.microsoft.com/office/drawing/2014/main" id="{1B8C01F0-ECAF-463F-A4F7-DACA751CE467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4388374" y="2965603"/>
            <a:ext cx="852235" cy="1728000"/>
          </a:xfrm>
          <a:prstGeom prst="bentConnector3">
            <a:avLst>
              <a:gd name="adj1" fmla="val 44186"/>
            </a:avLst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26131C91-F83C-4683-B1A9-DB28FBAD8A28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6096000" y="3299614"/>
            <a:ext cx="1560" cy="95322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7">
            <a:extLst>
              <a:ext uri="{FF2B5EF4-FFF2-40B4-BE49-F238E27FC236}">
                <a16:creationId xmlns:a16="http://schemas.microsoft.com/office/drawing/2014/main" id="{EEF34466-761F-4088-9B0F-A0B4C46C11BA}"/>
              </a:ext>
            </a:extLst>
          </p:cNvPr>
          <p:cNvGrpSpPr/>
          <p:nvPr/>
        </p:nvGrpSpPr>
        <p:grpSpPr>
          <a:xfrm>
            <a:off x="1281628" y="4252842"/>
            <a:ext cx="928172" cy="928172"/>
            <a:chOff x="3529224" y="3063878"/>
            <a:chExt cx="982246" cy="982246"/>
          </a:xfrm>
        </p:grpSpPr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7AA0A699-5CBE-4A3A-BC8B-7433365B07F4}"/>
                </a:ext>
              </a:extLst>
            </p:cNvPr>
            <p:cNvSpPr/>
            <p:nvPr/>
          </p:nvSpPr>
          <p:spPr>
            <a:xfrm>
              <a:off x="3529224" y="3063878"/>
              <a:ext cx="982246" cy="98224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CFF6830E-27CA-4C19-81B3-280633778414}"/>
                </a:ext>
              </a:extLst>
            </p:cNvPr>
            <p:cNvGrpSpPr/>
            <p:nvPr/>
          </p:nvGrpSpPr>
          <p:grpSpPr>
            <a:xfrm>
              <a:off x="3652193" y="3087239"/>
              <a:ext cx="741615" cy="958884"/>
              <a:chOff x="3652193" y="3087239"/>
              <a:chExt cx="741615" cy="958884"/>
            </a:xfrm>
          </p:grpSpPr>
          <p:sp>
            <p:nvSpPr>
              <p:cNvPr id="11" name="Graphic 57">
                <a:extLst>
                  <a:ext uri="{FF2B5EF4-FFF2-40B4-BE49-F238E27FC236}">
                    <a16:creationId xmlns:a16="http://schemas.microsoft.com/office/drawing/2014/main" id="{A29877D1-2422-490E-978C-5EE7BA296DA9}"/>
                  </a:ext>
                </a:extLst>
              </p:cNvPr>
              <p:cNvSpPr/>
              <p:nvPr/>
            </p:nvSpPr>
            <p:spPr>
              <a:xfrm>
                <a:off x="3815801" y="3275329"/>
                <a:ext cx="425229" cy="446913"/>
              </a:xfrm>
              <a:custGeom>
                <a:avLst/>
                <a:gdLst>
                  <a:gd name="connsiteX0" fmla="*/ 357753 w 1617910"/>
                  <a:gd name="connsiteY0" fmla="*/ 1607900 h 1700414"/>
                  <a:gd name="connsiteX1" fmla="*/ 429453 w 1617910"/>
                  <a:gd name="connsiteY1" fmla="*/ 1582684 h 1700414"/>
                  <a:gd name="connsiteX2" fmla="*/ 497014 w 1617910"/>
                  <a:gd name="connsiteY2" fmla="*/ 1505571 h 1700414"/>
                  <a:gd name="connsiteX3" fmla="*/ 511214 w 1617910"/>
                  <a:gd name="connsiteY3" fmla="*/ 1300532 h 1700414"/>
                  <a:gd name="connsiteX4" fmla="*/ 495104 w 1617910"/>
                  <a:gd name="connsiteY4" fmla="*/ 1271813 h 1700414"/>
                  <a:gd name="connsiteX5" fmla="*/ 317382 w 1617910"/>
                  <a:gd name="connsiteY5" fmla="*/ 1129177 h 1700414"/>
                  <a:gd name="connsiteX6" fmla="*/ 232373 w 1617910"/>
                  <a:gd name="connsiteY6" fmla="*/ 989916 h 1700414"/>
                  <a:gd name="connsiteX7" fmla="*/ 191429 w 1617910"/>
                  <a:gd name="connsiteY7" fmla="*/ 856895 h 1700414"/>
                  <a:gd name="connsiteX8" fmla="*/ 179394 w 1617910"/>
                  <a:gd name="connsiteY8" fmla="*/ 832379 h 1700414"/>
                  <a:gd name="connsiteX9" fmla="*/ 19756 w 1617910"/>
                  <a:gd name="connsiteY9" fmla="*/ 629059 h 1700414"/>
                  <a:gd name="connsiteX10" fmla="*/ 31727 w 1617910"/>
                  <a:gd name="connsiteY10" fmla="*/ 415486 h 1700414"/>
                  <a:gd name="connsiteX11" fmla="*/ 85789 w 1617910"/>
                  <a:gd name="connsiteY11" fmla="*/ 375243 h 1700414"/>
                  <a:gd name="connsiteX12" fmla="*/ 123804 w 1617910"/>
                  <a:gd name="connsiteY12" fmla="*/ 327867 h 1700414"/>
                  <a:gd name="connsiteX13" fmla="*/ 138259 w 1617910"/>
                  <a:gd name="connsiteY13" fmla="*/ 349645 h 1700414"/>
                  <a:gd name="connsiteX14" fmla="*/ 221675 w 1617910"/>
                  <a:gd name="connsiteY14" fmla="*/ 678472 h 1700414"/>
                  <a:gd name="connsiteX15" fmla="*/ 225050 w 1617910"/>
                  <a:gd name="connsiteY15" fmla="*/ 692099 h 1700414"/>
                  <a:gd name="connsiteX16" fmla="*/ 219574 w 1617910"/>
                  <a:gd name="connsiteY16" fmla="*/ 405935 h 1700414"/>
                  <a:gd name="connsiteX17" fmla="*/ 299170 w 1617910"/>
                  <a:gd name="connsiteY17" fmla="*/ 59533 h 1700414"/>
                  <a:gd name="connsiteX18" fmla="*/ 352913 w 1617910"/>
                  <a:gd name="connsiteY18" fmla="*/ 20053 h 1700414"/>
                  <a:gd name="connsiteX19" fmla="*/ 1236494 w 1617910"/>
                  <a:gd name="connsiteY19" fmla="*/ 886 h 1700414"/>
                  <a:gd name="connsiteX20" fmla="*/ 1372826 w 1617910"/>
                  <a:gd name="connsiteY20" fmla="*/ 66155 h 1700414"/>
                  <a:gd name="connsiteX21" fmla="*/ 1430135 w 1617910"/>
                  <a:gd name="connsiteY21" fmla="*/ 229168 h 1700414"/>
                  <a:gd name="connsiteX22" fmla="*/ 1435166 w 1617910"/>
                  <a:gd name="connsiteY22" fmla="*/ 593845 h 1700414"/>
                  <a:gd name="connsiteX23" fmla="*/ 1445290 w 1617910"/>
                  <a:gd name="connsiteY23" fmla="*/ 685413 h 1700414"/>
                  <a:gd name="connsiteX24" fmla="*/ 1483178 w 1617910"/>
                  <a:gd name="connsiteY24" fmla="*/ 434844 h 1700414"/>
                  <a:gd name="connsiteX25" fmla="*/ 1499034 w 1617910"/>
                  <a:gd name="connsiteY25" fmla="*/ 398421 h 1700414"/>
                  <a:gd name="connsiteX26" fmla="*/ 1551185 w 1617910"/>
                  <a:gd name="connsiteY26" fmla="*/ 380719 h 1700414"/>
                  <a:gd name="connsiteX27" fmla="*/ 1617664 w 1617910"/>
                  <a:gd name="connsiteY27" fmla="*/ 506799 h 1700414"/>
                  <a:gd name="connsiteX28" fmla="*/ 1470634 w 1617910"/>
                  <a:gd name="connsiteY28" fmla="*/ 817861 h 1700414"/>
                  <a:gd name="connsiteX29" fmla="*/ 1402691 w 1617910"/>
                  <a:gd name="connsiteY29" fmla="*/ 908728 h 1700414"/>
                  <a:gd name="connsiteX30" fmla="*/ 1326215 w 1617910"/>
                  <a:gd name="connsiteY30" fmla="*/ 1088679 h 1700414"/>
                  <a:gd name="connsiteX31" fmla="*/ 1201599 w 1617910"/>
                  <a:gd name="connsiteY31" fmla="*/ 1205080 h 1700414"/>
                  <a:gd name="connsiteX32" fmla="*/ 1181541 w 1617910"/>
                  <a:gd name="connsiteY32" fmla="*/ 1220362 h 1700414"/>
                  <a:gd name="connsiteX33" fmla="*/ 1112133 w 1617910"/>
                  <a:gd name="connsiteY33" fmla="*/ 1414704 h 1700414"/>
                  <a:gd name="connsiteX34" fmla="*/ 1121239 w 1617910"/>
                  <a:gd name="connsiteY34" fmla="*/ 1492963 h 1700414"/>
                  <a:gd name="connsiteX35" fmla="*/ 1205929 w 1617910"/>
                  <a:gd name="connsiteY35" fmla="*/ 1589052 h 1700414"/>
                  <a:gd name="connsiteX36" fmla="*/ 1262983 w 1617910"/>
                  <a:gd name="connsiteY36" fmla="*/ 1607900 h 1700414"/>
                  <a:gd name="connsiteX37" fmla="*/ 1237704 w 1617910"/>
                  <a:gd name="connsiteY37" fmla="*/ 1628340 h 1700414"/>
                  <a:gd name="connsiteX38" fmla="*/ 858126 w 1617910"/>
                  <a:gd name="connsiteY38" fmla="*/ 1699531 h 1700414"/>
                  <a:gd name="connsiteX39" fmla="*/ 392266 w 1617910"/>
                  <a:gd name="connsiteY39" fmla="*/ 1631333 h 1700414"/>
                  <a:gd name="connsiteX40" fmla="*/ 357753 w 1617910"/>
                  <a:gd name="connsiteY40" fmla="*/ 1607900 h 1700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617910" h="1700414">
                    <a:moveTo>
                      <a:pt x="357753" y="1607900"/>
                    </a:moveTo>
                    <a:cubicBezTo>
                      <a:pt x="381632" y="1599431"/>
                      <a:pt x="405447" y="1590644"/>
                      <a:pt x="429453" y="1582684"/>
                    </a:cubicBezTo>
                    <a:cubicBezTo>
                      <a:pt x="467277" y="1570139"/>
                      <a:pt x="490837" y="1543077"/>
                      <a:pt x="497014" y="1505571"/>
                    </a:cubicBezTo>
                    <a:cubicBezTo>
                      <a:pt x="508094" y="1437882"/>
                      <a:pt x="511532" y="1369239"/>
                      <a:pt x="511214" y="1300532"/>
                    </a:cubicBezTo>
                    <a:cubicBezTo>
                      <a:pt x="511150" y="1287223"/>
                      <a:pt x="505483" y="1278945"/>
                      <a:pt x="495104" y="1271813"/>
                    </a:cubicBezTo>
                    <a:cubicBezTo>
                      <a:pt x="432446" y="1228577"/>
                      <a:pt x="373990" y="1179928"/>
                      <a:pt x="317382" y="1129177"/>
                    </a:cubicBezTo>
                    <a:cubicBezTo>
                      <a:pt x="275355" y="1091480"/>
                      <a:pt x="250203" y="1042385"/>
                      <a:pt x="232373" y="989916"/>
                    </a:cubicBezTo>
                    <a:cubicBezTo>
                      <a:pt x="217473" y="946042"/>
                      <a:pt x="199325" y="903124"/>
                      <a:pt x="191429" y="856895"/>
                    </a:cubicBezTo>
                    <a:cubicBezTo>
                      <a:pt x="190028" y="848553"/>
                      <a:pt x="189773" y="836900"/>
                      <a:pt x="179394" y="832379"/>
                    </a:cubicBezTo>
                    <a:cubicBezTo>
                      <a:pt x="89546" y="793345"/>
                      <a:pt x="51531" y="712603"/>
                      <a:pt x="19756" y="629059"/>
                    </a:cubicBezTo>
                    <a:cubicBezTo>
                      <a:pt x="-7498" y="557422"/>
                      <a:pt x="-9281" y="484894"/>
                      <a:pt x="31727" y="415486"/>
                    </a:cubicBezTo>
                    <a:cubicBezTo>
                      <a:pt x="44526" y="393773"/>
                      <a:pt x="63120" y="376771"/>
                      <a:pt x="85789" y="375243"/>
                    </a:cubicBezTo>
                    <a:cubicBezTo>
                      <a:pt x="119983" y="372950"/>
                      <a:pt x="125523" y="355121"/>
                      <a:pt x="123804" y="327867"/>
                    </a:cubicBezTo>
                    <a:cubicBezTo>
                      <a:pt x="136285" y="330032"/>
                      <a:pt x="137049" y="340539"/>
                      <a:pt x="138259" y="349645"/>
                    </a:cubicBezTo>
                    <a:cubicBezTo>
                      <a:pt x="153223" y="462480"/>
                      <a:pt x="178821" y="572641"/>
                      <a:pt x="221675" y="678472"/>
                    </a:cubicBezTo>
                    <a:cubicBezTo>
                      <a:pt x="224031" y="684330"/>
                      <a:pt x="225114" y="690698"/>
                      <a:pt x="225050" y="692099"/>
                    </a:cubicBezTo>
                    <a:cubicBezTo>
                      <a:pt x="213588" y="650391"/>
                      <a:pt x="212570" y="455666"/>
                      <a:pt x="219574" y="405935"/>
                    </a:cubicBezTo>
                    <a:cubicBezTo>
                      <a:pt x="226387" y="357668"/>
                      <a:pt x="293312" y="79846"/>
                      <a:pt x="299170" y="59533"/>
                    </a:cubicBezTo>
                    <a:cubicBezTo>
                      <a:pt x="307066" y="32152"/>
                      <a:pt x="324450" y="19926"/>
                      <a:pt x="352913" y="20053"/>
                    </a:cubicBezTo>
                    <a:cubicBezTo>
                      <a:pt x="409140" y="20308"/>
                      <a:pt x="1085580" y="14386"/>
                      <a:pt x="1236494" y="886"/>
                    </a:cubicBezTo>
                    <a:cubicBezTo>
                      <a:pt x="1297751" y="-4590"/>
                      <a:pt x="1339778" y="15086"/>
                      <a:pt x="1372826" y="66155"/>
                    </a:cubicBezTo>
                    <a:cubicBezTo>
                      <a:pt x="1405365" y="116460"/>
                      <a:pt x="1426315" y="169885"/>
                      <a:pt x="1430135" y="229168"/>
                    </a:cubicBezTo>
                    <a:cubicBezTo>
                      <a:pt x="1433765" y="285204"/>
                      <a:pt x="1432937" y="528450"/>
                      <a:pt x="1435166" y="593845"/>
                    </a:cubicBezTo>
                    <a:cubicBezTo>
                      <a:pt x="1436184" y="624410"/>
                      <a:pt x="1439878" y="655039"/>
                      <a:pt x="1445290" y="685413"/>
                    </a:cubicBezTo>
                    <a:cubicBezTo>
                      <a:pt x="1463184" y="602760"/>
                      <a:pt x="1477702" y="519535"/>
                      <a:pt x="1483178" y="434844"/>
                    </a:cubicBezTo>
                    <a:cubicBezTo>
                      <a:pt x="1484070" y="421154"/>
                      <a:pt x="1486044" y="407208"/>
                      <a:pt x="1499034" y="398421"/>
                    </a:cubicBezTo>
                    <a:cubicBezTo>
                      <a:pt x="1509986" y="370594"/>
                      <a:pt x="1523868" y="365946"/>
                      <a:pt x="1551185" y="380719"/>
                    </a:cubicBezTo>
                    <a:cubicBezTo>
                      <a:pt x="1601362" y="407909"/>
                      <a:pt x="1616008" y="457640"/>
                      <a:pt x="1617664" y="506799"/>
                    </a:cubicBezTo>
                    <a:cubicBezTo>
                      <a:pt x="1621930" y="634026"/>
                      <a:pt x="1570861" y="738328"/>
                      <a:pt x="1470634" y="817861"/>
                    </a:cubicBezTo>
                    <a:cubicBezTo>
                      <a:pt x="1416763" y="824992"/>
                      <a:pt x="1414725" y="869694"/>
                      <a:pt x="1402691" y="908728"/>
                    </a:cubicBezTo>
                    <a:cubicBezTo>
                      <a:pt x="1383460" y="971258"/>
                      <a:pt x="1365694" y="1034808"/>
                      <a:pt x="1326215" y="1088679"/>
                    </a:cubicBezTo>
                    <a:cubicBezTo>
                      <a:pt x="1292084" y="1135226"/>
                      <a:pt x="1243944" y="1167129"/>
                      <a:pt x="1201599" y="1205080"/>
                    </a:cubicBezTo>
                    <a:cubicBezTo>
                      <a:pt x="1195359" y="1210683"/>
                      <a:pt x="1189054" y="1217115"/>
                      <a:pt x="1181541" y="1220362"/>
                    </a:cubicBezTo>
                    <a:cubicBezTo>
                      <a:pt x="1088700" y="1260224"/>
                      <a:pt x="1108057" y="1341412"/>
                      <a:pt x="1112133" y="1414704"/>
                    </a:cubicBezTo>
                    <a:cubicBezTo>
                      <a:pt x="1113534" y="1440366"/>
                      <a:pt x="1116590" y="1466919"/>
                      <a:pt x="1121239" y="1492963"/>
                    </a:cubicBezTo>
                    <a:cubicBezTo>
                      <a:pt x="1130217" y="1543777"/>
                      <a:pt x="1157917" y="1574279"/>
                      <a:pt x="1205929" y="1589052"/>
                    </a:cubicBezTo>
                    <a:cubicBezTo>
                      <a:pt x="1225032" y="1594910"/>
                      <a:pt x="1243944" y="1601596"/>
                      <a:pt x="1262983" y="1607900"/>
                    </a:cubicBezTo>
                    <a:cubicBezTo>
                      <a:pt x="1261200" y="1622864"/>
                      <a:pt x="1248083" y="1624583"/>
                      <a:pt x="1237704" y="1628340"/>
                    </a:cubicBezTo>
                    <a:cubicBezTo>
                      <a:pt x="1115062" y="1672723"/>
                      <a:pt x="988281" y="1695010"/>
                      <a:pt x="858126" y="1699531"/>
                    </a:cubicBezTo>
                    <a:cubicBezTo>
                      <a:pt x="698679" y="1705071"/>
                      <a:pt x="542989" y="1684822"/>
                      <a:pt x="392266" y="1631333"/>
                    </a:cubicBezTo>
                    <a:cubicBezTo>
                      <a:pt x="379212" y="1626685"/>
                      <a:pt x="362147" y="1626175"/>
                      <a:pt x="357753" y="1607900"/>
                    </a:cubicBezTo>
                    <a:close/>
                  </a:path>
                </a:pathLst>
              </a:custGeom>
              <a:solidFill>
                <a:srgbClr val="F8D4B4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CE0719F4-734E-48B2-9792-625645545F86}"/>
                  </a:ext>
                </a:extLst>
              </p:cNvPr>
              <p:cNvSpPr/>
              <p:nvPr/>
            </p:nvSpPr>
            <p:spPr>
              <a:xfrm>
                <a:off x="3652193" y="3697910"/>
                <a:ext cx="741615" cy="348213"/>
              </a:xfrm>
              <a:custGeom>
                <a:avLst/>
                <a:gdLst>
                  <a:gd name="connsiteX0" fmla="*/ 495586 w 741615"/>
                  <a:gd name="connsiteY0" fmla="*/ 0 h 348213"/>
                  <a:gd name="connsiteX1" fmla="*/ 612738 w 741615"/>
                  <a:gd name="connsiteY1" fmla="*/ 37656 h 348213"/>
                  <a:gd name="connsiteX2" fmla="*/ 653975 w 741615"/>
                  <a:gd name="connsiteY2" fmla="*/ 50627 h 348213"/>
                  <a:gd name="connsiteX3" fmla="*/ 738090 w 741615"/>
                  <a:gd name="connsiteY3" fmla="*/ 158524 h 348213"/>
                  <a:gd name="connsiteX4" fmla="*/ 741161 w 741615"/>
                  <a:gd name="connsiteY4" fmla="*/ 176516 h 348213"/>
                  <a:gd name="connsiteX5" fmla="*/ 741615 w 741615"/>
                  <a:gd name="connsiteY5" fmla="*/ 176513 h 348213"/>
                  <a:gd name="connsiteX6" fmla="*/ 739087 w 741615"/>
                  <a:gd name="connsiteY6" fmla="*/ 178893 h 348213"/>
                  <a:gd name="connsiteX7" fmla="*/ 733337 w 741615"/>
                  <a:gd name="connsiteY7" fmla="*/ 185318 h 348213"/>
                  <a:gd name="connsiteX8" fmla="*/ 732264 w 741615"/>
                  <a:gd name="connsiteY8" fmla="*/ 185313 h 348213"/>
                  <a:gd name="connsiteX9" fmla="*/ 664834 w 741615"/>
                  <a:gd name="connsiteY9" fmla="*/ 248761 h 348213"/>
                  <a:gd name="connsiteX10" fmla="*/ 372053 w 741615"/>
                  <a:gd name="connsiteY10" fmla="*/ 348200 h 348213"/>
                  <a:gd name="connsiteX11" fmla="*/ 0 w 741615"/>
                  <a:gd name="connsiteY11" fmla="*/ 181980 h 348213"/>
                  <a:gd name="connsiteX12" fmla="*/ 13530 w 741615"/>
                  <a:gd name="connsiteY12" fmla="*/ 181880 h 348213"/>
                  <a:gd name="connsiteX13" fmla="*/ 13408 w 741615"/>
                  <a:gd name="connsiteY13" fmla="*/ 170038 h 348213"/>
                  <a:gd name="connsiteX14" fmla="*/ 37608 w 741615"/>
                  <a:gd name="connsiteY14" fmla="*/ 102508 h 348213"/>
                  <a:gd name="connsiteX15" fmla="*/ 114108 w 741615"/>
                  <a:gd name="connsiteY15" fmla="*/ 45187 h 348213"/>
                  <a:gd name="connsiteX16" fmla="*/ 242522 w 741615"/>
                  <a:gd name="connsiteY16" fmla="*/ 4469 h 348213"/>
                  <a:gd name="connsiteX17" fmla="*/ 257635 w 741615"/>
                  <a:gd name="connsiteY17" fmla="*/ 17 h 348213"/>
                  <a:gd name="connsiteX18" fmla="*/ 323056 w 741615"/>
                  <a:gd name="connsiteY18" fmla="*/ 17908 h 348213"/>
                  <a:gd name="connsiteX19" fmla="*/ 493561 w 741615"/>
                  <a:gd name="connsiteY19" fmla="*/ 1356 h 348213"/>
                  <a:gd name="connsiteX20" fmla="*/ 495586 w 741615"/>
                  <a:gd name="connsiteY20" fmla="*/ 0 h 348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41615" h="348213">
                    <a:moveTo>
                      <a:pt x="495586" y="0"/>
                    </a:moveTo>
                    <a:cubicBezTo>
                      <a:pt x="534631" y="12552"/>
                      <a:pt x="573693" y="25054"/>
                      <a:pt x="612738" y="37656"/>
                    </a:cubicBezTo>
                    <a:cubicBezTo>
                      <a:pt x="626444" y="42075"/>
                      <a:pt x="640754" y="44635"/>
                      <a:pt x="653975" y="50627"/>
                    </a:cubicBezTo>
                    <a:cubicBezTo>
                      <a:pt x="700869" y="71915"/>
                      <a:pt x="728065" y="108567"/>
                      <a:pt x="738090" y="158524"/>
                    </a:cubicBezTo>
                    <a:lnTo>
                      <a:pt x="741161" y="176516"/>
                    </a:lnTo>
                    <a:lnTo>
                      <a:pt x="741615" y="176513"/>
                    </a:lnTo>
                    <a:lnTo>
                      <a:pt x="739087" y="178893"/>
                    </a:lnTo>
                    <a:lnTo>
                      <a:pt x="733337" y="185318"/>
                    </a:lnTo>
                    <a:lnTo>
                      <a:pt x="732264" y="185313"/>
                    </a:lnTo>
                    <a:lnTo>
                      <a:pt x="664834" y="248761"/>
                    </a:lnTo>
                    <a:cubicBezTo>
                      <a:pt x="581217" y="311992"/>
                      <a:pt x="478725" y="347414"/>
                      <a:pt x="372053" y="348200"/>
                    </a:cubicBezTo>
                    <a:cubicBezTo>
                      <a:pt x="229824" y="349248"/>
                      <a:pt x="94118" y="288620"/>
                      <a:pt x="0" y="181980"/>
                    </a:cubicBezTo>
                    <a:lnTo>
                      <a:pt x="13530" y="181880"/>
                    </a:lnTo>
                    <a:lnTo>
                      <a:pt x="13408" y="170038"/>
                    </a:lnTo>
                    <a:cubicBezTo>
                      <a:pt x="16487" y="145721"/>
                      <a:pt x="24052" y="122926"/>
                      <a:pt x="37608" y="102508"/>
                    </a:cubicBezTo>
                    <a:cubicBezTo>
                      <a:pt x="56235" y="74442"/>
                      <a:pt x="81439" y="54476"/>
                      <a:pt x="114108" y="45187"/>
                    </a:cubicBezTo>
                    <a:cubicBezTo>
                      <a:pt x="157336" y="32903"/>
                      <a:pt x="199611" y="17740"/>
                      <a:pt x="242522" y="4469"/>
                    </a:cubicBezTo>
                    <a:cubicBezTo>
                      <a:pt x="247543" y="2929"/>
                      <a:pt x="252597" y="1506"/>
                      <a:pt x="257635" y="17"/>
                    </a:cubicBezTo>
                    <a:cubicBezTo>
                      <a:pt x="278521" y="9305"/>
                      <a:pt x="300646" y="14560"/>
                      <a:pt x="323056" y="17908"/>
                    </a:cubicBezTo>
                    <a:cubicBezTo>
                      <a:pt x="381180" y="26594"/>
                      <a:pt x="438165" y="21673"/>
                      <a:pt x="493561" y="1356"/>
                    </a:cubicBezTo>
                    <a:cubicBezTo>
                      <a:pt x="494298" y="1088"/>
                      <a:pt x="494917" y="469"/>
                      <a:pt x="495586" y="0"/>
                    </a:cubicBezTo>
                    <a:close/>
                  </a:path>
                </a:pathLst>
              </a:custGeom>
              <a:solidFill>
                <a:srgbClr val="01A3D2"/>
              </a:solidFill>
              <a:ln w="636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" name="Graphic 57">
                <a:extLst>
                  <a:ext uri="{FF2B5EF4-FFF2-40B4-BE49-F238E27FC236}">
                    <a16:creationId xmlns:a16="http://schemas.microsoft.com/office/drawing/2014/main" id="{6B58EA48-EC80-430E-843E-E1C71F05C12E}"/>
                  </a:ext>
                </a:extLst>
              </p:cNvPr>
              <p:cNvSpPr/>
              <p:nvPr/>
            </p:nvSpPr>
            <p:spPr>
              <a:xfrm>
                <a:off x="3847679" y="3087239"/>
                <a:ext cx="362394" cy="380787"/>
              </a:xfrm>
              <a:custGeom>
                <a:avLst/>
                <a:gdLst>
                  <a:gd name="connsiteX0" fmla="*/ 1377934 w 1378839"/>
                  <a:gd name="connsiteY0" fmla="*/ 1114004 h 1448817"/>
                  <a:gd name="connsiteX1" fmla="*/ 1332214 w 1378839"/>
                  <a:gd name="connsiteY1" fmla="*/ 1408001 h 1448817"/>
                  <a:gd name="connsiteX2" fmla="*/ 1322090 w 1378839"/>
                  <a:gd name="connsiteY2" fmla="*/ 1442641 h 1448817"/>
                  <a:gd name="connsiteX3" fmla="*/ 1299166 w 1378839"/>
                  <a:gd name="connsiteY3" fmla="*/ 1076308 h 1448817"/>
                  <a:gd name="connsiteX4" fmla="*/ 1295664 w 1378839"/>
                  <a:gd name="connsiteY4" fmla="*/ 914760 h 1448817"/>
                  <a:gd name="connsiteX5" fmla="*/ 1253701 w 1378839"/>
                  <a:gd name="connsiteY5" fmla="*/ 802943 h 1448817"/>
                  <a:gd name="connsiteX6" fmla="*/ 1097883 w 1378839"/>
                  <a:gd name="connsiteY6" fmla="*/ 727677 h 1448817"/>
                  <a:gd name="connsiteX7" fmla="*/ 939583 w 1378839"/>
                  <a:gd name="connsiteY7" fmla="*/ 738629 h 1448817"/>
                  <a:gd name="connsiteX8" fmla="*/ 227484 w 1378839"/>
                  <a:gd name="connsiteY8" fmla="*/ 743342 h 1448817"/>
                  <a:gd name="connsiteX9" fmla="*/ 189787 w 1378839"/>
                  <a:gd name="connsiteY9" fmla="*/ 770977 h 1448817"/>
                  <a:gd name="connsiteX10" fmla="*/ 103505 w 1378839"/>
                  <a:gd name="connsiteY10" fmla="*/ 1343241 h 1448817"/>
                  <a:gd name="connsiteX11" fmla="*/ 115540 w 1378839"/>
                  <a:gd name="connsiteY11" fmla="*/ 1448818 h 1448817"/>
                  <a:gd name="connsiteX12" fmla="*/ 39828 w 1378839"/>
                  <a:gd name="connsiteY12" fmla="*/ 1238620 h 1448817"/>
                  <a:gd name="connsiteX13" fmla="*/ 2577 w 1378839"/>
                  <a:gd name="connsiteY13" fmla="*/ 1043514 h 1448817"/>
                  <a:gd name="connsiteX14" fmla="*/ 48871 w 1378839"/>
                  <a:gd name="connsiteY14" fmla="*/ 557087 h 1448817"/>
                  <a:gd name="connsiteX15" fmla="*/ 148015 w 1378839"/>
                  <a:gd name="connsiteY15" fmla="*/ 416552 h 1448817"/>
                  <a:gd name="connsiteX16" fmla="*/ 515813 w 1378839"/>
                  <a:gd name="connsiteY16" fmla="*/ 243987 h 1448817"/>
                  <a:gd name="connsiteX17" fmla="*/ 649980 w 1378839"/>
                  <a:gd name="connsiteY17" fmla="*/ 219090 h 1448817"/>
                  <a:gd name="connsiteX18" fmla="*/ 665199 w 1378839"/>
                  <a:gd name="connsiteY18" fmla="*/ 176808 h 1448817"/>
                  <a:gd name="connsiteX19" fmla="*/ 495755 w 1378839"/>
                  <a:gd name="connsiteY19" fmla="*/ 78045 h 1448817"/>
                  <a:gd name="connsiteX20" fmla="*/ 394509 w 1378839"/>
                  <a:gd name="connsiteY20" fmla="*/ 71550 h 1448817"/>
                  <a:gd name="connsiteX21" fmla="*/ 372604 w 1378839"/>
                  <a:gd name="connsiteY21" fmla="*/ 65692 h 1448817"/>
                  <a:gd name="connsiteX22" fmla="*/ 388396 w 1378839"/>
                  <a:gd name="connsiteY22" fmla="*/ 48499 h 1448817"/>
                  <a:gd name="connsiteX23" fmla="*/ 552300 w 1378839"/>
                  <a:gd name="connsiteY23" fmla="*/ 2206 h 1448817"/>
                  <a:gd name="connsiteX24" fmla="*/ 708627 w 1378839"/>
                  <a:gd name="connsiteY24" fmla="*/ 20354 h 1448817"/>
                  <a:gd name="connsiteX25" fmla="*/ 1011283 w 1378839"/>
                  <a:gd name="connsiteY25" fmla="*/ 71805 h 1448817"/>
                  <a:gd name="connsiteX26" fmla="*/ 1190661 w 1378839"/>
                  <a:gd name="connsiteY26" fmla="*/ 186551 h 1448817"/>
                  <a:gd name="connsiteX27" fmla="*/ 1187540 w 1378839"/>
                  <a:gd name="connsiteY27" fmla="*/ 349818 h 1448817"/>
                  <a:gd name="connsiteX28" fmla="*/ 1193972 w 1378839"/>
                  <a:gd name="connsiteY28" fmla="*/ 383376 h 1448817"/>
                  <a:gd name="connsiteX29" fmla="*/ 1259877 w 1378839"/>
                  <a:gd name="connsiteY29" fmla="*/ 442914 h 1448817"/>
                  <a:gd name="connsiteX30" fmla="*/ 1352209 w 1378839"/>
                  <a:gd name="connsiteY30" fmla="*/ 655595 h 1448817"/>
                  <a:gd name="connsiteX31" fmla="*/ 1377934 w 1378839"/>
                  <a:gd name="connsiteY31" fmla="*/ 1114004 h 1448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378839" h="1448817">
                    <a:moveTo>
                      <a:pt x="1377934" y="1114004"/>
                    </a:moveTo>
                    <a:cubicBezTo>
                      <a:pt x="1365454" y="1212449"/>
                      <a:pt x="1356348" y="1311403"/>
                      <a:pt x="1332214" y="1408001"/>
                    </a:cubicBezTo>
                    <a:cubicBezTo>
                      <a:pt x="1329986" y="1416979"/>
                      <a:pt x="1327056" y="1425830"/>
                      <a:pt x="1322090" y="1442641"/>
                    </a:cubicBezTo>
                    <a:cubicBezTo>
                      <a:pt x="1300376" y="1315860"/>
                      <a:pt x="1291716" y="1196784"/>
                      <a:pt x="1299166" y="1076308"/>
                    </a:cubicBezTo>
                    <a:cubicBezTo>
                      <a:pt x="1302477" y="1022692"/>
                      <a:pt x="1304515" y="968694"/>
                      <a:pt x="1295664" y="914760"/>
                    </a:cubicBezTo>
                    <a:cubicBezTo>
                      <a:pt x="1288978" y="874261"/>
                      <a:pt x="1272931" y="838539"/>
                      <a:pt x="1253701" y="802943"/>
                    </a:cubicBezTo>
                    <a:cubicBezTo>
                      <a:pt x="1219443" y="739648"/>
                      <a:pt x="1170985" y="714305"/>
                      <a:pt x="1097883" y="727677"/>
                    </a:cubicBezTo>
                    <a:cubicBezTo>
                      <a:pt x="1046178" y="737101"/>
                      <a:pt x="992498" y="736337"/>
                      <a:pt x="939583" y="738629"/>
                    </a:cubicBezTo>
                    <a:cubicBezTo>
                      <a:pt x="702259" y="748818"/>
                      <a:pt x="464872" y="749009"/>
                      <a:pt x="227484" y="743342"/>
                    </a:cubicBezTo>
                    <a:cubicBezTo>
                      <a:pt x="205261" y="742832"/>
                      <a:pt x="196665" y="750473"/>
                      <a:pt x="189787" y="770977"/>
                    </a:cubicBezTo>
                    <a:cubicBezTo>
                      <a:pt x="127639" y="956786"/>
                      <a:pt x="89178" y="1146034"/>
                      <a:pt x="103505" y="1343241"/>
                    </a:cubicBezTo>
                    <a:cubicBezTo>
                      <a:pt x="105861" y="1375780"/>
                      <a:pt x="110828" y="1408065"/>
                      <a:pt x="115540" y="1448818"/>
                    </a:cubicBezTo>
                    <a:cubicBezTo>
                      <a:pt x="80518" y="1376608"/>
                      <a:pt x="58868" y="1308156"/>
                      <a:pt x="39828" y="1238620"/>
                    </a:cubicBezTo>
                    <a:cubicBezTo>
                      <a:pt x="22317" y="1174497"/>
                      <a:pt x="14994" y="1108528"/>
                      <a:pt x="2577" y="1043514"/>
                    </a:cubicBezTo>
                    <a:cubicBezTo>
                      <a:pt x="-4745" y="879228"/>
                      <a:pt x="1431" y="716343"/>
                      <a:pt x="48871" y="557087"/>
                    </a:cubicBezTo>
                    <a:cubicBezTo>
                      <a:pt x="66318" y="498568"/>
                      <a:pt x="106307" y="456668"/>
                      <a:pt x="148015" y="416552"/>
                    </a:cubicBezTo>
                    <a:cubicBezTo>
                      <a:pt x="250790" y="317661"/>
                      <a:pt x="377443" y="268121"/>
                      <a:pt x="515813" y="243987"/>
                    </a:cubicBezTo>
                    <a:cubicBezTo>
                      <a:pt x="560642" y="236155"/>
                      <a:pt x="605343" y="227941"/>
                      <a:pt x="649980" y="219090"/>
                    </a:cubicBezTo>
                    <a:cubicBezTo>
                      <a:pt x="681118" y="212913"/>
                      <a:pt x="685512" y="202279"/>
                      <a:pt x="665199" y="176808"/>
                    </a:cubicBezTo>
                    <a:cubicBezTo>
                      <a:pt x="621644" y="122364"/>
                      <a:pt x="562616" y="93137"/>
                      <a:pt x="495755" y="78045"/>
                    </a:cubicBezTo>
                    <a:cubicBezTo>
                      <a:pt x="462388" y="70531"/>
                      <a:pt x="428512" y="70659"/>
                      <a:pt x="394509" y="71550"/>
                    </a:cubicBezTo>
                    <a:cubicBezTo>
                      <a:pt x="386867" y="71741"/>
                      <a:pt x="375406" y="76517"/>
                      <a:pt x="372604" y="65692"/>
                    </a:cubicBezTo>
                    <a:cubicBezTo>
                      <a:pt x="370057" y="55758"/>
                      <a:pt x="381646" y="52129"/>
                      <a:pt x="388396" y="48499"/>
                    </a:cubicBezTo>
                    <a:cubicBezTo>
                      <a:pt x="439465" y="20800"/>
                      <a:pt x="495054" y="7937"/>
                      <a:pt x="552300" y="2206"/>
                    </a:cubicBezTo>
                    <a:cubicBezTo>
                      <a:pt x="605597" y="-3143"/>
                      <a:pt x="658067" y="614"/>
                      <a:pt x="708627" y="20354"/>
                    </a:cubicBezTo>
                    <a:cubicBezTo>
                      <a:pt x="805989" y="58369"/>
                      <a:pt x="909527" y="59770"/>
                      <a:pt x="1011283" y="71805"/>
                    </a:cubicBezTo>
                    <a:cubicBezTo>
                      <a:pt x="1089096" y="81038"/>
                      <a:pt x="1153537" y="114469"/>
                      <a:pt x="1190661" y="186551"/>
                    </a:cubicBezTo>
                    <a:cubicBezTo>
                      <a:pt x="1218487" y="240549"/>
                      <a:pt x="1218997" y="296457"/>
                      <a:pt x="1187540" y="349818"/>
                    </a:cubicBezTo>
                    <a:cubicBezTo>
                      <a:pt x="1178626" y="364973"/>
                      <a:pt x="1180727" y="372678"/>
                      <a:pt x="1193972" y="383376"/>
                    </a:cubicBezTo>
                    <a:cubicBezTo>
                      <a:pt x="1217023" y="401906"/>
                      <a:pt x="1237973" y="422983"/>
                      <a:pt x="1259877" y="442914"/>
                    </a:cubicBezTo>
                    <a:cubicBezTo>
                      <a:pt x="1322599" y="500032"/>
                      <a:pt x="1338009" y="576763"/>
                      <a:pt x="1352209" y="655595"/>
                    </a:cubicBezTo>
                    <a:cubicBezTo>
                      <a:pt x="1379526" y="807655"/>
                      <a:pt x="1380418" y="960671"/>
                      <a:pt x="1377934" y="1114004"/>
                    </a:cubicBezTo>
                    <a:close/>
                  </a:path>
                </a:pathLst>
              </a:custGeom>
              <a:solidFill>
                <a:srgbClr val="E08B27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EDFEE7C0-977B-4FDA-A94B-E8277E673742}"/>
              </a:ext>
            </a:extLst>
          </p:cNvPr>
          <p:cNvGrpSpPr/>
          <p:nvPr/>
        </p:nvGrpSpPr>
        <p:grpSpPr>
          <a:xfrm>
            <a:off x="3457551" y="4252842"/>
            <a:ext cx="928172" cy="928172"/>
            <a:chOff x="3751931" y="4624410"/>
            <a:chExt cx="982246" cy="982246"/>
          </a:xfrm>
        </p:grpSpPr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40ACCA20-4F27-4CBB-9F06-64C6D8B8B6F2}"/>
                </a:ext>
              </a:extLst>
            </p:cNvPr>
            <p:cNvSpPr/>
            <p:nvPr/>
          </p:nvSpPr>
          <p:spPr>
            <a:xfrm>
              <a:off x="3751931" y="4624410"/>
              <a:ext cx="982246" cy="98224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33FC3645-FA52-4CDA-A8ED-47FCCA9FB8D1}"/>
                </a:ext>
              </a:extLst>
            </p:cNvPr>
            <p:cNvGrpSpPr/>
            <p:nvPr/>
          </p:nvGrpSpPr>
          <p:grpSpPr>
            <a:xfrm>
              <a:off x="3897912" y="4665945"/>
              <a:ext cx="692890" cy="940710"/>
              <a:chOff x="3897912" y="4665945"/>
              <a:chExt cx="692890" cy="940710"/>
            </a:xfrm>
          </p:grpSpPr>
          <p:sp>
            <p:nvSpPr>
              <p:cNvPr id="17" name="Freeform: Shape 44">
                <a:extLst>
                  <a:ext uri="{FF2B5EF4-FFF2-40B4-BE49-F238E27FC236}">
                    <a16:creationId xmlns:a16="http://schemas.microsoft.com/office/drawing/2014/main" id="{05A90B4B-0A64-489B-9767-B91BC98B4FA2}"/>
                  </a:ext>
                </a:extLst>
              </p:cNvPr>
              <p:cNvSpPr/>
              <p:nvPr/>
            </p:nvSpPr>
            <p:spPr>
              <a:xfrm>
                <a:off x="3910636" y="4832881"/>
                <a:ext cx="678084" cy="631899"/>
              </a:xfrm>
              <a:custGeom>
                <a:avLst/>
                <a:gdLst>
                  <a:gd name="connsiteX0" fmla="*/ 1606188 w 1891355"/>
                  <a:gd name="connsiteY0" fmla="*/ 1318422 h 1762532"/>
                  <a:gd name="connsiteX1" fmla="*/ 1514841 w 1891355"/>
                  <a:gd name="connsiteY1" fmla="*/ 1295585 h 1762532"/>
                  <a:gd name="connsiteX2" fmla="*/ 1140669 w 1891355"/>
                  <a:gd name="connsiteY2" fmla="*/ 1112891 h 1762532"/>
                  <a:gd name="connsiteX3" fmla="*/ 1135984 w 1891355"/>
                  <a:gd name="connsiteY3" fmla="*/ 942493 h 1762532"/>
                  <a:gd name="connsiteX4" fmla="*/ 1302283 w 1891355"/>
                  <a:gd name="connsiteY4" fmla="*/ 845876 h 1762532"/>
                  <a:gd name="connsiteX5" fmla="*/ 1391874 w 1891355"/>
                  <a:gd name="connsiteY5" fmla="*/ 748673 h 1762532"/>
                  <a:gd name="connsiteX6" fmla="*/ 1408269 w 1891355"/>
                  <a:gd name="connsiteY6" fmla="*/ 715882 h 1762532"/>
                  <a:gd name="connsiteX7" fmla="*/ 1444574 w 1891355"/>
                  <a:gd name="connsiteY7" fmla="*/ 596428 h 1762532"/>
                  <a:gd name="connsiteX8" fmla="*/ 1474437 w 1891355"/>
                  <a:gd name="connsiteY8" fmla="*/ 563051 h 1762532"/>
                  <a:gd name="connsiteX9" fmla="*/ 1534165 w 1891355"/>
                  <a:gd name="connsiteY9" fmla="*/ 515621 h 1762532"/>
                  <a:gd name="connsiteX10" fmla="*/ 1567541 w 1891355"/>
                  <a:gd name="connsiteY10" fmla="*/ 467019 h 1762532"/>
                  <a:gd name="connsiteX11" fmla="*/ 1588621 w 1891355"/>
                  <a:gd name="connsiteY11" fmla="*/ 424859 h 1762532"/>
                  <a:gd name="connsiteX12" fmla="*/ 1605017 w 1891355"/>
                  <a:gd name="connsiteY12" fmla="*/ 355177 h 1762532"/>
                  <a:gd name="connsiteX13" fmla="*/ 1605017 w 1891355"/>
                  <a:gd name="connsiteY13" fmla="*/ 332926 h 1762532"/>
                  <a:gd name="connsiteX14" fmla="*/ 1572811 w 1891355"/>
                  <a:gd name="connsiteY14" fmla="*/ 326485 h 1762532"/>
                  <a:gd name="connsiteX15" fmla="*/ 1497860 w 1891355"/>
                  <a:gd name="connsiteY15" fmla="*/ 385626 h 1762532"/>
                  <a:gd name="connsiteX16" fmla="*/ 1439890 w 1891355"/>
                  <a:gd name="connsiteY16" fmla="*/ 409049 h 1762532"/>
                  <a:gd name="connsiteX17" fmla="*/ 1412368 w 1891355"/>
                  <a:gd name="connsiteY17" fmla="*/ 387383 h 1762532"/>
                  <a:gd name="connsiteX18" fmla="*/ 1387189 w 1891355"/>
                  <a:gd name="connsiteY18" fmla="*/ 270271 h 1762532"/>
                  <a:gd name="connsiteX19" fmla="*/ 1241970 w 1891355"/>
                  <a:gd name="connsiteY19" fmla="*/ 125638 h 1762532"/>
                  <a:gd name="connsiteX20" fmla="*/ 1078600 w 1891355"/>
                  <a:gd name="connsiteY20" fmla="*/ 104558 h 1762532"/>
                  <a:gd name="connsiteX21" fmla="*/ 929868 w 1891355"/>
                  <a:gd name="connsiteY21" fmla="*/ 94604 h 1762532"/>
                  <a:gd name="connsiteX22" fmla="*/ 692716 w 1891355"/>
                  <a:gd name="connsiteY22" fmla="*/ 6770 h 1762532"/>
                  <a:gd name="connsiteX23" fmla="*/ 640016 w 1891355"/>
                  <a:gd name="connsiteY23" fmla="*/ 11454 h 1762532"/>
                  <a:gd name="connsiteX24" fmla="*/ 512950 w 1891355"/>
                  <a:gd name="connsiteY24" fmla="*/ 155502 h 1762532"/>
                  <a:gd name="connsiteX25" fmla="*/ 391153 w 1891355"/>
                  <a:gd name="connsiteY25" fmla="*/ 270271 h 1762532"/>
                  <a:gd name="connsiteX26" fmla="*/ 327328 w 1891355"/>
                  <a:gd name="connsiteY26" fmla="*/ 270271 h 1762532"/>
                  <a:gd name="connsiteX27" fmla="*/ 302734 w 1891355"/>
                  <a:gd name="connsiteY27" fmla="*/ 277298 h 1762532"/>
                  <a:gd name="connsiteX28" fmla="*/ 291023 w 1891355"/>
                  <a:gd name="connsiteY28" fmla="*/ 307161 h 1762532"/>
                  <a:gd name="connsiteX29" fmla="*/ 303319 w 1891355"/>
                  <a:gd name="connsiteY29" fmla="*/ 424273 h 1762532"/>
                  <a:gd name="connsiteX30" fmla="*/ 426873 w 1891355"/>
                  <a:gd name="connsiteY30" fmla="*/ 566564 h 1762532"/>
                  <a:gd name="connsiteX31" fmla="*/ 443268 w 1891355"/>
                  <a:gd name="connsiteY31" fmla="*/ 589987 h 1762532"/>
                  <a:gd name="connsiteX32" fmla="*/ 465519 w 1891355"/>
                  <a:gd name="connsiteY32" fmla="*/ 669622 h 1762532"/>
                  <a:gd name="connsiteX33" fmla="*/ 520562 w 1891355"/>
                  <a:gd name="connsiteY33" fmla="*/ 780293 h 1762532"/>
                  <a:gd name="connsiteX34" fmla="*/ 720238 w 1891355"/>
                  <a:gd name="connsiteY34" fmla="*/ 925512 h 1762532"/>
                  <a:gd name="connsiteX35" fmla="*/ 751272 w 1891355"/>
                  <a:gd name="connsiteY35" fmla="*/ 972357 h 1762532"/>
                  <a:gd name="connsiteX36" fmla="*/ 743074 w 1891355"/>
                  <a:gd name="connsiteY36" fmla="*/ 1156222 h 1762532"/>
                  <a:gd name="connsiteX37" fmla="*/ 679248 w 1891355"/>
                  <a:gd name="connsiteY37" fmla="*/ 1222390 h 1762532"/>
                  <a:gd name="connsiteX38" fmla="*/ 415161 w 1891355"/>
                  <a:gd name="connsiteY38" fmla="*/ 1305539 h 1762532"/>
                  <a:gd name="connsiteX39" fmla="*/ 348408 w 1891355"/>
                  <a:gd name="connsiteY39" fmla="*/ 1324863 h 1762532"/>
                  <a:gd name="connsiteX40" fmla="*/ 330841 w 1891355"/>
                  <a:gd name="connsiteY40" fmla="*/ 1328376 h 1762532"/>
                  <a:gd name="connsiteX41" fmla="*/ 0 w 1891355"/>
                  <a:gd name="connsiteY41" fmla="*/ 1692008 h 1762532"/>
                  <a:gd name="connsiteX42" fmla="*/ 0 w 1891355"/>
                  <a:gd name="connsiteY42" fmla="*/ 1767546 h 1762532"/>
                  <a:gd name="connsiteX43" fmla="*/ 1891355 w 1891355"/>
                  <a:gd name="connsiteY43" fmla="*/ 1767546 h 1762532"/>
                  <a:gd name="connsiteX44" fmla="*/ 1891355 w 1891355"/>
                  <a:gd name="connsiteY44" fmla="*/ 1634038 h 1762532"/>
                  <a:gd name="connsiteX45" fmla="*/ 1606188 w 1891355"/>
                  <a:gd name="connsiteY45" fmla="*/ 1318422 h 1762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891355" h="1762532">
                    <a:moveTo>
                      <a:pt x="1606188" y="1318422"/>
                    </a:moveTo>
                    <a:cubicBezTo>
                      <a:pt x="1606188" y="1318422"/>
                      <a:pt x="1540606" y="1303783"/>
                      <a:pt x="1514841" y="1295585"/>
                    </a:cubicBezTo>
                    <a:cubicBezTo>
                      <a:pt x="1489662" y="1287973"/>
                      <a:pt x="1144182" y="1258109"/>
                      <a:pt x="1140669" y="1112891"/>
                    </a:cubicBezTo>
                    <a:cubicBezTo>
                      <a:pt x="1140669" y="1095909"/>
                      <a:pt x="1135984" y="962987"/>
                      <a:pt x="1135984" y="942493"/>
                    </a:cubicBezTo>
                    <a:cubicBezTo>
                      <a:pt x="1196297" y="918485"/>
                      <a:pt x="1247826" y="879253"/>
                      <a:pt x="1302283" y="845876"/>
                    </a:cubicBezTo>
                    <a:cubicBezTo>
                      <a:pt x="1316922" y="834164"/>
                      <a:pt x="1378991" y="771510"/>
                      <a:pt x="1391874" y="748673"/>
                    </a:cubicBezTo>
                    <a:cubicBezTo>
                      <a:pt x="1397144" y="737547"/>
                      <a:pt x="1402414" y="727007"/>
                      <a:pt x="1408269" y="715882"/>
                    </a:cubicBezTo>
                    <a:cubicBezTo>
                      <a:pt x="1424665" y="677235"/>
                      <a:pt x="1435791" y="636831"/>
                      <a:pt x="1444574" y="596428"/>
                    </a:cubicBezTo>
                    <a:cubicBezTo>
                      <a:pt x="1448673" y="579446"/>
                      <a:pt x="1456871" y="567150"/>
                      <a:pt x="1474437" y="563051"/>
                    </a:cubicBezTo>
                    <a:cubicBezTo>
                      <a:pt x="1496689" y="550168"/>
                      <a:pt x="1516598" y="534359"/>
                      <a:pt x="1534165" y="515621"/>
                    </a:cubicBezTo>
                    <a:cubicBezTo>
                      <a:pt x="1547047" y="500396"/>
                      <a:pt x="1558758" y="485171"/>
                      <a:pt x="1567541" y="467019"/>
                    </a:cubicBezTo>
                    <a:cubicBezTo>
                      <a:pt x="1574568" y="452966"/>
                      <a:pt x="1581595" y="438912"/>
                      <a:pt x="1588621" y="424859"/>
                    </a:cubicBezTo>
                    <a:cubicBezTo>
                      <a:pt x="1600918" y="403193"/>
                      <a:pt x="1599747" y="378600"/>
                      <a:pt x="1605017" y="355177"/>
                    </a:cubicBezTo>
                    <a:cubicBezTo>
                      <a:pt x="1606774" y="347565"/>
                      <a:pt x="1606774" y="340538"/>
                      <a:pt x="1605017" y="332926"/>
                    </a:cubicBezTo>
                    <a:cubicBezTo>
                      <a:pt x="1595648" y="307747"/>
                      <a:pt x="1592135" y="307161"/>
                      <a:pt x="1572811" y="326485"/>
                    </a:cubicBezTo>
                    <a:cubicBezTo>
                      <a:pt x="1549975" y="348736"/>
                      <a:pt x="1524796" y="368645"/>
                      <a:pt x="1497860" y="385626"/>
                    </a:cubicBezTo>
                    <a:cubicBezTo>
                      <a:pt x="1479708" y="396752"/>
                      <a:pt x="1461555" y="406121"/>
                      <a:pt x="1439890" y="409049"/>
                    </a:cubicBezTo>
                    <a:cubicBezTo>
                      <a:pt x="1423494" y="410805"/>
                      <a:pt x="1414125" y="406121"/>
                      <a:pt x="1412368" y="387383"/>
                    </a:cubicBezTo>
                    <a:cubicBezTo>
                      <a:pt x="1408855" y="347565"/>
                      <a:pt x="1400657" y="308333"/>
                      <a:pt x="1387189" y="270271"/>
                    </a:cubicBezTo>
                    <a:cubicBezTo>
                      <a:pt x="1362010" y="198833"/>
                      <a:pt x="1312238" y="151988"/>
                      <a:pt x="1241970" y="125638"/>
                    </a:cubicBezTo>
                    <a:cubicBezTo>
                      <a:pt x="1189270" y="105729"/>
                      <a:pt x="1134228" y="103973"/>
                      <a:pt x="1078600" y="104558"/>
                    </a:cubicBezTo>
                    <a:cubicBezTo>
                      <a:pt x="1028827" y="105143"/>
                      <a:pt x="979055" y="106900"/>
                      <a:pt x="929868" y="94604"/>
                    </a:cubicBezTo>
                    <a:cubicBezTo>
                      <a:pt x="847304" y="74109"/>
                      <a:pt x="767668" y="46588"/>
                      <a:pt x="692716" y="6770"/>
                    </a:cubicBezTo>
                    <a:cubicBezTo>
                      <a:pt x="673393" y="-3185"/>
                      <a:pt x="657583" y="-2599"/>
                      <a:pt x="640016" y="11454"/>
                    </a:cubicBezTo>
                    <a:cubicBezTo>
                      <a:pt x="588487" y="51858"/>
                      <a:pt x="544570" y="98117"/>
                      <a:pt x="512950" y="155502"/>
                    </a:cubicBezTo>
                    <a:cubicBezTo>
                      <a:pt x="484843" y="207031"/>
                      <a:pt x="444439" y="245678"/>
                      <a:pt x="391153" y="270271"/>
                    </a:cubicBezTo>
                    <a:cubicBezTo>
                      <a:pt x="370073" y="280226"/>
                      <a:pt x="348993" y="284910"/>
                      <a:pt x="327328" y="270271"/>
                    </a:cubicBezTo>
                    <a:cubicBezTo>
                      <a:pt x="316202" y="262659"/>
                      <a:pt x="308590" y="267343"/>
                      <a:pt x="302734" y="277298"/>
                    </a:cubicBezTo>
                    <a:cubicBezTo>
                      <a:pt x="297464" y="286667"/>
                      <a:pt x="293951" y="296621"/>
                      <a:pt x="291023" y="307161"/>
                    </a:cubicBezTo>
                    <a:cubicBezTo>
                      <a:pt x="279312" y="347565"/>
                      <a:pt x="286924" y="386798"/>
                      <a:pt x="303319" y="424273"/>
                    </a:cubicBezTo>
                    <a:cubicBezTo>
                      <a:pt x="329670" y="484000"/>
                      <a:pt x="362461" y="539043"/>
                      <a:pt x="426873" y="566564"/>
                    </a:cubicBezTo>
                    <a:cubicBezTo>
                      <a:pt x="437413" y="571249"/>
                      <a:pt x="440926" y="580032"/>
                      <a:pt x="443268" y="589987"/>
                    </a:cubicBezTo>
                    <a:cubicBezTo>
                      <a:pt x="450295" y="616922"/>
                      <a:pt x="457907" y="643272"/>
                      <a:pt x="465519" y="669622"/>
                    </a:cubicBezTo>
                    <a:cubicBezTo>
                      <a:pt x="477231" y="710026"/>
                      <a:pt x="494797" y="747502"/>
                      <a:pt x="520562" y="780293"/>
                    </a:cubicBezTo>
                    <a:cubicBezTo>
                      <a:pt x="573262" y="847047"/>
                      <a:pt x="644700" y="889793"/>
                      <a:pt x="720238" y="925512"/>
                    </a:cubicBezTo>
                    <a:cubicBezTo>
                      <a:pt x="742489" y="936052"/>
                      <a:pt x="750101" y="947763"/>
                      <a:pt x="751272" y="972357"/>
                    </a:cubicBezTo>
                    <a:cubicBezTo>
                      <a:pt x="752443" y="1008661"/>
                      <a:pt x="747173" y="1131043"/>
                      <a:pt x="743074" y="1156222"/>
                    </a:cubicBezTo>
                    <a:cubicBezTo>
                      <a:pt x="737804" y="1193112"/>
                      <a:pt x="713797" y="1211850"/>
                      <a:pt x="679248" y="1222390"/>
                    </a:cubicBezTo>
                    <a:cubicBezTo>
                      <a:pt x="590829" y="1248740"/>
                      <a:pt x="502995" y="1277433"/>
                      <a:pt x="415161" y="1305539"/>
                    </a:cubicBezTo>
                    <a:cubicBezTo>
                      <a:pt x="410477" y="1311395"/>
                      <a:pt x="363047" y="1318422"/>
                      <a:pt x="348408" y="1324863"/>
                    </a:cubicBezTo>
                    <a:cubicBezTo>
                      <a:pt x="342552" y="1327205"/>
                      <a:pt x="336696" y="1327205"/>
                      <a:pt x="330841" y="1328376"/>
                    </a:cubicBezTo>
                    <a:cubicBezTo>
                      <a:pt x="133507" y="1364681"/>
                      <a:pt x="0" y="1497017"/>
                      <a:pt x="0" y="1692008"/>
                    </a:cubicBezTo>
                    <a:lnTo>
                      <a:pt x="0" y="1767546"/>
                    </a:lnTo>
                    <a:lnTo>
                      <a:pt x="1891355" y="1767546"/>
                    </a:lnTo>
                    <a:lnTo>
                      <a:pt x="1891355" y="1634038"/>
                    </a:lnTo>
                    <a:cubicBezTo>
                      <a:pt x="1891355" y="1468325"/>
                      <a:pt x="1777757" y="1370537"/>
                      <a:pt x="1606188" y="1318422"/>
                    </a:cubicBezTo>
                    <a:close/>
                  </a:path>
                </a:pathLst>
              </a:custGeom>
              <a:solidFill>
                <a:srgbClr val="F1BB9D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047CF0B0-4E35-4023-95DA-EE187F3041F9}"/>
                  </a:ext>
                </a:extLst>
              </p:cNvPr>
              <p:cNvSpPr/>
              <p:nvPr/>
            </p:nvSpPr>
            <p:spPr>
              <a:xfrm>
                <a:off x="3897912" y="5291686"/>
                <a:ext cx="692890" cy="314969"/>
              </a:xfrm>
              <a:custGeom>
                <a:avLst/>
                <a:gdLst>
                  <a:gd name="connsiteX0" fmla="*/ 559179 w 692890"/>
                  <a:gd name="connsiteY0" fmla="*/ 16 h 314969"/>
                  <a:gd name="connsiteX1" fmla="*/ 659527 w 692890"/>
                  <a:gd name="connsiteY1" fmla="*/ 45572 h 314969"/>
                  <a:gd name="connsiteX2" fmla="*/ 650710 w 692890"/>
                  <a:gd name="connsiteY2" fmla="*/ 89658 h 314969"/>
                  <a:gd name="connsiteX3" fmla="*/ 619712 w 692890"/>
                  <a:gd name="connsiteY3" fmla="*/ 165353 h 314969"/>
                  <a:gd name="connsiteX4" fmla="*/ 615891 w 692890"/>
                  <a:gd name="connsiteY4" fmla="*/ 171269 h 314969"/>
                  <a:gd name="connsiteX5" fmla="*/ 692890 w 692890"/>
                  <a:gd name="connsiteY5" fmla="*/ 171042 h 314969"/>
                  <a:gd name="connsiteX6" fmla="*/ 0 w 692890"/>
                  <a:gd name="connsiteY6" fmla="*/ 173084 h 314969"/>
                  <a:gd name="connsiteX7" fmla="*/ 79892 w 692890"/>
                  <a:gd name="connsiteY7" fmla="*/ 172849 h 314969"/>
                  <a:gd name="connsiteX8" fmla="*/ 77638 w 692890"/>
                  <a:gd name="connsiteY8" fmla="*/ 167429 h 314969"/>
                  <a:gd name="connsiteX9" fmla="*/ 59748 w 692890"/>
                  <a:gd name="connsiteY9" fmla="*/ 107293 h 314969"/>
                  <a:gd name="connsiteX10" fmla="*/ 46522 w 692890"/>
                  <a:gd name="connsiteY10" fmla="*/ 48301 h 314969"/>
                  <a:gd name="connsiteX11" fmla="*/ 145401 w 692890"/>
                  <a:gd name="connsiteY11" fmla="*/ 2956 h 314969"/>
                  <a:gd name="connsiteX12" fmla="*/ 161355 w 692890"/>
                  <a:gd name="connsiteY12" fmla="*/ 9463 h 314969"/>
                  <a:gd name="connsiteX13" fmla="*/ 205442 w 692890"/>
                  <a:gd name="connsiteY13" fmla="*/ 70344 h 314969"/>
                  <a:gd name="connsiteX14" fmla="*/ 292144 w 692890"/>
                  <a:gd name="connsiteY14" fmla="*/ 104354 h 314969"/>
                  <a:gd name="connsiteX15" fmla="*/ 437628 w 692890"/>
                  <a:gd name="connsiteY15" fmla="*/ 106243 h 314969"/>
                  <a:gd name="connsiteX16" fmla="*/ 528949 w 692890"/>
                  <a:gd name="connsiteY16" fmla="*/ 56489 h 314969"/>
                  <a:gd name="connsiteX17" fmla="*/ 559179 w 692890"/>
                  <a:gd name="connsiteY17" fmla="*/ 16 h 31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92890" h="314969">
                    <a:moveTo>
                      <a:pt x="559179" y="16"/>
                    </a:moveTo>
                    <a:cubicBezTo>
                      <a:pt x="563798" y="-824"/>
                      <a:pt x="653649" y="31296"/>
                      <a:pt x="659527" y="45572"/>
                    </a:cubicBezTo>
                    <a:cubicBezTo>
                      <a:pt x="665405" y="53759"/>
                      <a:pt x="653439" y="80421"/>
                      <a:pt x="650710" y="89658"/>
                    </a:cubicBezTo>
                    <a:cubicBezTo>
                      <a:pt x="644097" y="112646"/>
                      <a:pt x="628627" y="148387"/>
                      <a:pt x="619712" y="165353"/>
                    </a:cubicBezTo>
                    <a:lnTo>
                      <a:pt x="615891" y="171269"/>
                    </a:lnTo>
                    <a:lnTo>
                      <a:pt x="692890" y="171042"/>
                    </a:lnTo>
                    <a:cubicBezTo>
                      <a:pt x="501786" y="362146"/>
                      <a:pt x="192227" y="363059"/>
                      <a:pt x="0" y="173084"/>
                    </a:cubicBezTo>
                    <a:lnTo>
                      <a:pt x="79892" y="172849"/>
                    </a:lnTo>
                    <a:lnTo>
                      <a:pt x="77638" y="167429"/>
                    </a:lnTo>
                    <a:cubicBezTo>
                      <a:pt x="73800" y="154292"/>
                      <a:pt x="67778" y="126659"/>
                      <a:pt x="59748" y="107293"/>
                    </a:cubicBezTo>
                    <a:cubicBezTo>
                      <a:pt x="53870" y="89868"/>
                      <a:pt x="44842" y="67405"/>
                      <a:pt x="46522" y="48301"/>
                    </a:cubicBezTo>
                    <a:cubicBezTo>
                      <a:pt x="46942" y="44102"/>
                      <a:pt x="142672" y="4005"/>
                      <a:pt x="145401" y="2956"/>
                    </a:cubicBezTo>
                    <a:cubicBezTo>
                      <a:pt x="157157" y="-1034"/>
                      <a:pt x="157157" y="-1034"/>
                      <a:pt x="161355" y="9463"/>
                    </a:cubicBezTo>
                    <a:cubicBezTo>
                      <a:pt x="168703" y="35075"/>
                      <a:pt x="184448" y="54809"/>
                      <a:pt x="205442" y="70344"/>
                    </a:cubicBezTo>
                    <a:cubicBezTo>
                      <a:pt x="231263" y="89239"/>
                      <a:pt x="261284" y="98056"/>
                      <a:pt x="292144" y="104354"/>
                    </a:cubicBezTo>
                    <a:cubicBezTo>
                      <a:pt x="339379" y="114221"/>
                      <a:pt x="390603" y="117579"/>
                      <a:pt x="437628" y="106243"/>
                    </a:cubicBezTo>
                    <a:cubicBezTo>
                      <a:pt x="475416" y="93227"/>
                      <a:pt x="507325" y="83150"/>
                      <a:pt x="528949" y="56489"/>
                    </a:cubicBezTo>
                    <a:cubicBezTo>
                      <a:pt x="531048" y="53970"/>
                      <a:pt x="554771" y="856"/>
                      <a:pt x="559179" y="16"/>
                    </a:cubicBezTo>
                    <a:close/>
                  </a:path>
                </a:pathLst>
              </a:custGeom>
              <a:solidFill>
                <a:srgbClr val="983398"/>
              </a:solidFill>
              <a:ln w="585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" name="Freeform: Shape 46">
                <a:extLst>
                  <a:ext uri="{FF2B5EF4-FFF2-40B4-BE49-F238E27FC236}">
                    <a16:creationId xmlns:a16="http://schemas.microsoft.com/office/drawing/2014/main" id="{8505279C-9101-40DD-99EE-E503C16F2B62}"/>
                  </a:ext>
                </a:extLst>
              </p:cNvPr>
              <p:cNvSpPr/>
              <p:nvPr/>
            </p:nvSpPr>
            <p:spPr>
              <a:xfrm>
                <a:off x="4004979" y="4665945"/>
                <a:ext cx="501740" cy="724270"/>
              </a:xfrm>
              <a:custGeom>
                <a:avLst/>
                <a:gdLst>
                  <a:gd name="connsiteX0" fmla="*/ 1269844 w 1399485"/>
                  <a:gd name="connsiteY0" fmla="*/ 256325 h 2020178"/>
                  <a:gd name="connsiteX1" fmla="*/ 998145 w 1399485"/>
                  <a:gd name="connsiteY1" fmla="*/ 65433 h 2020178"/>
                  <a:gd name="connsiteX2" fmla="*/ 550778 w 1399485"/>
                  <a:gd name="connsiteY2" fmla="*/ 9804 h 2020178"/>
                  <a:gd name="connsiteX3" fmla="*/ 44855 w 1399485"/>
                  <a:gd name="connsiteY3" fmla="*/ 463027 h 2020178"/>
                  <a:gd name="connsiteX4" fmla="*/ 22604 w 1399485"/>
                  <a:gd name="connsiteY4" fmla="*/ 989445 h 2020178"/>
                  <a:gd name="connsiteX5" fmla="*/ 488123 w 1399485"/>
                  <a:gd name="connsiteY5" fmla="*/ 1539285 h 2020178"/>
                  <a:gd name="connsiteX6" fmla="*/ 492807 w 1399485"/>
                  <a:gd name="connsiteY6" fmla="*/ 1417488 h 2020178"/>
                  <a:gd name="connsiteX7" fmla="*/ 478168 w 1399485"/>
                  <a:gd name="connsiteY7" fmla="*/ 1395237 h 2020178"/>
                  <a:gd name="connsiteX8" fmla="*/ 368669 w 1399485"/>
                  <a:gd name="connsiteY8" fmla="*/ 1337267 h 2020178"/>
                  <a:gd name="connsiteX9" fmla="*/ 214082 w 1399485"/>
                  <a:gd name="connsiteY9" fmla="*/ 1155158 h 2020178"/>
                  <a:gd name="connsiteX10" fmla="*/ 189488 w 1399485"/>
                  <a:gd name="connsiteY10" fmla="*/ 1071423 h 2020178"/>
                  <a:gd name="connsiteX11" fmla="*/ 147913 w 1399485"/>
                  <a:gd name="connsiteY11" fmla="*/ 1019308 h 2020178"/>
                  <a:gd name="connsiteX12" fmla="*/ 116293 w 1399485"/>
                  <a:gd name="connsiteY12" fmla="*/ 997057 h 2020178"/>
                  <a:gd name="connsiteX13" fmla="*/ 32558 w 1399485"/>
                  <a:gd name="connsiteY13" fmla="*/ 854181 h 2020178"/>
                  <a:gd name="connsiteX14" fmla="*/ 50125 w 1399485"/>
                  <a:gd name="connsiteY14" fmla="*/ 734141 h 2020178"/>
                  <a:gd name="connsiteX15" fmla="*/ 144400 w 1399485"/>
                  <a:gd name="connsiteY15" fmla="*/ 759320 h 2020178"/>
                  <a:gd name="connsiteX16" fmla="*/ 252143 w 1399485"/>
                  <a:gd name="connsiteY16" fmla="*/ 626984 h 2020178"/>
                  <a:gd name="connsiteX17" fmla="*/ 388578 w 1399485"/>
                  <a:gd name="connsiteY17" fmla="*/ 475910 h 2020178"/>
                  <a:gd name="connsiteX18" fmla="*/ 413172 w 1399485"/>
                  <a:gd name="connsiteY18" fmla="*/ 473567 h 2020178"/>
                  <a:gd name="connsiteX19" fmla="*/ 481682 w 1399485"/>
                  <a:gd name="connsiteY19" fmla="*/ 505773 h 2020178"/>
                  <a:gd name="connsiteX20" fmla="*/ 792614 w 1399485"/>
                  <a:gd name="connsiteY20" fmla="*/ 578968 h 2020178"/>
                  <a:gd name="connsiteX21" fmla="*/ 893915 w 1399485"/>
                  <a:gd name="connsiteY21" fmla="*/ 587166 h 2020178"/>
                  <a:gd name="connsiteX22" fmla="*/ 1094177 w 1399485"/>
                  <a:gd name="connsiteY22" fmla="*/ 729457 h 2020178"/>
                  <a:gd name="connsiteX23" fmla="*/ 1141021 w 1399485"/>
                  <a:gd name="connsiteY23" fmla="*/ 850667 h 2020178"/>
                  <a:gd name="connsiteX24" fmla="*/ 1176155 w 1399485"/>
                  <a:gd name="connsiteY24" fmla="*/ 894584 h 2020178"/>
                  <a:gd name="connsiteX25" fmla="*/ 1240566 w 1399485"/>
                  <a:gd name="connsiteY25" fmla="*/ 862379 h 2020178"/>
                  <a:gd name="connsiteX26" fmla="*/ 1318446 w 1399485"/>
                  <a:gd name="connsiteY26" fmla="*/ 782157 h 2020178"/>
                  <a:gd name="connsiteX27" fmla="*/ 1210703 w 1399485"/>
                  <a:gd name="connsiteY27" fmla="*/ 1022236 h 2020178"/>
                  <a:gd name="connsiteX28" fmla="*/ 1174398 w 1399485"/>
                  <a:gd name="connsiteY28" fmla="*/ 1059712 h 2020178"/>
                  <a:gd name="connsiteX29" fmla="*/ 1138094 w 1399485"/>
                  <a:gd name="connsiteY29" fmla="*/ 1180337 h 2020178"/>
                  <a:gd name="connsiteX30" fmla="*/ 869322 w 1399485"/>
                  <a:gd name="connsiteY30" fmla="*/ 1402264 h 2020178"/>
                  <a:gd name="connsiteX31" fmla="*/ 865223 w 1399485"/>
                  <a:gd name="connsiteY31" fmla="*/ 1606624 h 2020178"/>
                  <a:gd name="connsiteX32" fmla="*/ 944274 w 1399485"/>
                  <a:gd name="connsiteY32" fmla="*/ 1689773 h 2020178"/>
                  <a:gd name="connsiteX33" fmla="*/ 958913 w 1399485"/>
                  <a:gd name="connsiteY33" fmla="*/ 1764139 h 2020178"/>
                  <a:gd name="connsiteX34" fmla="*/ 917923 w 1399485"/>
                  <a:gd name="connsiteY34" fmla="*/ 1826208 h 2020178"/>
                  <a:gd name="connsiteX35" fmla="*/ 934319 w 1399485"/>
                  <a:gd name="connsiteY35" fmla="*/ 1898232 h 2020178"/>
                  <a:gd name="connsiteX36" fmla="*/ 905627 w 1399485"/>
                  <a:gd name="connsiteY36" fmla="*/ 1993093 h 2020178"/>
                  <a:gd name="connsiteX37" fmla="*/ 878106 w 1399485"/>
                  <a:gd name="connsiteY37" fmla="*/ 2015930 h 2020178"/>
                  <a:gd name="connsiteX38" fmla="*/ 917338 w 1399485"/>
                  <a:gd name="connsiteY38" fmla="*/ 2021785 h 2020178"/>
                  <a:gd name="connsiteX39" fmla="*/ 1035621 w 1399485"/>
                  <a:gd name="connsiteY39" fmla="*/ 2015344 h 2020178"/>
                  <a:gd name="connsiteX40" fmla="*/ 1172642 w 1399485"/>
                  <a:gd name="connsiteY40" fmla="*/ 1892377 h 2020178"/>
                  <a:gd name="connsiteX41" fmla="*/ 1183182 w 1399485"/>
                  <a:gd name="connsiteY41" fmla="*/ 1806299 h 2020178"/>
                  <a:gd name="connsiteX42" fmla="*/ 1167957 w 1399485"/>
                  <a:gd name="connsiteY42" fmla="*/ 1757113 h 2020178"/>
                  <a:gd name="connsiteX43" fmla="*/ 1169714 w 1399485"/>
                  <a:gd name="connsiteY43" fmla="*/ 1560950 h 2020178"/>
                  <a:gd name="connsiteX44" fmla="*/ 1162687 w 1399485"/>
                  <a:gd name="connsiteY44" fmla="*/ 1529330 h 2020178"/>
                  <a:gd name="connsiteX45" fmla="*/ 1218315 w 1399485"/>
                  <a:gd name="connsiteY45" fmla="*/ 1480143 h 2020178"/>
                  <a:gd name="connsiteX46" fmla="*/ 1232954 w 1399485"/>
                  <a:gd name="connsiteY46" fmla="*/ 1343708 h 2020178"/>
                  <a:gd name="connsiteX47" fmla="*/ 1222414 w 1399485"/>
                  <a:gd name="connsiteY47" fmla="*/ 1261729 h 2020178"/>
                  <a:gd name="connsiteX48" fmla="*/ 1338940 w 1399485"/>
                  <a:gd name="connsiteY48" fmla="*/ 1036875 h 2020178"/>
                  <a:gd name="connsiteX49" fmla="*/ 1386371 w 1399485"/>
                  <a:gd name="connsiteY49" fmla="*/ 767518 h 2020178"/>
                  <a:gd name="connsiteX50" fmla="*/ 1384028 w 1399485"/>
                  <a:gd name="connsiteY50" fmla="*/ 683197 h 2020178"/>
                  <a:gd name="connsiteX51" fmla="*/ 1399838 w 1399485"/>
                  <a:gd name="connsiteY51" fmla="*/ 607075 h 2020178"/>
                  <a:gd name="connsiteX52" fmla="*/ 1269844 w 1399485"/>
                  <a:gd name="connsiteY52" fmla="*/ 256325 h 2020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399485" h="2020178">
                    <a:moveTo>
                      <a:pt x="1269844" y="256325"/>
                    </a:moveTo>
                    <a:cubicBezTo>
                      <a:pt x="1194307" y="170248"/>
                      <a:pt x="1095933" y="118719"/>
                      <a:pt x="998145" y="65433"/>
                    </a:cubicBezTo>
                    <a:cubicBezTo>
                      <a:pt x="856440" y="-11861"/>
                      <a:pt x="703023" y="-6006"/>
                      <a:pt x="550778" y="9804"/>
                    </a:cubicBezTo>
                    <a:cubicBezTo>
                      <a:pt x="358129" y="29714"/>
                      <a:pt x="103997" y="215921"/>
                      <a:pt x="44855" y="463027"/>
                    </a:cubicBezTo>
                    <a:cubicBezTo>
                      <a:pt x="2695" y="639280"/>
                      <a:pt x="-19557" y="812606"/>
                      <a:pt x="22604" y="989445"/>
                    </a:cubicBezTo>
                    <a:cubicBezTo>
                      <a:pt x="84673" y="1250018"/>
                      <a:pt x="487538" y="1542798"/>
                      <a:pt x="488123" y="1539285"/>
                    </a:cubicBezTo>
                    <a:cubicBezTo>
                      <a:pt x="492222" y="1498881"/>
                      <a:pt x="492807" y="1458478"/>
                      <a:pt x="492807" y="1417488"/>
                    </a:cubicBezTo>
                    <a:cubicBezTo>
                      <a:pt x="492807" y="1405777"/>
                      <a:pt x="489880" y="1399922"/>
                      <a:pt x="478168" y="1395237"/>
                    </a:cubicBezTo>
                    <a:cubicBezTo>
                      <a:pt x="440107" y="1379427"/>
                      <a:pt x="403217" y="1359518"/>
                      <a:pt x="368669" y="1337267"/>
                    </a:cubicBezTo>
                    <a:cubicBezTo>
                      <a:pt x="298988" y="1292179"/>
                      <a:pt x="241017" y="1236551"/>
                      <a:pt x="214082" y="1155158"/>
                    </a:cubicBezTo>
                    <a:cubicBezTo>
                      <a:pt x="205298" y="1127637"/>
                      <a:pt x="195344" y="1100115"/>
                      <a:pt x="189488" y="1071423"/>
                    </a:cubicBezTo>
                    <a:cubicBezTo>
                      <a:pt x="184218" y="1046244"/>
                      <a:pt x="177191" y="1025749"/>
                      <a:pt x="147913" y="1019308"/>
                    </a:cubicBezTo>
                    <a:cubicBezTo>
                      <a:pt x="135031" y="1016380"/>
                      <a:pt x="125662" y="1005840"/>
                      <a:pt x="116293" y="997057"/>
                    </a:cubicBezTo>
                    <a:cubicBezTo>
                      <a:pt x="75304" y="957239"/>
                      <a:pt x="46026" y="909809"/>
                      <a:pt x="32558" y="854181"/>
                    </a:cubicBezTo>
                    <a:cubicBezTo>
                      <a:pt x="22604" y="813191"/>
                      <a:pt x="24946" y="772202"/>
                      <a:pt x="50125" y="734141"/>
                    </a:cubicBezTo>
                    <a:cubicBezTo>
                      <a:pt x="72376" y="758735"/>
                      <a:pt x="118050" y="771031"/>
                      <a:pt x="144400" y="759320"/>
                    </a:cubicBezTo>
                    <a:cubicBezTo>
                      <a:pt x="200028" y="734141"/>
                      <a:pt x="222865" y="680855"/>
                      <a:pt x="252143" y="626984"/>
                    </a:cubicBezTo>
                    <a:cubicBezTo>
                      <a:pt x="285520" y="566085"/>
                      <a:pt x="332950" y="517484"/>
                      <a:pt x="388578" y="475910"/>
                    </a:cubicBezTo>
                    <a:cubicBezTo>
                      <a:pt x="396776" y="469468"/>
                      <a:pt x="403217" y="468297"/>
                      <a:pt x="413172" y="473567"/>
                    </a:cubicBezTo>
                    <a:cubicBezTo>
                      <a:pt x="435423" y="485278"/>
                      <a:pt x="458845" y="495818"/>
                      <a:pt x="481682" y="505773"/>
                    </a:cubicBezTo>
                    <a:cubicBezTo>
                      <a:pt x="581227" y="547933"/>
                      <a:pt x="682529" y="583067"/>
                      <a:pt x="792614" y="578968"/>
                    </a:cubicBezTo>
                    <a:cubicBezTo>
                      <a:pt x="834189" y="577797"/>
                      <a:pt x="852926" y="579553"/>
                      <a:pt x="893915" y="587166"/>
                    </a:cubicBezTo>
                    <a:cubicBezTo>
                      <a:pt x="994046" y="605318"/>
                      <a:pt x="1060214" y="660946"/>
                      <a:pt x="1094177" y="729457"/>
                    </a:cubicBezTo>
                    <a:cubicBezTo>
                      <a:pt x="1109987" y="761077"/>
                      <a:pt x="1140436" y="814948"/>
                      <a:pt x="1141021" y="850667"/>
                    </a:cubicBezTo>
                    <a:cubicBezTo>
                      <a:pt x="1141021" y="872333"/>
                      <a:pt x="1156831" y="899854"/>
                      <a:pt x="1176155" y="894584"/>
                    </a:cubicBezTo>
                    <a:cubicBezTo>
                      <a:pt x="1212460" y="884630"/>
                      <a:pt x="1220072" y="874675"/>
                      <a:pt x="1240566" y="862379"/>
                    </a:cubicBezTo>
                    <a:cubicBezTo>
                      <a:pt x="1275114" y="841884"/>
                      <a:pt x="1290339" y="812020"/>
                      <a:pt x="1318446" y="782157"/>
                    </a:cubicBezTo>
                    <a:cubicBezTo>
                      <a:pt x="1340697" y="923862"/>
                      <a:pt x="1248179" y="1019308"/>
                      <a:pt x="1210703" y="1022236"/>
                    </a:cubicBezTo>
                    <a:cubicBezTo>
                      <a:pt x="1187866" y="1023993"/>
                      <a:pt x="1178497" y="1038046"/>
                      <a:pt x="1174398" y="1059712"/>
                    </a:cubicBezTo>
                    <a:cubicBezTo>
                      <a:pt x="1166786" y="1101287"/>
                      <a:pt x="1153318" y="1141104"/>
                      <a:pt x="1138094" y="1180337"/>
                    </a:cubicBezTo>
                    <a:cubicBezTo>
                      <a:pt x="1097690" y="1240650"/>
                      <a:pt x="981749" y="1363031"/>
                      <a:pt x="869322" y="1402264"/>
                    </a:cubicBezTo>
                    <a:cubicBezTo>
                      <a:pt x="869322" y="1403435"/>
                      <a:pt x="868736" y="1587886"/>
                      <a:pt x="865223" y="1606624"/>
                    </a:cubicBezTo>
                    <a:cubicBezTo>
                      <a:pt x="871664" y="1656982"/>
                      <a:pt x="944274" y="1689773"/>
                      <a:pt x="944274" y="1689773"/>
                    </a:cubicBezTo>
                    <a:cubicBezTo>
                      <a:pt x="962426" y="1707340"/>
                      <a:pt x="961840" y="1758284"/>
                      <a:pt x="958913" y="1764139"/>
                    </a:cubicBezTo>
                    <a:cubicBezTo>
                      <a:pt x="947787" y="1789318"/>
                      <a:pt x="923779" y="1793417"/>
                      <a:pt x="917923" y="1826208"/>
                    </a:cubicBezTo>
                    <a:cubicBezTo>
                      <a:pt x="912653" y="1854315"/>
                      <a:pt x="926707" y="1870711"/>
                      <a:pt x="934319" y="1898232"/>
                    </a:cubicBezTo>
                    <a:cubicBezTo>
                      <a:pt x="945445" y="1936879"/>
                      <a:pt x="933148" y="1967328"/>
                      <a:pt x="905627" y="1993093"/>
                    </a:cubicBezTo>
                    <a:cubicBezTo>
                      <a:pt x="898014" y="2000705"/>
                      <a:pt x="888646" y="2007146"/>
                      <a:pt x="878106" y="2015930"/>
                    </a:cubicBezTo>
                    <a:cubicBezTo>
                      <a:pt x="893330" y="2018272"/>
                      <a:pt x="905041" y="2020028"/>
                      <a:pt x="917338" y="2021785"/>
                    </a:cubicBezTo>
                    <a:cubicBezTo>
                      <a:pt x="957156" y="2028226"/>
                      <a:pt x="996974" y="2025884"/>
                      <a:pt x="1035621" y="2015344"/>
                    </a:cubicBezTo>
                    <a:cubicBezTo>
                      <a:pt x="1107644" y="1995435"/>
                      <a:pt x="1135752" y="1980796"/>
                      <a:pt x="1172642" y="1892377"/>
                    </a:cubicBezTo>
                    <a:cubicBezTo>
                      <a:pt x="1183182" y="1866026"/>
                      <a:pt x="1188452" y="1822109"/>
                      <a:pt x="1183182" y="1806299"/>
                    </a:cubicBezTo>
                    <a:cubicBezTo>
                      <a:pt x="1176741" y="1786976"/>
                      <a:pt x="1165029" y="1772923"/>
                      <a:pt x="1167957" y="1757113"/>
                    </a:cubicBezTo>
                    <a:cubicBezTo>
                      <a:pt x="1209532" y="1686260"/>
                      <a:pt x="1211288" y="1628875"/>
                      <a:pt x="1169714" y="1560950"/>
                    </a:cubicBezTo>
                    <a:cubicBezTo>
                      <a:pt x="1163858" y="1550996"/>
                      <a:pt x="1157417" y="1534014"/>
                      <a:pt x="1162687" y="1529330"/>
                    </a:cubicBezTo>
                    <a:cubicBezTo>
                      <a:pt x="1182596" y="1510592"/>
                      <a:pt x="1206604" y="1505908"/>
                      <a:pt x="1218315" y="1480143"/>
                    </a:cubicBezTo>
                    <a:cubicBezTo>
                      <a:pt x="1235882" y="1451451"/>
                      <a:pt x="1261061" y="1399922"/>
                      <a:pt x="1232954" y="1343708"/>
                    </a:cubicBezTo>
                    <a:cubicBezTo>
                      <a:pt x="1208361" y="1306818"/>
                      <a:pt x="1213045" y="1269342"/>
                      <a:pt x="1222414" y="1261729"/>
                    </a:cubicBezTo>
                    <a:cubicBezTo>
                      <a:pt x="1239981" y="1247091"/>
                      <a:pt x="1332499" y="1052685"/>
                      <a:pt x="1338940" y="1036875"/>
                    </a:cubicBezTo>
                    <a:cubicBezTo>
                      <a:pt x="1377587" y="942600"/>
                      <a:pt x="1391055" y="869405"/>
                      <a:pt x="1386371" y="767518"/>
                    </a:cubicBezTo>
                    <a:cubicBezTo>
                      <a:pt x="1385785" y="748780"/>
                      <a:pt x="1377002" y="700764"/>
                      <a:pt x="1384028" y="683197"/>
                    </a:cubicBezTo>
                    <a:cubicBezTo>
                      <a:pt x="1393397" y="659190"/>
                      <a:pt x="1398082" y="633425"/>
                      <a:pt x="1399838" y="607075"/>
                    </a:cubicBezTo>
                    <a:cubicBezTo>
                      <a:pt x="1410378" y="471225"/>
                      <a:pt x="1358849" y="357041"/>
                      <a:pt x="1269844" y="256325"/>
                    </a:cubicBezTo>
                    <a:close/>
                  </a:path>
                </a:pathLst>
              </a:custGeom>
              <a:solidFill>
                <a:srgbClr val="262020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D342677-4E78-486E-910E-B5B9CF0D6954}"/>
              </a:ext>
            </a:extLst>
          </p:cNvPr>
          <p:cNvGrpSpPr/>
          <p:nvPr/>
        </p:nvGrpSpPr>
        <p:grpSpPr>
          <a:xfrm>
            <a:off x="7809397" y="4253299"/>
            <a:ext cx="928172" cy="931066"/>
            <a:chOff x="6621035" y="1810350"/>
            <a:chExt cx="982246" cy="985309"/>
          </a:xfrm>
        </p:grpSpPr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82934649-21A1-4B28-A3A7-62B8A6C6975B}"/>
                </a:ext>
              </a:extLst>
            </p:cNvPr>
            <p:cNvSpPr/>
            <p:nvPr/>
          </p:nvSpPr>
          <p:spPr>
            <a:xfrm>
              <a:off x="6621035" y="1810350"/>
              <a:ext cx="982246" cy="9822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1D757011-D71A-48A5-A636-B44A850B0C55}"/>
                </a:ext>
              </a:extLst>
            </p:cNvPr>
            <p:cNvGrpSpPr/>
            <p:nvPr/>
          </p:nvGrpSpPr>
          <p:grpSpPr>
            <a:xfrm>
              <a:off x="6739136" y="1867204"/>
              <a:ext cx="746799" cy="928455"/>
              <a:chOff x="6739136" y="1867204"/>
              <a:chExt cx="746799" cy="928455"/>
            </a:xfrm>
          </p:grpSpPr>
          <p:sp>
            <p:nvSpPr>
              <p:cNvPr id="23" name="Freeform: Shape 53">
                <a:extLst>
                  <a:ext uri="{FF2B5EF4-FFF2-40B4-BE49-F238E27FC236}">
                    <a16:creationId xmlns:a16="http://schemas.microsoft.com/office/drawing/2014/main" id="{98109A49-67D9-4366-AA51-2F986395E922}"/>
                  </a:ext>
                </a:extLst>
              </p:cNvPr>
              <p:cNvSpPr/>
              <p:nvPr/>
            </p:nvSpPr>
            <p:spPr>
              <a:xfrm>
                <a:off x="6925528" y="1867204"/>
                <a:ext cx="378341" cy="646986"/>
              </a:xfrm>
              <a:custGeom>
                <a:avLst/>
                <a:gdLst>
                  <a:gd name="connsiteX0" fmla="*/ 216364 w 989594"/>
                  <a:gd name="connsiteY0" fmla="*/ 1501182 h 1692265"/>
                  <a:gd name="connsiteX1" fmla="*/ 128530 w 989594"/>
                  <a:gd name="connsiteY1" fmla="*/ 1386412 h 1692265"/>
                  <a:gd name="connsiteX2" fmla="*/ 36597 w 989594"/>
                  <a:gd name="connsiteY2" fmla="*/ 1159215 h 1692265"/>
                  <a:gd name="connsiteX3" fmla="*/ 35426 w 989594"/>
                  <a:gd name="connsiteY3" fmla="*/ 1145162 h 1692265"/>
                  <a:gd name="connsiteX4" fmla="*/ 13175 w 989594"/>
                  <a:gd name="connsiteY4" fmla="*/ 938460 h 1692265"/>
                  <a:gd name="connsiteX5" fmla="*/ 2635 w 989594"/>
                  <a:gd name="connsiteY5" fmla="*/ 839500 h 1692265"/>
                  <a:gd name="connsiteX6" fmla="*/ 6734 w 989594"/>
                  <a:gd name="connsiteY6" fmla="*/ 783872 h 1692265"/>
                  <a:gd name="connsiteX7" fmla="*/ 1464 w 989594"/>
                  <a:gd name="connsiteY7" fmla="*/ 670274 h 1692265"/>
                  <a:gd name="connsiteX8" fmla="*/ 3806 w 989594"/>
                  <a:gd name="connsiteY8" fmla="*/ 643338 h 1692265"/>
                  <a:gd name="connsiteX9" fmla="*/ 1464 w 989594"/>
                  <a:gd name="connsiteY9" fmla="*/ 458301 h 1692265"/>
                  <a:gd name="connsiteX10" fmla="*/ 43624 w 989594"/>
                  <a:gd name="connsiteY10" fmla="*/ 223492 h 1692265"/>
                  <a:gd name="connsiteX11" fmla="*/ 50065 w 989594"/>
                  <a:gd name="connsiteY11" fmla="*/ 206511 h 1692265"/>
                  <a:gd name="connsiteX12" fmla="*/ 65875 w 989594"/>
                  <a:gd name="connsiteY12" fmla="*/ 169035 h 1692265"/>
                  <a:gd name="connsiteX13" fmla="*/ 139656 w 989594"/>
                  <a:gd name="connsiteY13" fmla="*/ 101110 h 1692265"/>
                  <a:gd name="connsiteX14" fmla="*/ 165420 w 989594"/>
                  <a:gd name="connsiteY14" fmla="*/ 85300 h 1692265"/>
                  <a:gd name="connsiteX15" fmla="*/ 296000 w 989594"/>
                  <a:gd name="connsiteY15" fmla="*/ 27915 h 1692265"/>
                  <a:gd name="connsiteX16" fmla="*/ 481037 w 989594"/>
                  <a:gd name="connsiteY16" fmla="*/ 2151 h 1692265"/>
                  <a:gd name="connsiteX17" fmla="*/ 776158 w 989594"/>
                  <a:gd name="connsiteY17" fmla="*/ 57193 h 1692265"/>
                  <a:gd name="connsiteX18" fmla="*/ 900297 w 989594"/>
                  <a:gd name="connsiteY18" fmla="*/ 173720 h 1692265"/>
                  <a:gd name="connsiteX19" fmla="*/ 993401 w 989594"/>
                  <a:gd name="connsiteY19" fmla="*/ 525641 h 1692265"/>
                  <a:gd name="connsiteX20" fmla="*/ 988716 w 989594"/>
                  <a:gd name="connsiteY20" fmla="*/ 647437 h 1692265"/>
                  <a:gd name="connsiteX21" fmla="*/ 991059 w 989594"/>
                  <a:gd name="connsiteY21" fmla="*/ 674958 h 1692265"/>
                  <a:gd name="connsiteX22" fmla="*/ 981690 w 989594"/>
                  <a:gd name="connsiteY22" fmla="*/ 874634 h 1692265"/>
                  <a:gd name="connsiteX23" fmla="*/ 965880 w 989594"/>
                  <a:gd name="connsiteY23" fmla="*/ 953099 h 1692265"/>
                  <a:gd name="connsiteX24" fmla="*/ 955339 w 989594"/>
                  <a:gd name="connsiteY24" fmla="*/ 1105344 h 1692265"/>
                  <a:gd name="connsiteX25" fmla="*/ 911423 w 989594"/>
                  <a:gd name="connsiteY25" fmla="*/ 1322001 h 1692265"/>
                  <a:gd name="connsiteX26" fmla="*/ 832372 w 989594"/>
                  <a:gd name="connsiteY26" fmla="*/ 1481273 h 1692265"/>
                  <a:gd name="connsiteX27" fmla="*/ 810121 w 989594"/>
                  <a:gd name="connsiteY27" fmla="*/ 1511136 h 1692265"/>
                  <a:gd name="connsiteX28" fmla="*/ 777330 w 989594"/>
                  <a:gd name="connsiteY28" fmla="*/ 1555639 h 1692265"/>
                  <a:gd name="connsiteX29" fmla="*/ 644993 w 989594"/>
                  <a:gd name="connsiteY29" fmla="*/ 1663382 h 1692265"/>
                  <a:gd name="connsiteX30" fmla="*/ 517341 w 989594"/>
                  <a:gd name="connsiteY30" fmla="*/ 1692660 h 1692265"/>
                  <a:gd name="connsiteX31" fmla="*/ 304783 w 989594"/>
                  <a:gd name="connsiteY31" fmla="*/ 1592529 h 1692265"/>
                  <a:gd name="connsiteX32" fmla="*/ 231003 w 989594"/>
                  <a:gd name="connsiteY32" fmla="*/ 1524019 h 1692265"/>
                  <a:gd name="connsiteX33" fmla="*/ 216364 w 989594"/>
                  <a:gd name="connsiteY33" fmla="*/ 1501182 h 1692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89594" h="1692265">
                    <a:moveTo>
                      <a:pt x="216364" y="1501182"/>
                    </a:moveTo>
                    <a:cubicBezTo>
                      <a:pt x="186501" y="1463120"/>
                      <a:pt x="153709" y="1427987"/>
                      <a:pt x="128530" y="1386412"/>
                    </a:cubicBezTo>
                    <a:cubicBezTo>
                      <a:pt x="85784" y="1316731"/>
                      <a:pt x="59434" y="1272814"/>
                      <a:pt x="36597" y="1159215"/>
                    </a:cubicBezTo>
                    <a:cubicBezTo>
                      <a:pt x="36597" y="1154531"/>
                      <a:pt x="37183" y="1149261"/>
                      <a:pt x="35426" y="1145162"/>
                    </a:cubicBezTo>
                    <a:cubicBezTo>
                      <a:pt x="16103" y="1065526"/>
                      <a:pt x="23130" y="1008141"/>
                      <a:pt x="13175" y="938460"/>
                    </a:cubicBezTo>
                    <a:cubicBezTo>
                      <a:pt x="2635" y="906254"/>
                      <a:pt x="878" y="872877"/>
                      <a:pt x="2635" y="839500"/>
                    </a:cubicBezTo>
                    <a:cubicBezTo>
                      <a:pt x="3806" y="820762"/>
                      <a:pt x="3806" y="802024"/>
                      <a:pt x="6734" y="783872"/>
                    </a:cubicBezTo>
                    <a:cubicBezTo>
                      <a:pt x="12590" y="745225"/>
                      <a:pt x="7319" y="707749"/>
                      <a:pt x="1464" y="670274"/>
                    </a:cubicBezTo>
                    <a:cubicBezTo>
                      <a:pt x="293" y="661490"/>
                      <a:pt x="-2049" y="651536"/>
                      <a:pt x="3806" y="643338"/>
                    </a:cubicBezTo>
                    <a:cubicBezTo>
                      <a:pt x="-878" y="581854"/>
                      <a:pt x="-293" y="520371"/>
                      <a:pt x="1464" y="458301"/>
                    </a:cubicBezTo>
                    <a:cubicBezTo>
                      <a:pt x="4392" y="373981"/>
                      <a:pt x="10247" y="298444"/>
                      <a:pt x="43624" y="223492"/>
                    </a:cubicBezTo>
                    <a:cubicBezTo>
                      <a:pt x="45966" y="218222"/>
                      <a:pt x="51236" y="212952"/>
                      <a:pt x="50065" y="206511"/>
                    </a:cubicBezTo>
                    <a:cubicBezTo>
                      <a:pt x="49480" y="191286"/>
                      <a:pt x="57678" y="179575"/>
                      <a:pt x="65875" y="169035"/>
                    </a:cubicBezTo>
                    <a:cubicBezTo>
                      <a:pt x="81685" y="149712"/>
                      <a:pt x="116233" y="113993"/>
                      <a:pt x="139656" y="101110"/>
                    </a:cubicBezTo>
                    <a:cubicBezTo>
                      <a:pt x="147854" y="94669"/>
                      <a:pt x="156051" y="89399"/>
                      <a:pt x="165420" y="85300"/>
                    </a:cubicBezTo>
                    <a:cubicBezTo>
                      <a:pt x="209337" y="66562"/>
                      <a:pt x="253254" y="48410"/>
                      <a:pt x="296000" y="27915"/>
                    </a:cubicBezTo>
                    <a:cubicBezTo>
                      <a:pt x="355142" y="-191"/>
                      <a:pt x="416625" y="-3119"/>
                      <a:pt x="481037" y="2151"/>
                    </a:cubicBezTo>
                    <a:cubicBezTo>
                      <a:pt x="581753" y="10349"/>
                      <a:pt x="680712" y="22060"/>
                      <a:pt x="776158" y="57193"/>
                    </a:cubicBezTo>
                    <a:cubicBezTo>
                      <a:pt x="830615" y="77688"/>
                      <a:pt x="872776" y="122776"/>
                      <a:pt x="900297" y="173720"/>
                    </a:cubicBezTo>
                    <a:cubicBezTo>
                      <a:pt x="960024" y="283219"/>
                      <a:pt x="998671" y="398574"/>
                      <a:pt x="993401" y="525641"/>
                    </a:cubicBezTo>
                    <a:cubicBezTo>
                      <a:pt x="991644" y="566044"/>
                      <a:pt x="991059" y="606448"/>
                      <a:pt x="988716" y="647437"/>
                    </a:cubicBezTo>
                    <a:cubicBezTo>
                      <a:pt x="993401" y="656220"/>
                      <a:pt x="992815" y="665589"/>
                      <a:pt x="991059" y="674958"/>
                    </a:cubicBezTo>
                    <a:cubicBezTo>
                      <a:pt x="978762" y="741126"/>
                      <a:pt x="983446" y="807880"/>
                      <a:pt x="981690" y="874634"/>
                    </a:cubicBezTo>
                    <a:cubicBezTo>
                      <a:pt x="981104" y="901569"/>
                      <a:pt x="982275" y="929091"/>
                      <a:pt x="965880" y="953099"/>
                    </a:cubicBezTo>
                    <a:cubicBezTo>
                      <a:pt x="951241" y="1002871"/>
                      <a:pt x="955339" y="1053815"/>
                      <a:pt x="955339" y="1105344"/>
                    </a:cubicBezTo>
                    <a:cubicBezTo>
                      <a:pt x="954754" y="1179710"/>
                      <a:pt x="923719" y="1249977"/>
                      <a:pt x="911423" y="1322001"/>
                    </a:cubicBezTo>
                    <a:cubicBezTo>
                      <a:pt x="900882" y="1383484"/>
                      <a:pt x="867506" y="1432671"/>
                      <a:pt x="832372" y="1481273"/>
                    </a:cubicBezTo>
                    <a:cubicBezTo>
                      <a:pt x="825345" y="1491227"/>
                      <a:pt x="817148" y="1501182"/>
                      <a:pt x="810121" y="1511136"/>
                    </a:cubicBezTo>
                    <a:cubicBezTo>
                      <a:pt x="805436" y="1530460"/>
                      <a:pt x="790797" y="1543342"/>
                      <a:pt x="777330" y="1555639"/>
                    </a:cubicBezTo>
                    <a:cubicBezTo>
                      <a:pt x="734584" y="1593700"/>
                      <a:pt x="691838" y="1631176"/>
                      <a:pt x="644993" y="1663382"/>
                    </a:cubicBezTo>
                    <a:cubicBezTo>
                      <a:pt x="606346" y="1689732"/>
                      <a:pt x="561844" y="1693245"/>
                      <a:pt x="517341" y="1692660"/>
                    </a:cubicBezTo>
                    <a:cubicBezTo>
                      <a:pt x="431850" y="1691488"/>
                      <a:pt x="363339" y="1651670"/>
                      <a:pt x="304783" y="1592529"/>
                    </a:cubicBezTo>
                    <a:cubicBezTo>
                      <a:pt x="280776" y="1568521"/>
                      <a:pt x="253840" y="1548612"/>
                      <a:pt x="231003" y="1524019"/>
                    </a:cubicBezTo>
                    <a:cubicBezTo>
                      <a:pt x="224562" y="1517578"/>
                      <a:pt x="216364" y="1511722"/>
                      <a:pt x="216364" y="1501182"/>
                    </a:cubicBezTo>
                    <a:close/>
                  </a:path>
                </a:pathLst>
              </a:custGeom>
              <a:solidFill>
                <a:srgbClr val="714B25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C586A410-D7E4-4749-B961-6D033F9F81F3}"/>
                  </a:ext>
                </a:extLst>
              </p:cNvPr>
              <p:cNvSpPr/>
              <p:nvPr/>
            </p:nvSpPr>
            <p:spPr>
              <a:xfrm>
                <a:off x="6739136" y="2455553"/>
                <a:ext cx="746799" cy="340106"/>
              </a:xfrm>
              <a:custGeom>
                <a:avLst/>
                <a:gdLst>
                  <a:gd name="connsiteX0" fmla="*/ 222446 w 746799"/>
                  <a:gd name="connsiteY0" fmla="*/ 135 h 340106"/>
                  <a:gd name="connsiteX1" fmla="*/ 228042 w 746799"/>
                  <a:gd name="connsiteY1" fmla="*/ 11104 h 340106"/>
                  <a:gd name="connsiteX2" fmla="*/ 338411 w 746799"/>
                  <a:gd name="connsiteY2" fmla="*/ 128412 h 340106"/>
                  <a:gd name="connsiteX3" fmla="*/ 408034 w 746799"/>
                  <a:gd name="connsiteY3" fmla="*/ 126621 h 340106"/>
                  <a:gd name="connsiteX4" fmla="*/ 517955 w 746799"/>
                  <a:gd name="connsiteY4" fmla="*/ 13791 h 340106"/>
                  <a:gd name="connsiteX5" fmla="*/ 526014 w 746799"/>
                  <a:gd name="connsiteY5" fmla="*/ 359 h 340106"/>
                  <a:gd name="connsiteX6" fmla="*/ 641531 w 746799"/>
                  <a:gd name="connsiteY6" fmla="*/ 36850 h 340106"/>
                  <a:gd name="connsiteX7" fmla="*/ 744736 w 746799"/>
                  <a:gd name="connsiteY7" fmla="*/ 161769 h 340106"/>
                  <a:gd name="connsiteX8" fmla="*/ 744960 w 746799"/>
                  <a:gd name="connsiteY8" fmla="*/ 179678 h 340106"/>
                  <a:gd name="connsiteX9" fmla="*/ 734835 w 746799"/>
                  <a:gd name="connsiteY9" fmla="*/ 179678 h 340106"/>
                  <a:gd name="connsiteX10" fmla="*/ 663738 w 746799"/>
                  <a:gd name="connsiteY10" fmla="*/ 244687 h 340106"/>
                  <a:gd name="connsiteX11" fmla="*/ 371222 w 746799"/>
                  <a:gd name="connsiteY11" fmla="*/ 340104 h 340106"/>
                  <a:gd name="connsiteX12" fmla="*/ 79304 w 746799"/>
                  <a:gd name="connsiteY12" fmla="*/ 242875 h 340106"/>
                  <a:gd name="connsiteX13" fmla="*/ 11043 w 746799"/>
                  <a:gd name="connsiteY13" fmla="*/ 179678 h 340106"/>
                  <a:gd name="connsiteX14" fmla="*/ 10440 w 746799"/>
                  <a:gd name="connsiteY14" fmla="*/ 179678 h 340106"/>
                  <a:gd name="connsiteX15" fmla="*/ 814 w 746799"/>
                  <a:gd name="connsiteY15" fmla="*/ 168261 h 340106"/>
                  <a:gd name="connsiteX16" fmla="*/ 20290 w 746799"/>
                  <a:gd name="connsiteY16" fmla="*/ 105354 h 340106"/>
                  <a:gd name="connsiteX17" fmla="*/ 106480 w 746799"/>
                  <a:gd name="connsiteY17" fmla="*/ 35954 h 340106"/>
                  <a:gd name="connsiteX18" fmla="*/ 213043 w 746799"/>
                  <a:gd name="connsiteY18" fmla="*/ 2374 h 340106"/>
                  <a:gd name="connsiteX19" fmla="*/ 222446 w 746799"/>
                  <a:gd name="connsiteY19" fmla="*/ 135 h 340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46799" h="340106">
                    <a:moveTo>
                      <a:pt x="222446" y="135"/>
                    </a:moveTo>
                    <a:cubicBezTo>
                      <a:pt x="226252" y="2821"/>
                      <a:pt x="226475" y="7299"/>
                      <a:pt x="228042" y="11104"/>
                    </a:cubicBezTo>
                    <a:cubicBezTo>
                      <a:pt x="248638" y="65505"/>
                      <a:pt x="284458" y="104906"/>
                      <a:pt x="338411" y="128412"/>
                    </a:cubicBezTo>
                    <a:cubicBezTo>
                      <a:pt x="362589" y="138934"/>
                      <a:pt x="384528" y="137591"/>
                      <a:pt x="408034" y="126621"/>
                    </a:cubicBezTo>
                    <a:cubicBezTo>
                      <a:pt x="458853" y="102443"/>
                      <a:pt x="495568" y="65281"/>
                      <a:pt x="517955" y="13791"/>
                    </a:cubicBezTo>
                    <a:cubicBezTo>
                      <a:pt x="519970" y="9089"/>
                      <a:pt x="520865" y="3269"/>
                      <a:pt x="526014" y="359"/>
                    </a:cubicBezTo>
                    <a:cubicBezTo>
                      <a:pt x="564744" y="12224"/>
                      <a:pt x="603026" y="24760"/>
                      <a:pt x="641531" y="36850"/>
                    </a:cubicBezTo>
                    <a:cubicBezTo>
                      <a:pt x="702200" y="56102"/>
                      <a:pt x="735109" y="99757"/>
                      <a:pt x="744736" y="161769"/>
                    </a:cubicBezTo>
                    <a:cubicBezTo>
                      <a:pt x="745631" y="167589"/>
                      <a:pt x="748765" y="173634"/>
                      <a:pt x="744960" y="179678"/>
                    </a:cubicBezTo>
                    <a:lnTo>
                      <a:pt x="734835" y="179678"/>
                    </a:lnTo>
                    <a:lnTo>
                      <a:pt x="663738" y="244687"/>
                    </a:lnTo>
                    <a:cubicBezTo>
                      <a:pt x="579691" y="306448"/>
                      <a:pt x="477335" y="340433"/>
                      <a:pt x="371222" y="340104"/>
                    </a:cubicBezTo>
                    <a:cubicBezTo>
                      <a:pt x="265111" y="339775"/>
                      <a:pt x="162967" y="305156"/>
                      <a:pt x="79304" y="242875"/>
                    </a:cubicBezTo>
                    <a:lnTo>
                      <a:pt x="11043" y="179678"/>
                    </a:lnTo>
                    <a:lnTo>
                      <a:pt x="10440" y="179678"/>
                    </a:lnTo>
                    <a:cubicBezTo>
                      <a:pt x="-1201" y="179678"/>
                      <a:pt x="-754" y="179678"/>
                      <a:pt x="814" y="168261"/>
                    </a:cubicBezTo>
                    <a:cubicBezTo>
                      <a:pt x="3948" y="146322"/>
                      <a:pt x="9544" y="125054"/>
                      <a:pt x="20290" y="105354"/>
                    </a:cubicBezTo>
                    <a:cubicBezTo>
                      <a:pt x="39543" y="70654"/>
                      <a:pt x="68199" y="46924"/>
                      <a:pt x="106480" y="35954"/>
                    </a:cubicBezTo>
                    <a:cubicBezTo>
                      <a:pt x="142300" y="25880"/>
                      <a:pt x="177448" y="13343"/>
                      <a:pt x="213043" y="2374"/>
                    </a:cubicBezTo>
                    <a:cubicBezTo>
                      <a:pt x="216177" y="1478"/>
                      <a:pt x="219088" y="-537"/>
                      <a:pt x="222446" y="135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585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" name="Freeform: Shape 55">
                <a:extLst>
                  <a:ext uri="{FF2B5EF4-FFF2-40B4-BE49-F238E27FC236}">
                    <a16:creationId xmlns:a16="http://schemas.microsoft.com/office/drawing/2014/main" id="{052F4304-B9D3-438B-9013-D53270ECC220}"/>
                  </a:ext>
                </a:extLst>
              </p:cNvPr>
              <p:cNvSpPr/>
              <p:nvPr/>
            </p:nvSpPr>
            <p:spPr>
              <a:xfrm>
                <a:off x="6895365" y="1964432"/>
                <a:ext cx="435078" cy="631667"/>
              </a:xfrm>
              <a:custGeom>
                <a:avLst/>
                <a:gdLst>
                  <a:gd name="connsiteX0" fmla="*/ 252462 w 1016287"/>
                  <a:gd name="connsiteY0" fmla="*/ 1114041 h 1475493"/>
                  <a:gd name="connsiteX1" fmla="*/ 373260 w 1016287"/>
                  <a:gd name="connsiteY1" fmla="*/ 1223335 h 1475493"/>
                  <a:gd name="connsiteX2" fmla="*/ 608580 w 1016287"/>
                  <a:gd name="connsiteY2" fmla="*/ 1265692 h 1475493"/>
                  <a:gd name="connsiteX3" fmla="*/ 689111 w 1016287"/>
                  <a:gd name="connsiteY3" fmla="*/ 1210261 h 1475493"/>
                  <a:gd name="connsiteX4" fmla="*/ 782716 w 1016287"/>
                  <a:gd name="connsiteY4" fmla="*/ 1121885 h 1475493"/>
                  <a:gd name="connsiteX5" fmla="*/ 862726 w 1016287"/>
                  <a:gd name="connsiteY5" fmla="*/ 1147509 h 1475493"/>
                  <a:gd name="connsiteX6" fmla="*/ 687543 w 1016287"/>
                  <a:gd name="connsiteY6" fmla="*/ 1389628 h 1475493"/>
                  <a:gd name="connsiteX7" fmla="*/ 520727 w 1016287"/>
                  <a:gd name="connsiteY7" fmla="*/ 1472774 h 1475493"/>
                  <a:gd name="connsiteX8" fmla="*/ 491966 w 1016287"/>
                  <a:gd name="connsiteY8" fmla="*/ 1473819 h 1475493"/>
                  <a:gd name="connsiteX9" fmla="*/ 154673 w 1016287"/>
                  <a:gd name="connsiteY9" fmla="*/ 1148555 h 1475493"/>
                  <a:gd name="connsiteX10" fmla="*/ 252462 w 1016287"/>
                  <a:gd name="connsiteY10" fmla="*/ 1114041 h 1475493"/>
                  <a:gd name="connsiteX11" fmla="*/ 943780 w 1016287"/>
                  <a:gd name="connsiteY11" fmla="*/ 350558 h 1475493"/>
                  <a:gd name="connsiteX12" fmla="*/ 999211 w 1016287"/>
                  <a:gd name="connsiteY12" fmla="*/ 378797 h 1475493"/>
                  <a:gd name="connsiteX13" fmla="*/ 1002348 w 1016287"/>
                  <a:gd name="connsiteY13" fmla="*/ 515806 h 1475493"/>
                  <a:gd name="connsiteX14" fmla="*/ 945871 w 1016287"/>
                  <a:gd name="connsiteY14" fmla="*/ 609934 h 1475493"/>
                  <a:gd name="connsiteX15" fmla="*/ 923385 w 1016287"/>
                  <a:gd name="connsiteY15" fmla="*/ 623531 h 1475493"/>
                  <a:gd name="connsiteX16" fmla="*/ 930707 w 1016287"/>
                  <a:gd name="connsiteY16" fmla="*/ 447301 h 1475493"/>
                  <a:gd name="connsiteX17" fmla="*/ 943780 w 1016287"/>
                  <a:gd name="connsiteY17" fmla="*/ 350558 h 1475493"/>
                  <a:gd name="connsiteX18" fmla="*/ 63159 w 1016287"/>
                  <a:gd name="connsiteY18" fmla="*/ 346899 h 1475493"/>
                  <a:gd name="connsiteX19" fmla="*/ 70480 w 1016287"/>
                  <a:gd name="connsiteY19" fmla="*/ 509008 h 1475493"/>
                  <a:gd name="connsiteX20" fmla="*/ 71526 w 1016287"/>
                  <a:gd name="connsiteY20" fmla="*/ 610980 h 1475493"/>
                  <a:gd name="connsiteX21" fmla="*/ 408 w 1016287"/>
                  <a:gd name="connsiteY21" fmla="*/ 428476 h 1475493"/>
                  <a:gd name="connsiteX22" fmla="*/ 63159 w 1016287"/>
                  <a:gd name="connsiteY22" fmla="*/ 346899 h 1475493"/>
                  <a:gd name="connsiteX23" fmla="*/ 537330 w 1016287"/>
                  <a:gd name="connsiteY23" fmla="*/ 781 h 1475493"/>
                  <a:gd name="connsiteX24" fmla="*/ 739313 w 1016287"/>
                  <a:gd name="connsiteY24" fmla="*/ 33138 h 1475493"/>
                  <a:gd name="connsiteX25" fmla="*/ 745589 w 1016287"/>
                  <a:gd name="connsiteY25" fmla="*/ 34707 h 1475493"/>
                  <a:gd name="connsiteX26" fmla="*/ 861157 w 1016287"/>
                  <a:gd name="connsiteY26" fmla="*/ 147660 h 1475493"/>
                  <a:gd name="connsiteX27" fmla="*/ 898285 w 1016287"/>
                  <a:gd name="connsiteY27" fmla="*/ 393962 h 1475493"/>
                  <a:gd name="connsiteX28" fmla="*/ 848083 w 1016287"/>
                  <a:gd name="connsiteY28" fmla="*/ 644970 h 1475493"/>
                  <a:gd name="connsiteX29" fmla="*/ 811478 w 1016287"/>
                  <a:gd name="connsiteY29" fmla="*/ 744850 h 1475493"/>
                  <a:gd name="connsiteX30" fmla="*/ 787423 w 1016287"/>
                  <a:gd name="connsiteY30" fmla="*/ 767859 h 1475493"/>
                  <a:gd name="connsiteX31" fmla="*/ 758661 w 1016287"/>
                  <a:gd name="connsiteY31" fmla="*/ 747987 h 1475493"/>
                  <a:gd name="connsiteX32" fmla="*/ 553149 w 1016287"/>
                  <a:gd name="connsiteY32" fmla="*/ 653859 h 1475493"/>
                  <a:gd name="connsiteX33" fmla="*/ 505038 w 1016287"/>
                  <a:gd name="connsiteY33" fmla="*/ 677914 h 1475493"/>
                  <a:gd name="connsiteX34" fmla="*/ 566222 w 1016287"/>
                  <a:gd name="connsiteY34" fmla="*/ 687327 h 1475493"/>
                  <a:gd name="connsiteX35" fmla="*/ 636295 w 1016287"/>
                  <a:gd name="connsiteY35" fmla="*/ 775180 h 1475493"/>
                  <a:gd name="connsiteX36" fmla="*/ 605965 w 1016287"/>
                  <a:gd name="connsiteY36" fmla="*/ 844207 h 1475493"/>
                  <a:gd name="connsiteX37" fmla="*/ 403066 w 1016287"/>
                  <a:gd name="connsiteY37" fmla="*/ 846822 h 1475493"/>
                  <a:gd name="connsiteX38" fmla="*/ 421369 w 1016287"/>
                  <a:gd name="connsiteY38" fmla="*/ 694648 h 1475493"/>
                  <a:gd name="connsiteX39" fmla="*/ 500332 w 1016287"/>
                  <a:gd name="connsiteY39" fmla="*/ 678437 h 1475493"/>
                  <a:gd name="connsiteX40" fmla="*/ 278086 w 1016287"/>
                  <a:gd name="connsiteY40" fmla="*/ 704061 h 1475493"/>
                  <a:gd name="connsiteX41" fmla="*/ 245663 w 1016287"/>
                  <a:gd name="connsiteY41" fmla="*/ 750079 h 1475493"/>
                  <a:gd name="connsiteX42" fmla="*/ 220040 w 1016287"/>
                  <a:gd name="connsiteY42" fmla="*/ 767859 h 1475493"/>
                  <a:gd name="connsiteX43" fmla="*/ 195985 w 1016287"/>
                  <a:gd name="connsiteY43" fmla="*/ 747987 h 1475493"/>
                  <a:gd name="connsiteX44" fmla="*/ 106563 w 1016287"/>
                  <a:gd name="connsiteY44" fmla="*/ 493841 h 1475493"/>
                  <a:gd name="connsiteX45" fmla="*/ 104995 w 1016287"/>
                  <a:gd name="connsiteY45" fmla="*/ 481291 h 1475493"/>
                  <a:gd name="connsiteX46" fmla="*/ 121729 w 1016287"/>
                  <a:gd name="connsiteY46" fmla="*/ 239173 h 1475493"/>
                  <a:gd name="connsiteX47" fmla="*/ 168269 w 1016287"/>
                  <a:gd name="connsiteY47" fmla="*/ 90138 h 1475493"/>
                  <a:gd name="connsiteX48" fmla="*/ 197554 w 1016287"/>
                  <a:gd name="connsiteY48" fmla="*/ 61376 h 1475493"/>
                  <a:gd name="connsiteX49" fmla="*/ 332993 w 1016287"/>
                  <a:gd name="connsiteY49" fmla="*/ 14312 h 1475493"/>
                  <a:gd name="connsiteX50" fmla="*/ 537330 w 1016287"/>
                  <a:gd name="connsiteY50" fmla="*/ 781 h 1475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016287" h="1475493">
                    <a:moveTo>
                      <a:pt x="252462" y="1114041"/>
                    </a:moveTo>
                    <a:cubicBezTo>
                      <a:pt x="292728" y="1150647"/>
                      <a:pt x="331425" y="1188821"/>
                      <a:pt x="373260" y="1223335"/>
                    </a:cubicBezTo>
                    <a:cubicBezTo>
                      <a:pt x="443333" y="1280857"/>
                      <a:pt x="522818" y="1293408"/>
                      <a:pt x="608580" y="1265692"/>
                    </a:cubicBezTo>
                    <a:cubicBezTo>
                      <a:pt x="640478" y="1255234"/>
                      <a:pt x="663488" y="1230133"/>
                      <a:pt x="689111" y="1210261"/>
                    </a:cubicBezTo>
                    <a:cubicBezTo>
                      <a:pt x="723103" y="1183591"/>
                      <a:pt x="754478" y="1153785"/>
                      <a:pt x="782716" y="1121885"/>
                    </a:cubicBezTo>
                    <a:cubicBezTo>
                      <a:pt x="809386" y="1130252"/>
                      <a:pt x="836056" y="1139142"/>
                      <a:pt x="862726" y="1147509"/>
                    </a:cubicBezTo>
                    <a:cubicBezTo>
                      <a:pt x="827166" y="1244775"/>
                      <a:pt x="770689" y="1326876"/>
                      <a:pt x="687543" y="1389628"/>
                    </a:cubicBezTo>
                    <a:cubicBezTo>
                      <a:pt x="637341" y="1427801"/>
                      <a:pt x="581387" y="1454995"/>
                      <a:pt x="520727" y="1472774"/>
                    </a:cubicBezTo>
                    <a:cubicBezTo>
                      <a:pt x="510791" y="1475912"/>
                      <a:pt x="501379" y="1476434"/>
                      <a:pt x="491966" y="1473819"/>
                    </a:cubicBezTo>
                    <a:cubicBezTo>
                      <a:pt x="318352" y="1429371"/>
                      <a:pt x="206443" y="1319555"/>
                      <a:pt x="154673" y="1148555"/>
                    </a:cubicBezTo>
                    <a:cubicBezTo>
                      <a:pt x="185526" y="1131298"/>
                      <a:pt x="221086" y="1128160"/>
                      <a:pt x="252462" y="1114041"/>
                    </a:cubicBezTo>
                    <a:close/>
                    <a:moveTo>
                      <a:pt x="943780" y="350558"/>
                    </a:moveTo>
                    <a:cubicBezTo>
                      <a:pt x="964697" y="344283"/>
                      <a:pt x="985615" y="354742"/>
                      <a:pt x="999211" y="378797"/>
                    </a:cubicBezTo>
                    <a:cubicBezTo>
                      <a:pt x="1024312" y="424292"/>
                      <a:pt x="1018560" y="470311"/>
                      <a:pt x="1002348" y="515806"/>
                    </a:cubicBezTo>
                    <a:cubicBezTo>
                      <a:pt x="989798" y="550843"/>
                      <a:pt x="970972" y="582219"/>
                      <a:pt x="945871" y="609934"/>
                    </a:cubicBezTo>
                    <a:cubicBezTo>
                      <a:pt x="940119" y="616733"/>
                      <a:pt x="932798" y="621962"/>
                      <a:pt x="923385" y="623531"/>
                    </a:cubicBezTo>
                    <a:cubicBezTo>
                      <a:pt x="932275" y="565485"/>
                      <a:pt x="932275" y="506394"/>
                      <a:pt x="930707" y="447301"/>
                    </a:cubicBezTo>
                    <a:cubicBezTo>
                      <a:pt x="930183" y="414880"/>
                      <a:pt x="937504" y="382457"/>
                      <a:pt x="943780" y="350558"/>
                    </a:cubicBezTo>
                    <a:close/>
                    <a:moveTo>
                      <a:pt x="63159" y="346899"/>
                    </a:moveTo>
                    <a:cubicBezTo>
                      <a:pt x="76755" y="400238"/>
                      <a:pt x="75709" y="454623"/>
                      <a:pt x="70480" y="509008"/>
                    </a:cubicBezTo>
                    <a:cubicBezTo>
                      <a:pt x="66819" y="542998"/>
                      <a:pt x="73094" y="576989"/>
                      <a:pt x="71526" y="610980"/>
                    </a:cubicBezTo>
                    <a:cubicBezTo>
                      <a:pt x="24462" y="559210"/>
                      <a:pt x="-3776" y="500118"/>
                      <a:pt x="408" y="428476"/>
                    </a:cubicBezTo>
                    <a:cubicBezTo>
                      <a:pt x="2499" y="393440"/>
                      <a:pt x="26031" y="346375"/>
                      <a:pt x="63159" y="346899"/>
                    </a:cubicBezTo>
                    <a:close/>
                    <a:moveTo>
                      <a:pt x="537330" y="781"/>
                    </a:moveTo>
                    <a:cubicBezTo>
                      <a:pt x="605050" y="3592"/>
                      <a:pt x="672378" y="14051"/>
                      <a:pt x="739313" y="33138"/>
                    </a:cubicBezTo>
                    <a:cubicBezTo>
                      <a:pt x="741405" y="33661"/>
                      <a:pt x="743496" y="34184"/>
                      <a:pt x="745589" y="34707"/>
                    </a:cubicBezTo>
                    <a:cubicBezTo>
                      <a:pt x="804680" y="51441"/>
                      <a:pt x="842331" y="84908"/>
                      <a:pt x="861157" y="147660"/>
                    </a:cubicBezTo>
                    <a:cubicBezTo>
                      <a:pt x="885212" y="228715"/>
                      <a:pt x="888873" y="310815"/>
                      <a:pt x="898285" y="393962"/>
                    </a:cubicBezTo>
                    <a:cubicBezTo>
                      <a:pt x="908744" y="484952"/>
                      <a:pt x="874753" y="563392"/>
                      <a:pt x="848083" y="644970"/>
                    </a:cubicBezTo>
                    <a:cubicBezTo>
                      <a:pt x="837102" y="678437"/>
                      <a:pt x="824028" y="711382"/>
                      <a:pt x="811478" y="744850"/>
                    </a:cubicBezTo>
                    <a:cubicBezTo>
                      <a:pt x="807294" y="756354"/>
                      <a:pt x="801542" y="766290"/>
                      <a:pt x="787423" y="767859"/>
                    </a:cubicBezTo>
                    <a:cubicBezTo>
                      <a:pt x="771735" y="769428"/>
                      <a:pt x="765460" y="758969"/>
                      <a:pt x="758661" y="747987"/>
                    </a:cubicBezTo>
                    <a:cubicBezTo>
                      <a:pt x="710552" y="666410"/>
                      <a:pt x="633157" y="630850"/>
                      <a:pt x="553149" y="653859"/>
                    </a:cubicBezTo>
                    <a:cubicBezTo>
                      <a:pt x="536937" y="658565"/>
                      <a:pt x="521250" y="664318"/>
                      <a:pt x="505038" y="677914"/>
                    </a:cubicBezTo>
                    <a:cubicBezTo>
                      <a:pt x="528048" y="678960"/>
                      <a:pt x="547397" y="681575"/>
                      <a:pt x="566222" y="687327"/>
                    </a:cubicBezTo>
                    <a:cubicBezTo>
                      <a:pt x="609625" y="700924"/>
                      <a:pt x="629497" y="733345"/>
                      <a:pt x="636295" y="775180"/>
                    </a:cubicBezTo>
                    <a:cubicBezTo>
                      <a:pt x="641002" y="803941"/>
                      <a:pt x="628974" y="826950"/>
                      <a:pt x="605965" y="844207"/>
                    </a:cubicBezTo>
                    <a:cubicBezTo>
                      <a:pt x="551580" y="884995"/>
                      <a:pt x="459020" y="886564"/>
                      <a:pt x="403066" y="846822"/>
                    </a:cubicBezTo>
                    <a:cubicBezTo>
                      <a:pt x="350250" y="809170"/>
                      <a:pt x="360187" y="726025"/>
                      <a:pt x="421369" y="694648"/>
                    </a:cubicBezTo>
                    <a:cubicBezTo>
                      <a:pt x="444901" y="682621"/>
                      <a:pt x="470002" y="678437"/>
                      <a:pt x="500332" y="678437"/>
                    </a:cubicBezTo>
                    <a:cubicBezTo>
                      <a:pt x="432874" y="628759"/>
                      <a:pt x="335608" y="641309"/>
                      <a:pt x="278086" y="704061"/>
                    </a:cubicBezTo>
                    <a:cubicBezTo>
                      <a:pt x="265535" y="718180"/>
                      <a:pt x="254554" y="733345"/>
                      <a:pt x="245663" y="750079"/>
                    </a:cubicBezTo>
                    <a:cubicBezTo>
                      <a:pt x="240435" y="760537"/>
                      <a:pt x="233113" y="768382"/>
                      <a:pt x="220040" y="767859"/>
                    </a:cubicBezTo>
                    <a:cubicBezTo>
                      <a:pt x="206967" y="767336"/>
                      <a:pt x="200691" y="759492"/>
                      <a:pt x="195985" y="747987"/>
                    </a:cubicBezTo>
                    <a:cubicBezTo>
                      <a:pt x="161994" y="664841"/>
                      <a:pt x="132710" y="579603"/>
                      <a:pt x="106563" y="493841"/>
                    </a:cubicBezTo>
                    <a:cubicBezTo>
                      <a:pt x="105517" y="489658"/>
                      <a:pt x="104471" y="485474"/>
                      <a:pt x="104995" y="481291"/>
                    </a:cubicBezTo>
                    <a:cubicBezTo>
                      <a:pt x="110747" y="400236"/>
                      <a:pt x="107609" y="319182"/>
                      <a:pt x="121729" y="239173"/>
                    </a:cubicBezTo>
                    <a:cubicBezTo>
                      <a:pt x="130618" y="187926"/>
                      <a:pt x="148921" y="138770"/>
                      <a:pt x="168269" y="90138"/>
                    </a:cubicBezTo>
                    <a:cubicBezTo>
                      <a:pt x="173499" y="76018"/>
                      <a:pt x="186049" y="68697"/>
                      <a:pt x="197554" y="61376"/>
                    </a:cubicBezTo>
                    <a:cubicBezTo>
                      <a:pt x="238866" y="34707"/>
                      <a:pt x="285407" y="22156"/>
                      <a:pt x="332993" y="14312"/>
                    </a:cubicBezTo>
                    <a:cubicBezTo>
                      <a:pt x="401498" y="2808"/>
                      <a:pt x="469610" y="-2030"/>
                      <a:pt x="537330" y="781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CB9C17A-06E0-4609-8398-1A9545AD545E}"/>
              </a:ext>
            </a:extLst>
          </p:cNvPr>
          <p:cNvGrpSpPr/>
          <p:nvPr/>
        </p:nvGrpSpPr>
        <p:grpSpPr>
          <a:xfrm>
            <a:off x="9985321" y="4252916"/>
            <a:ext cx="928172" cy="928644"/>
            <a:chOff x="7457823" y="4624410"/>
            <a:chExt cx="982246" cy="982744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3194F4D8-32AF-4FE6-B157-D306CA869CDB}"/>
                </a:ext>
              </a:extLst>
            </p:cNvPr>
            <p:cNvSpPr/>
            <p:nvPr/>
          </p:nvSpPr>
          <p:spPr>
            <a:xfrm>
              <a:off x="7457823" y="4624410"/>
              <a:ext cx="982246" cy="9822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80785D16-B887-47C9-BDF0-7C0D1FF09445}"/>
                </a:ext>
              </a:extLst>
            </p:cNvPr>
            <p:cNvGrpSpPr/>
            <p:nvPr/>
          </p:nvGrpSpPr>
          <p:grpSpPr>
            <a:xfrm>
              <a:off x="7575174" y="4666348"/>
              <a:ext cx="753685" cy="940806"/>
              <a:chOff x="7575174" y="4666348"/>
              <a:chExt cx="753685" cy="940806"/>
            </a:xfrm>
          </p:grpSpPr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DCC843E8-9BB8-42C0-A8F4-40D959C8F703}"/>
                  </a:ext>
                </a:extLst>
              </p:cNvPr>
              <p:cNvSpPr/>
              <p:nvPr/>
            </p:nvSpPr>
            <p:spPr>
              <a:xfrm>
                <a:off x="7575174" y="5252932"/>
                <a:ext cx="753685" cy="353724"/>
              </a:xfrm>
              <a:custGeom>
                <a:avLst/>
                <a:gdLst>
                  <a:gd name="connsiteX0" fmla="*/ 254094 w 753685"/>
                  <a:gd name="connsiteY0" fmla="*/ 0 h 353724"/>
                  <a:gd name="connsiteX1" fmla="*/ 370083 w 753685"/>
                  <a:gd name="connsiteY1" fmla="*/ 52038 h 353724"/>
                  <a:gd name="connsiteX2" fmla="*/ 491038 w 753685"/>
                  <a:gd name="connsiteY2" fmla="*/ 33 h 353724"/>
                  <a:gd name="connsiteX3" fmla="*/ 633223 w 753685"/>
                  <a:gd name="connsiteY3" fmla="*/ 45493 h 353724"/>
                  <a:gd name="connsiteX4" fmla="*/ 739266 w 753685"/>
                  <a:gd name="connsiteY4" fmla="*/ 162707 h 353724"/>
                  <a:gd name="connsiteX5" fmla="*/ 741221 w 753685"/>
                  <a:gd name="connsiteY5" fmla="*/ 174445 h 353724"/>
                  <a:gd name="connsiteX6" fmla="*/ 753685 w 753685"/>
                  <a:gd name="connsiteY6" fmla="*/ 174334 h 353724"/>
                  <a:gd name="connsiteX7" fmla="*/ 378402 w 753685"/>
                  <a:gd name="connsiteY7" fmla="*/ 353705 h 353724"/>
                  <a:gd name="connsiteX8" fmla="*/ 78472 w 753685"/>
                  <a:gd name="connsiteY8" fmla="*/ 254896 h 353724"/>
                  <a:gd name="connsiteX9" fmla="*/ 8157 w 753685"/>
                  <a:gd name="connsiteY9" fmla="*/ 188692 h 353724"/>
                  <a:gd name="connsiteX10" fmla="*/ 4387 w 753685"/>
                  <a:gd name="connsiteY10" fmla="*/ 188138 h 353724"/>
                  <a:gd name="connsiteX11" fmla="*/ 4317 w 753685"/>
                  <a:gd name="connsiteY11" fmla="*/ 185076 h 353724"/>
                  <a:gd name="connsiteX12" fmla="*/ 0 w 753685"/>
                  <a:gd name="connsiteY12" fmla="*/ 181012 h 353724"/>
                  <a:gd name="connsiteX13" fmla="*/ 4223 w 753685"/>
                  <a:gd name="connsiteY13" fmla="*/ 180975 h 353724"/>
                  <a:gd name="connsiteX14" fmla="*/ 4141 w 753685"/>
                  <a:gd name="connsiteY14" fmla="*/ 177410 h 353724"/>
                  <a:gd name="connsiteX15" fmla="*/ 51520 w 753685"/>
                  <a:gd name="connsiteY15" fmla="*/ 78928 h 353724"/>
                  <a:gd name="connsiteX16" fmla="*/ 115939 w 753685"/>
                  <a:gd name="connsiteY16" fmla="*/ 44445 h 353724"/>
                  <a:gd name="connsiteX17" fmla="*/ 254094 w 753685"/>
                  <a:gd name="connsiteY17" fmla="*/ 0 h 353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53685" h="353724">
                    <a:moveTo>
                      <a:pt x="254094" y="0"/>
                    </a:moveTo>
                    <a:cubicBezTo>
                      <a:pt x="257077" y="-81"/>
                      <a:pt x="370083" y="52038"/>
                      <a:pt x="370083" y="52038"/>
                    </a:cubicBezTo>
                    <a:cubicBezTo>
                      <a:pt x="371260" y="50362"/>
                      <a:pt x="488716" y="581"/>
                      <a:pt x="491038" y="33"/>
                    </a:cubicBezTo>
                    <a:cubicBezTo>
                      <a:pt x="538433" y="15186"/>
                      <a:pt x="585425" y="31549"/>
                      <a:pt x="633223" y="45493"/>
                    </a:cubicBezTo>
                    <a:cubicBezTo>
                      <a:pt x="692451" y="62791"/>
                      <a:pt x="727063" y="102754"/>
                      <a:pt x="739266" y="162707"/>
                    </a:cubicBezTo>
                    <a:lnTo>
                      <a:pt x="741221" y="174445"/>
                    </a:lnTo>
                    <a:lnTo>
                      <a:pt x="753685" y="174334"/>
                    </a:lnTo>
                    <a:cubicBezTo>
                      <a:pt x="661311" y="286730"/>
                      <a:pt x="523881" y="352416"/>
                      <a:pt x="378402" y="353705"/>
                    </a:cubicBezTo>
                    <a:cubicBezTo>
                      <a:pt x="269293" y="354672"/>
                      <a:pt x="164069" y="319341"/>
                      <a:pt x="78472" y="254896"/>
                    </a:cubicBezTo>
                    <a:lnTo>
                      <a:pt x="8157" y="188692"/>
                    </a:lnTo>
                    <a:lnTo>
                      <a:pt x="4387" y="188138"/>
                    </a:lnTo>
                    <a:lnTo>
                      <a:pt x="4317" y="185076"/>
                    </a:lnTo>
                    <a:lnTo>
                      <a:pt x="0" y="181012"/>
                    </a:lnTo>
                    <a:lnTo>
                      <a:pt x="4223" y="180975"/>
                    </a:lnTo>
                    <a:lnTo>
                      <a:pt x="4141" y="177410"/>
                    </a:lnTo>
                    <a:cubicBezTo>
                      <a:pt x="8897" y="139300"/>
                      <a:pt x="22842" y="105624"/>
                      <a:pt x="51520" y="78928"/>
                    </a:cubicBezTo>
                    <a:cubicBezTo>
                      <a:pt x="70011" y="61727"/>
                      <a:pt x="91854" y="51587"/>
                      <a:pt x="115939" y="44445"/>
                    </a:cubicBezTo>
                    <a:cubicBezTo>
                      <a:pt x="156934" y="32274"/>
                      <a:pt x="248791" y="1838"/>
                      <a:pt x="254094" y="0"/>
                    </a:cubicBezTo>
                    <a:close/>
                  </a:path>
                </a:pathLst>
              </a:custGeom>
              <a:solidFill>
                <a:srgbClr val="9D9ACC"/>
              </a:solidFill>
              <a:ln w="636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Graphic 57">
                <a:extLst>
                  <a:ext uri="{FF2B5EF4-FFF2-40B4-BE49-F238E27FC236}">
                    <a16:creationId xmlns:a16="http://schemas.microsoft.com/office/drawing/2014/main" id="{9ACE381F-0897-4713-900C-4C12E99CC9E1}"/>
                  </a:ext>
                </a:extLst>
              </p:cNvPr>
              <p:cNvSpPr/>
              <p:nvPr/>
            </p:nvSpPr>
            <p:spPr>
              <a:xfrm>
                <a:off x="7730804" y="4808368"/>
                <a:ext cx="431110" cy="462509"/>
              </a:xfrm>
              <a:custGeom>
                <a:avLst/>
                <a:gdLst>
                  <a:gd name="connsiteX0" fmla="*/ 510616 w 1702876"/>
                  <a:gd name="connsiteY0" fmla="*/ 1679990 h 1826902"/>
                  <a:gd name="connsiteX1" fmla="*/ 533476 w 1702876"/>
                  <a:gd name="connsiteY1" fmla="*/ 1547415 h 1826902"/>
                  <a:gd name="connsiteX2" fmla="*/ 526917 w 1702876"/>
                  <a:gd name="connsiteY2" fmla="*/ 1420825 h 1826902"/>
                  <a:gd name="connsiteX3" fmla="*/ 426308 w 1702876"/>
                  <a:gd name="connsiteY3" fmla="*/ 1340083 h 1826902"/>
                  <a:gd name="connsiteX4" fmla="*/ 198600 w 1702876"/>
                  <a:gd name="connsiteY4" fmla="*/ 973177 h 1826902"/>
                  <a:gd name="connsiteX5" fmla="*/ 181152 w 1702876"/>
                  <a:gd name="connsiteY5" fmla="*/ 945796 h 1826902"/>
                  <a:gd name="connsiteX6" fmla="*/ 63796 w 1702876"/>
                  <a:gd name="connsiteY6" fmla="*/ 829713 h 1826902"/>
                  <a:gd name="connsiteX7" fmla="*/ 6678 w 1702876"/>
                  <a:gd name="connsiteY7" fmla="*/ 567109 h 1826902"/>
                  <a:gd name="connsiteX8" fmla="*/ 109770 w 1702876"/>
                  <a:gd name="connsiteY8" fmla="*/ 464080 h 1826902"/>
                  <a:gd name="connsiteX9" fmla="*/ 132312 w 1702876"/>
                  <a:gd name="connsiteY9" fmla="*/ 491652 h 1826902"/>
                  <a:gd name="connsiteX10" fmla="*/ 239162 w 1702876"/>
                  <a:gd name="connsiteY10" fmla="*/ 696501 h 1826902"/>
                  <a:gd name="connsiteX11" fmla="*/ 259921 w 1702876"/>
                  <a:gd name="connsiteY11" fmla="*/ 486813 h 1826902"/>
                  <a:gd name="connsiteX12" fmla="*/ 459420 w 1702876"/>
                  <a:gd name="connsiteY12" fmla="*/ 31396 h 1826902"/>
                  <a:gd name="connsiteX13" fmla="*/ 495334 w 1702876"/>
                  <a:gd name="connsiteY13" fmla="*/ 3250 h 1826902"/>
                  <a:gd name="connsiteX14" fmla="*/ 487757 w 1702876"/>
                  <a:gd name="connsiteY14" fmla="*/ 48652 h 1826902"/>
                  <a:gd name="connsiteX15" fmla="*/ 428282 w 1702876"/>
                  <a:gd name="connsiteY15" fmla="*/ 313866 h 1826902"/>
                  <a:gd name="connsiteX16" fmla="*/ 619695 w 1702876"/>
                  <a:gd name="connsiteY16" fmla="*/ 182246 h 1826902"/>
                  <a:gd name="connsiteX17" fmla="*/ 803211 w 1702876"/>
                  <a:gd name="connsiteY17" fmla="*/ 21335 h 1826902"/>
                  <a:gd name="connsiteX18" fmla="*/ 815947 w 1702876"/>
                  <a:gd name="connsiteY18" fmla="*/ 7135 h 1826902"/>
                  <a:gd name="connsiteX19" fmla="*/ 832694 w 1702876"/>
                  <a:gd name="connsiteY19" fmla="*/ 1086 h 1826902"/>
                  <a:gd name="connsiteX20" fmla="*/ 835305 w 1702876"/>
                  <a:gd name="connsiteY20" fmla="*/ 20698 h 1826902"/>
                  <a:gd name="connsiteX21" fmla="*/ 816966 w 1702876"/>
                  <a:gd name="connsiteY21" fmla="*/ 54065 h 1826902"/>
                  <a:gd name="connsiteX22" fmla="*/ 737688 w 1702876"/>
                  <a:gd name="connsiteY22" fmla="*/ 271521 h 1826902"/>
                  <a:gd name="connsiteX23" fmla="*/ 706614 w 1702876"/>
                  <a:gd name="connsiteY23" fmla="*/ 360542 h 1826902"/>
                  <a:gd name="connsiteX24" fmla="*/ 953744 w 1702876"/>
                  <a:gd name="connsiteY24" fmla="*/ 232678 h 1826902"/>
                  <a:gd name="connsiteX25" fmla="*/ 1212208 w 1702876"/>
                  <a:gd name="connsiteY25" fmla="*/ 53683 h 1826902"/>
                  <a:gd name="connsiteX26" fmla="*/ 1252325 w 1702876"/>
                  <a:gd name="connsiteY26" fmla="*/ 53046 h 1826902"/>
                  <a:gd name="connsiteX27" fmla="*/ 1418394 w 1702876"/>
                  <a:gd name="connsiteY27" fmla="*/ 288587 h 1826902"/>
                  <a:gd name="connsiteX28" fmla="*/ 1535368 w 1702876"/>
                  <a:gd name="connsiteY28" fmla="*/ 667591 h 1826902"/>
                  <a:gd name="connsiteX29" fmla="*/ 1542691 w 1702876"/>
                  <a:gd name="connsiteY29" fmla="*/ 688414 h 1826902"/>
                  <a:gd name="connsiteX30" fmla="*/ 1579942 w 1702876"/>
                  <a:gd name="connsiteY30" fmla="*/ 608626 h 1826902"/>
                  <a:gd name="connsiteX31" fmla="*/ 1620632 w 1702876"/>
                  <a:gd name="connsiteY31" fmla="*/ 501713 h 1826902"/>
                  <a:gd name="connsiteX32" fmla="*/ 1637697 w 1702876"/>
                  <a:gd name="connsiteY32" fmla="*/ 477006 h 1826902"/>
                  <a:gd name="connsiteX33" fmla="*/ 1698063 w 1702876"/>
                  <a:gd name="connsiteY33" fmla="*/ 672749 h 1826902"/>
                  <a:gd name="connsiteX34" fmla="*/ 1577395 w 1702876"/>
                  <a:gd name="connsiteY34" fmla="*/ 909181 h 1826902"/>
                  <a:gd name="connsiteX35" fmla="*/ 1512445 w 1702876"/>
                  <a:gd name="connsiteY35" fmla="*/ 947069 h 1826902"/>
                  <a:gd name="connsiteX36" fmla="*/ 1489712 w 1702876"/>
                  <a:gd name="connsiteY36" fmla="*/ 972094 h 1826902"/>
                  <a:gd name="connsiteX37" fmla="*/ 1432848 w 1702876"/>
                  <a:gd name="connsiteY37" fmla="*/ 1146633 h 1826902"/>
                  <a:gd name="connsiteX38" fmla="*/ 1270536 w 1702876"/>
                  <a:gd name="connsiteY38" fmla="*/ 1334097 h 1826902"/>
                  <a:gd name="connsiteX39" fmla="*/ 1220422 w 1702876"/>
                  <a:gd name="connsiteY39" fmla="*/ 1372622 h 1826902"/>
                  <a:gd name="connsiteX40" fmla="*/ 1165088 w 1702876"/>
                  <a:gd name="connsiteY40" fmla="*/ 1486985 h 1826902"/>
                  <a:gd name="connsiteX41" fmla="*/ 1201702 w 1702876"/>
                  <a:gd name="connsiteY41" fmla="*/ 1704697 h 1826902"/>
                  <a:gd name="connsiteX42" fmla="*/ 1182599 w 1702876"/>
                  <a:gd name="connsiteY42" fmla="*/ 1729531 h 1826902"/>
                  <a:gd name="connsiteX43" fmla="*/ 900064 w 1702876"/>
                  <a:gd name="connsiteY43" fmla="*/ 1823709 h 1826902"/>
                  <a:gd name="connsiteX44" fmla="*/ 836005 w 1702876"/>
                  <a:gd name="connsiteY44" fmla="*/ 1823709 h 1826902"/>
                  <a:gd name="connsiteX45" fmla="*/ 534240 w 1702876"/>
                  <a:gd name="connsiteY45" fmla="*/ 1709727 h 1826902"/>
                  <a:gd name="connsiteX46" fmla="*/ 510616 w 1702876"/>
                  <a:gd name="connsiteY46" fmla="*/ 1679990 h 1826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702876" h="1826902">
                    <a:moveTo>
                      <a:pt x="510616" y="1679990"/>
                    </a:moveTo>
                    <a:cubicBezTo>
                      <a:pt x="532648" y="1638345"/>
                      <a:pt x="531375" y="1591925"/>
                      <a:pt x="533476" y="1547415"/>
                    </a:cubicBezTo>
                    <a:cubicBezTo>
                      <a:pt x="535514" y="1505070"/>
                      <a:pt x="551560" y="1455911"/>
                      <a:pt x="526917" y="1420825"/>
                    </a:cubicBezTo>
                    <a:cubicBezTo>
                      <a:pt x="503102" y="1386949"/>
                      <a:pt x="462476" y="1363580"/>
                      <a:pt x="426308" y="1340083"/>
                    </a:cubicBezTo>
                    <a:cubicBezTo>
                      <a:pt x="292587" y="1253100"/>
                      <a:pt x="231966" y="1121671"/>
                      <a:pt x="198600" y="973177"/>
                    </a:cubicBezTo>
                    <a:cubicBezTo>
                      <a:pt x="195861" y="961015"/>
                      <a:pt x="193888" y="950826"/>
                      <a:pt x="181152" y="945796"/>
                    </a:cubicBezTo>
                    <a:cubicBezTo>
                      <a:pt x="125563" y="923764"/>
                      <a:pt x="93087" y="878171"/>
                      <a:pt x="63796" y="829713"/>
                    </a:cubicBezTo>
                    <a:cubicBezTo>
                      <a:pt x="14828" y="748779"/>
                      <a:pt x="-13763" y="663516"/>
                      <a:pt x="6678" y="567109"/>
                    </a:cubicBezTo>
                    <a:cubicBezTo>
                      <a:pt x="19349" y="507380"/>
                      <a:pt x="58766" y="466500"/>
                      <a:pt x="109770" y="464080"/>
                    </a:cubicBezTo>
                    <a:cubicBezTo>
                      <a:pt x="126199" y="465990"/>
                      <a:pt x="127027" y="480827"/>
                      <a:pt x="132312" y="491652"/>
                    </a:cubicBezTo>
                    <a:cubicBezTo>
                      <a:pt x="165106" y="559341"/>
                      <a:pt x="197836" y="627093"/>
                      <a:pt x="239162" y="696501"/>
                    </a:cubicBezTo>
                    <a:cubicBezTo>
                      <a:pt x="242027" y="623081"/>
                      <a:pt x="247949" y="554565"/>
                      <a:pt x="259921" y="486813"/>
                    </a:cubicBezTo>
                    <a:cubicBezTo>
                      <a:pt x="289531" y="318897"/>
                      <a:pt x="354990" y="166518"/>
                      <a:pt x="459420" y="31396"/>
                    </a:cubicBezTo>
                    <a:cubicBezTo>
                      <a:pt x="468972" y="19042"/>
                      <a:pt x="479670" y="-6110"/>
                      <a:pt x="495334" y="3250"/>
                    </a:cubicBezTo>
                    <a:cubicBezTo>
                      <a:pt x="510616" y="12420"/>
                      <a:pt x="493678" y="33879"/>
                      <a:pt x="487757" y="48652"/>
                    </a:cubicBezTo>
                    <a:cubicBezTo>
                      <a:pt x="453562" y="133661"/>
                      <a:pt x="428728" y="220643"/>
                      <a:pt x="428282" y="313866"/>
                    </a:cubicBezTo>
                    <a:cubicBezTo>
                      <a:pt x="488011" y="262734"/>
                      <a:pt x="554935" y="224082"/>
                      <a:pt x="619695" y="182246"/>
                    </a:cubicBezTo>
                    <a:cubicBezTo>
                      <a:pt x="688848" y="137609"/>
                      <a:pt x="747367" y="81064"/>
                      <a:pt x="803211" y="21335"/>
                    </a:cubicBezTo>
                    <a:cubicBezTo>
                      <a:pt x="807542" y="16686"/>
                      <a:pt x="811044" y="11210"/>
                      <a:pt x="815947" y="7135"/>
                    </a:cubicBezTo>
                    <a:cubicBezTo>
                      <a:pt x="820786" y="3123"/>
                      <a:pt x="826199" y="-2353"/>
                      <a:pt x="832694" y="1086"/>
                    </a:cubicBezTo>
                    <a:cubicBezTo>
                      <a:pt x="841418" y="5734"/>
                      <a:pt x="837852" y="13948"/>
                      <a:pt x="835305" y="20698"/>
                    </a:cubicBezTo>
                    <a:cubicBezTo>
                      <a:pt x="830784" y="32606"/>
                      <a:pt x="823334" y="43112"/>
                      <a:pt x="816966" y="54065"/>
                    </a:cubicBezTo>
                    <a:cubicBezTo>
                      <a:pt x="777423" y="121817"/>
                      <a:pt x="760230" y="197656"/>
                      <a:pt x="737688" y="271521"/>
                    </a:cubicBezTo>
                    <a:cubicBezTo>
                      <a:pt x="729028" y="299921"/>
                      <a:pt x="720686" y="328321"/>
                      <a:pt x="706614" y="360542"/>
                    </a:cubicBezTo>
                    <a:cubicBezTo>
                      <a:pt x="791623" y="316541"/>
                      <a:pt x="875103" y="279417"/>
                      <a:pt x="953744" y="232678"/>
                    </a:cubicBezTo>
                    <a:cubicBezTo>
                      <a:pt x="1044038" y="178999"/>
                      <a:pt x="1132867" y="123154"/>
                      <a:pt x="1212208" y="53683"/>
                    </a:cubicBezTo>
                    <a:cubicBezTo>
                      <a:pt x="1225581" y="41966"/>
                      <a:pt x="1239462" y="34452"/>
                      <a:pt x="1252325" y="53046"/>
                    </a:cubicBezTo>
                    <a:cubicBezTo>
                      <a:pt x="1307023" y="131941"/>
                      <a:pt x="1379870" y="197656"/>
                      <a:pt x="1418394" y="288587"/>
                    </a:cubicBezTo>
                    <a:cubicBezTo>
                      <a:pt x="1470291" y="411101"/>
                      <a:pt x="1507605" y="537818"/>
                      <a:pt x="1535368" y="667591"/>
                    </a:cubicBezTo>
                    <a:cubicBezTo>
                      <a:pt x="1536706" y="673704"/>
                      <a:pt x="1536578" y="680327"/>
                      <a:pt x="1542691" y="688414"/>
                    </a:cubicBezTo>
                    <a:cubicBezTo>
                      <a:pt x="1560075" y="663198"/>
                      <a:pt x="1568544" y="635053"/>
                      <a:pt x="1579942" y="608626"/>
                    </a:cubicBezTo>
                    <a:cubicBezTo>
                      <a:pt x="1595033" y="573668"/>
                      <a:pt x="1609807" y="538391"/>
                      <a:pt x="1620632" y="501713"/>
                    </a:cubicBezTo>
                    <a:cubicBezTo>
                      <a:pt x="1623561" y="491780"/>
                      <a:pt x="1625026" y="480445"/>
                      <a:pt x="1637697" y="477006"/>
                    </a:cubicBezTo>
                    <a:cubicBezTo>
                      <a:pt x="1705131" y="527566"/>
                      <a:pt x="1709334" y="600858"/>
                      <a:pt x="1698063" y="672749"/>
                    </a:cubicBezTo>
                    <a:cubicBezTo>
                      <a:pt x="1683863" y="762980"/>
                      <a:pt x="1642282" y="842767"/>
                      <a:pt x="1577395" y="909181"/>
                    </a:cubicBezTo>
                    <a:cubicBezTo>
                      <a:pt x="1558993" y="927966"/>
                      <a:pt x="1537279" y="941084"/>
                      <a:pt x="1512445" y="947069"/>
                    </a:cubicBezTo>
                    <a:cubicBezTo>
                      <a:pt x="1497099" y="950763"/>
                      <a:pt x="1493087" y="957831"/>
                      <a:pt x="1489712" y="972094"/>
                    </a:cubicBezTo>
                    <a:cubicBezTo>
                      <a:pt x="1475639" y="1031759"/>
                      <a:pt x="1455072" y="1089451"/>
                      <a:pt x="1432848" y="1146633"/>
                    </a:cubicBezTo>
                    <a:cubicBezTo>
                      <a:pt x="1400883" y="1228712"/>
                      <a:pt x="1333321" y="1279208"/>
                      <a:pt x="1270536" y="1334097"/>
                    </a:cubicBezTo>
                    <a:cubicBezTo>
                      <a:pt x="1254617" y="1347979"/>
                      <a:pt x="1238953" y="1363516"/>
                      <a:pt x="1220422" y="1372622"/>
                    </a:cubicBezTo>
                    <a:cubicBezTo>
                      <a:pt x="1171009" y="1396947"/>
                      <a:pt x="1161140" y="1435789"/>
                      <a:pt x="1165088" y="1486985"/>
                    </a:cubicBezTo>
                    <a:cubicBezTo>
                      <a:pt x="1170054" y="1551936"/>
                      <a:pt x="1176931" y="1642485"/>
                      <a:pt x="1201702" y="1704697"/>
                    </a:cubicBezTo>
                    <a:cubicBezTo>
                      <a:pt x="1205076" y="1720425"/>
                      <a:pt x="1192150" y="1724564"/>
                      <a:pt x="1182599" y="1729531"/>
                    </a:cubicBezTo>
                    <a:cubicBezTo>
                      <a:pt x="1118667" y="1762643"/>
                      <a:pt x="929674" y="1814476"/>
                      <a:pt x="900064" y="1823709"/>
                    </a:cubicBezTo>
                    <a:cubicBezTo>
                      <a:pt x="882744" y="1832496"/>
                      <a:pt x="853962" y="1819952"/>
                      <a:pt x="836005" y="1823709"/>
                    </a:cubicBezTo>
                    <a:cubicBezTo>
                      <a:pt x="731130" y="1797092"/>
                      <a:pt x="628036" y="1765572"/>
                      <a:pt x="534240" y="1709727"/>
                    </a:cubicBezTo>
                    <a:cubicBezTo>
                      <a:pt x="523288" y="1703232"/>
                      <a:pt x="508388" y="1697820"/>
                      <a:pt x="510616" y="1679990"/>
                    </a:cubicBezTo>
                    <a:close/>
                  </a:path>
                </a:pathLst>
              </a:custGeom>
              <a:solidFill>
                <a:srgbClr val="F6D9B5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Graphic 57">
                <a:extLst>
                  <a:ext uri="{FF2B5EF4-FFF2-40B4-BE49-F238E27FC236}">
                    <a16:creationId xmlns:a16="http://schemas.microsoft.com/office/drawing/2014/main" id="{A9B2914B-C228-40A4-A70D-96D32A30446C}"/>
                  </a:ext>
                </a:extLst>
              </p:cNvPr>
              <p:cNvSpPr/>
              <p:nvPr/>
            </p:nvSpPr>
            <p:spPr>
              <a:xfrm>
                <a:off x="7740841" y="4666348"/>
                <a:ext cx="412626" cy="324863"/>
              </a:xfrm>
              <a:custGeom>
                <a:avLst/>
                <a:gdLst>
                  <a:gd name="connsiteX0" fmla="*/ 1598115 w 1629865"/>
                  <a:gd name="connsiteY0" fmla="*/ 1037982 h 1283201"/>
                  <a:gd name="connsiteX1" fmla="*/ 1499608 w 1629865"/>
                  <a:gd name="connsiteY1" fmla="*/ 1275306 h 1283201"/>
                  <a:gd name="connsiteX2" fmla="*/ 1444527 w 1629865"/>
                  <a:gd name="connsiteY2" fmla="*/ 1059759 h 1283201"/>
                  <a:gd name="connsiteX3" fmla="*/ 1333538 w 1629865"/>
                  <a:gd name="connsiteY3" fmla="*/ 783656 h 1283201"/>
                  <a:gd name="connsiteX4" fmla="*/ 1203764 w 1629865"/>
                  <a:gd name="connsiteY4" fmla="*/ 615358 h 1283201"/>
                  <a:gd name="connsiteX5" fmla="*/ 1181605 w 1629865"/>
                  <a:gd name="connsiteY5" fmla="*/ 618542 h 1283201"/>
                  <a:gd name="connsiteX6" fmla="*/ 660537 w 1629865"/>
                  <a:gd name="connsiteY6" fmla="*/ 932597 h 1283201"/>
                  <a:gd name="connsiteX7" fmla="*/ 653851 w 1629865"/>
                  <a:gd name="connsiteY7" fmla="*/ 932660 h 1283201"/>
                  <a:gd name="connsiteX8" fmla="*/ 793048 w 1629865"/>
                  <a:gd name="connsiteY8" fmla="*/ 565372 h 1283201"/>
                  <a:gd name="connsiteX9" fmla="*/ 380741 w 1629865"/>
                  <a:gd name="connsiteY9" fmla="*/ 888023 h 1283201"/>
                  <a:gd name="connsiteX10" fmla="*/ 454861 w 1629865"/>
                  <a:gd name="connsiteY10" fmla="*/ 565817 h 1283201"/>
                  <a:gd name="connsiteX11" fmla="*/ 209259 w 1629865"/>
                  <a:gd name="connsiteY11" fmla="*/ 1283201 h 1283201"/>
                  <a:gd name="connsiteX12" fmla="*/ 70062 w 1629865"/>
                  <a:gd name="connsiteY12" fmla="*/ 1024992 h 1283201"/>
                  <a:gd name="connsiteX13" fmla="*/ 23705 w 1629865"/>
                  <a:gd name="connsiteY13" fmla="*/ 883502 h 1283201"/>
                  <a:gd name="connsiteX14" fmla="*/ 20966 w 1629865"/>
                  <a:gd name="connsiteY14" fmla="*/ 619688 h 1283201"/>
                  <a:gd name="connsiteX15" fmla="*/ 749302 w 1629865"/>
                  <a:gd name="connsiteY15" fmla="*/ 7817 h 1283201"/>
                  <a:gd name="connsiteX16" fmla="*/ 1112643 w 1629865"/>
                  <a:gd name="connsiteY16" fmla="*/ 40993 h 1283201"/>
                  <a:gd name="connsiteX17" fmla="*/ 1320484 w 1629865"/>
                  <a:gd name="connsiteY17" fmla="*/ 234889 h 1283201"/>
                  <a:gd name="connsiteX18" fmla="*/ 1339141 w 1629865"/>
                  <a:gd name="connsiteY18" fmla="*/ 254565 h 1283201"/>
                  <a:gd name="connsiteX19" fmla="*/ 1475410 w 1629865"/>
                  <a:gd name="connsiteY19" fmla="*/ 364153 h 1283201"/>
                  <a:gd name="connsiteX20" fmla="*/ 1604865 w 1629865"/>
                  <a:gd name="connsiteY20" fmla="*/ 1003915 h 1283201"/>
                  <a:gd name="connsiteX21" fmla="*/ 1598115 w 1629865"/>
                  <a:gd name="connsiteY21" fmla="*/ 1037982 h 1283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29865" h="1283201">
                    <a:moveTo>
                      <a:pt x="1598115" y="1037982"/>
                    </a:moveTo>
                    <a:cubicBezTo>
                      <a:pt x="1572326" y="1118278"/>
                      <a:pt x="1542462" y="1196856"/>
                      <a:pt x="1499608" y="1275306"/>
                    </a:cubicBezTo>
                    <a:cubicBezTo>
                      <a:pt x="1480504" y="1199912"/>
                      <a:pt x="1464139" y="1129422"/>
                      <a:pt x="1444527" y="1059759"/>
                    </a:cubicBezTo>
                    <a:cubicBezTo>
                      <a:pt x="1417592" y="963862"/>
                      <a:pt x="1383715" y="870639"/>
                      <a:pt x="1333538" y="783656"/>
                    </a:cubicBezTo>
                    <a:cubicBezTo>
                      <a:pt x="1297688" y="721508"/>
                      <a:pt x="1239423" y="677316"/>
                      <a:pt x="1203764" y="615358"/>
                    </a:cubicBezTo>
                    <a:cubicBezTo>
                      <a:pt x="1195041" y="600203"/>
                      <a:pt x="1187845" y="613257"/>
                      <a:pt x="1181605" y="618542"/>
                    </a:cubicBezTo>
                    <a:cubicBezTo>
                      <a:pt x="1024960" y="751499"/>
                      <a:pt x="845518" y="846696"/>
                      <a:pt x="660537" y="932597"/>
                    </a:cubicBezTo>
                    <a:cubicBezTo>
                      <a:pt x="658945" y="933297"/>
                      <a:pt x="656780" y="932660"/>
                      <a:pt x="653851" y="932660"/>
                    </a:cubicBezTo>
                    <a:cubicBezTo>
                      <a:pt x="705939" y="812629"/>
                      <a:pt x="717146" y="677698"/>
                      <a:pt x="793048" y="565372"/>
                    </a:cubicBezTo>
                    <a:cubicBezTo>
                      <a:pt x="682569" y="708008"/>
                      <a:pt x="520257" y="782701"/>
                      <a:pt x="380741" y="888023"/>
                    </a:cubicBezTo>
                    <a:cubicBezTo>
                      <a:pt x="377812" y="774550"/>
                      <a:pt x="412070" y="669356"/>
                      <a:pt x="454861" y="565817"/>
                    </a:cubicBezTo>
                    <a:cubicBezTo>
                      <a:pt x="281214" y="770348"/>
                      <a:pt x="209768" y="1010091"/>
                      <a:pt x="209259" y="1283201"/>
                    </a:cubicBezTo>
                    <a:cubicBezTo>
                      <a:pt x="148894" y="1198511"/>
                      <a:pt x="112470" y="1110128"/>
                      <a:pt x="70062" y="1024992"/>
                    </a:cubicBezTo>
                    <a:cubicBezTo>
                      <a:pt x="54779" y="977743"/>
                      <a:pt x="41407" y="929795"/>
                      <a:pt x="23705" y="883502"/>
                    </a:cubicBezTo>
                    <a:cubicBezTo>
                      <a:pt x="-9981" y="795437"/>
                      <a:pt x="-4886" y="708836"/>
                      <a:pt x="20966" y="619688"/>
                    </a:cubicBezTo>
                    <a:cubicBezTo>
                      <a:pt x="119602" y="279972"/>
                      <a:pt x="396596" y="46724"/>
                      <a:pt x="749302" y="7817"/>
                    </a:cubicBezTo>
                    <a:cubicBezTo>
                      <a:pt x="872899" y="-5810"/>
                      <a:pt x="994777" y="-5555"/>
                      <a:pt x="1112643" y="40993"/>
                    </a:cubicBezTo>
                    <a:cubicBezTo>
                      <a:pt x="1207331" y="78371"/>
                      <a:pt x="1279795" y="139692"/>
                      <a:pt x="1320484" y="234889"/>
                    </a:cubicBezTo>
                    <a:cubicBezTo>
                      <a:pt x="1324369" y="243931"/>
                      <a:pt x="1328508" y="251445"/>
                      <a:pt x="1339141" y="254565"/>
                    </a:cubicBezTo>
                    <a:cubicBezTo>
                      <a:pt x="1399571" y="272331"/>
                      <a:pt x="1440005" y="316204"/>
                      <a:pt x="1475410" y="364153"/>
                    </a:cubicBezTo>
                    <a:cubicBezTo>
                      <a:pt x="1617791" y="557030"/>
                      <a:pt x="1663766" y="770029"/>
                      <a:pt x="1604865" y="1003915"/>
                    </a:cubicBezTo>
                    <a:cubicBezTo>
                      <a:pt x="1602063" y="1015058"/>
                      <a:pt x="1600344" y="1026584"/>
                      <a:pt x="1598115" y="1037982"/>
                    </a:cubicBezTo>
                    <a:close/>
                  </a:path>
                </a:pathLst>
              </a:custGeom>
              <a:solidFill>
                <a:srgbClr val="828889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Graphic 57">
                <a:extLst>
                  <a:ext uri="{FF2B5EF4-FFF2-40B4-BE49-F238E27FC236}">
                    <a16:creationId xmlns:a16="http://schemas.microsoft.com/office/drawing/2014/main" id="{EB454A1B-AC2F-49C1-BA4F-C4B83038687F}"/>
                  </a:ext>
                </a:extLst>
              </p:cNvPr>
              <p:cNvSpPr/>
              <p:nvPr/>
            </p:nvSpPr>
            <p:spPr>
              <a:xfrm>
                <a:off x="7896816" y="5270001"/>
                <a:ext cx="98945" cy="337153"/>
              </a:xfrm>
              <a:custGeom>
                <a:avLst/>
                <a:gdLst>
                  <a:gd name="connsiteX0" fmla="*/ 0 w 448157"/>
                  <a:gd name="connsiteY0" fmla="*/ 681998 h 682443"/>
                  <a:gd name="connsiteX1" fmla="*/ 104175 w 448157"/>
                  <a:gd name="connsiteY1" fmla="*/ 341262 h 682443"/>
                  <a:gd name="connsiteX2" fmla="*/ 131811 w 448157"/>
                  <a:gd name="connsiteY2" fmla="*/ 282361 h 682443"/>
                  <a:gd name="connsiteX3" fmla="*/ 100609 w 448157"/>
                  <a:gd name="connsiteY3" fmla="*/ 202192 h 682443"/>
                  <a:gd name="connsiteX4" fmla="*/ 81888 w 448157"/>
                  <a:gd name="connsiteY4" fmla="*/ 158956 h 682443"/>
                  <a:gd name="connsiteX5" fmla="*/ 208923 w 448157"/>
                  <a:gd name="connsiteY5" fmla="*/ 209 h 682443"/>
                  <a:gd name="connsiteX6" fmla="*/ 249040 w 448157"/>
                  <a:gd name="connsiteY6" fmla="*/ 2947 h 682443"/>
                  <a:gd name="connsiteX7" fmla="*/ 379259 w 448157"/>
                  <a:gd name="connsiteY7" fmla="*/ 161885 h 682443"/>
                  <a:gd name="connsiteX8" fmla="*/ 324561 w 448157"/>
                  <a:gd name="connsiteY8" fmla="*/ 264978 h 682443"/>
                  <a:gd name="connsiteX9" fmla="*/ 320867 w 448157"/>
                  <a:gd name="connsiteY9" fmla="*/ 280706 h 682443"/>
                  <a:gd name="connsiteX10" fmla="*/ 448158 w 448157"/>
                  <a:gd name="connsiteY10" fmla="*/ 682443 h 682443"/>
                  <a:gd name="connsiteX11" fmla="*/ 0 w 448157"/>
                  <a:gd name="connsiteY11" fmla="*/ 681998 h 682443"/>
                  <a:gd name="connsiteX0" fmla="*/ 0 w 553262"/>
                  <a:gd name="connsiteY0" fmla="*/ 1293530 h 1293530"/>
                  <a:gd name="connsiteX1" fmla="*/ 209280 w 553262"/>
                  <a:gd name="connsiteY1" fmla="*/ 341262 h 1293530"/>
                  <a:gd name="connsiteX2" fmla="*/ 236916 w 553262"/>
                  <a:gd name="connsiteY2" fmla="*/ 282361 h 1293530"/>
                  <a:gd name="connsiteX3" fmla="*/ 205714 w 553262"/>
                  <a:gd name="connsiteY3" fmla="*/ 202192 h 1293530"/>
                  <a:gd name="connsiteX4" fmla="*/ 186993 w 553262"/>
                  <a:gd name="connsiteY4" fmla="*/ 158956 h 1293530"/>
                  <a:gd name="connsiteX5" fmla="*/ 314028 w 553262"/>
                  <a:gd name="connsiteY5" fmla="*/ 209 h 1293530"/>
                  <a:gd name="connsiteX6" fmla="*/ 354145 w 553262"/>
                  <a:gd name="connsiteY6" fmla="*/ 2947 h 1293530"/>
                  <a:gd name="connsiteX7" fmla="*/ 484364 w 553262"/>
                  <a:gd name="connsiteY7" fmla="*/ 161885 h 1293530"/>
                  <a:gd name="connsiteX8" fmla="*/ 429666 w 553262"/>
                  <a:gd name="connsiteY8" fmla="*/ 264978 h 1293530"/>
                  <a:gd name="connsiteX9" fmla="*/ 425972 w 553262"/>
                  <a:gd name="connsiteY9" fmla="*/ 280706 h 1293530"/>
                  <a:gd name="connsiteX10" fmla="*/ 553263 w 553262"/>
                  <a:gd name="connsiteY10" fmla="*/ 682443 h 1293530"/>
                  <a:gd name="connsiteX11" fmla="*/ 0 w 553262"/>
                  <a:gd name="connsiteY11" fmla="*/ 1293530 h 1293530"/>
                  <a:gd name="connsiteX0" fmla="*/ 0 w 639261"/>
                  <a:gd name="connsiteY0" fmla="*/ 1293530 h 1293976"/>
                  <a:gd name="connsiteX1" fmla="*/ 209280 w 639261"/>
                  <a:gd name="connsiteY1" fmla="*/ 341262 h 1293976"/>
                  <a:gd name="connsiteX2" fmla="*/ 236916 w 639261"/>
                  <a:gd name="connsiteY2" fmla="*/ 282361 h 1293976"/>
                  <a:gd name="connsiteX3" fmla="*/ 205714 w 639261"/>
                  <a:gd name="connsiteY3" fmla="*/ 202192 h 1293976"/>
                  <a:gd name="connsiteX4" fmla="*/ 186993 w 639261"/>
                  <a:gd name="connsiteY4" fmla="*/ 158956 h 1293976"/>
                  <a:gd name="connsiteX5" fmla="*/ 314028 w 639261"/>
                  <a:gd name="connsiteY5" fmla="*/ 209 h 1293976"/>
                  <a:gd name="connsiteX6" fmla="*/ 354145 w 639261"/>
                  <a:gd name="connsiteY6" fmla="*/ 2947 h 1293976"/>
                  <a:gd name="connsiteX7" fmla="*/ 484364 w 639261"/>
                  <a:gd name="connsiteY7" fmla="*/ 161885 h 1293976"/>
                  <a:gd name="connsiteX8" fmla="*/ 429666 w 639261"/>
                  <a:gd name="connsiteY8" fmla="*/ 264978 h 1293976"/>
                  <a:gd name="connsiteX9" fmla="*/ 425972 w 639261"/>
                  <a:gd name="connsiteY9" fmla="*/ 280706 h 1293976"/>
                  <a:gd name="connsiteX10" fmla="*/ 639261 w 639261"/>
                  <a:gd name="connsiteY10" fmla="*/ 1293976 h 1293976"/>
                  <a:gd name="connsiteX11" fmla="*/ 0 w 639261"/>
                  <a:gd name="connsiteY11" fmla="*/ 1293530 h 1293976"/>
                  <a:gd name="connsiteX0" fmla="*/ 0 w 562821"/>
                  <a:gd name="connsiteY0" fmla="*/ 1293530 h 1313086"/>
                  <a:gd name="connsiteX1" fmla="*/ 209280 w 562821"/>
                  <a:gd name="connsiteY1" fmla="*/ 341262 h 1313086"/>
                  <a:gd name="connsiteX2" fmla="*/ 236916 w 562821"/>
                  <a:gd name="connsiteY2" fmla="*/ 282361 h 1313086"/>
                  <a:gd name="connsiteX3" fmla="*/ 205714 w 562821"/>
                  <a:gd name="connsiteY3" fmla="*/ 202192 h 1313086"/>
                  <a:gd name="connsiteX4" fmla="*/ 186993 w 562821"/>
                  <a:gd name="connsiteY4" fmla="*/ 158956 h 1313086"/>
                  <a:gd name="connsiteX5" fmla="*/ 314028 w 562821"/>
                  <a:gd name="connsiteY5" fmla="*/ 209 h 1313086"/>
                  <a:gd name="connsiteX6" fmla="*/ 354145 w 562821"/>
                  <a:gd name="connsiteY6" fmla="*/ 2947 h 1313086"/>
                  <a:gd name="connsiteX7" fmla="*/ 484364 w 562821"/>
                  <a:gd name="connsiteY7" fmla="*/ 161885 h 1313086"/>
                  <a:gd name="connsiteX8" fmla="*/ 429666 w 562821"/>
                  <a:gd name="connsiteY8" fmla="*/ 264978 h 1313086"/>
                  <a:gd name="connsiteX9" fmla="*/ 425972 w 562821"/>
                  <a:gd name="connsiteY9" fmla="*/ 280706 h 1313086"/>
                  <a:gd name="connsiteX10" fmla="*/ 562821 w 562821"/>
                  <a:gd name="connsiteY10" fmla="*/ 1313086 h 1313086"/>
                  <a:gd name="connsiteX11" fmla="*/ 0 w 562821"/>
                  <a:gd name="connsiteY11" fmla="*/ 1293530 h 1313086"/>
                  <a:gd name="connsiteX0" fmla="*/ 0 w 429051"/>
                  <a:gd name="connsiteY0" fmla="*/ 1350860 h 1350860"/>
                  <a:gd name="connsiteX1" fmla="*/ 75510 w 429051"/>
                  <a:gd name="connsiteY1" fmla="*/ 341262 h 1350860"/>
                  <a:gd name="connsiteX2" fmla="*/ 103146 w 429051"/>
                  <a:gd name="connsiteY2" fmla="*/ 282361 h 1350860"/>
                  <a:gd name="connsiteX3" fmla="*/ 71944 w 429051"/>
                  <a:gd name="connsiteY3" fmla="*/ 202192 h 1350860"/>
                  <a:gd name="connsiteX4" fmla="*/ 53223 w 429051"/>
                  <a:gd name="connsiteY4" fmla="*/ 158956 h 1350860"/>
                  <a:gd name="connsiteX5" fmla="*/ 180258 w 429051"/>
                  <a:gd name="connsiteY5" fmla="*/ 209 h 1350860"/>
                  <a:gd name="connsiteX6" fmla="*/ 220375 w 429051"/>
                  <a:gd name="connsiteY6" fmla="*/ 2947 h 1350860"/>
                  <a:gd name="connsiteX7" fmla="*/ 350594 w 429051"/>
                  <a:gd name="connsiteY7" fmla="*/ 161885 h 1350860"/>
                  <a:gd name="connsiteX8" fmla="*/ 295896 w 429051"/>
                  <a:gd name="connsiteY8" fmla="*/ 264978 h 1350860"/>
                  <a:gd name="connsiteX9" fmla="*/ 292202 w 429051"/>
                  <a:gd name="connsiteY9" fmla="*/ 280706 h 1350860"/>
                  <a:gd name="connsiteX10" fmla="*/ 429051 w 429051"/>
                  <a:gd name="connsiteY10" fmla="*/ 1313086 h 1350860"/>
                  <a:gd name="connsiteX11" fmla="*/ 0 w 429051"/>
                  <a:gd name="connsiteY11" fmla="*/ 1350860 h 1350860"/>
                  <a:gd name="connsiteX0" fmla="*/ 0 w 362162"/>
                  <a:gd name="connsiteY0" fmla="*/ 1350860 h 1350860"/>
                  <a:gd name="connsiteX1" fmla="*/ 75510 w 362162"/>
                  <a:gd name="connsiteY1" fmla="*/ 341262 h 1350860"/>
                  <a:gd name="connsiteX2" fmla="*/ 103146 w 362162"/>
                  <a:gd name="connsiteY2" fmla="*/ 282361 h 1350860"/>
                  <a:gd name="connsiteX3" fmla="*/ 71944 w 362162"/>
                  <a:gd name="connsiteY3" fmla="*/ 202192 h 1350860"/>
                  <a:gd name="connsiteX4" fmla="*/ 53223 w 362162"/>
                  <a:gd name="connsiteY4" fmla="*/ 158956 h 1350860"/>
                  <a:gd name="connsiteX5" fmla="*/ 180258 w 362162"/>
                  <a:gd name="connsiteY5" fmla="*/ 209 h 1350860"/>
                  <a:gd name="connsiteX6" fmla="*/ 220375 w 362162"/>
                  <a:gd name="connsiteY6" fmla="*/ 2947 h 1350860"/>
                  <a:gd name="connsiteX7" fmla="*/ 350594 w 362162"/>
                  <a:gd name="connsiteY7" fmla="*/ 161885 h 1350860"/>
                  <a:gd name="connsiteX8" fmla="*/ 295896 w 362162"/>
                  <a:gd name="connsiteY8" fmla="*/ 264978 h 1350860"/>
                  <a:gd name="connsiteX9" fmla="*/ 292202 w 362162"/>
                  <a:gd name="connsiteY9" fmla="*/ 280706 h 1350860"/>
                  <a:gd name="connsiteX10" fmla="*/ 362162 w 362162"/>
                  <a:gd name="connsiteY10" fmla="*/ 1313086 h 1350860"/>
                  <a:gd name="connsiteX11" fmla="*/ 0 w 362162"/>
                  <a:gd name="connsiteY11" fmla="*/ 1350860 h 1350860"/>
                  <a:gd name="connsiteX0" fmla="*/ 0 w 390831"/>
                  <a:gd name="connsiteY0" fmla="*/ 1350860 h 1350860"/>
                  <a:gd name="connsiteX1" fmla="*/ 75510 w 390831"/>
                  <a:gd name="connsiteY1" fmla="*/ 341262 h 1350860"/>
                  <a:gd name="connsiteX2" fmla="*/ 103146 w 390831"/>
                  <a:gd name="connsiteY2" fmla="*/ 282361 h 1350860"/>
                  <a:gd name="connsiteX3" fmla="*/ 71944 w 390831"/>
                  <a:gd name="connsiteY3" fmla="*/ 202192 h 1350860"/>
                  <a:gd name="connsiteX4" fmla="*/ 53223 w 390831"/>
                  <a:gd name="connsiteY4" fmla="*/ 158956 h 1350860"/>
                  <a:gd name="connsiteX5" fmla="*/ 180258 w 390831"/>
                  <a:gd name="connsiteY5" fmla="*/ 209 h 1350860"/>
                  <a:gd name="connsiteX6" fmla="*/ 220375 w 390831"/>
                  <a:gd name="connsiteY6" fmla="*/ 2947 h 1350860"/>
                  <a:gd name="connsiteX7" fmla="*/ 350594 w 390831"/>
                  <a:gd name="connsiteY7" fmla="*/ 161885 h 1350860"/>
                  <a:gd name="connsiteX8" fmla="*/ 295896 w 390831"/>
                  <a:gd name="connsiteY8" fmla="*/ 264978 h 1350860"/>
                  <a:gd name="connsiteX9" fmla="*/ 292202 w 390831"/>
                  <a:gd name="connsiteY9" fmla="*/ 280706 h 1350860"/>
                  <a:gd name="connsiteX10" fmla="*/ 390831 w 390831"/>
                  <a:gd name="connsiteY10" fmla="*/ 1322641 h 1350860"/>
                  <a:gd name="connsiteX11" fmla="*/ 0 w 390831"/>
                  <a:gd name="connsiteY11" fmla="*/ 1350860 h 1350860"/>
                  <a:gd name="connsiteX0" fmla="*/ 0 w 390831"/>
                  <a:gd name="connsiteY0" fmla="*/ 1331750 h 1331750"/>
                  <a:gd name="connsiteX1" fmla="*/ 75510 w 390831"/>
                  <a:gd name="connsiteY1" fmla="*/ 341262 h 1331750"/>
                  <a:gd name="connsiteX2" fmla="*/ 103146 w 390831"/>
                  <a:gd name="connsiteY2" fmla="*/ 282361 h 1331750"/>
                  <a:gd name="connsiteX3" fmla="*/ 71944 w 390831"/>
                  <a:gd name="connsiteY3" fmla="*/ 202192 h 1331750"/>
                  <a:gd name="connsiteX4" fmla="*/ 53223 w 390831"/>
                  <a:gd name="connsiteY4" fmla="*/ 158956 h 1331750"/>
                  <a:gd name="connsiteX5" fmla="*/ 180258 w 390831"/>
                  <a:gd name="connsiteY5" fmla="*/ 209 h 1331750"/>
                  <a:gd name="connsiteX6" fmla="*/ 220375 w 390831"/>
                  <a:gd name="connsiteY6" fmla="*/ 2947 h 1331750"/>
                  <a:gd name="connsiteX7" fmla="*/ 350594 w 390831"/>
                  <a:gd name="connsiteY7" fmla="*/ 161885 h 1331750"/>
                  <a:gd name="connsiteX8" fmla="*/ 295896 w 390831"/>
                  <a:gd name="connsiteY8" fmla="*/ 264978 h 1331750"/>
                  <a:gd name="connsiteX9" fmla="*/ 292202 w 390831"/>
                  <a:gd name="connsiteY9" fmla="*/ 280706 h 1331750"/>
                  <a:gd name="connsiteX10" fmla="*/ 390831 w 390831"/>
                  <a:gd name="connsiteY10" fmla="*/ 1322641 h 1331750"/>
                  <a:gd name="connsiteX11" fmla="*/ 0 w 390831"/>
                  <a:gd name="connsiteY11" fmla="*/ 1331750 h 133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0831" h="1331750">
                    <a:moveTo>
                      <a:pt x="0" y="1331750"/>
                    </a:moveTo>
                    <a:cubicBezTo>
                      <a:pt x="10634" y="1269219"/>
                      <a:pt x="57999" y="398762"/>
                      <a:pt x="75510" y="341262"/>
                    </a:cubicBezTo>
                    <a:cubicBezTo>
                      <a:pt x="76720" y="337251"/>
                      <a:pt x="100535" y="284781"/>
                      <a:pt x="103146" y="282361"/>
                    </a:cubicBezTo>
                    <a:cubicBezTo>
                      <a:pt x="127025" y="261666"/>
                      <a:pt x="89838" y="239061"/>
                      <a:pt x="71944" y="202192"/>
                    </a:cubicBezTo>
                    <a:cubicBezTo>
                      <a:pt x="66468" y="190858"/>
                      <a:pt x="57935" y="170672"/>
                      <a:pt x="53223" y="158956"/>
                    </a:cubicBezTo>
                    <a:cubicBezTo>
                      <a:pt x="81878" y="123933"/>
                      <a:pt x="160328" y="24088"/>
                      <a:pt x="180258" y="209"/>
                    </a:cubicBezTo>
                    <a:cubicBezTo>
                      <a:pt x="205793" y="-1192"/>
                      <a:pt x="201017" y="4985"/>
                      <a:pt x="220375" y="2947"/>
                    </a:cubicBezTo>
                    <a:cubicBezTo>
                      <a:pt x="229672" y="3711"/>
                      <a:pt x="327479" y="126353"/>
                      <a:pt x="350594" y="161885"/>
                    </a:cubicBezTo>
                    <a:cubicBezTo>
                      <a:pt x="332510" y="204484"/>
                      <a:pt x="327161" y="229191"/>
                      <a:pt x="295896" y="264978"/>
                    </a:cubicBezTo>
                    <a:cubicBezTo>
                      <a:pt x="291757" y="269753"/>
                      <a:pt x="286408" y="273319"/>
                      <a:pt x="292202" y="280706"/>
                    </a:cubicBezTo>
                    <a:cubicBezTo>
                      <a:pt x="326397" y="323688"/>
                      <a:pt x="390767" y="1316465"/>
                      <a:pt x="390831" y="1322641"/>
                    </a:cubicBezTo>
                    <a:lnTo>
                      <a:pt x="0" y="1331750"/>
                    </a:lnTo>
                    <a:close/>
                  </a:path>
                </a:pathLst>
              </a:custGeom>
              <a:solidFill>
                <a:srgbClr val="200C43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Graphic 57">
                <a:extLst>
                  <a:ext uri="{FF2B5EF4-FFF2-40B4-BE49-F238E27FC236}">
                    <a16:creationId xmlns:a16="http://schemas.microsoft.com/office/drawing/2014/main" id="{46CA9764-494D-4E82-B288-CDFA293F7D4F}"/>
                  </a:ext>
                </a:extLst>
              </p:cNvPr>
              <p:cNvSpPr/>
              <p:nvPr/>
            </p:nvSpPr>
            <p:spPr>
              <a:xfrm>
                <a:off x="7828460" y="5230291"/>
                <a:ext cx="116798" cy="108483"/>
              </a:xfrm>
              <a:custGeom>
                <a:avLst/>
                <a:gdLst>
                  <a:gd name="connsiteX0" fmla="*/ 447402 w 461350"/>
                  <a:gd name="connsiteY0" fmla="*/ 150945 h 428505"/>
                  <a:gd name="connsiteX1" fmla="*/ 451478 w 461350"/>
                  <a:gd name="connsiteY1" fmla="*/ 171831 h 428505"/>
                  <a:gd name="connsiteX2" fmla="*/ 254142 w 461350"/>
                  <a:gd name="connsiteY2" fmla="*/ 415458 h 428505"/>
                  <a:gd name="connsiteX3" fmla="*/ 221349 w 461350"/>
                  <a:gd name="connsiteY3" fmla="*/ 413294 h 428505"/>
                  <a:gd name="connsiteX4" fmla="*/ 3192 w 461350"/>
                  <a:gd name="connsiteY4" fmla="*/ 89433 h 428505"/>
                  <a:gd name="connsiteX5" fmla="*/ 15036 w 461350"/>
                  <a:gd name="connsiteY5" fmla="*/ 53392 h 428505"/>
                  <a:gd name="connsiteX6" fmla="*/ 74129 w 461350"/>
                  <a:gd name="connsiteY6" fmla="*/ 11938 h 428505"/>
                  <a:gd name="connsiteX7" fmla="*/ 124879 w 461350"/>
                  <a:gd name="connsiteY7" fmla="*/ 13402 h 428505"/>
                  <a:gd name="connsiteX8" fmla="*/ 279804 w 461350"/>
                  <a:gd name="connsiteY8" fmla="*/ 95100 h 428505"/>
                  <a:gd name="connsiteX9" fmla="*/ 447402 w 461350"/>
                  <a:gd name="connsiteY9" fmla="*/ 150945 h 42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350" h="428505">
                    <a:moveTo>
                      <a:pt x="447402" y="150945"/>
                    </a:moveTo>
                    <a:cubicBezTo>
                      <a:pt x="471982" y="153301"/>
                      <a:pt x="457908" y="163871"/>
                      <a:pt x="451478" y="171831"/>
                    </a:cubicBezTo>
                    <a:cubicBezTo>
                      <a:pt x="410406" y="222708"/>
                      <a:pt x="277321" y="383938"/>
                      <a:pt x="254142" y="415458"/>
                    </a:cubicBezTo>
                    <a:cubicBezTo>
                      <a:pt x="239752" y="435007"/>
                      <a:pt x="233130" y="431187"/>
                      <a:pt x="221349" y="413294"/>
                    </a:cubicBezTo>
                    <a:cubicBezTo>
                      <a:pt x="153851" y="310646"/>
                      <a:pt x="7841" y="95164"/>
                      <a:pt x="3192" y="89433"/>
                    </a:cubicBezTo>
                    <a:cubicBezTo>
                      <a:pt x="-1711" y="74596"/>
                      <a:pt x="-3112" y="62943"/>
                      <a:pt x="15036" y="53392"/>
                    </a:cubicBezTo>
                    <a:cubicBezTo>
                      <a:pt x="36240" y="42248"/>
                      <a:pt x="56171" y="27793"/>
                      <a:pt x="74129" y="11938"/>
                    </a:cubicBezTo>
                    <a:cubicBezTo>
                      <a:pt x="92977" y="-4618"/>
                      <a:pt x="108450" y="-3790"/>
                      <a:pt x="124879" y="13402"/>
                    </a:cubicBezTo>
                    <a:cubicBezTo>
                      <a:pt x="167733" y="57212"/>
                      <a:pt x="224979" y="74469"/>
                      <a:pt x="279804" y="95100"/>
                    </a:cubicBezTo>
                    <a:cubicBezTo>
                      <a:pt x="334821" y="115795"/>
                      <a:pt x="391430" y="132478"/>
                      <a:pt x="447402" y="150945"/>
                    </a:cubicBezTo>
                    <a:close/>
                  </a:path>
                </a:pathLst>
              </a:custGeom>
              <a:solidFill>
                <a:srgbClr val="EAEAEA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Graphic 57">
                <a:extLst>
                  <a:ext uri="{FF2B5EF4-FFF2-40B4-BE49-F238E27FC236}">
                    <a16:creationId xmlns:a16="http://schemas.microsoft.com/office/drawing/2014/main" id="{83DDB38A-DB7A-4DBF-98AB-81BAE40E4214}"/>
                  </a:ext>
                </a:extLst>
              </p:cNvPr>
              <p:cNvSpPr/>
              <p:nvPr/>
            </p:nvSpPr>
            <p:spPr>
              <a:xfrm>
                <a:off x="7950657" y="5230291"/>
                <a:ext cx="116798" cy="108483"/>
              </a:xfrm>
              <a:custGeom>
                <a:avLst/>
                <a:gdLst>
                  <a:gd name="connsiteX0" fmla="*/ 13948 w 461350"/>
                  <a:gd name="connsiteY0" fmla="*/ 150945 h 428505"/>
                  <a:gd name="connsiteX1" fmla="*/ 9873 w 461350"/>
                  <a:gd name="connsiteY1" fmla="*/ 171831 h 428505"/>
                  <a:gd name="connsiteX2" fmla="*/ 207207 w 461350"/>
                  <a:gd name="connsiteY2" fmla="*/ 415458 h 428505"/>
                  <a:gd name="connsiteX3" fmla="*/ 240001 w 461350"/>
                  <a:gd name="connsiteY3" fmla="*/ 413294 h 428505"/>
                  <a:gd name="connsiteX4" fmla="*/ 458158 w 461350"/>
                  <a:gd name="connsiteY4" fmla="*/ 89433 h 428505"/>
                  <a:gd name="connsiteX5" fmla="*/ 446314 w 461350"/>
                  <a:gd name="connsiteY5" fmla="*/ 53392 h 428505"/>
                  <a:gd name="connsiteX6" fmla="*/ 387222 w 461350"/>
                  <a:gd name="connsiteY6" fmla="*/ 11938 h 428505"/>
                  <a:gd name="connsiteX7" fmla="*/ 336472 w 461350"/>
                  <a:gd name="connsiteY7" fmla="*/ 13402 h 428505"/>
                  <a:gd name="connsiteX8" fmla="*/ 181545 w 461350"/>
                  <a:gd name="connsiteY8" fmla="*/ 95100 h 428505"/>
                  <a:gd name="connsiteX9" fmla="*/ 13948 w 461350"/>
                  <a:gd name="connsiteY9" fmla="*/ 150945 h 42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350" h="428505">
                    <a:moveTo>
                      <a:pt x="13948" y="150945"/>
                    </a:moveTo>
                    <a:cubicBezTo>
                      <a:pt x="-10631" y="153301"/>
                      <a:pt x="3441" y="163871"/>
                      <a:pt x="9873" y="171831"/>
                    </a:cubicBezTo>
                    <a:cubicBezTo>
                      <a:pt x="50944" y="222708"/>
                      <a:pt x="184029" y="383938"/>
                      <a:pt x="207207" y="415458"/>
                    </a:cubicBezTo>
                    <a:cubicBezTo>
                      <a:pt x="221598" y="435007"/>
                      <a:pt x="228221" y="431187"/>
                      <a:pt x="240001" y="413294"/>
                    </a:cubicBezTo>
                    <a:cubicBezTo>
                      <a:pt x="307498" y="310646"/>
                      <a:pt x="453510" y="95164"/>
                      <a:pt x="458158" y="89433"/>
                    </a:cubicBezTo>
                    <a:cubicBezTo>
                      <a:pt x="463061" y="74596"/>
                      <a:pt x="464462" y="62943"/>
                      <a:pt x="446314" y="53392"/>
                    </a:cubicBezTo>
                    <a:cubicBezTo>
                      <a:pt x="425109" y="42248"/>
                      <a:pt x="405179" y="27793"/>
                      <a:pt x="387222" y="11938"/>
                    </a:cubicBezTo>
                    <a:cubicBezTo>
                      <a:pt x="368374" y="-4618"/>
                      <a:pt x="352900" y="-3790"/>
                      <a:pt x="336472" y="13402"/>
                    </a:cubicBezTo>
                    <a:cubicBezTo>
                      <a:pt x="293617" y="57212"/>
                      <a:pt x="236371" y="74469"/>
                      <a:pt x="181545" y="95100"/>
                    </a:cubicBezTo>
                    <a:cubicBezTo>
                      <a:pt x="126465" y="115795"/>
                      <a:pt x="69920" y="132478"/>
                      <a:pt x="13948" y="150945"/>
                    </a:cubicBezTo>
                    <a:close/>
                  </a:path>
                </a:pathLst>
              </a:custGeom>
              <a:solidFill>
                <a:srgbClr val="EAEAEA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6736C033-E34F-4688-9BD8-1BEFB8513878}"/>
              </a:ext>
            </a:extLst>
          </p:cNvPr>
          <p:cNvGrpSpPr/>
          <p:nvPr/>
        </p:nvGrpSpPr>
        <p:grpSpPr>
          <a:xfrm>
            <a:off x="5633474" y="4252842"/>
            <a:ext cx="928172" cy="928172"/>
            <a:chOff x="4588720" y="1810350"/>
            <a:chExt cx="982246" cy="982246"/>
          </a:xfrm>
        </p:grpSpPr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A6C9F4C3-A34C-4C56-B0AE-2784DADE4632}"/>
                </a:ext>
              </a:extLst>
            </p:cNvPr>
            <p:cNvSpPr/>
            <p:nvPr/>
          </p:nvSpPr>
          <p:spPr>
            <a:xfrm>
              <a:off x="4588720" y="1810350"/>
              <a:ext cx="982246" cy="9822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B9F62ABD-1461-4A4A-8413-2FE46CB4647C}"/>
                </a:ext>
              </a:extLst>
            </p:cNvPr>
            <p:cNvGrpSpPr/>
            <p:nvPr/>
          </p:nvGrpSpPr>
          <p:grpSpPr>
            <a:xfrm>
              <a:off x="4734147" y="1833991"/>
              <a:ext cx="692890" cy="958603"/>
              <a:chOff x="4734147" y="1833991"/>
              <a:chExt cx="692890" cy="958603"/>
            </a:xfrm>
          </p:grpSpPr>
          <p:sp>
            <p:nvSpPr>
              <p:cNvPr id="38" name="Graphic 57">
                <a:extLst>
                  <a:ext uri="{FF2B5EF4-FFF2-40B4-BE49-F238E27FC236}">
                    <a16:creationId xmlns:a16="http://schemas.microsoft.com/office/drawing/2014/main" id="{3D4AF498-26C3-4545-BBE0-AB20160D7CAF}"/>
                  </a:ext>
                </a:extLst>
              </p:cNvPr>
              <p:cNvSpPr/>
              <p:nvPr/>
            </p:nvSpPr>
            <p:spPr>
              <a:xfrm>
                <a:off x="4800707" y="1833991"/>
                <a:ext cx="567032" cy="698841"/>
              </a:xfrm>
              <a:custGeom>
                <a:avLst/>
                <a:gdLst>
                  <a:gd name="connsiteX0" fmla="*/ 2086373 w 2087615"/>
                  <a:gd name="connsiteY0" fmla="*/ 1611793 h 2572889"/>
                  <a:gd name="connsiteX1" fmla="*/ 2050523 w 2087615"/>
                  <a:gd name="connsiteY1" fmla="*/ 952610 h 2572889"/>
                  <a:gd name="connsiteX2" fmla="*/ 1974938 w 2087615"/>
                  <a:gd name="connsiteY2" fmla="*/ 545141 h 2572889"/>
                  <a:gd name="connsiteX3" fmla="*/ 1235968 w 2087615"/>
                  <a:gd name="connsiteY3" fmla="*/ 768 h 2572889"/>
                  <a:gd name="connsiteX4" fmla="*/ 937642 w 2087615"/>
                  <a:gd name="connsiteY4" fmla="*/ 13376 h 2572889"/>
                  <a:gd name="connsiteX5" fmla="*/ 524124 w 2087615"/>
                  <a:gd name="connsiteY5" fmla="*/ 130605 h 2572889"/>
                  <a:gd name="connsiteX6" fmla="*/ 155881 w 2087615"/>
                  <a:gd name="connsiteY6" fmla="*/ 589142 h 2572889"/>
                  <a:gd name="connsiteX7" fmla="*/ 123852 w 2087615"/>
                  <a:gd name="connsiteY7" fmla="*/ 866264 h 2572889"/>
                  <a:gd name="connsiteX8" fmla="*/ 123151 w 2087615"/>
                  <a:gd name="connsiteY8" fmla="*/ 1272204 h 2572889"/>
                  <a:gd name="connsiteX9" fmla="*/ 194660 w 2087615"/>
                  <a:gd name="connsiteY9" fmla="*/ 1693936 h 2572889"/>
                  <a:gd name="connsiteX10" fmla="*/ 199882 w 2087615"/>
                  <a:gd name="connsiteY10" fmla="*/ 2053201 h 2572889"/>
                  <a:gd name="connsiteX11" fmla="*/ 53488 w 2087615"/>
                  <a:gd name="connsiteY11" fmla="*/ 2447615 h 2572889"/>
                  <a:gd name="connsiteX12" fmla="*/ 0 w 2087615"/>
                  <a:gd name="connsiteY12" fmla="*/ 2572104 h 2572889"/>
                  <a:gd name="connsiteX13" fmla="*/ 26299 w 2087615"/>
                  <a:gd name="connsiteY13" fmla="*/ 2564081 h 2572889"/>
                  <a:gd name="connsiteX14" fmla="*/ 1914318 w 2087615"/>
                  <a:gd name="connsiteY14" fmla="*/ 2480600 h 2572889"/>
                  <a:gd name="connsiteX15" fmla="*/ 2021741 w 2087615"/>
                  <a:gd name="connsiteY15" fmla="*/ 2158713 h 2572889"/>
                  <a:gd name="connsiteX16" fmla="*/ 2086373 w 2087615"/>
                  <a:gd name="connsiteY16" fmla="*/ 1611793 h 2572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87615" h="2572889">
                    <a:moveTo>
                      <a:pt x="2086373" y="1611793"/>
                    </a:moveTo>
                    <a:cubicBezTo>
                      <a:pt x="2077458" y="1391916"/>
                      <a:pt x="2061412" y="1172359"/>
                      <a:pt x="2050523" y="952610"/>
                    </a:cubicBezTo>
                    <a:cubicBezTo>
                      <a:pt x="2043582" y="813157"/>
                      <a:pt x="2019894" y="677462"/>
                      <a:pt x="1974938" y="545141"/>
                    </a:cubicBezTo>
                    <a:cubicBezTo>
                      <a:pt x="1857837" y="200267"/>
                      <a:pt x="1600136" y="10192"/>
                      <a:pt x="1235968" y="768"/>
                    </a:cubicBezTo>
                    <a:cubicBezTo>
                      <a:pt x="1136187" y="-1843"/>
                      <a:pt x="1036723" y="2168"/>
                      <a:pt x="937642" y="13376"/>
                    </a:cubicBezTo>
                    <a:cubicBezTo>
                      <a:pt x="793414" y="29677"/>
                      <a:pt x="653770" y="63680"/>
                      <a:pt x="524124" y="130605"/>
                    </a:cubicBezTo>
                    <a:cubicBezTo>
                      <a:pt x="333858" y="228795"/>
                      <a:pt x="199500" y="373214"/>
                      <a:pt x="155881" y="589142"/>
                    </a:cubicBezTo>
                    <a:cubicBezTo>
                      <a:pt x="137415" y="680518"/>
                      <a:pt x="131938" y="773614"/>
                      <a:pt x="123852" y="866264"/>
                    </a:cubicBezTo>
                    <a:cubicBezTo>
                      <a:pt x="112071" y="1001577"/>
                      <a:pt x="110861" y="1136954"/>
                      <a:pt x="123151" y="1272204"/>
                    </a:cubicBezTo>
                    <a:cubicBezTo>
                      <a:pt x="136077" y="1414585"/>
                      <a:pt x="168553" y="1553720"/>
                      <a:pt x="194660" y="1693936"/>
                    </a:cubicBezTo>
                    <a:cubicBezTo>
                      <a:pt x="216883" y="1813266"/>
                      <a:pt x="224143" y="1932597"/>
                      <a:pt x="199882" y="2053201"/>
                    </a:cubicBezTo>
                    <a:cubicBezTo>
                      <a:pt x="171864" y="2192717"/>
                      <a:pt x="114809" y="2320644"/>
                      <a:pt x="53488" y="2447615"/>
                    </a:cubicBezTo>
                    <a:cubicBezTo>
                      <a:pt x="33876" y="2488178"/>
                      <a:pt x="8150" y="2526511"/>
                      <a:pt x="0" y="2572104"/>
                    </a:cubicBezTo>
                    <a:cubicBezTo>
                      <a:pt x="10443" y="2574842"/>
                      <a:pt x="18912" y="2570002"/>
                      <a:pt x="26299" y="2564081"/>
                    </a:cubicBezTo>
                    <a:cubicBezTo>
                      <a:pt x="92650" y="2511038"/>
                      <a:pt x="1903620" y="2490279"/>
                      <a:pt x="1914318" y="2480600"/>
                    </a:cubicBezTo>
                    <a:cubicBezTo>
                      <a:pt x="1962076" y="2377316"/>
                      <a:pt x="1994233" y="2268811"/>
                      <a:pt x="2021741" y="2158713"/>
                    </a:cubicBezTo>
                    <a:cubicBezTo>
                      <a:pt x="2066697" y="1979017"/>
                      <a:pt x="2093887" y="1796965"/>
                      <a:pt x="2086373" y="1611793"/>
                    </a:cubicBezTo>
                    <a:close/>
                  </a:path>
                </a:pathLst>
              </a:custGeom>
              <a:solidFill>
                <a:srgbClr val="FBD770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Graphic 57">
                <a:extLst>
                  <a:ext uri="{FF2B5EF4-FFF2-40B4-BE49-F238E27FC236}">
                    <a16:creationId xmlns:a16="http://schemas.microsoft.com/office/drawing/2014/main" id="{AA8ECA4D-B351-4AA9-A0FB-C8C6267CFFA3}"/>
                  </a:ext>
                </a:extLst>
              </p:cNvPr>
              <p:cNvSpPr/>
              <p:nvPr/>
            </p:nvSpPr>
            <p:spPr>
              <a:xfrm>
                <a:off x="5045788" y="2534989"/>
                <a:ext cx="11415" cy="12937"/>
              </a:xfrm>
              <a:custGeom>
                <a:avLst/>
                <a:gdLst>
                  <a:gd name="connsiteX0" fmla="*/ 38906 w 42026"/>
                  <a:gd name="connsiteY0" fmla="*/ 47630 h 47630"/>
                  <a:gd name="connsiteX1" fmla="*/ 0 w 42026"/>
                  <a:gd name="connsiteY1" fmla="*/ 0 h 47630"/>
                  <a:gd name="connsiteX2" fmla="*/ 42027 w 42026"/>
                  <a:gd name="connsiteY2" fmla="*/ 44765 h 47630"/>
                  <a:gd name="connsiteX3" fmla="*/ 38906 w 42026"/>
                  <a:gd name="connsiteY3" fmla="*/ 47630 h 4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26" h="47630">
                    <a:moveTo>
                      <a:pt x="38906" y="47630"/>
                    </a:moveTo>
                    <a:cubicBezTo>
                      <a:pt x="25917" y="31775"/>
                      <a:pt x="12926" y="15919"/>
                      <a:pt x="0" y="0"/>
                    </a:cubicBezTo>
                    <a:cubicBezTo>
                      <a:pt x="21204" y="9042"/>
                      <a:pt x="32730" y="25917"/>
                      <a:pt x="42027" y="44765"/>
                    </a:cubicBezTo>
                    <a:cubicBezTo>
                      <a:pt x="40944" y="45720"/>
                      <a:pt x="39925" y="46675"/>
                      <a:pt x="38906" y="47630"/>
                    </a:cubicBezTo>
                    <a:close/>
                  </a:path>
                </a:pathLst>
              </a:custGeom>
              <a:solidFill>
                <a:srgbClr val="49122C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66A8023C-7D9E-4F05-BC82-F1DB5ED66CAE}"/>
                  </a:ext>
                </a:extLst>
              </p:cNvPr>
              <p:cNvSpPr/>
              <p:nvPr/>
            </p:nvSpPr>
            <p:spPr>
              <a:xfrm>
                <a:off x="4734147" y="2436240"/>
                <a:ext cx="692890" cy="356354"/>
              </a:xfrm>
              <a:custGeom>
                <a:avLst/>
                <a:gdLst>
                  <a:gd name="connsiteX0" fmla="*/ 342539 w 692890"/>
                  <a:gd name="connsiteY0" fmla="*/ 0 h 356354"/>
                  <a:gd name="connsiteX1" fmla="*/ 418476 w 692890"/>
                  <a:gd name="connsiteY1" fmla="*/ 353 h 356354"/>
                  <a:gd name="connsiteX2" fmla="*/ 423976 w 692890"/>
                  <a:gd name="connsiteY2" fmla="*/ 5386 h 356354"/>
                  <a:gd name="connsiteX3" fmla="*/ 434336 w 692890"/>
                  <a:gd name="connsiteY3" fmla="*/ 22630 h 356354"/>
                  <a:gd name="connsiteX4" fmla="*/ 438244 w 692890"/>
                  <a:gd name="connsiteY4" fmla="*/ 24895 h 356354"/>
                  <a:gd name="connsiteX5" fmla="*/ 504798 w 692890"/>
                  <a:gd name="connsiteY5" fmla="*/ 46308 h 356354"/>
                  <a:gd name="connsiteX6" fmla="*/ 586556 w 692890"/>
                  <a:gd name="connsiteY6" fmla="*/ 71507 h 356354"/>
                  <a:gd name="connsiteX7" fmla="*/ 656811 w 692890"/>
                  <a:gd name="connsiteY7" fmla="*/ 123256 h 356354"/>
                  <a:gd name="connsiteX8" fmla="*/ 678785 w 692890"/>
                  <a:gd name="connsiteY8" fmla="*/ 168035 h 356354"/>
                  <a:gd name="connsiteX9" fmla="*/ 687276 w 692890"/>
                  <a:gd name="connsiteY9" fmla="*/ 212444 h 356354"/>
                  <a:gd name="connsiteX10" fmla="*/ 692890 w 692890"/>
                  <a:gd name="connsiteY10" fmla="*/ 212427 h 356354"/>
                  <a:gd name="connsiteX11" fmla="*/ 688033 w 692890"/>
                  <a:gd name="connsiteY11" fmla="*/ 216398 h 356354"/>
                  <a:gd name="connsiteX12" fmla="*/ 688151 w 692890"/>
                  <a:gd name="connsiteY12" fmla="*/ 217016 h 356354"/>
                  <a:gd name="connsiteX13" fmla="*/ 683066 w 692890"/>
                  <a:gd name="connsiteY13" fmla="*/ 223035 h 356354"/>
                  <a:gd name="connsiteX14" fmla="*/ 679885 w 692890"/>
                  <a:gd name="connsiteY14" fmla="*/ 223059 h 356354"/>
                  <a:gd name="connsiteX15" fmla="*/ 616134 w 692890"/>
                  <a:gd name="connsiteY15" fmla="*/ 275175 h 356354"/>
                  <a:gd name="connsiteX16" fmla="*/ 0 w 692890"/>
                  <a:gd name="connsiteY16" fmla="*/ 214469 h 356354"/>
                  <a:gd name="connsiteX17" fmla="*/ 12954 w 692890"/>
                  <a:gd name="connsiteY17" fmla="*/ 214431 h 356354"/>
                  <a:gd name="connsiteX18" fmla="*/ 13184 w 692890"/>
                  <a:gd name="connsiteY18" fmla="*/ 201415 h 356354"/>
                  <a:gd name="connsiteX19" fmla="*/ 64847 w 692890"/>
                  <a:gd name="connsiteY19" fmla="*/ 98938 h 356354"/>
                  <a:gd name="connsiteX20" fmla="*/ 66611 w 692890"/>
                  <a:gd name="connsiteY20" fmla="*/ 96344 h 356354"/>
                  <a:gd name="connsiteX21" fmla="*/ 147399 w 692890"/>
                  <a:gd name="connsiteY21" fmla="*/ 61164 h 356354"/>
                  <a:gd name="connsiteX22" fmla="*/ 250309 w 692890"/>
                  <a:gd name="connsiteY22" fmla="*/ 28320 h 356354"/>
                  <a:gd name="connsiteX23" fmla="*/ 257054 w 692890"/>
                  <a:gd name="connsiteY23" fmla="*/ 25881 h 356354"/>
                  <a:gd name="connsiteX24" fmla="*/ 274904 w 692890"/>
                  <a:gd name="connsiteY24" fmla="*/ 6493 h 356354"/>
                  <a:gd name="connsiteX25" fmla="*/ 279573 w 692890"/>
                  <a:gd name="connsiteY25" fmla="*/ 699 h 356354"/>
                  <a:gd name="connsiteX26" fmla="*/ 342539 w 692890"/>
                  <a:gd name="connsiteY26" fmla="*/ 0 h 356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92890" h="356354">
                    <a:moveTo>
                      <a:pt x="342539" y="0"/>
                    </a:moveTo>
                    <a:cubicBezTo>
                      <a:pt x="374259" y="7"/>
                      <a:pt x="408142" y="188"/>
                      <a:pt x="418476" y="353"/>
                    </a:cubicBezTo>
                    <a:cubicBezTo>
                      <a:pt x="421191" y="1044"/>
                      <a:pt x="423163" y="2843"/>
                      <a:pt x="423976" y="5386"/>
                    </a:cubicBezTo>
                    <a:cubicBezTo>
                      <a:pt x="426224" y="12408"/>
                      <a:pt x="430358" y="16697"/>
                      <a:pt x="434336" y="22630"/>
                    </a:cubicBezTo>
                    <a:cubicBezTo>
                      <a:pt x="435356" y="23909"/>
                      <a:pt x="436567" y="24134"/>
                      <a:pt x="438244" y="24895"/>
                    </a:cubicBezTo>
                    <a:cubicBezTo>
                      <a:pt x="459933" y="33543"/>
                      <a:pt x="482573" y="39303"/>
                      <a:pt x="504798" y="46308"/>
                    </a:cubicBezTo>
                    <a:cubicBezTo>
                      <a:pt x="532005" y="54869"/>
                      <a:pt x="559297" y="63119"/>
                      <a:pt x="586556" y="71507"/>
                    </a:cubicBezTo>
                    <a:cubicBezTo>
                      <a:pt x="615128" y="81764"/>
                      <a:pt x="639083" y="98246"/>
                      <a:pt x="656811" y="123256"/>
                    </a:cubicBezTo>
                    <a:cubicBezTo>
                      <a:pt x="666773" y="137317"/>
                      <a:pt x="673830" y="152326"/>
                      <a:pt x="678785" y="168035"/>
                    </a:cubicBezTo>
                    <a:lnTo>
                      <a:pt x="687276" y="212444"/>
                    </a:lnTo>
                    <a:lnTo>
                      <a:pt x="692890" y="212427"/>
                    </a:lnTo>
                    <a:lnTo>
                      <a:pt x="688033" y="216398"/>
                    </a:lnTo>
                    <a:lnTo>
                      <a:pt x="688151" y="217016"/>
                    </a:lnTo>
                    <a:cubicBezTo>
                      <a:pt x="688548" y="221271"/>
                      <a:pt x="686853" y="222879"/>
                      <a:pt x="683066" y="223035"/>
                    </a:cubicBezTo>
                    <a:lnTo>
                      <a:pt x="679885" y="223059"/>
                    </a:lnTo>
                    <a:lnTo>
                      <a:pt x="616134" y="275175"/>
                    </a:lnTo>
                    <a:cubicBezTo>
                      <a:pt x="426230" y="400777"/>
                      <a:pt x="168199" y="380697"/>
                      <a:pt x="0" y="214469"/>
                    </a:cubicBezTo>
                    <a:lnTo>
                      <a:pt x="12954" y="214431"/>
                    </a:lnTo>
                    <a:lnTo>
                      <a:pt x="13184" y="201415"/>
                    </a:lnTo>
                    <a:cubicBezTo>
                      <a:pt x="19203" y="161704"/>
                      <a:pt x="33438" y="125954"/>
                      <a:pt x="64847" y="98938"/>
                    </a:cubicBezTo>
                    <a:cubicBezTo>
                      <a:pt x="65435" y="98073"/>
                      <a:pt x="66023" y="97209"/>
                      <a:pt x="66611" y="96344"/>
                    </a:cubicBezTo>
                    <a:cubicBezTo>
                      <a:pt x="89978" y="76471"/>
                      <a:pt x="119225" y="70072"/>
                      <a:pt x="147399" y="61164"/>
                    </a:cubicBezTo>
                    <a:cubicBezTo>
                      <a:pt x="181731" y="50303"/>
                      <a:pt x="216012" y="39268"/>
                      <a:pt x="250309" y="28320"/>
                    </a:cubicBezTo>
                    <a:cubicBezTo>
                      <a:pt x="253318" y="27282"/>
                      <a:pt x="254979" y="26815"/>
                      <a:pt x="257054" y="25881"/>
                    </a:cubicBezTo>
                    <a:cubicBezTo>
                      <a:pt x="265979" y="21886"/>
                      <a:pt x="272084" y="16196"/>
                      <a:pt x="274904" y="6493"/>
                    </a:cubicBezTo>
                    <a:cubicBezTo>
                      <a:pt x="275613" y="4002"/>
                      <a:pt x="276806" y="1667"/>
                      <a:pt x="279573" y="699"/>
                    </a:cubicBezTo>
                    <a:cubicBezTo>
                      <a:pt x="281260" y="163"/>
                      <a:pt x="310818" y="-6"/>
                      <a:pt x="342539" y="0"/>
                    </a:cubicBezTo>
                    <a:close/>
                  </a:path>
                </a:pathLst>
              </a:custGeom>
              <a:solidFill>
                <a:srgbClr val="D6529E"/>
              </a:solidFill>
              <a:ln w="636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1" name="Graphic 57">
                <a:extLst>
                  <a:ext uri="{FF2B5EF4-FFF2-40B4-BE49-F238E27FC236}">
                    <a16:creationId xmlns:a16="http://schemas.microsoft.com/office/drawing/2014/main" id="{0A156568-2922-47F6-96C2-A0F400CD2B96}"/>
                  </a:ext>
                </a:extLst>
              </p:cNvPr>
              <p:cNvSpPr/>
              <p:nvPr/>
            </p:nvSpPr>
            <p:spPr>
              <a:xfrm>
                <a:off x="5011040" y="2423292"/>
                <a:ext cx="145699" cy="236075"/>
              </a:xfrm>
              <a:custGeom>
                <a:avLst/>
                <a:gdLst>
                  <a:gd name="connsiteX0" fmla="*/ 536414 w 536413"/>
                  <a:gd name="connsiteY0" fmla="*/ 58201 h 869146"/>
                  <a:gd name="connsiteX1" fmla="*/ 295142 w 536413"/>
                  <a:gd name="connsiteY1" fmla="*/ 62594 h 869146"/>
                  <a:gd name="connsiteX2" fmla="*/ 272028 w 536413"/>
                  <a:gd name="connsiteY2" fmla="*/ 86028 h 869146"/>
                  <a:gd name="connsiteX3" fmla="*/ 271455 w 536413"/>
                  <a:gd name="connsiteY3" fmla="*/ 869062 h 869146"/>
                  <a:gd name="connsiteX4" fmla="*/ 265278 w 536413"/>
                  <a:gd name="connsiteY4" fmla="*/ 869062 h 869146"/>
                  <a:gd name="connsiteX5" fmla="*/ 264387 w 536413"/>
                  <a:gd name="connsiteY5" fmla="*/ 90421 h 869146"/>
                  <a:gd name="connsiteX6" fmla="*/ 236369 w 536413"/>
                  <a:gd name="connsiteY6" fmla="*/ 62467 h 869146"/>
                  <a:gd name="connsiteX7" fmla="*/ 0 w 536413"/>
                  <a:gd name="connsiteY7" fmla="*/ 56991 h 869146"/>
                  <a:gd name="connsiteX8" fmla="*/ 10825 w 536413"/>
                  <a:gd name="connsiteY8" fmla="*/ 0 h 869146"/>
                  <a:gd name="connsiteX9" fmla="*/ 523297 w 536413"/>
                  <a:gd name="connsiteY9" fmla="*/ 0 h 869146"/>
                  <a:gd name="connsiteX10" fmla="*/ 536414 w 536413"/>
                  <a:gd name="connsiteY10" fmla="*/ 58201 h 86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6413" h="869146">
                    <a:moveTo>
                      <a:pt x="536414" y="58201"/>
                    </a:moveTo>
                    <a:cubicBezTo>
                      <a:pt x="458219" y="60366"/>
                      <a:pt x="373338" y="61512"/>
                      <a:pt x="295142" y="62594"/>
                    </a:cubicBezTo>
                    <a:cubicBezTo>
                      <a:pt x="277058" y="62849"/>
                      <a:pt x="271900" y="68071"/>
                      <a:pt x="272028" y="86028"/>
                    </a:cubicBezTo>
                    <a:cubicBezTo>
                      <a:pt x="272664" y="212999"/>
                      <a:pt x="271773" y="776858"/>
                      <a:pt x="271455" y="869062"/>
                    </a:cubicBezTo>
                    <a:cubicBezTo>
                      <a:pt x="269481" y="869253"/>
                      <a:pt x="266551" y="869062"/>
                      <a:pt x="265278" y="869062"/>
                    </a:cubicBezTo>
                    <a:cubicBezTo>
                      <a:pt x="265278" y="756163"/>
                      <a:pt x="263113" y="191031"/>
                      <a:pt x="264387" y="90421"/>
                    </a:cubicBezTo>
                    <a:cubicBezTo>
                      <a:pt x="264705" y="67943"/>
                      <a:pt x="258528" y="62658"/>
                      <a:pt x="236369" y="62467"/>
                    </a:cubicBezTo>
                    <a:cubicBezTo>
                      <a:pt x="159128" y="61894"/>
                      <a:pt x="77176" y="59156"/>
                      <a:pt x="0" y="56991"/>
                    </a:cubicBezTo>
                    <a:cubicBezTo>
                      <a:pt x="2038" y="38142"/>
                      <a:pt x="8787" y="18848"/>
                      <a:pt x="10825" y="0"/>
                    </a:cubicBezTo>
                    <a:cubicBezTo>
                      <a:pt x="181670" y="15283"/>
                      <a:pt x="352515" y="15346"/>
                      <a:pt x="523297" y="0"/>
                    </a:cubicBezTo>
                    <a:cubicBezTo>
                      <a:pt x="529601" y="22414"/>
                      <a:pt x="534376" y="39671"/>
                      <a:pt x="536414" y="58201"/>
                    </a:cubicBezTo>
                    <a:close/>
                  </a:path>
                </a:pathLst>
              </a:custGeom>
              <a:solidFill>
                <a:srgbClr val="1E1E11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Graphic 57">
                <a:extLst>
                  <a:ext uri="{FF2B5EF4-FFF2-40B4-BE49-F238E27FC236}">
                    <a16:creationId xmlns:a16="http://schemas.microsoft.com/office/drawing/2014/main" id="{15E4B512-26D1-4230-B6E8-A15E93343E22}"/>
                  </a:ext>
                </a:extLst>
              </p:cNvPr>
              <p:cNvSpPr/>
              <p:nvPr/>
            </p:nvSpPr>
            <p:spPr>
              <a:xfrm>
                <a:off x="4849382" y="1985635"/>
                <a:ext cx="468318" cy="443750"/>
              </a:xfrm>
              <a:custGeom>
                <a:avLst/>
                <a:gdLst>
                  <a:gd name="connsiteX0" fmla="*/ 1724095 w 1724184"/>
                  <a:gd name="connsiteY0" fmla="*/ 585914 h 1633733"/>
                  <a:gd name="connsiteX1" fmla="*/ 1631254 w 1724184"/>
                  <a:gd name="connsiteY1" fmla="*/ 461107 h 1633733"/>
                  <a:gd name="connsiteX2" fmla="*/ 1597378 w 1724184"/>
                  <a:gd name="connsiteY2" fmla="*/ 420481 h 1633733"/>
                  <a:gd name="connsiteX3" fmla="*/ 1587381 w 1724184"/>
                  <a:gd name="connsiteY3" fmla="*/ 364382 h 1633733"/>
                  <a:gd name="connsiteX4" fmla="*/ 1268232 w 1724184"/>
                  <a:gd name="connsiteY4" fmla="*/ 71086 h 1633733"/>
                  <a:gd name="connsiteX5" fmla="*/ 787726 w 1724184"/>
                  <a:gd name="connsiteY5" fmla="*/ 3716 h 1633733"/>
                  <a:gd name="connsiteX6" fmla="*/ 384015 w 1724184"/>
                  <a:gd name="connsiteY6" fmla="*/ 117952 h 1633733"/>
                  <a:gd name="connsiteX7" fmla="*/ 129944 w 1724184"/>
                  <a:gd name="connsiteY7" fmla="*/ 407300 h 1633733"/>
                  <a:gd name="connsiteX8" fmla="*/ 125933 w 1724184"/>
                  <a:gd name="connsiteY8" fmla="*/ 453084 h 1633733"/>
                  <a:gd name="connsiteX9" fmla="*/ 50794 w 1724184"/>
                  <a:gd name="connsiteY9" fmla="*/ 480656 h 1633733"/>
                  <a:gd name="connsiteX10" fmla="*/ 1635 w 1724184"/>
                  <a:gd name="connsiteY10" fmla="*/ 624884 h 1633733"/>
                  <a:gd name="connsiteX11" fmla="*/ 215717 w 1724184"/>
                  <a:gd name="connsiteY11" fmla="*/ 917925 h 1633733"/>
                  <a:gd name="connsiteX12" fmla="*/ 479785 w 1724184"/>
                  <a:gd name="connsiteY12" fmla="*/ 1300496 h 1633733"/>
                  <a:gd name="connsiteX13" fmla="*/ 592939 w 1724184"/>
                  <a:gd name="connsiteY13" fmla="*/ 1357677 h 1633733"/>
                  <a:gd name="connsiteX14" fmla="*/ 610641 w 1724184"/>
                  <a:gd name="connsiteY14" fmla="*/ 1380410 h 1633733"/>
                  <a:gd name="connsiteX15" fmla="*/ 611214 w 1724184"/>
                  <a:gd name="connsiteY15" fmla="*/ 1617479 h 1633733"/>
                  <a:gd name="connsiteX16" fmla="*/ 654451 w 1724184"/>
                  <a:gd name="connsiteY16" fmla="*/ 1626458 h 1633733"/>
                  <a:gd name="connsiteX17" fmla="*/ 1068924 w 1724184"/>
                  <a:gd name="connsiteY17" fmla="*/ 1626585 h 1633733"/>
                  <a:gd name="connsiteX18" fmla="*/ 1113052 w 1724184"/>
                  <a:gd name="connsiteY18" fmla="*/ 1617607 h 1633733"/>
                  <a:gd name="connsiteX19" fmla="*/ 1118719 w 1724184"/>
                  <a:gd name="connsiteY19" fmla="*/ 1611303 h 1633733"/>
                  <a:gd name="connsiteX20" fmla="*/ 1111014 w 1724184"/>
                  <a:gd name="connsiteY20" fmla="*/ 1376908 h 1633733"/>
                  <a:gd name="connsiteX21" fmla="*/ 1128971 w 1724184"/>
                  <a:gd name="connsiteY21" fmla="*/ 1353348 h 1633733"/>
                  <a:gd name="connsiteX22" fmla="*/ 1318218 w 1724184"/>
                  <a:gd name="connsiteY22" fmla="*/ 1244142 h 1633733"/>
                  <a:gd name="connsiteX23" fmla="*/ 1501162 w 1724184"/>
                  <a:gd name="connsiteY23" fmla="*/ 996439 h 1633733"/>
                  <a:gd name="connsiteX24" fmla="*/ 1514598 w 1724184"/>
                  <a:gd name="connsiteY24" fmla="*/ 889716 h 1633733"/>
                  <a:gd name="connsiteX25" fmla="*/ 1514598 w 1724184"/>
                  <a:gd name="connsiteY25" fmla="*/ 889716 h 1633733"/>
                  <a:gd name="connsiteX26" fmla="*/ 1519246 w 1724184"/>
                  <a:gd name="connsiteY26" fmla="*/ 889334 h 1633733"/>
                  <a:gd name="connsiteX27" fmla="*/ 1521030 w 1724184"/>
                  <a:gd name="connsiteY27" fmla="*/ 892900 h 1633733"/>
                  <a:gd name="connsiteX28" fmla="*/ 1571334 w 1724184"/>
                  <a:gd name="connsiteY28" fmla="*/ 875771 h 1633733"/>
                  <a:gd name="connsiteX29" fmla="*/ 1724095 w 1724184"/>
                  <a:gd name="connsiteY29" fmla="*/ 585914 h 163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24184" h="1633733">
                    <a:moveTo>
                      <a:pt x="1724095" y="585914"/>
                    </a:moveTo>
                    <a:cubicBezTo>
                      <a:pt x="1722758" y="524975"/>
                      <a:pt x="1678884" y="464227"/>
                      <a:pt x="1631254" y="461107"/>
                    </a:cubicBezTo>
                    <a:cubicBezTo>
                      <a:pt x="1599607" y="459006"/>
                      <a:pt x="1593175" y="446971"/>
                      <a:pt x="1597378" y="420481"/>
                    </a:cubicBezTo>
                    <a:cubicBezTo>
                      <a:pt x="1610559" y="398958"/>
                      <a:pt x="1594895" y="381575"/>
                      <a:pt x="1587381" y="364382"/>
                    </a:cubicBezTo>
                    <a:cubicBezTo>
                      <a:pt x="1524150" y="220090"/>
                      <a:pt x="1411696" y="127249"/>
                      <a:pt x="1268232" y="71086"/>
                    </a:cubicBezTo>
                    <a:cubicBezTo>
                      <a:pt x="1113943" y="10657"/>
                      <a:pt x="953286" y="-9083"/>
                      <a:pt x="787726" y="3716"/>
                    </a:cubicBezTo>
                    <a:cubicBezTo>
                      <a:pt x="645027" y="14732"/>
                      <a:pt x="509586" y="48608"/>
                      <a:pt x="384015" y="117952"/>
                    </a:cubicBezTo>
                    <a:cubicBezTo>
                      <a:pt x="264812" y="183794"/>
                      <a:pt x="175728" y="276826"/>
                      <a:pt x="129944" y="407300"/>
                    </a:cubicBezTo>
                    <a:cubicBezTo>
                      <a:pt x="124786" y="422009"/>
                      <a:pt x="116763" y="436910"/>
                      <a:pt x="125933" y="453084"/>
                    </a:cubicBezTo>
                    <a:cubicBezTo>
                      <a:pt x="101290" y="463145"/>
                      <a:pt x="72699" y="460407"/>
                      <a:pt x="50794" y="480656"/>
                    </a:cubicBezTo>
                    <a:cubicBezTo>
                      <a:pt x="7940" y="520326"/>
                      <a:pt x="-4987" y="571141"/>
                      <a:pt x="1635" y="624884"/>
                    </a:cubicBezTo>
                    <a:cubicBezTo>
                      <a:pt x="13734" y="722946"/>
                      <a:pt x="152422" y="939448"/>
                      <a:pt x="215717" y="917925"/>
                    </a:cubicBezTo>
                    <a:cubicBezTo>
                      <a:pt x="253923" y="1134044"/>
                      <a:pt x="345300" y="1226503"/>
                      <a:pt x="479785" y="1300496"/>
                    </a:cubicBezTo>
                    <a:cubicBezTo>
                      <a:pt x="516845" y="1320872"/>
                      <a:pt x="553459" y="1342140"/>
                      <a:pt x="592939" y="1357677"/>
                    </a:cubicBezTo>
                    <a:cubicBezTo>
                      <a:pt x="603318" y="1361753"/>
                      <a:pt x="610705" y="1366974"/>
                      <a:pt x="610641" y="1380410"/>
                    </a:cubicBezTo>
                    <a:cubicBezTo>
                      <a:pt x="610195" y="1450073"/>
                      <a:pt x="598224" y="1611112"/>
                      <a:pt x="611214" y="1617479"/>
                    </a:cubicBezTo>
                    <a:cubicBezTo>
                      <a:pt x="625032" y="1623146"/>
                      <a:pt x="639678" y="1625439"/>
                      <a:pt x="654451" y="1626458"/>
                    </a:cubicBezTo>
                    <a:cubicBezTo>
                      <a:pt x="792630" y="1636009"/>
                      <a:pt x="930809" y="1636264"/>
                      <a:pt x="1068924" y="1626585"/>
                    </a:cubicBezTo>
                    <a:cubicBezTo>
                      <a:pt x="1083951" y="1625502"/>
                      <a:pt x="1098915" y="1623338"/>
                      <a:pt x="1113052" y="1617607"/>
                    </a:cubicBezTo>
                    <a:cubicBezTo>
                      <a:pt x="1112797" y="1615505"/>
                      <a:pt x="1118974" y="1613404"/>
                      <a:pt x="1118719" y="1611303"/>
                    </a:cubicBezTo>
                    <a:cubicBezTo>
                      <a:pt x="1108658" y="1533426"/>
                      <a:pt x="1117700" y="1454848"/>
                      <a:pt x="1111014" y="1376908"/>
                    </a:cubicBezTo>
                    <a:cubicBezTo>
                      <a:pt x="1109358" y="1357487"/>
                      <a:pt x="1118974" y="1357550"/>
                      <a:pt x="1128971" y="1353348"/>
                    </a:cubicBezTo>
                    <a:cubicBezTo>
                      <a:pt x="1196660" y="1324820"/>
                      <a:pt x="1258744" y="1286996"/>
                      <a:pt x="1318218" y="1244142"/>
                    </a:cubicBezTo>
                    <a:cubicBezTo>
                      <a:pt x="1415071" y="1174288"/>
                      <a:pt x="1454296" y="1137738"/>
                      <a:pt x="1501162" y="996439"/>
                    </a:cubicBezTo>
                    <a:cubicBezTo>
                      <a:pt x="1513516" y="968039"/>
                      <a:pt x="1514916" y="919135"/>
                      <a:pt x="1514598" y="889716"/>
                    </a:cubicBezTo>
                    <a:cubicBezTo>
                      <a:pt x="1514598" y="889716"/>
                      <a:pt x="1514598" y="889716"/>
                      <a:pt x="1514598" y="889716"/>
                    </a:cubicBezTo>
                    <a:cubicBezTo>
                      <a:pt x="1516190" y="889716"/>
                      <a:pt x="1517718" y="889525"/>
                      <a:pt x="1519246" y="889334"/>
                    </a:cubicBezTo>
                    <a:cubicBezTo>
                      <a:pt x="1519820" y="890544"/>
                      <a:pt x="1520393" y="891690"/>
                      <a:pt x="1521030" y="892900"/>
                    </a:cubicBezTo>
                    <a:cubicBezTo>
                      <a:pt x="1539241" y="891308"/>
                      <a:pt x="1557070" y="886660"/>
                      <a:pt x="1571334" y="875771"/>
                    </a:cubicBezTo>
                    <a:cubicBezTo>
                      <a:pt x="1666849" y="802670"/>
                      <a:pt x="1726833" y="710084"/>
                      <a:pt x="1724095" y="585914"/>
                    </a:cubicBezTo>
                    <a:close/>
                  </a:path>
                </a:pathLst>
              </a:custGeom>
              <a:solidFill>
                <a:srgbClr val="FCD4B4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Graphic 57">
                <a:extLst>
                  <a:ext uri="{FF2B5EF4-FFF2-40B4-BE49-F238E27FC236}">
                    <a16:creationId xmlns:a16="http://schemas.microsoft.com/office/drawing/2014/main" id="{5A743CDE-2A9C-42C7-8C26-83927D3CB7A5}"/>
                  </a:ext>
                </a:extLst>
              </p:cNvPr>
              <p:cNvSpPr/>
              <p:nvPr/>
            </p:nvSpPr>
            <p:spPr>
              <a:xfrm>
                <a:off x="4875295" y="1875198"/>
                <a:ext cx="419038" cy="233485"/>
              </a:xfrm>
              <a:custGeom>
                <a:avLst/>
                <a:gdLst>
                  <a:gd name="connsiteX0" fmla="*/ 1502040 w 1542752"/>
                  <a:gd name="connsiteY0" fmla="*/ 827072 h 859610"/>
                  <a:gd name="connsiteX1" fmla="*/ 1281654 w 1542752"/>
                  <a:gd name="connsiteY1" fmla="*/ 542373 h 859610"/>
                  <a:gd name="connsiteX2" fmla="*/ 913475 w 1542752"/>
                  <a:gd name="connsiteY2" fmla="*/ 422978 h 859610"/>
                  <a:gd name="connsiteX3" fmla="*/ 374322 w 1542752"/>
                  <a:gd name="connsiteY3" fmla="*/ 492259 h 859610"/>
                  <a:gd name="connsiteX4" fmla="*/ 41229 w 1542752"/>
                  <a:gd name="connsiteY4" fmla="*/ 820004 h 859610"/>
                  <a:gd name="connsiteX5" fmla="*/ 30658 w 1542752"/>
                  <a:gd name="connsiteY5" fmla="*/ 859611 h 859610"/>
                  <a:gd name="connsiteX6" fmla="*/ 30 w 1542752"/>
                  <a:gd name="connsiteY6" fmla="*/ 747985 h 859610"/>
                  <a:gd name="connsiteX7" fmla="*/ 325864 w 1542752"/>
                  <a:gd name="connsiteY7" fmla="*/ 138215 h 859610"/>
                  <a:gd name="connsiteX8" fmla="*/ 1460141 w 1542752"/>
                  <a:gd name="connsiteY8" fmla="*/ 411262 h 859610"/>
                  <a:gd name="connsiteX9" fmla="*/ 1542729 w 1542752"/>
                  <a:gd name="connsiteY9" fmla="*/ 737478 h 859610"/>
                  <a:gd name="connsiteX10" fmla="*/ 1518596 w 1542752"/>
                  <a:gd name="connsiteY10" fmla="*/ 858910 h 859610"/>
                  <a:gd name="connsiteX11" fmla="*/ 1502040 w 1542752"/>
                  <a:gd name="connsiteY11" fmla="*/ 827072 h 859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42752" h="859610">
                    <a:moveTo>
                      <a:pt x="1502040" y="827072"/>
                    </a:moveTo>
                    <a:cubicBezTo>
                      <a:pt x="1466381" y="702966"/>
                      <a:pt x="1388695" y="610952"/>
                      <a:pt x="1281654" y="542373"/>
                    </a:cubicBezTo>
                    <a:cubicBezTo>
                      <a:pt x="1169519" y="470609"/>
                      <a:pt x="1043757" y="438133"/>
                      <a:pt x="913475" y="422978"/>
                    </a:cubicBezTo>
                    <a:cubicBezTo>
                      <a:pt x="728366" y="401392"/>
                      <a:pt x="547333" y="420941"/>
                      <a:pt x="374322" y="492259"/>
                    </a:cubicBezTo>
                    <a:cubicBezTo>
                      <a:pt x="219588" y="556063"/>
                      <a:pt x="98601" y="656418"/>
                      <a:pt x="41229" y="820004"/>
                    </a:cubicBezTo>
                    <a:cubicBezTo>
                      <a:pt x="36708" y="832867"/>
                      <a:pt x="34160" y="846366"/>
                      <a:pt x="30658" y="859611"/>
                    </a:cubicBezTo>
                    <a:cubicBezTo>
                      <a:pt x="2577" y="827327"/>
                      <a:pt x="-352" y="786382"/>
                      <a:pt x="30" y="747985"/>
                    </a:cubicBezTo>
                    <a:cubicBezTo>
                      <a:pt x="2832" y="488884"/>
                      <a:pt x="114839" y="285500"/>
                      <a:pt x="325864" y="138215"/>
                    </a:cubicBezTo>
                    <a:cubicBezTo>
                      <a:pt x="705760" y="-126935"/>
                      <a:pt x="1242238" y="3093"/>
                      <a:pt x="1460141" y="411262"/>
                    </a:cubicBezTo>
                    <a:cubicBezTo>
                      <a:pt x="1514457" y="513017"/>
                      <a:pt x="1541074" y="622223"/>
                      <a:pt x="1542729" y="737478"/>
                    </a:cubicBezTo>
                    <a:cubicBezTo>
                      <a:pt x="1543303" y="779378"/>
                      <a:pt x="1533114" y="819176"/>
                      <a:pt x="1518596" y="858910"/>
                    </a:cubicBezTo>
                    <a:cubicBezTo>
                      <a:pt x="1503313" y="852797"/>
                      <a:pt x="1503313" y="852797"/>
                      <a:pt x="1502040" y="827072"/>
                    </a:cubicBezTo>
                    <a:close/>
                  </a:path>
                </a:pathLst>
              </a:custGeom>
              <a:solidFill>
                <a:srgbClr val="17110C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4" name="Group 11">
            <a:extLst>
              <a:ext uri="{FF2B5EF4-FFF2-40B4-BE49-F238E27FC236}">
                <a16:creationId xmlns:a16="http://schemas.microsoft.com/office/drawing/2014/main" id="{B7187124-B42D-4761-B062-4815E28627D8}"/>
              </a:ext>
            </a:extLst>
          </p:cNvPr>
          <p:cNvGrpSpPr/>
          <p:nvPr/>
        </p:nvGrpSpPr>
        <p:grpSpPr>
          <a:xfrm>
            <a:off x="788652" y="5263379"/>
            <a:ext cx="1914124" cy="981269"/>
            <a:chOff x="6739045" y="1666120"/>
            <a:chExt cx="3933741" cy="98126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EF5E663-CA81-4D43-BD8F-5FFB58019F06}"/>
                </a:ext>
              </a:extLst>
            </p:cNvPr>
            <p:cNvSpPr txBox="1"/>
            <p:nvPr/>
          </p:nvSpPr>
          <p:spPr>
            <a:xfrm>
              <a:off x="6739045" y="2001058"/>
              <a:ext cx="39337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7483351-6301-4120-B44C-D2F966A187F6}"/>
                </a:ext>
              </a:extLst>
            </p:cNvPr>
            <p:cNvSpPr txBox="1"/>
            <p:nvPr/>
          </p:nvSpPr>
          <p:spPr>
            <a:xfrm>
              <a:off x="6739045" y="1666120"/>
              <a:ext cx="3933741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11">
            <a:extLst>
              <a:ext uri="{FF2B5EF4-FFF2-40B4-BE49-F238E27FC236}">
                <a16:creationId xmlns:a16="http://schemas.microsoft.com/office/drawing/2014/main" id="{EE9A825B-6A42-4A0C-A47B-EE5E831F8D4C}"/>
              </a:ext>
            </a:extLst>
          </p:cNvPr>
          <p:cNvGrpSpPr/>
          <p:nvPr/>
        </p:nvGrpSpPr>
        <p:grpSpPr>
          <a:xfrm>
            <a:off x="2963429" y="5263379"/>
            <a:ext cx="1914124" cy="981269"/>
            <a:chOff x="6739045" y="1666120"/>
            <a:chExt cx="3933741" cy="98126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7E6470A-5600-480A-95DD-806AA8FF9C15}"/>
                </a:ext>
              </a:extLst>
            </p:cNvPr>
            <p:cNvSpPr txBox="1"/>
            <p:nvPr/>
          </p:nvSpPr>
          <p:spPr>
            <a:xfrm>
              <a:off x="6739045" y="2001058"/>
              <a:ext cx="39337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324B996-7900-48EE-A279-AC6A77EEE7B1}"/>
                </a:ext>
              </a:extLst>
            </p:cNvPr>
            <p:cNvSpPr txBox="1"/>
            <p:nvPr/>
          </p:nvSpPr>
          <p:spPr>
            <a:xfrm>
              <a:off x="6739045" y="1666120"/>
              <a:ext cx="3933741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11">
            <a:extLst>
              <a:ext uri="{FF2B5EF4-FFF2-40B4-BE49-F238E27FC236}">
                <a16:creationId xmlns:a16="http://schemas.microsoft.com/office/drawing/2014/main" id="{359BDF76-E5B0-44B6-BC4E-B2BFD47F2175}"/>
              </a:ext>
            </a:extLst>
          </p:cNvPr>
          <p:cNvGrpSpPr/>
          <p:nvPr/>
        </p:nvGrpSpPr>
        <p:grpSpPr>
          <a:xfrm>
            <a:off x="5138206" y="5263379"/>
            <a:ext cx="1914124" cy="981269"/>
            <a:chOff x="6739045" y="1666120"/>
            <a:chExt cx="3933741" cy="98126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D4A0853-51CA-4B83-9D61-977C0EAB89A3}"/>
                </a:ext>
              </a:extLst>
            </p:cNvPr>
            <p:cNvSpPr txBox="1"/>
            <p:nvPr/>
          </p:nvSpPr>
          <p:spPr>
            <a:xfrm>
              <a:off x="6739045" y="2001058"/>
              <a:ext cx="39337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C3B2CC5-E2C3-4EC9-83BB-58121FE305BF}"/>
                </a:ext>
              </a:extLst>
            </p:cNvPr>
            <p:cNvSpPr txBox="1"/>
            <p:nvPr/>
          </p:nvSpPr>
          <p:spPr>
            <a:xfrm>
              <a:off x="6739045" y="1666120"/>
              <a:ext cx="3933741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11">
            <a:extLst>
              <a:ext uri="{FF2B5EF4-FFF2-40B4-BE49-F238E27FC236}">
                <a16:creationId xmlns:a16="http://schemas.microsoft.com/office/drawing/2014/main" id="{DEC65373-F629-4BF5-8CBB-44A44B11C171}"/>
              </a:ext>
            </a:extLst>
          </p:cNvPr>
          <p:cNvGrpSpPr/>
          <p:nvPr/>
        </p:nvGrpSpPr>
        <p:grpSpPr>
          <a:xfrm>
            <a:off x="7312983" y="5263379"/>
            <a:ext cx="1914124" cy="981269"/>
            <a:chOff x="6739045" y="1666120"/>
            <a:chExt cx="3933741" cy="98126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C221E0C-525E-4B4B-B8BD-02546DFC07BA}"/>
                </a:ext>
              </a:extLst>
            </p:cNvPr>
            <p:cNvSpPr txBox="1"/>
            <p:nvPr/>
          </p:nvSpPr>
          <p:spPr>
            <a:xfrm>
              <a:off x="6739045" y="2001058"/>
              <a:ext cx="39337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6E37EA1-CB23-46F4-A59E-2F81711494F2}"/>
                </a:ext>
              </a:extLst>
            </p:cNvPr>
            <p:cNvSpPr txBox="1"/>
            <p:nvPr/>
          </p:nvSpPr>
          <p:spPr>
            <a:xfrm>
              <a:off x="6739045" y="1666120"/>
              <a:ext cx="3933741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11">
            <a:extLst>
              <a:ext uri="{FF2B5EF4-FFF2-40B4-BE49-F238E27FC236}">
                <a16:creationId xmlns:a16="http://schemas.microsoft.com/office/drawing/2014/main" id="{4239B12C-2B40-48D0-AF38-0A00ACF1DDAE}"/>
              </a:ext>
            </a:extLst>
          </p:cNvPr>
          <p:cNvGrpSpPr/>
          <p:nvPr/>
        </p:nvGrpSpPr>
        <p:grpSpPr>
          <a:xfrm>
            <a:off x="9487759" y="5263379"/>
            <a:ext cx="1914124" cy="981269"/>
            <a:chOff x="6739045" y="1666120"/>
            <a:chExt cx="3933741" cy="981269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CE60BF-2E7C-48B0-BBBE-C349DC0A4AE8}"/>
                </a:ext>
              </a:extLst>
            </p:cNvPr>
            <p:cNvSpPr txBox="1"/>
            <p:nvPr/>
          </p:nvSpPr>
          <p:spPr>
            <a:xfrm>
              <a:off x="6739045" y="2001058"/>
              <a:ext cx="39337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6A29F8B-927D-419E-A056-AF1912188FDF}"/>
                </a:ext>
              </a:extLst>
            </p:cNvPr>
            <p:cNvSpPr txBox="1"/>
            <p:nvPr/>
          </p:nvSpPr>
          <p:spPr>
            <a:xfrm>
              <a:off x="6739045" y="1666120"/>
              <a:ext cx="3933741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59" name="Graphic 95">
            <a:extLst>
              <a:ext uri="{FF2B5EF4-FFF2-40B4-BE49-F238E27FC236}">
                <a16:creationId xmlns:a16="http://schemas.microsoft.com/office/drawing/2014/main" id="{D4DAB8E2-D104-44B6-BF8D-955D37C94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4233" y="1563188"/>
            <a:ext cx="3274155" cy="1810396"/>
          </a:xfrm>
          <a:prstGeom prst="rect">
            <a:avLst/>
          </a:prstGeom>
        </p:spPr>
      </p:pic>
      <p:grpSp>
        <p:nvGrpSpPr>
          <p:cNvPr id="60" name="Group 70">
            <a:extLst>
              <a:ext uri="{FF2B5EF4-FFF2-40B4-BE49-F238E27FC236}">
                <a16:creationId xmlns:a16="http://schemas.microsoft.com/office/drawing/2014/main" id="{C7A91DF2-7251-4DFC-8AEE-5B529E3F4045}"/>
              </a:ext>
            </a:extLst>
          </p:cNvPr>
          <p:cNvGrpSpPr/>
          <p:nvPr/>
        </p:nvGrpSpPr>
        <p:grpSpPr>
          <a:xfrm>
            <a:off x="5397208" y="2357784"/>
            <a:ext cx="1588481" cy="1014948"/>
            <a:chOff x="897058" y="2543562"/>
            <a:chExt cx="3268519" cy="2088397"/>
          </a:xfrm>
        </p:grpSpPr>
        <p:sp>
          <p:nvSpPr>
            <p:cNvPr id="61" name="Graphic 16">
              <a:extLst>
                <a:ext uri="{FF2B5EF4-FFF2-40B4-BE49-F238E27FC236}">
                  <a16:creationId xmlns:a16="http://schemas.microsoft.com/office/drawing/2014/main" id="{CA4703F3-4B7D-4728-96EC-2C9AC62AE079}"/>
                </a:ext>
              </a:extLst>
            </p:cNvPr>
            <p:cNvSpPr/>
            <p:nvPr/>
          </p:nvSpPr>
          <p:spPr>
            <a:xfrm>
              <a:off x="897177" y="2656016"/>
              <a:ext cx="1415752" cy="314253"/>
            </a:xfrm>
            <a:custGeom>
              <a:avLst/>
              <a:gdLst>
                <a:gd name="connsiteX0" fmla="*/ 10810 w 1415752"/>
                <a:gd name="connsiteY0" fmla="*/ 314091 h 314253"/>
                <a:gd name="connsiteX1" fmla="*/ 72 w 1415752"/>
                <a:gd name="connsiteY1" fmla="*/ 303837 h 314253"/>
                <a:gd name="connsiteX2" fmla="*/ 314 w 1415752"/>
                <a:gd name="connsiteY2" fmla="*/ 11642 h 314253"/>
                <a:gd name="connsiteX3" fmla="*/ 2494 w 1415752"/>
                <a:gd name="connsiteY3" fmla="*/ 2438 h 314253"/>
                <a:gd name="connsiteX4" fmla="*/ 28734 w 1415752"/>
                <a:gd name="connsiteY4" fmla="*/ 16 h 314253"/>
                <a:gd name="connsiteX5" fmla="*/ 1387331 w 1415752"/>
                <a:gd name="connsiteY5" fmla="*/ 16 h 314253"/>
                <a:gd name="connsiteX6" fmla="*/ 1414459 w 1415752"/>
                <a:gd name="connsiteY6" fmla="*/ 3891 h 314253"/>
                <a:gd name="connsiteX7" fmla="*/ 1415509 w 1415752"/>
                <a:gd name="connsiteY7" fmla="*/ 16325 h 314253"/>
                <a:gd name="connsiteX8" fmla="*/ 1415751 w 1415752"/>
                <a:gd name="connsiteY8" fmla="*/ 300850 h 314253"/>
                <a:gd name="connsiteX9" fmla="*/ 1402832 w 1415752"/>
                <a:gd name="connsiteY9" fmla="*/ 314253 h 314253"/>
                <a:gd name="connsiteX10" fmla="*/ 10810 w 1415752"/>
                <a:gd name="connsiteY10" fmla="*/ 314091 h 314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5752" h="314253">
                  <a:moveTo>
                    <a:pt x="10810" y="314091"/>
                  </a:moveTo>
                  <a:cubicBezTo>
                    <a:pt x="2978" y="314091"/>
                    <a:pt x="-9" y="312557"/>
                    <a:pt x="72" y="303837"/>
                  </a:cubicBezTo>
                  <a:cubicBezTo>
                    <a:pt x="395" y="206466"/>
                    <a:pt x="233" y="109014"/>
                    <a:pt x="314" y="11642"/>
                  </a:cubicBezTo>
                  <a:cubicBezTo>
                    <a:pt x="314" y="8494"/>
                    <a:pt x="-1220" y="4780"/>
                    <a:pt x="2494" y="2438"/>
                  </a:cubicBezTo>
                  <a:cubicBezTo>
                    <a:pt x="11133" y="258"/>
                    <a:pt x="19853" y="16"/>
                    <a:pt x="28734" y="16"/>
                  </a:cubicBezTo>
                  <a:cubicBezTo>
                    <a:pt x="481600" y="97"/>
                    <a:pt x="934465" y="16"/>
                    <a:pt x="1387331" y="16"/>
                  </a:cubicBezTo>
                  <a:cubicBezTo>
                    <a:pt x="1396535" y="16"/>
                    <a:pt x="1405901" y="-468"/>
                    <a:pt x="1414459" y="3891"/>
                  </a:cubicBezTo>
                  <a:cubicBezTo>
                    <a:pt x="1414782" y="8009"/>
                    <a:pt x="1415428" y="12127"/>
                    <a:pt x="1415509" y="16325"/>
                  </a:cubicBezTo>
                  <a:cubicBezTo>
                    <a:pt x="1415589" y="111194"/>
                    <a:pt x="1415428" y="205981"/>
                    <a:pt x="1415751" y="300850"/>
                  </a:cubicBezTo>
                  <a:cubicBezTo>
                    <a:pt x="1415831" y="310942"/>
                    <a:pt x="1413651" y="314333"/>
                    <a:pt x="1402832" y="314253"/>
                  </a:cubicBezTo>
                  <a:cubicBezTo>
                    <a:pt x="1353743" y="313607"/>
                    <a:pt x="62887" y="313930"/>
                    <a:pt x="10810" y="31409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Graphic 16">
              <a:extLst>
                <a:ext uri="{FF2B5EF4-FFF2-40B4-BE49-F238E27FC236}">
                  <a16:creationId xmlns:a16="http://schemas.microsoft.com/office/drawing/2014/main" id="{F72B8CA4-DBDB-4353-8E44-E67E2AD2616E}"/>
                </a:ext>
              </a:extLst>
            </p:cNvPr>
            <p:cNvSpPr/>
            <p:nvPr/>
          </p:nvSpPr>
          <p:spPr>
            <a:xfrm>
              <a:off x="897117" y="3931710"/>
              <a:ext cx="1416074" cy="314803"/>
            </a:xfrm>
            <a:custGeom>
              <a:avLst/>
              <a:gdLst>
                <a:gd name="connsiteX0" fmla="*/ 1412662 w 1416074"/>
                <a:gd name="connsiteY0" fmla="*/ 2422 h 314803"/>
                <a:gd name="connsiteX1" fmla="*/ 1415487 w 1416074"/>
                <a:gd name="connsiteY1" fmla="*/ 16309 h 314803"/>
                <a:gd name="connsiteX2" fmla="*/ 1415891 w 1416074"/>
                <a:gd name="connsiteY2" fmla="*/ 299623 h 314803"/>
                <a:gd name="connsiteX3" fmla="*/ 1401197 w 1416074"/>
                <a:gd name="connsiteY3" fmla="*/ 314802 h 314803"/>
                <a:gd name="connsiteX4" fmla="*/ 13050 w 1416074"/>
                <a:gd name="connsiteY4" fmla="*/ 314721 h 314803"/>
                <a:gd name="connsiteX5" fmla="*/ 131 w 1416074"/>
                <a:gd name="connsiteY5" fmla="*/ 301641 h 314803"/>
                <a:gd name="connsiteX6" fmla="*/ 454 w 1416074"/>
                <a:gd name="connsiteY6" fmla="*/ 15825 h 314803"/>
                <a:gd name="connsiteX7" fmla="*/ 2150 w 1416074"/>
                <a:gd name="connsiteY7" fmla="*/ 3875 h 314803"/>
                <a:gd name="connsiteX8" fmla="*/ 1389005 w 1416074"/>
                <a:gd name="connsiteY8" fmla="*/ 0 h 314803"/>
                <a:gd name="connsiteX9" fmla="*/ 1412662 w 1416074"/>
                <a:gd name="connsiteY9" fmla="*/ 2422 h 314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6074" h="314803">
                  <a:moveTo>
                    <a:pt x="1412662" y="2422"/>
                  </a:moveTo>
                  <a:cubicBezTo>
                    <a:pt x="1417990" y="6136"/>
                    <a:pt x="1415487" y="11707"/>
                    <a:pt x="1415487" y="16309"/>
                  </a:cubicBezTo>
                  <a:cubicBezTo>
                    <a:pt x="1415649" y="110774"/>
                    <a:pt x="1415407" y="205158"/>
                    <a:pt x="1415891" y="299623"/>
                  </a:cubicBezTo>
                  <a:cubicBezTo>
                    <a:pt x="1415972" y="311330"/>
                    <a:pt x="1413711" y="314882"/>
                    <a:pt x="1401197" y="314802"/>
                  </a:cubicBezTo>
                  <a:cubicBezTo>
                    <a:pt x="1187077" y="314317"/>
                    <a:pt x="153697" y="314317"/>
                    <a:pt x="13050" y="314721"/>
                  </a:cubicBezTo>
                  <a:cubicBezTo>
                    <a:pt x="2473" y="314721"/>
                    <a:pt x="51" y="311976"/>
                    <a:pt x="131" y="301641"/>
                  </a:cubicBezTo>
                  <a:cubicBezTo>
                    <a:pt x="535" y="206369"/>
                    <a:pt x="374" y="111097"/>
                    <a:pt x="454" y="15825"/>
                  </a:cubicBezTo>
                  <a:cubicBezTo>
                    <a:pt x="454" y="11869"/>
                    <a:pt x="-1322" y="7428"/>
                    <a:pt x="2150" y="3875"/>
                  </a:cubicBezTo>
                  <a:cubicBezTo>
                    <a:pt x="10062" y="565"/>
                    <a:pt x="935009" y="81"/>
                    <a:pt x="1389005" y="0"/>
                  </a:cubicBezTo>
                  <a:cubicBezTo>
                    <a:pt x="1396998" y="0"/>
                    <a:pt x="1404830" y="969"/>
                    <a:pt x="1412662" y="242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Graphic 16">
              <a:extLst>
                <a:ext uri="{FF2B5EF4-FFF2-40B4-BE49-F238E27FC236}">
                  <a16:creationId xmlns:a16="http://schemas.microsoft.com/office/drawing/2014/main" id="{BB4CFD40-23DF-4FBE-871B-044CFE684043}"/>
                </a:ext>
              </a:extLst>
            </p:cNvPr>
            <p:cNvSpPr/>
            <p:nvPr/>
          </p:nvSpPr>
          <p:spPr>
            <a:xfrm>
              <a:off x="897058" y="3082047"/>
              <a:ext cx="1416031" cy="313637"/>
            </a:xfrm>
            <a:custGeom>
              <a:avLst/>
              <a:gdLst>
                <a:gd name="connsiteX0" fmla="*/ 14077 w 1416031"/>
                <a:gd name="connsiteY0" fmla="*/ 313555 h 313637"/>
                <a:gd name="connsiteX1" fmla="*/ 29 w 1416031"/>
                <a:gd name="connsiteY1" fmla="*/ 300072 h 313637"/>
                <a:gd name="connsiteX2" fmla="*/ 432 w 1416031"/>
                <a:gd name="connsiteY2" fmla="*/ 13125 h 313637"/>
                <a:gd name="connsiteX3" fmla="*/ 4631 w 1416031"/>
                <a:gd name="connsiteY3" fmla="*/ 45 h 313637"/>
                <a:gd name="connsiteX4" fmla="*/ 36038 w 1416031"/>
                <a:gd name="connsiteY4" fmla="*/ 126 h 313637"/>
                <a:gd name="connsiteX5" fmla="*/ 1387772 w 1416031"/>
                <a:gd name="connsiteY5" fmla="*/ 126 h 313637"/>
                <a:gd name="connsiteX6" fmla="*/ 1414820 w 1416031"/>
                <a:gd name="connsiteY6" fmla="*/ 4002 h 313637"/>
                <a:gd name="connsiteX7" fmla="*/ 1415627 w 1416031"/>
                <a:gd name="connsiteY7" fmla="*/ 16516 h 313637"/>
                <a:gd name="connsiteX8" fmla="*/ 1416031 w 1416031"/>
                <a:gd name="connsiteY8" fmla="*/ 298780 h 313637"/>
                <a:gd name="connsiteX9" fmla="*/ 1400529 w 1416031"/>
                <a:gd name="connsiteY9" fmla="*/ 313636 h 313637"/>
                <a:gd name="connsiteX10" fmla="*/ 14077 w 1416031"/>
                <a:gd name="connsiteY10" fmla="*/ 313555 h 31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6031" h="313637">
                  <a:moveTo>
                    <a:pt x="14077" y="313555"/>
                  </a:moveTo>
                  <a:cubicBezTo>
                    <a:pt x="3581" y="313636"/>
                    <a:pt x="29" y="311779"/>
                    <a:pt x="29" y="300072"/>
                  </a:cubicBezTo>
                  <a:cubicBezTo>
                    <a:pt x="594" y="204396"/>
                    <a:pt x="352" y="108801"/>
                    <a:pt x="432" y="13125"/>
                  </a:cubicBezTo>
                  <a:cubicBezTo>
                    <a:pt x="432" y="8523"/>
                    <a:pt x="-1990" y="2710"/>
                    <a:pt x="4631" y="45"/>
                  </a:cubicBezTo>
                  <a:cubicBezTo>
                    <a:pt x="15127" y="207"/>
                    <a:pt x="25542" y="126"/>
                    <a:pt x="36038" y="126"/>
                  </a:cubicBezTo>
                  <a:cubicBezTo>
                    <a:pt x="486643" y="126"/>
                    <a:pt x="937167" y="126"/>
                    <a:pt x="1387772" y="126"/>
                  </a:cubicBezTo>
                  <a:cubicBezTo>
                    <a:pt x="1396976" y="126"/>
                    <a:pt x="1406342" y="-1085"/>
                    <a:pt x="1414820" y="4002"/>
                  </a:cubicBezTo>
                  <a:cubicBezTo>
                    <a:pt x="1415062" y="8200"/>
                    <a:pt x="1415627" y="12318"/>
                    <a:pt x="1415627" y="16516"/>
                  </a:cubicBezTo>
                  <a:cubicBezTo>
                    <a:pt x="1415708" y="110577"/>
                    <a:pt x="1415385" y="204719"/>
                    <a:pt x="1416031" y="298780"/>
                  </a:cubicBezTo>
                  <a:cubicBezTo>
                    <a:pt x="1416111" y="311456"/>
                    <a:pt x="1412236" y="313717"/>
                    <a:pt x="1400529" y="313636"/>
                  </a:cubicBezTo>
                  <a:cubicBezTo>
                    <a:pt x="1347564" y="313151"/>
                    <a:pt x="65266" y="313232"/>
                    <a:pt x="14077" y="313555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Graphic 16">
              <a:extLst>
                <a:ext uri="{FF2B5EF4-FFF2-40B4-BE49-F238E27FC236}">
                  <a16:creationId xmlns:a16="http://schemas.microsoft.com/office/drawing/2014/main" id="{F8EE6595-257E-4B29-85F4-83D676828F1A}"/>
                </a:ext>
              </a:extLst>
            </p:cNvPr>
            <p:cNvSpPr/>
            <p:nvPr/>
          </p:nvSpPr>
          <p:spPr>
            <a:xfrm>
              <a:off x="901689" y="2969996"/>
              <a:ext cx="1410188" cy="116819"/>
            </a:xfrm>
            <a:custGeom>
              <a:avLst/>
              <a:gdLst>
                <a:gd name="connsiteX0" fmla="*/ 1410189 w 1410188"/>
                <a:gd name="connsiteY0" fmla="*/ 116133 h 116819"/>
                <a:gd name="connsiteX1" fmla="*/ 1211005 w 1410188"/>
                <a:gd name="connsiteY1" fmla="*/ 116294 h 116819"/>
                <a:gd name="connsiteX2" fmla="*/ 15825 w 1410188"/>
                <a:gd name="connsiteY2" fmla="*/ 116133 h 116819"/>
                <a:gd name="connsiteX3" fmla="*/ 0 w 1410188"/>
                <a:gd name="connsiteY3" fmla="*/ 112096 h 116819"/>
                <a:gd name="connsiteX4" fmla="*/ 152839 w 1410188"/>
                <a:gd name="connsiteY4" fmla="*/ 8023 h 116819"/>
                <a:gd name="connsiteX5" fmla="*/ 162528 w 1410188"/>
                <a:gd name="connsiteY5" fmla="*/ 353 h 116819"/>
                <a:gd name="connsiteX6" fmla="*/ 663918 w 1410188"/>
                <a:gd name="connsiteY6" fmla="*/ 192 h 116819"/>
                <a:gd name="connsiteX7" fmla="*/ 1220775 w 1410188"/>
                <a:gd name="connsiteY7" fmla="*/ 192 h 116819"/>
                <a:gd name="connsiteX8" fmla="*/ 1237972 w 1410188"/>
                <a:gd name="connsiteY8" fmla="*/ 2291 h 116819"/>
                <a:gd name="connsiteX9" fmla="*/ 1408412 w 1410188"/>
                <a:gd name="connsiteY9" fmla="*/ 113065 h 116819"/>
                <a:gd name="connsiteX10" fmla="*/ 1410189 w 1410188"/>
                <a:gd name="connsiteY10" fmla="*/ 116133 h 11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0188" h="116819">
                  <a:moveTo>
                    <a:pt x="1410189" y="116133"/>
                  </a:moveTo>
                  <a:cubicBezTo>
                    <a:pt x="1343821" y="116214"/>
                    <a:pt x="1277373" y="116294"/>
                    <a:pt x="1211005" y="116294"/>
                  </a:cubicBezTo>
                  <a:cubicBezTo>
                    <a:pt x="812639" y="116294"/>
                    <a:pt x="414191" y="116294"/>
                    <a:pt x="15825" y="116133"/>
                  </a:cubicBezTo>
                  <a:cubicBezTo>
                    <a:pt x="10496" y="116133"/>
                    <a:pt x="3795" y="119282"/>
                    <a:pt x="0" y="112096"/>
                  </a:cubicBezTo>
                  <a:cubicBezTo>
                    <a:pt x="50946" y="77378"/>
                    <a:pt x="101893" y="42741"/>
                    <a:pt x="152839" y="8023"/>
                  </a:cubicBezTo>
                  <a:cubicBezTo>
                    <a:pt x="156230" y="5682"/>
                    <a:pt x="159298" y="2937"/>
                    <a:pt x="162528" y="353"/>
                  </a:cubicBezTo>
                  <a:cubicBezTo>
                    <a:pt x="329658" y="272"/>
                    <a:pt x="496788" y="272"/>
                    <a:pt x="663918" y="192"/>
                  </a:cubicBezTo>
                  <a:cubicBezTo>
                    <a:pt x="849537" y="192"/>
                    <a:pt x="1035156" y="192"/>
                    <a:pt x="1220775" y="192"/>
                  </a:cubicBezTo>
                  <a:cubicBezTo>
                    <a:pt x="1226588" y="192"/>
                    <a:pt x="1232563" y="-939"/>
                    <a:pt x="1237972" y="2291"/>
                  </a:cubicBezTo>
                  <a:cubicBezTo>
                    <a:pt x="1294813" y="39189"/>
                    <a:pt x="1351653" y="76086"/>
                    <a:pt x="1408412" y="113065"/>
                  </a:cubicBezTo>
                  <a:cubicBezTo>
                    <a:pt x="1409301" y="113630"/>
                    <a:pt x="1409624" y="115083"/>
                    <a:pt x="1410189" y="116133"/>
                  </a:cubicBezTo>
                  <a:close/>
                </a:path>
              </a:pathLst>
            </a:custGeom>
            <a:solidFill>
              <a:schemeClr val="accent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16">
              <a:extLst>
                <a:ext uri="{FF2B5EF4-FFF2-40B4-BE49-F238E27FC236}">
                  <a16:creationId xmlns:a16="http://schemas.microsoft.com/office/drawing/2014/main" id="{27DC38FD-AED2-48E0-8FF7-AC762B08649B}"/>
                </a:ext>
              </a:extLst>
            </p:cNvPr>
            <p:cNvSpPr/>
            <p:nvPr/>
          </p:nvSpPr>
          <p:spPr>
            <a:xfrm>
              <a:off x="899590" y="2543562"/>
              <a:ext cx="1412045" cy="117053"/>
            </a:xfrm>
            <a:custGeom>
              <a:avLst/>
              <a:gdLst>
                <a:gd name="connsiteX0" fmla="*/ 1412046 w 1412045"/>
                <a:gd name="connsiteY0" fmla="*/ 116427 h 117053"/>
                <a:gd name="connsiteX1" fmla="*/ 1391861 w 1412045"/>
                <a:gd name="connsiteY1" fmla="*/ 116830 h 117053"/>
                <a:gd name="connsiteX2" fmla="*/ 15986 w 1412045"/>
                <a:gd name="connsiteY2" fmla="*/ 116669 h 117053"/>
                <a:gd name="connsiteX3" fmla="*/ 0 w 1412045"/>
                <a:gd name="connsiteY3" fmla="*/ 114893 h 117053"/>
                <a:gd name="connsiteX4" fmla="*/ 136611 w 1412045"/>
                <a:gd name="connsiteY4" fmla="*/ 20670 h 117053"/>
                <a:gd name="connsiteX5" fmla="*/ 203785 w 1412045"/>
                <a:gd name="connsiteY5" fmla="*/ 1 h 117053"/>
                <a:gd name="connsiteX6" fmla="*/ 1223197 w 1412045"/>
                <a:gd name="connsiteY6" fmla="*/ 324 h 117053"/>
                <a:gd name="connsiteX7" fmla="*/ 1248872 w 1412045"/>
                <a:gd name="connsiteY7" fmla="*/ 7994 h 117053"/>
                <a:gd name="connsiteX8" fmla="*/ 1402518 w 1412045"/>
                <a:gd name="connsiteY8" fmla="*/ 108676 h 117053"/>
                <a:gd name="connsiteX9" fmla="*/ 1412046 w 1412045"/>
                <a:gd name="connsiteY9" fmla="*/ 116427 h 1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2045" h="117053">
                  <a:moveTo>
                    <a:pt x="1412046" y="116427"/>
                  </a:moveTo>
                  <a:cubicBezTo>
                    <a:pt x="1405344" y="116588"/>
                    <a:pt x="1398643" y="116830"/>
                    <a:pt x="1391861" y="116830"/>
                  </a:cubicBezTo>
                  <a:cubicBezTo>
                    <a:pt x="933263" y="116830"/>
                    <a:pt x="474584" y="116830"/>
                    <a:pt x="15986" y="116669"/>
                  </a:cubicBezTo>
                  <a:cubicBezTo>
                    <a:pt x="10658" y="116669"/>
                    <a:pt x="5006" y="118284"/>
                    <a:pt x="0" y="114893"/>
                  </a:cubicBezTo>
                  <a:cubicBezTo>
                    <a:pt x="45618" y="83647"/>
                    <a:pt x="91881" y="53208"/>
                    <a:pt x="136611" y="20670"/>
                  </a:cubicBezTo>
                  <a:cubicBezTo>
                    <a:pt x="157360" y="5572"/>
                    <a:pt x="178191" y="-80"/>
                    <a:pt x="203785" y="1"/>
                  </a:cubicBezTo>
                  <a:cubicBezTo>
                    <a:pt x="543616" y="728"/>
                    <a:pt x="883366" y="566"/>
                    <a:pt x="1223197" y="324"/>
                  </a:cubicBezTo>
                  <a:cubicBezTo>
                    <a:pt x="1232886" y="324"/>
                    <a:pt x="1240798" y="2585"/>
                    <a:pt x="1248872" y="7994"/>
                  </a:cubicBezTo>
                  <a:cubicBezTo>
                    <a:pt x="1299899" y="41824"/>
                    <a:pt x="1351249" y="75169"/>
                    <a:pt x="1402518" y="108676"/>
                  </a:cubicBezTo>
                  <a:cubicBezTo>
                    <a:pt x="1405910" y="111017"/>
                    <a:pt x="1410350" y="112067"/>
                    <a:pt x="1412046" y="116427"/>
                  </a:cubicBezTo>
                  <a:close/>
                </a:path>
              </a:pathLst>
            </a:custGeom>
            <a:solidFill>
              <a:schemeClr val="accent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16">
              <a:extLst>
                <a:ext uri="{FF2B5EF4-FFF2-40B4-BE49-F238E27FC236}">
                  <a16:creationId xmlns:a16="http://schemas.microsoft.com/office/drawing/2014/main" id="{87D6B047-59D5-4548-87E2-9BE01882BBDC}"/>
                </a:ext>
              </a:extLst>
            </p:cNvPr>
            <p:cNvSpPr/>
            <p:nvPr/>
          </p:nvSpPr>
          <p:spPr>
            <a:xfrm>
              <a:off x="2752875" y="2544187"/>
              <a:ext cx="1410027" cy="120293"/>
            </a:xfrm>
            <a:custGeom>
              <a:avLst/>
              <a:gdLst>
                <a:gd name="connsiteX0" fmla="*/ 0 w 1410027"/>
                <a:gd name="connsiteY0" fmla="*/ 113783 h 120293"/>
                <a:gd name="connsiteX1" fmla="*/ 163012 w 1410027"/>
                <a:gd name="connsiteY1" fmla="*/ 2283 h 120293"/>
                <a:gd name="connsiteX2" fmla="*/ 175123 w 1410027"/>
                <a:gd name="connsiteY2" fmla="*/ 22 h 120293"/>
                <a:gd name="connsiteX3" fmla="*/ 1227718 w 1410027"/>
                <a:gd name="connsiteY3" fmla="*/ 22 h 120293"/>
                <a:gd name="connsiteX4" fmla="*/ 1239749 w 1410027"/>
                <a:gd name="connsiteY4" fmla="*/ 2363 h 120293"/>
                <a:gd name="connsiteX5" fmla="*/ 1410027 w 1410027"/>
                <a:gd name="connsiteY5" fmla="*/ 114429 h 120293"/>
                <a:gd name="connsiteX6" fmla="*/ 1399693 w 1410027"/>
                <a:gd name="connsiteY6" fmla="*/ 119919 h 120293"/>
                <a:gd name="connsiteX7" fmla="*/ 1387098 w 1410027"/>
                <a:gd name="connsiteY7" fmla="*/ 120242 h 120293"/>
                <a:gd name="connsiteX8" fmla="*/ 23576 w 1410027"/>
                <a:gd name="connsiteY8" fmla="*/ 120242 h 120293"/>
                <a:gd name="connsiteX9" fmla="*/ 9769 w 1410027"/>
                <a:gd name="connsiteY9" fmla="*/ 119839 h 120293"/>
                <a:gd name="connsiteX10" fmla="*/ 0 w 1410027"/>
                <a:gd name="connsiteY10" fmla="*/ 113783 h 12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0027" h="120293">
                  <a:moveTo>
                    <a:pt x="0" y="113783"/>
                  </a:moveTo>
                  <a:cubicBezTo>
                    <a:pt x="54337" y="76643"/>
                    <a:pt x="108756" y="39503"/>
                    <a:pt x="163012" y="2283"/>
                  </a:cubicBezTo>
                  <a:cubicBezTo>
                    <a:pt x="166888" y="-382"/>
                    <a:pt x="170925" y="22"/>
                    <a:pt x="175123" y="22"/>
                  </a:cubicBezTo>
                  <a:cubicBezTo>
                    <a:pt x="526015" y="22"/>
                    <a:pt x="876907" y="22"/>
                    <a:pt x="1227718" y="22"/>
                  </a:cubicBezTo>
                  <a:cubicBezTo>
                    <a:pt x="1231836" y="22"/>
                    <a:pt x="1235873" y="-220"/>
                    <a:pt x="1239749" y="2363"/>
                  </a:cubicBezTo>
                  <a:cubicBezTo>
                    <a:pt x="1296508" y="39826"/>
                    <a:pt x="1353268" y="77128"/>
                    <a:pt x="1410027" y="114429"/>
                  </a:cubicBezTo>
                  <a:cubicBezTo>
                    <a:pt x="1408332" y="119516"/>
                    <a:pt x="1403730" y="119354"/>
                    <a:pt x="1399693" y="119919"/>
                  </a:cubicBezTo>
                  <a:cubicBezTo>
                    <a:pt x="1395494" y="120485"/>
                    <a:pt x="1391296" y="120242"/>
                    <a:pt x="1387098" y="120242"/>
                  </a:cubicBezTo>
                  <a:cubicBezTo>
                    <a:pt x="932617" y="120242"/>
                    <a:pt x="478056" y="120242"/>
                    <a:pt x="23576" y="120242"/>
                  </a:cubicBezTo>
                  <a:cubicBezTo>
                    <a:pt x="18974" y="120242"/>
                    <a:pt x="14291" y="120485"/>
                    <a:pt x="9769" y="119839"/>
                  </a:cubicBezTo>
                  <a:cubicBezTo>
                    <a:pt x="5813" y="119193"/>
                    <a:pt x="1050" y="119273"/>
                    <a:pt x="0" y="113783"/>
                  </a:cubicBezTo>
                  <a:close/>
                </a:path>
              </a:pathLst>
            </a:custGeom>
            <a:solidFill>
              <a:schemeClr val="accent1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Graphic 16">
              <a:extLst>
                <a:ext uri="{FF2B5EF4-FFF2-40B4-BE49-F238E27FC236}">
                  <a16:creationId xmlns:a16="http://schemas.microsoft.com/office/drawing/2014/main" id="{BD9DB77A-27A1-4BFB-8264-F4D0F6D52EBB}"/>
                </a:ext>
              </a:extLst>
            </p:cNvPr>
            <p:cNvSpPr/>
            <p:nvPr/>
          </p:nvSpPr>
          <p:spPr>
            <a:xfrm>
              <a:off x="2752310" y="2965824"/>
              <a:ext cx="1408819" cy="124748"/>
            </a:xfrm>
            <a:custGeom>
              <a:avLst/>
              <a:gdLst>
                <a:gd name="connsiteX0" fmla="*/ 0 w 1408819"/>
                <a:gd name="connsiteY0" fmla="*/ 117883 h 124748"/>
                <a:gd name="connsiteX1" fmla="*/ 154616 w 1408819"/>
                <a:gd name="connsiteY1" fmla="*/ 12196 h 124748"/>
                <a:gd name="connsiteX2" fmla="*/ 164627 w 1408819"/>
                <a:gd name="connsiteY2" fmla="*/ 4687 h 124748"/>
                <a:gd name="connsiteX3" fmla="*/ 177384 w 1408819"/>
                <a:gd name="connsiteY3" fmla="*/ 488 h 124748"/>
                <a:gd name="connsiteX4" fmla="*/ 189979 w 1408819"/>
                <a:gd name="connsiteY4" fmla="*/ 327 h 124748"/>
                <a:gd name="connsiteX5" fmla="*/ 1213751 w 1408819"/>
                <a:gd name="connsiteY5" fmla="*/ 408 h 124748"/>
                <a:gd name="connsiteX6" fmla="*/ 1239183 w 1408819"/>
                <a:gd name="connsiteY6" fmla="*/ 4606 h 124748"/>
                <a:gd name="connsiteX7" fmla="*/ 1383787 w 1408819"/>
                <a:gd name="connsiteY7" fmla="*/ 99959 h 124748"/>
                <a:gd name="connsiteX8" fmla="*/ 1408816 w 1408819"/>
                <a:gd name="connsiteY8" fmla="*/ 116753 h 124748"/>
                <a:gd name="connsiteX9" fmla="*/ 1399208 w 1408819"/>
                <a:gd name="connsiteY9" fmla="*/ 124100 h 124748"/>
                <a:gd name="connsiteX10" fmla="*/ 1382818 w 1408819"/>
                <a:gd name="connsiteY10" fmla="*/ 124665 h 124748"/>
                <a:gd name="connsiteX11" fmla="*/ 123612 w 1408819"/>
                <a:gd name="connsiteY11" fmla="*/ 124261 h 124748"/>
                <a:gd name="connsiteX12" fmla="*/ 14049 w 1408819"/>
                <a:gd name="connsiteY12" fmla="*/ 122001 h 124748"/>
                <a:gd name="connsiteX13" fmla="*/ 0 w 1408819"/>
                <a:gd name="connsiteY13" fmla="*/ 117883 h 12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8819" h="124748">
                  <a:moveTo>
                    <a:pt x="0" y="117883"/>
                  </a:moveTo>
                  <a:cubicBezTo>
                    <a:pt x="51512" y="82681"/>
                    <a:pt x="103104" y="47479"/>
                    <a:pt x="154616" y="12196"/>
                  </a:cubicBezTo>
                  <a:cubicBezTo>
                    <a:pt x="158006" y="9854"/>
                    <a:pt x="161236" y="7190"/>
                    <a:pt x="164627" y="4687"/>
                  </a:cubicBezTo>
                  <a:cubicBezTo>
                    <a:pt x="168099" y="811"/>
                    <a:pt x="172782" y="811"/>
                    <a:pt x="177384" y="488"/>
                  </a:cubicBezTo>
                  <a:cubicBezTo>
                    <a:pt x="181582" y="246"/>
                    <a:pt x="185781" y="327"/>
                    <a:pt x="189979" y="327"/>
                  </a:cubicBezTo>
                  <a:cubicBezTo>
                    <a:pt x="531263" y="327"/>
                    <a:pt x="872466" y="327"/>
                    <a:pt x="1213751" y="408"/>
                  </a:cubicBezTo>
                  <a:cubicBezTo>
                    <a:pt x="1222309" y="408"/>
                    <a:pt x="1231513" y="-1934"/>
                    <a:pt x="1239183" y="4606"/>
                  </a:cubicBezTo>
                  <a:cubicBezTo>
                    <a:pt x="1287385" y="36337"/>
                    <a:pt x="1335586" y="68148"/>
                    <a:pt x="1383787" y="99959"/>
                  </a:cubicBezTo>
                  <a:cubicBezTo>
                    <a:pt x="1392184" y="105449"/>
                    <a:pt x="1400500" y="111101"/>
                    <a:pt x="1408816" y="116753"/>
                  </a:cubicBezTo>
                  <a:cubicBezTo>
                    <a:pt x="1408978" y="123535"/>
                    <a:pt x="1403488" y="123373"/>
                    <a:pt x="1399208" y="124100"/>
                  </a:cubicBezTo>
                  <a:cubicBezTo>
                    <a:pt x="1393799" y="125069"/>
                    <a:pt x="1388309" y="124665"/>
                    <a:pt x="1382818" y="124665"/>
                  </a:cubicBezTo>
                  <a:cubicBezTo>
                    <a:pt x="963056" y="124665"/>
                    <a:pt x="543293" y="124907"/>
                    <a:pt x="123612" y="124261"/>
                  </a:cubicBezTo>
                  <a:cubicBezTo>
                    <a:pt x="87118" y="124181"/>
                    <a:pt x="50624" y="122081"/>
                    <a:pt x="14049" y="122001"/>
                  </a:cubicBezTo>
                  <a:cubicBezTo>
                    <a:pt x="9043" y="122001"/>
                    <a:pt x="3876" y="122081"/>
                    <a:pt x="0" y="117883"/>
                  </a:cubicBezTo>
                  <a:close/>
                </a:path>
              </a:pathLst>
            </a:custGeom>
            <a:solidFill>
              <a:schemeClr val="accent1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16">
              <a:extLst>
                <a:ext uri="{FF2B5EF4-FFF2-40B4-BE49-F238E27FC236}">
                  <a16:creationId xmlns:a16="http://schemas.microsoft.com/office/drawing/2014/main" id="{40956B39-430D-4521-9997-2D9960984F20}"/>
                </a:ext>
              </a:extLst>
            </p:cNvPr>
            <p:cNvSpPr/>
            <p:nvPr/>
          </p:nvSpPr>
          <p:spPr>
            <a:xfrm>
              <a:off x="899186" y="3815383"/>
              <a:ext cx="1410592" cy="120868"/>
            </a:xfrm>
            <a:custGeom>
              <a:avLst/>
              <a:gdLst>
                <a:gd name="connsiteX0" fmla="*/ 1410592 w 1410592"/>
                <a:gd name="connsiteY0" fmla="*/ 118749 h 120868"/>
                <a:gd name="connsiteX1" fmla="*/ 1397190 w 1410592"/>
                <a:gd name="connsiteY1" fmla="*/ 120606 h 120868"/>
                <a:gd name="connsiteX2" fmla="*/ 12595 w 1410592"/>
                <a:gd name="connsiteY2" fmla="*/ 120606 h 120868"/>
                <a:gd name="connsiteX3" fmla="*/ 0 w 1410592"/>
                <a:gd name="connsiteY3" fmla="*/ 120121 h 120868"/>
                <a:gd name="connsiteX4" fmla="*/ 94626 w 1410592"/>
                <a:gd name="connsiteY4" fmla="*/ 54803 h 120868"/>
                <a:gd name="connsiteX5" fmla="*/ 165031 w 1410592"/>
                <a:gd name="connsiteY5" fmla="*/ 7006 h 120868"/>
                <a:gd name="connsiteX6" fmla="*/ 176415 w 1410592"/>
                <a:gd name="connsiteY6" fmla="*/ 708 h 120868"/>
                <a:gd name="connsiteX7" fmla="*/ 190221 w 1410592"/>
                <a:gd name="connsiteY7" fmla="*/ 304 h 120868"/>
                <a:gd name="connsiteX8" fmla="*/ 1215527 w 1410592"/>
                <a:gd name="connsiteY8" fmla="*/ 385 h 120868"/>
                <a:gd name="connsiteX9" fmla="*/ 1239426 w 1410592"/>
                <a:gd name="connsiteY9" fmla="*/ 4907 h 120868"/>
                <a:gd name="connsiteX10" fmla="*/ 1284801 w 1410592"/>
                <a:gd name="connsiteY10" fmla="*/ 35910 h 120868"/>
                <a:gd name="connsiteX11" fmla="*/ 1410592 w 1410592"/>
                <a:gd name="connsiteY11" fmla="*/ 118749 h 12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0592" h="120868">
                  <a:moveTo>
                    <a:pt x="1410592" y="118749"/>
                  </a:moveTo>
                  <a:cubicBezTo>
                    <a:pt x="1406475" y="121898"/>
                    <a:pt x="1401711" y="120606"/>
                    <a:pt x="1397190" y="120606"/>
                  </a:cubicBezTo>
                  <a:cubicBezTo>
                    <a:pt x="935685" y="120686"/>
                    <a:pt x="474100" y="120686"/>
                    <a:pt x="12595" y="120606"/>
                  </a:cubicBezTo>
                  <a:cubicBezTo>
                    <a:pt x="8397" y="120606"/>
                    <a:pt x="4198" y="120283"/>
                    <a:pt x="0" y="120121"/>
                  </a:cubicBezTo>
                  <a:cubicBezTo>
                    <a:pt x="30439" y="96788"/>
                    <a:pt x="63138" y="76684"/>
                    <a:pt x="94626" y="54803"/>
                  </a:cubicBezTo>
                  <a:cubicBezTo>
                    <a:pt x="117960" y="38656"/>
                    <a:pt x="141536" y="22911"/>
                    <a:pt x="165031" y="7006"/>
                  </a:cubicBezTo>
                  <a:cubicBezTo>
                    <a:pt x="167049" y="1677"/>
                    <a:pt x="171813" y="1273"/>
                    <a:pt x="176415" y="708"/>
                  </a:cubicBezTo>
                  <a:cubicBezTo>
                    <a:pt x="181017" y="143"/>
                    <a:pt x="185619" y="304"/>
                    <a:pt x="190221" y="304"/>
                  </a:cubicBezTo>
                  <a:cubicBezTo>
                    <a:pt x="531990" y="304"/>
                    <a:pt x="873758" y="304"/>
                    <a:pt x="1215527" y="385"/>
                  </a:cubicBezTo>
                  <a:cubicBezTo>
                    <a:pt x="1223601" y="385"/>
                    <a:pt x="1232482" y="-1956"/>
                    <a:pt x="1239426" y="4907"/>
                  </a:cubicBezTo>
                  <a:cubicBezTo>
                    <a:pt x="1253232" y="17179"/>
                    <a:pt x="1269541" y="25818"/>
                    <a:pt x="1284801" y="35910"/>
                  </a:cubicBezTo>
                  <a:cubicBezTo>
                    <a:pt x="1326705" y="63765"/>
                    <a:pt x="1368689" y="91217"/>
                    <a:pt x="1410592" y="118749"/>
                  </a:cubicBezTo>
                  <a:close/>
                </a:path>
              </a:pathLst>
            </a:custGeom>
            <a:solidFill>
              <a:schemeClr val="accent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16">
              <a:extLst>
                <a:ext uri="{FF2B5EF4-FFF2-40B4-BE49-F238E27FC236}">
                  <a16:creationId xmlns:a16="http://schemas.microsoft.com/office/drawing/2014/main" id="{33FCEA97-70D2-430C-AB93-2A91A9DB9C99}"/>
                </a:ext>
              </a:extLst>
            </p:cNvPr>
            <p:cNvSpPr/>
            <p:nvPr/>
          </p:nvSpPr>
          <p:spPr>
            <a:xfrm>
              <a:off x="2752875" y="3815479"/>
              <a:ext cx="1410430" cy="125166"/>
            </a:xfrm>
            <a:custGeom>
              <a:avLst/>
              <a:gdLst>
                <a:gd name="connsiteX0" fmla="*/ 1238376 w 1410430"/>
                <a:gd name="connsiteY0" fmla="*/ 6668 h 125166"/>
                <a:gd name="connsiteX1" fmla="*/ 1401630 w 1410430"/>
                <a:gd name="connsiteY1" fmla="*/ 113405 h 125166"/>
                <a:gd name="connsiteX2" fmla="*/ 1410431 w 1410430"/>
                <a:gd name="connsiteY2" fmla="*/ 120187 h 125166"/>
                <a:gd name="connsiteX3" fmla="*/ 1397755 w 1410430"/>
                <a:gd name="connsiteY3" fmla="*/ 124467 h 125166"/>
                <a:gd name="connsiteX4" fmla="*/ 1385160 w 1410430"/>
                <a:gd name="connsiteY4" fmla="*/ 124628 h 125166"/>
                <a:gd name="connsiteX5" fmla="*/ 25514 w 1410430"/>
                <a:gd name="connsiteY5" fmla="*/ 124467 h 125166"/>
                <a:gd name="connsiteX6" fmla="*/ 0 w 1410430"/>
                <a:gd name="connsiteY6" fmla="*/ 118815 h 125166"/>
                <a:gd name="connsiteX7" fmla="*/ 164465 w 1410430"/>
                <a:gd name="connsiteY7" fmla="*/ 6749 h 125166"/>
                <a:gd name="connsiteX8" fmla="*/ 176173 w 1410430"/>
                <a:gd name="connsiteY8" fmla="*/ 774 h 125166"/>
                <a:gd name="connsiteX9" fmla="*/ 189979 w 1410430"/>
                <a:gd name="connsiteY9" fmla="*/ 451 h 125166"/>
                <a:gd name="connsiteX10" fmla="*/ 1212862 w 1410430"/>
                <a:gd name="connsiteY10" fmla="*/ 613 h 125166"/>
                <a:gd name="connsiteX11" fmla="*/ 1238376 w 1410430"/>
                <a:gd name="connsiteY11" fmla="*/ 6668 h 1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0430" h="125166">
                  <a:moveTo>
                    <a:pt x="1238376" y="6668"/>
                  </a:moveTo>
                  <a:cubicBezTo>
                    <a:pt x="1292794" y="42193"/>
                    <a:pt x="1347212" y="77799"/>
                    <a:pt x="1401630" y="113405"/>
                  </a:cubicBezTo>
                  <a:cubicBezTo>
                    <a:pt x="1404699" y="115424"/>
                    <a:pt x="1407524" y="117927"/>
                    <a:pt x="1410431" y="120187"/>
                  </a:cubicBezTo>
                  <a:cubicBezTo>
                    <a:pt x="1407040" y="124144"/>
                    <a:pt x="1402357" y="124144"/>
                    <a:pt x="1397755" y="124467"/>
                  </a:cubicBezTo>
                  <a:cubicBezTo>
                    <a:pt x="1393557" y="124709"/>
                    <a:pt x="1389358" y="124628"/>
                    <a:pt x="1385160" y="124628"/>
                  </a:cubicBezTo>
                  <a:cubicBezTo>
                    <a:pt x="931971" y="124628"/>
                    <a:pt x="478702" y="124628"/>
                    <a:pt x="25514" y="124467"/>
                  </a:cubicBezTo>
                  <a:cubicBezTo>
                    <a:pt x="16874" y="124467"/>
                    <a:pt x="6782" y="128100"/>
                    <a:pt x="0" y="118815"/>
                  </a:cubicBezTo>
                  <a:cubicBezTo>
                    <a:pt x="54822" y="81433"/>
                    <a:pt x="109644" y="44050"/>
                    <a:pt x="164465" y="6749"/>
                  </a:cubicBezTo>
                  <a:cubicBezTo>
                    <a:pt x="166968" y="1985"/>
                    <a:pt x="171571" y="1259"/>
                    <a:pt x="176173" y="774"/>
                  </a:cubicBezTo>
                  <a:cubicBezTo>
                    <a:pt x="180775" y="290"/>
                    <a:pt x="185377" y="451"/>
                    <a:pt x="189979" y="451"/>
                  </a:cubicBezTo>
                  <a:cubicBezTo>
                    <a:pt x="530940" y="451"/>
                    <a:pt x="871901" y="451"/>
                    <a:pt x="1212862" y="613"/>
                  </a:cubicBezTo>
                  <a:cubicBezTo>
                    <a:pt x="1221582" y="451"/>
                    <a:pt x="1231594" y="-2617"/>
                    <a:pt x="1238376" y="6668"/>
                  </a:cubicBezTo>
                  <a:close/>
                </a:path>
              </a:pathLst>
            </a:custGeom>
            <a:solidFill>
              <a:schemeClr val="accent1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16">
              <a:extLst>
                <a:ext uri="{FF2B5EF4-FFF2-40B4-BE49-F238E27FC236}">
                  <a16:creationId xmlns:a16="http://schemas.microsoft.com/office/drawing/2014/main" id="{7A198C2A-BC13-4F59-9D52-DD37150007F9}"/>
                </a:ext>
              </a:extLst>
            </p:cNvPr>
            <p:cNvSpPr/>
            <p:nvPr/>
          </p:nvSpPr>
          <p:spPr>
            <a:xfrm>
              <a:off x="899509" y="3393845"/>
              <a:ext cx="1410996" cy="120474"/>
            </a:xfrm>
            <a:custGeom>
              <a:avLst/>
              <a:gdLst>
                <a:gd name="connsiteX0" fmla="*/ 165192 w 1410996"/>
                <a:gd name="connsiteY0" fmla="*/ 2161 h 120474"/>
                <a:gd name="connsiteX1" fmla="*/ 179967 w 1410996"/>
                <a:gd name="connsiteY1" fmla="*/ 142 h 120474"/>
                <a:gd name="connsiteX2" fmla="*/ 1225781 w 1410996"/>
                <a:gd name="connsiteY2" fmla="*/ 142 h 120474"/>
                <a:gd name="connsiteX3" fmla="*/ 1239264 w 1410996"/>
                <a:gd name="connsiteY3" fmla="*/ 1918 h 120474"/>
                <a:gd name="connsiteX4" fmla="*/ 1394687 w 1410996"/>
                <a:gd name="connsiteY4" fmla="*/ 104134 h 120474"/>
                <a:gd name="connsiteX5" fmla="*/ 1410996 w 1410996"/>
                <a:gd name="connsiteY5" fmla="*/ 115599 h 120474"/>
                <a:gd name="connsiteX6" fmla="*/ 1399612 w 1410996"/>
                <a:gd name="connsiteY6" fmla="*/ 119959 h 120474"/>
                <a:gd name="connsiteX7" fmla="*/ 1387017 w 1410996"/>
                <a:gd name="connsiteY7" fmla="*/ 120201 h 120474"/>
                <a:gd name="connsiteX8" fmla="*/ 24141 w 1410996"/>
                <a:gd name="connsiteY8" fmla="*/ 120120 h 120474"/>
                <a:gd name="connsiteX9" fmla="*/ 0 w 1410996"/>
                <a:gd name="connsiteY9" fmla="*/ 115841 h 120474"/>
                <a:gd name="connsiteX10" fmla="*/ 110451 w 1410996"/>
                <a:gd name="connsiteY10" fmla="*/ 39866 h 120474"/>
                <a:gd name="connsiteX11" fmla="*/ 165192 w 1410996"/>
                <a:gd name="connsiteY11" fmla="*/ 2161 h 120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0996" h="120474">
                  <a:moveTo>
                    <a:pt x="165192" y="2161"/>
                  </a:moveTo>
                  <a:cubicBezTo>
                    <a:pt x="169794" y="-665"/>
                    <a:pt x="174962" y="142"/>
                    <a:pt x="179967" y="142"/>
                  </a:cubicBezTo>
                  <a:cubicBezTo>
                    <a:pt x="528599" y="142"/>
                    <a:pt x="877149" y="142"/>
                    <a:pt x="1225781" y="142"/>
                  </a:cubicBezTo>
                  <a:cubicBezTo>
                    <a:pt x="1230302" y="142"/>
                    <a:pt x="1235066" y="-746"/>
                    <a:pt x="1239264" y="1918"/>
                  </a:cubicBezTo>
                  <a:cubicBezTo>
                    <a:pt x="1291099" y="35990"/>
                    <a:pt x="1342933" y="70062"/>
                    <a:pt x="1394687" y="104134"/>
                  </a:cubicBezTo>
                  <a:cubicBezTo>
                    <a:pt x="1400258" y="107767"/>
                    <a:pt x="1405587" y="111804"/>
                    <a:pt x="1410996" y="115599"/>
                  </a:cubicBezTo>
                  <a:cubicBezTo>
                    <a:pt x="1408090" y="119313"/>
                    <a:pt x="1403810" y="119555"/>
                    <a:pt x="1399612" y="119959"/>
                  </a:cubicBezTo>
                  <a:cubicBezTo>
                    <a:pt x="1395413" y="120282"/>
                    <a:pt x="1391215" y="120201"/>
                    <a:pt x="1387017" y="120201"/>
                  </a:cubicBezTo>
                  <a:cubicBezTo>
                    <a:pt x="932698" y="120201"/>
                    <a:pt x="478460" y="120201"/>
                    <a:pt x="24141" y="120120"/>
                  </a:cubicBezTo>
                  <a:cubicBezTo>
                    <a:pt x="15986" y="120120"/>
                    <a:pt x="7186" y="122300"/>
                    <a:pt x="0" y="115841"/>
                  </a:cubicBezTo>
                  <a:cubicBezTo>
                    <a:pt x="36817" y="90570"/>
                    <a:pt x="73634" y="65218"/>
                    <a:pt x="110451" y="39866"/>
                  </a:cubicBezTo>
                  <a:cubicBezTo>
                    <a:pt x="128779" y="27351"/>
                    <a:pt x="146945" y="14756"/>
                    <a:pt x="165192" y="2161"/>
                  </a:cubicBezTo>
                  <a:close/>
                </a:path>
              </a:pathLst>
            </a:custGeom>
            <a:solidFill>
              <a:schemeClr val="accent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Graphic 16">
              <a:extLst>
                <a:ext uri="{FF2B5EF4-FFF2-40B4-BE49-F238E27FC236}">
                  <a16:creationId xmlns:a16="http://schemas.microsoft.com/office/drawing/2014/main" id="{809C3AD1-DC40-422F-A221-7CE521836698}"/>
                </a:ext>
              </a:extLst>
            </p:cNvPr>
            <p:cNvSpPr/>
            <p:nvPr/>
          </p:nvSpPr>
          <p:spPr>
            <a:xfrm>
              <a:off x="2752713" y="3389742"/>
              <a:ext cx="1410027" cy="124721"/>
            </a:xfrm>
            <a:custGeom>
              <a:avLst/>
              <a:gdLst>
                <a:gd name="connsiteX0" fmla="*/ 1239910 w 1410027"/>
                <a:gd name="connsiteY0" fmla="*/ 8605 h 124721"/>
                <a:gd name="connsiteX1" fmla="*/ 1410027 w 1410027"/>
                <a:gd name="connsiteY1" fmla="*/ 119864 h 124721"/>
                <a:gd name="connsiteX2" fmla="*/ 1397270 w 1410027"/>
                <a:gd name="connsiteY2" fmla="*/ 124143 h 124721"/>
                <a:gd name="connsiteX3" fmla="*/ 1384675 w 1410027"/>
                <a:gd name="connsiteY3" fmla="*/ 124304 h 124721"/>
                <a:gd name="connsiteX4" fmla="*/ 25998 w 1410027"/>
                <a:gd name="connsiteY4" fmla="*/ 124143 h 124721"/>
                <a:gd name="connsiteX5" fmla="*/ 0 w 1410027"/>
                <a:gd name="connsiteY5" fmla="*/ 118895 h 124721"/>
                <a:gd name="connsiteX6" fmla="*/ 163012 w 1410027"/>
                <a:gd name="connsiteY6" fmla="*/ 8605 h 124721"/>
                <a:gd name="connsiteX7" fmla="*/ 176496 w 1410027"/>
                <a:gd name="connsiteY7" fmla="*/ 773 h 124721"/>
                <a:gd name="connsiteX8" fmla="*/ 194097 w 1410027"/>
                <a:gd name="connsiteY8" fmla="*/ 47 h 124721"/>
                <a:gd name="connsiteX9" fmla="*/ 1213347 w 1410027"/>
                <a:gd name="connsiteY9" fmla="*/ 47 h 124721"/>
                <a:gd name="connsiteX10" fmla="*/ 1228445 w 1410027"/>
                <a:gd name="connsiteY10" fmla="*/ 531 h 124721"/>
                <a:gd name="connsiteX11" fmla="*/ 1239910 w 1410027"/>
                <a:gd name="connsiteY11" fmla="*/ 8605 h 1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0027" h="124721">
                  <a:moveTo>
                    <a:pt x="1239910" y="8605"/>
                  </a:moveTo>
                  <a:cubicBezTo>
                    <a:pt x="1297154" y="44857"/>
                    <a:pt x="1353994" y="81755"/>
                    <a:pt x="1410027" y="119864"/>
                  </a:cubicBezTo>
                  <a:cubicBezTo>
                    <a:pt x="1406636" y="123820"/>
                    <a:pt x="1401873" y="123820"/>
                    <a:pt x="1397270" y="124143"/>
                  </a:cubicBezTo>
                  <a:cubicBezTo>
                    <a:pt x="1393072" y="124385"/>
                    <a:pt x="1388874" y="124304"/>
                    <a:pt x="1384675" y="124304"/>
                  </a:cubicBezTo>
                  <a:cubicBezTo>
                    <a:pt x="931810" y="124304"/>
                    <a:pt x="478863" y="124304"/>
                    <a:pt x="25998" y="124143"/>
                  </a:cubicBezTo>
                  <a:cubicBezTo>
                    <a:pt x="17197" y="124143"/>
                    <a:pt x="7266" y="127292"/>
                    <a:pt x="0" y="118895"/>
                  </a:cubicBezTo>
                  <a:cubicBezTo>
                    <a:pt x="54337" y="82159"/>
                    <a:pt x="108675" y="45342"/>
                    <a:pt x="163012" y="8605"/>
                  </a:cubicBezTo>
                  <a:cubicBezTo>
                    <a:pt x="165596" y="2711"/>
                    <a:pt x="171086" y="1742"/>
                    <a:pt x="176496" y="773"/>
                  </a:cubicBezTo>
                  <a:cubicBezTo>
                    <a:pt x="182309" y="-276"/>
                    <a:pt x="188203" y="47"/>
                    <a:pt x="194097" y="47"/>
                  </a:cubicBezTo>
                  <a:cubicBezTo>
                    <a:pt x="533847" y="47"/>
                    <a:pt x="873597" y="47"/>
                    <a:pt x="1213347" y="47"/>
                  </a:cubicBezTo>
                  <a:cubicBezTo>
                    <a:pt x="1218353" y="47"/>
                    <a:pt x="1223439" y="-115"/>
                    <a:pt x="1228445" y="531"/>
                  </a:cubicBezTo>
                  <a:cubicBezTo>
                    <a:pt x="1233612" y="1258"/>
                    <a:pt x="1238457" y="2550"/>
                    <a:pt x="1239910" y="8605"/>
                  </a:cubicBezTo>
                  <a:close/>
                </a:path>
              </a:pathLst>
            </a:custGeom>
            <a:solidFill>
              <a:schemeClr val="accent1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16">
              <a:extLst>
                <a:ext uri="{FF2B5EF4-FFF2-40B4-BE49-F238E27FC236}">
                  <a16:creationId xmlns:a16="http://schemas.microsoft.com/office/drawing/2014/main" id="{F442BB81-7217-43EB-AC84-FA07ECB9D721}"/>
                </a:ext>
              </a:extLst>
            </p:cNvPr>
            <p:cNvSpPr/>
            <p:nvPr/>
          </p:nvSpPr>
          <p:spPr>
            <a:xfrm>
              <a:off x="3099210" y="4434270"/>
              <a:ext cx="715586" cy="197689"/>
            </a:xfrm>
            <a:custGeom>
              <a:avLst/>
              <a:gdLst>
                <a:gd name="connsiteX0" fmla="*/ 715384 w 715586"/>
                <a:gd name="connsiteY0" fmla="*/ 188889 h 197689"/>
                <a:gd name="connsiteX1" fmla="*/ 706906 w 715586"/>
                <a:gd name="connsiteY1" fmla="*/ 197448 h 197689"/>
                <a:gd name="connsiteX2" fmla="*/ 700609 w 715586"/>
                <a:gd name="connsiteY2" fmla="*/ 197448 h 197689"/>
                <a:gd name="connsiteX3" fmla="*/ 15295 w 715586"/>
                <a:gd name="connsiteY3" fmla="*/ 197690 h 197689"/>
                <a:gd name="connsiteX4" fmla="*/ 1327 w 715586"/>
                <a:gd name="connsiteY4" fmla="*/ 184368 h 197689"/>
                <a:gd name="connsiteX5" fmla="*/ 439 w 715586"/>
                <a:gd name="connsiteY5" fmla="*/ 36050 h 197689"/>
                <a:gd name="connsiteX6" fmla="*/ 3588 w 715586"/>
                <a:gd name="connsiteY6" fmla="*/ 3674 h 197689"/>
                <a:gd name="connsiteX7" fmla="*/ 702143 w 715586"/>
                <a:gd name="connsiteY7" fmla="*/ 1252 h 197689"/>
                <a:gd name="connsiteX8" fmla="*/ 715545 w 715586"/>
                <a:gd name="connsiteY8" fmla="*/ 14170 h 197689"/>
                <a:gd name="connsiteX9" fmla="*/ 715384 w 715586"/>
                <a:gd name="connsiteY9" fmla="*/ 188889 h 19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5586" h="197689">
                  <a:moveTo>
                    <a:pt x="715384" y="188889"/>
                  </a:moveTo>
                  <a:cubicBezTo>
                    <a:pt x="715465" y="195429"/>
                    <a:pt x="713527" y="198255"/>
                    <a:pt x="706906" y="197448"/>
                  </a:cubicBezTo>
                  <a:cubicBezTo>
                    <a:pt x="704807" y="197205"/>
                    <a:pt x="702708" y="197448"/>
                    <a:pt x="700609" y="197448"/>
                  </a:cubicBezTo>
                  <a:cubicBezTo>
                    <a:pt x="472198" y="197448"/>
                    <a:pt x="243787" y="197367"/>
                    <a:pt x="15295" y="197690"/>
                  </a:cubicBezTo>
                  <a:cubicBezTo>
                    <a:pt x="4880" y="197690"/>
                    <a:pt x="358" y="196156"/>
                    <a:pt x="1327" y="184368"/>
                  </a:cubicBezTo>
                  <a:cubicBezTo>
                    <a:pt x="2538" y="169754"/>
                    <a:pt x="-691" y="48323"/>
                    <a:pt x="439" y="36050"/>
                  </a:cubicBezTo>
                  <a:cubicBezTo>
                    <a:pt x="1408" y="25716"/>
                    <a:pt x="-2710" y="10294"/>
                    <a:pt x="3588" y="3674"/>
                  </a:cubicBezTo>
                  <a:cubicBezTo>
                    <a:pt x="9966" y="-3108"/>
                    <a:pt x="608647" y="1655"/>
                    <a:pt x="702143" y="1252"/>
                  </a:cubicBezTo>
                  <a:cubicBezTo>
                    <a:pt x="712235" y="1171"/>
                    <a:pt x="716030" y="3351"/>
                    <a:pt x="715545" y="14170"/>
                  </a:cubicBezTo>
                  <a:cubicBezTo>
                    <a:pt x="714738" y="32901"/>
                    <a:pt x="715141" y="172580"/>
                    <a:pt x="715384" y="188889"/>
                  </a:cubicBezTo>
                  <a:close/>
                </a:path>
              </a:pathLst>
            </a:custGeom>
            <a:solidFill>
              <a:schemeClr val="accent1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Graphic 16">
              <a:extLst>
                <a:ext uri="{FF2B5EF4-FFF2-40B4-BE49-F238E27FC236}">
                  <a16:creationId xmlns:a16="http://schemas.microsoft.com/office/drawing/2014/main" id="{25FF5D06-9D5C-4407-A47A-CE3069CFEA1F}"/>
                </a:ext>
              </a:extLst>
            </p:cNvPr>
            <p:cNvSpPr/>
            <p:nvPr/>
          </p:nvSpPr>
          <p:spPr>
            <a:xfrm>
              <a:off x="1247717" y="4435279"/>
              <a:ext cx="714424" cy="196680"/>
            </a:xfrm>
            <a:custGeom>
              <a:avLst/>
              <a:gdLst>
                <a:gd name="connsiteX0" fmla="*/ 695103 w 714424"/>
                <a:gd name="connsiteY0" fmla="*/ 323 h 196680"/>
                <a:gd name="connsiteX1" fmla="*/ 714157 w 714424"/>
                <a:gd name="connsiteY1" fmla="*/ 19620 h 196680"/>
                <a:gd name="connsiteX2" fmla="*/ 714399 w 714424"/>
                <a:gd name="connsiteY2" fmla="*/ 187072 h 196680"/>
                <a:gd name="connsiteX3" fmla="*/ 704388 w 714424"/>
                <a:gd name="connsiteY3" fmla="*/ 196600 h 196680"/>
                <a:gd name="connsiteX4" fmla="*/ 13827 w 714424"/>
                <a:gd name="connsiteY4" fmla="*/ 196680 h 196680"/>
                <a:gd name="connsiteX5" fmla="*/ 182 w 714424"/>
                <a:gd name="connsiteY5" fmla="*/ 182874 h 196680"/>
                <a:gd name="connsiteX6" fmla="*/ 182 w 714424"/>
                <a:gd name="connsiteY6" fmla="*/ 11626 h 196680"/>
                <a:gd name="connsiteX7" fmla="*/ 12293 w 714424"/>
                <a:gd name="connsiteY7" fmla="*/ 0 h 196680"/>
                <a:gd name="connsiteX8" fmla="*/ 695103 w 714424"/>
                <a:gd name="connsiteY8" fmla="*/ 323 h 19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424" h="196680">
                  <a:moveTo>
                    <a:pt x="695103" y="323"/>
                  </a:moveTo>
                  <a:cubicBezTo>
                    <a:pt x="714157" y="323"/>
                    <a:pt x="714157" y="323"/>
                    <a:pt x="714157" y="19620"/>
                  </a:cubicBezTo>
                  <a:cubicBezTo>
                    <a:pt x="714157" y="36010"/>
                    <a:pt x="713754" y="171167"/>
                    <a:pt x="714399" y="187072"/>
                  </a:cubicBezTo>
                  <a:cubicBezTo>
                    <a:pt x="714722" y="195227"/>
                    <a:pt x="711897" y="196761"/>
                    <a:pt x="704388" y="196600"/>
                  </a:cubicBezTo>
                  <a:cubicBezTo>
                    <a:pt x="678794" y="196196"/>
                    <a:pt x="218339" y="196357"/>
                    <a:pt x="13827" y="196680"/>
                  </a:cubicBezTo>
                  <a:cubicBezTo>
                    <a:pt x="2685" y="196680"/>
                    <a:pt x="-545" y="194016"/>
                    <a:pt x="182" y="182874"/>
                  </a:cubicBezTo>
                  <a:cubicBezTo>
                    <a:pt x="-61" y="166484"/>
                    <a:pt x="-61" y="32861"/>
                    <a:pt x="182" y="11626"/>
                  </a:cubicBezTo>
                  <a:cubicBezTo>
                    <a:pt x="-141" y="1776"/>
                    <a:pt x="3169" y="0"/>
                    <a:pt x="12293" y="0"/>
                  </a:cubicBezTo>
                  <a:cubicBezTo>
                    <a:pt x="110713" y="404"/>
                    <a:pt x="594260" y="162"/>
                    <a:pt x="695103" y="323"/>
                  </a:cubicBezTo>
                  <a:close/>
                </a:path>
              </a:pathLst>
            </a:custGeom>
            <a:solidFill>
              <a:schemeClr val="accent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Graphic 16">
              <a:extLst>
                <a:ext uri="{FF2B5EF4-FFF2-40B4-BE49-F238E27FC236}">
                  <a16:creationId xmlns:a16="http://schemas.microsoft.com/office/drawing/2014/main" id="{A38FA39A-7C8B-4257-AF4C-82418B244A3D}"/>
                </a:ext>
              </a:extLst>
            </p:cNvPr>
            <p:cNvSpPr/>
            <p:nvPr/>
          </p:nvSpPr>
          <p:spPr>
            <a:xfrm>
              <a:off x="2749812" y="3508637"/>
              <a:ext cx="1415765" cy="311977"/>
            </a:xfrm>
            <a:custGeom>
              <a:avLst/>
              <a:gdLst>
                <a:gd name="connsiteX0" fmla="*/ 2901 w 1415765"/>
                <a:gd name="connsiteY0" fmla="*/ 0 h 311977"/>
                <a:gd name="connsiteX1" fmla="*/ 17838 w 1415765"/>
                <a:gd name="connsiteY1" fmla="*/ 1292 h 311977"/>
                <a:gd name="connsiteX2" fmla="*/ 1400333 w 1415765"/>
                <a:gd name="connsiteY2" fmla="*/ 1373 h 311977"/>
                <a:gd name="connsiteX3" fmla="*/ 1412928 w 1415765"/>
                <a:gd name="connsiteY3" fmla="*/ 969 h 311977"/>
                <a:gd name="connsiteX4" fmla="*/ 1415270 w 1415765"/>
                <a:gd name="connsiteY4" fmla="*/ 11142 h 311977"/>
                <a:gd name="connsiteX5" fmla="*/ 1415593 w 1415765"/>
                <a:gd name="connsiteY5" fmla="*/ 300753 h 311977"/>
                <a:gd name="connsiteX6" fmla="*/ 1404612 w 1415765"/>
                <a:gd name="connsiteY6" fmla="*/ 311976 h 311977"/>
                <a:gd name="connsiteX7" fmla="*/ 11783 w 1415765"/>
                <a:gd name="connsiteY7" fmla="*/ 311895 h 311977"/>
                <a:gd name="connsiteX8" fmla="*/ 75 w 1415765"/>
                <a:gd name="connsiteY8" fmla="*/ 301318 h 311977"/>
                <a:gd name="connsiteX9" fmla="*/ 398 w 1415765"/>
                <a:gd name="connsiteY9" fmla="*/ 10254 h 311977"/>
                <a:gd name="connsiteX10" fmla="*/ 2901 w 1415765"/>
                <a:gd name="connsiteY10" fmla="*/ 0 h 31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5765" h="311977">
                  <a:moveTo>
                    <a:pt x="2901" y="0"/>
                  </a:moveTo>
                  <a:cubicBezTo>
                    <a:pt x="7746" y="2099"/>
                    <a:pt x="12832" y="1292"/>
                    <a:pt x="17838" y="1292"/>
                  </a:cubicBezTo>
                  <a:cubicBezTo>
                    <a:pt x="478697" y="1373"/>
                    <a:pt x="939475" y="1373"/>
                    <a:pt x="1400333" y="1373"/>
                  </a:cubicBezTo>
                  <a:cubicBezTo>
                    <a:pt x="1404532" y="1373"/>
                    <a:pt x="1408730" y="1130"/>
                    <a:pt x="1412928" y="969"/>
                  </a:cubicBezTo>
                  <a:cubicBezTo>
                    <a:pt x="1417369" y="3472"/>
                    <a:pt x="1415270" y="7751"/>
                    <a:pt x="1415270" y="11142"/>
                  </a:cubicBezTo>
                  <a:cubicBezTo>
                    <a:pt x="1415431" y="107706"/>
                    <a:pt x="1415270" y="204189"/>
                    <a:pt x="1415593" y="300753"/>
                  </a:cubicBezTo>
                  <a:cubicBezTo>
                    <a:pt x="1415593" y="309473"/>
                    <a:pt x="1413494" y="312057"/>
                    <a:pt x="1404612" y="311976"/>
                  </a:cubicBezTo>
                  <a:cubicBezTo>
                    <a:pt x="1354231" y="311572"/>
                    <a:pt x="59661" y="311572"/>
                    <a:pt x="11783" y="311895"/>
                  </a:cubicBezTo>
                  <a:cubicBezTo>
                    <a:pt x="3709" y="311976"/>
                    <a:pt x="75" y="310846"/>
                    <a:pt x="75" y="301318"/>
                  </a:cubicBezTo>
                  <a:cubicBezTo>
                    <a:pt x="479" y="204270"/>
                    <a:pt x="318" y="107302"/>
                    <a:pt x="398" y="10254"/>
                  </a:cubicBezTo>
                  <a:cubicBezTo>
                    <a:pt x="318" y="6782"/>
                    <a:pt x="-1378" y="2584"/>
                    <a:pt x="2901" y="0"/>
                  </a:cubicBezTo>
                  <a:close/>
                </a:path>
              </a:pathLst>
            </a:custGeom>
            <a:solidFill>
              <a:srgbClr val="1E468C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Graphic 16">
              <a:extLst>
                <a:ext uri="{FF2B5EF4-FFF2-40B4-BE49-F238E27FC236}">
                  <a16:creationId xmlns:a16="http://schemas.microsoft.com/office/drawing/2014/main" id="{849F8A37-FD8A-4723-95BC-2BE9418EBC70}"/>
                </a:ext>
              </a:extLst>
            </p:cNvPr>
            <p:cNvSpPr/>
            <p:nvPr/>
          </p:nvSpPr>
          <p:spPr>
            <a:xfrm>
              <a:off x="2749663" y="2658051"/>
              <a:ext cx="1415883" cy="312219"/>
            </a:xfrm>
            <a:custGeom>
              <a:avLst/>
              <a:gdLst>
                <a:gd name="connsiteX0" fmla="*/ 13788 w 1415883"/>
                <a:gd name="connsiteY0" fmla="*/ 312218 h 312219"/>
                <a:gd name="connsiteX1" fmla="*/ 224 w 1415883"/>
                <a:gd name="connsiteY1" fmla="*/ 298169 h 312219"/>
                <a:gd name="connsiteX2" fmla="*/ 547 w 1415883"/>
                <a:gd name="connsiteY2" fmla="*/ 12595 h 312219"/>
                <a:gd name="connsiteX3" fmla="*/ 3211 w 1415883"/>
                <a:gd name="connsiteY3" fmla="*/ 0 h 312219"/>
                <a:gd name="connsiteX4" fmla="*/ 16533 w 1415883"/>
                <a:gd name="connsiteY4" fmla="*/ 2099 h 312219"/>
                <a:gd name="connsiteX5" fmla="*/ 1399755 w 1415883"/>
                <a:gd name="connsiteY5" fmla="*/ 2180 h 312219"/>
                <a:gd name="connsiteX6" fmla="*/ 1413319 w 1415883"/>
                <a:gd name="connsiteY6" fmla="*/ 646 h 312219"/>
                <a:gd name="connsiteX7" fmla="*/ 1415419 w 1415883"/>
                <a:gd name="connsiteY7" fmla="*/ 12434 h 312219"/>
                <a:gd name="connsiteX8" fmla="*/ 1415742 w 1415883"/>
                <a:gd name="connsiteY8" fmla="*/ 299784 h 312219"/>
                <a:gd name="connsiteX9" fmla="*/ 1403146 w 1415883"/>
                <a:gd name="connsiteY9" fmla="*/ 312218 h 312219"/>
                <a:gd name="connsiteX10" fmla="*/ 13788 w 1415883"/>
                <a:gd name="connsiteY10" fmla="*/ 312218 h 31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5883" h="312219">
                  <a:moveTo>
                    <a:pt x="13788" y="312218"/>
                  </a:moveTo>
                  <a:cubicBezTo>
                    <a:pt x="2242" y="312299"/>
                    <a:pt x="143" y="308827"/>
                    <a:pt x="224" y="298169"/>
                  </a:cubicBezTo>
                  <a:cubicBezTo>
                    <a:pt x="628" y="202978"/>
                    <a:pt x="466" y="107787"/>
                    <a:pt x="547" y="12595"/>
                  </a:cubicBezTo>
                  <a:cubicBezTo>
                    <a:pt x="547" y="8397"/>
                    <a:pt x="-1794" y="3310"/>
                    <a:pt x="3211" y="0"/>
                  </a:cubicBezTo>
                  <a:cubicBezTo>
                    <a:pt x="7248" y="3391"/>
                    <a:pt x="12012" y="2099"/>
                    <a:pt x="16533" y="2099"/>
                  </a:cubicBezTo>
                  <a:cubicBezTo>
                    <a:pt x="477634" y="2180"/>
                    <a:pt x="938735" y="2180"/>
                    <a:pt x="1399755" y="2180"/>
                  </a:cubicBezTo>
                  <a:cubicBezTo>
                    <a:pt x="1404277" y="2180"/>
                    <a:pt x="1409040" y="3230"/>
                    <a:pt x="1413319" y="646"/>
                  </a:cubicBezTo>
                  <a:cubicBezTo>
                    <a:pt x="1417356" y="3956"/>
                    <a:pt x="1415419" y="8478"/>
                    <a:pt x="1415419" y="12434"/>
                  </a:cubicBezTo>
                  <a:cubicBezTo>
                    <a:pt x="1415580" y="108190"/>
                    <a:pt x="1415338" y="204028"/>
                    <a:pt x="1415742" y="299784"/>
                  </a:cubicBezTo>
                  <a:cubicBezTo>
                    <a:pt x="1415822" y="309957"/>
                    <a:pt x="1412916" y="312218"/>
                    <a:pt x="1403146" y="312218"/>
                  </a:cubicBezTo>
                  <a:cubicBezTo>
                    <a:pt x="1349374" y="311814"/>
                    <a:pt x="64896" y="311653"/>
                    <a:pt x="13788" y="312218"/>
                  </a:cubicBezTo>
                  <a:close/>
                </a:path>
              </a:pathLst>
            </a:custGeom>
            <a:solidFill>
              <a:srgbClr val="1E458A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Graphic 16">
              <a:extLst>
                <a:ext uri="{FF2B5EF4-FFF2-40B4-BE49-F238E27FC236}">
                  <a16:creationId xmlns:a16="http://schemas.microsoft.com/office/drawing/2014/main" id="{F5B70540-C83A-4037-8956-8838892B3424}"/>
                </a:ext>
              </a:extLst>
            </p:cNvPr>
            <p:cNvSpPr/>
            <p:nvPr/>
          </p:nvSpPr>
          <p:spPr>
            <a:xfrm>
              <a:off x="897762" y="3509444"/>
              <a:ext cx="1415228" cy="311249"/>
            </a:xfrm>
            <a:custGeom>
              <a:avLst/>
              <a:gdLst>
                <a:gd name="connsiteX0" fmla="*/ 1828 w 1415228"/>
                <a:gd name="connsiteY0" fmla="*/ 242 h 311249"/>
                <a:gd name="connsiteX1" fmla="*/ 22013 w 1415228"/>
                <a:gd name="connsiteY1" fmla="*/ 404 h 311249"/>
                <a:gd name="connsiteX2" fmla="*/ 1392720 w 1415228"/>
                <a:gd name="connsiteY2" fmla="*/ 404 h 311249"/>
                <a:gd name="connsiteX3" fmla="*/ 1412824 w 1415228"/>
                <a:gd name="connsiteY3" fmla="*/ 0 h 311249"/>
                <a:gd name="connsiteX4" fmla="*/ 1414843 w 1415228"/>
                <a:gd name="connsiteY4" fmla="*/ 10496 h 311249"/>
                <a:gd name="connsiteX5" fmla="*/ 1415166 w 1415228"/>
                <a:gd name="connsiteY5" fmla="*/ 299703 h 311249"/>
                <a:gd name="connsiteX6" fmla="*/ 1403216 w 1415228"/>
                <a:gd name="connsiteY6" fmla="*/ 311249 h 311249"/>
                <a:gd name="connsiteX7" fmla="*/ 2070 w 1415228"/>
                <a:gd name="connsiteY7" fmla="*/ 310280 h 311249"/>
                <a:gd name="connsiteX8" fmla="*/ 859 w 1415228"/>
                <a:gd name="connsiteY8" fmla="*/ 296716 h 311249"/>
                <a:gd name="connsiteX9" fmla="*/ 778 w 1415228"/>
                <a:gd name="connsiteY9" fmla="*/ 16794 h 311249"/>
                <a:gd name="connsiteX10" fmla="*/ 213 w 1415228"/>
                <a:gd name="connsiteY10" fmla="*/ 3068 h 311249"/>
                <a:gd name="connsiteX11" fmla="*/ 1828 w 1415228"/>
                <a:gd name="connsiteY11" fmla="*/ 242 h 31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5228" h="311249">
                  <a:moveTo>
                    <a:pt x="1828" y="242"/>
                  </a:moveTo>
                  <a:cubicBezTo>
                    <a:pt x="8529" y="323"/>
                    <a:pt x="15231" y="404"/>
                    <a:pt x="22013" y="404"/>
                  </a:cubicBezTo>
                  <a:cubicBezTo>
                    <a:pt x="478915" y="404"/>
                    <a:pt x="935818" y="404"/>
                    <a:pt x="1392720" y="404"/>
                  </a:cubicBezTo>
                  <a:cubicBezTo>
                    <a:pt x="1399421" y="404"/>
                    <a:pt x="1406123" y="161"/>
                    <a:pt x="1412824" y="0"/>
                  </a:cubicBezTo>
                  <a:cubicBezTo>
                    <a:pt x="1416538" y="2907"/>
                    <a:pt x="1414843" y="7024"/>
                    <a:pt x="1414843" y="10496"/>
                  </a:cubicBezTo>
                  <a:cubicBezTo>
                    <a:pt x="1414923" y="106899"/>
                    <a:pt x="1414762" y="203301"/>
                    <a:pt x="1415166" y="299703"/>
                  </a:cubicBezTo>
                  <a:cubicBezTo>
                    <a:pt x="1415246" y="309473"/>
                    <a:pt x="1412259" y="311249"/>
                    <a:pt x="1403216" y="311249"/>
                  </a:cubicBezTo>
                  <a:cubicBezTo>
                    <a:pt x="1349121" y="310845"/>
                    <a:pt x="52532" y="310522"/>
                    <a:pt x="2070" y="310280"/>
                  </a:cubicBezTo>
                  <a:cubicBezTo>
                    <a:pt x="-271" y="305920"/>
                    <a:pt x="859" y="301237"/>
                    <a:pt x="859" y="296716"/>
                  </a:cubicBezTo>
                  <a:cubicBezTo>
                    <a:pt x="778" y="203382"/>
                    <a:pt x="778" y="110047"/>
                    <a:pt x="778" y="16794"/>
                  </a:cubicBezTo>
                  <a:cubicBezTo>
                    <a:pt x="778" y="12192"/>
                    <a:pt x="1344" y="7589"/>
                    <a:pt x="213" y="3068"/>
                  </a:cubicBezTo>
                  <a:cubicBezTo>
                    <a:pt x="-352" y="1453"/>
                    <a:pt x="213" y="565"/>
                    <a:pt x="1828" y="24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Graphic 16">
              <a:extLst>
                <a:ext uri="{FF2B5EF4-FFF2-40B4-BE49-F238E27FC236}">
                  <a16:creationId xmlns:a16="http://schemas.microsoft.com/office/drawing/2014/main" id="{615DAF99-7E1E-4563-B2E9-8249EB7CC254}"/>
                </a:ext>
              </a:extLst>
            </p:cNvPr>
            <p:cNvSpPr/>
            <p:nvPr/>
          </p:nvSpPr>
          <p:spPr>
            <a:xfrm>
              <a:off x="2749760" y="3082577"/>
              <a:ext cx="1415563" cy="312944"/>
            </a:xfrm>
            <a:custGeom>
              <a:avLst/>
              <a:gdLst>
                <a:gd name="connsiteX0" fmla="*/ 12319 w 1415563"/>
                <a:gd name="connsiteY0" fmla="*/ 312864 h 312944"/>
                <a:gd name="connsiteX1" fmla="*/ 46 w 1415563"/>
                <a:gd name="connsiteY1" fmla="*/ 301237 h 312944"/>
                <a:gd name="connsiteX2" fmla="*/ 369 w 1415563"/>
                <a:gd name="connsiteY2" fmla="*/ 11546 h 312944"/>
                <a:gd name="connsiteX3" fmla="*/ 2549 w 1415563"/>
                <a:gd name="connsiteY3" fmla="*/ 1130 h 312944"/>
                <a:gd name="connsiteX4" fmla="*/ 7555 w 1415563"/>
                <a:gd name="connsiteY4" fmla="*/ 1373 h 312944"/>
                <a:gd name="connsiteX5" fmla="*/ 1395056 w 1415563"/>
                <a:gd name="connsiteY5" fmla="*/ 3391 h 312944"/>
                <a:gd name="connsiteX6" fmla="*/ 1411365 w 1415563"/>
                <a:gd name="connsiteY6" fmla="*/ 0 h 312944"/>
                <a:gd name="connsiteX7" fmla="*/ 1415322 w 1415563"/>
                <a:gd name="connsiteY7" fmla="*/ 10738 h 312944"/>
                <a:gd name="connsiteX8" fmla="*/ 1415564 w 1415563"/>
                <a:gd name="connsiteY8" fmla="*/ 302449 h 312944"/>
                <a:gd name="connsiteX9" fmla="*/ 1405068 w 1415563"/>
                <a:gd name="connsiteY9" fmla="*/ 312945 h 312944"/>
                <a:gd name="connsiteX10" fmla="*/ 12319 w 1415563"/>
                <a:gd name="connsiteY10" fmla="*/ 312864 h 31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5563" h="312944">
                  <a:moveTo>
                    <a:pt x="12319" y="312864"/>
                  </a:moveTo>
                  <a:cubicBezTo>
                    <a:pt x="3357" y="312945"/>
                    <a:pt x="46" y="311249"/>
                    <a:pt x="46" y="301237"/>
                  </a:cubicBezTo>
                  <a:cubicBezTo>
                    <a:pt x="450" y="204674"/>
                    <a:pt x="288" y="108110"/>
                    <a:pt x="369" y="11546"/>
                  </a:cubicBezTo>
                  <a:cubicBezTo>
                    <a:pt x="369" y="8074"/>
                    <a:pt x="-1326" y="3876"/>
                    <a:pt x="2549" y="1130"/>
                  </a:cubicBezTo>
                  <a:cubicBezTo>
                    <a:pt x="4245" y="1211"/>
                    <a:pt x="5940" y="1373"/>
                    <a:pt x="7555" y="1373"/>
                  </a:cubicBezTo>
                  <a:cubicBezTo>
                    <a:pt x="76829" y="2099"/>
                    <a:pt x="1001776" y="3553"/>
                    <a:pt x="1395056" y="3391"/>
                  </a:cubicBezTo>
                  <a:cubicBezTo>
                    <a:pt x="1400546" y="3391"/>
                    <a:pt x="1407005" y="6136"/>
                    <a:pt x="1411365" y="0"/>
                  </a:cubicBezTo>
                  <a:cubicBezTo>
                    <a:pt x="1416936" y="2018"/>
                    <a:pt x="1415322" y="6782"/>
                    <a:pt x="1415322" y="10738"/>
                  </a:cubicBezTo>
                  <a:cubicBezTo>
                    <a:pt x="1415402" y="107948"/>
                    <a:pt x="1415241" y="205158"/>
                    <a:pt x="1415564" y="302449"/>
                  </a:cubicBezTo>
                  <a:cubicBezTo>
                    <a:pt x="1415564" y="311007"/>
                    <a:pt x="1412980" y="312945"/>
                    <a:pt x="1405068" y="312945"/>
                  </a:cubicBezTo>
                  <a:cubicBezTo>
                    <a:pt x="1355656" y="312541"/>
                    <a:pt x="59389" y="312460"/>
                    <a:pt x="12319" y="312864"/>
                  </a:cubicBezTo>
                  <a:close/>
                </a:path>
              </a:pathLst>
            </a:custGeom>
            <a:solidFill>
              <a:srgbClr val="1E458B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Graphic 16">
              <a:extLst>
                <a:ext uri="{FF2B5EF4-FFF2-40B4-BE49-F238E27FC236}">
                  <a16:creationId xmlns:a16="http://schemas.microsoft.com/office/drawing/2014/main" id="{B2EF38C7-9D0D-452C-9E43-5E672DAEE0F3}"/>
                </a:ext>
              </a:extLst>
            </p:cNvPr>
            <p:cNvSpPr/>
            <p:nvPr/>
          </p:nvSpPr>
          <p:spPr>
            <a:xfrm>
              <a:off x="2749603" y="3934293"/>
              <a:ext cx="1415903" cy="314687"/>
            </a:xfrm>
            <a:custGeom>
              <a:avLst/>
              <a:gdLst>
                <a:gd name="connsiteX0" fmla="*/ 674698 w 1415903"/>
                <a:gd name="connsiteY0" fmla="*/ 312218 h 314687"/>
                <a:gd name="connsiteX1" fmla="*/ 14091 w 1415903"/>
                <a:gd name="connsiteY1" fmla="*/ 312137 h 314687"/>
                <a:gd name="connsiteX2" fmla="*/ 123 w 1415903"/>
                <a:gd name="connsiteY2" fmla="*/ 298735 h 314687"/>
                <a:gd name="connsiteX3" fmla="*/ 527 w 1415903"/>
                <a:gd name="connsiteY3" fmla="*/ 12757 h 314687"/>
                <a:gd name="connsiteX4" fmla="*/ 3111 w 1415903"/>
                <a:gd name="connsiteY4" fmla="*/ 0 h 314687"/>
                <a:gd name="connsiteX5" fmla="*/ 15383 w 1415903"/>
                <a:gd name="connsiteY5" fmla="*/ 1615 h 314687"/>
                <a:gd name="connsiteX6" fmla="*/ 1403530 w 1415903"/>
                <a:gd name="connsiteY6" fmla="*/ 1615 h 314687"/>
                <a:gd name="connsiteX7" fmla="*/ 1413622 w 1415903"/>
                <a:gd name="connsiteY7" fmla="*/ 1373 h 314687"/>
                <a:gd name="connsiteX8" fmla="*/ 1415398 w 1415903"/>
                <a:gd name="connsiteY8" fmla="*/ 13241 h 314687"/>
                <a:gd name="connsiteX9" fmla="*/ 1415721 w 1415903"/>
                <a:gd name="connsiteY9" fmla="*/ 299138 h 314687"/>
                <a:gd name="connsiteX10" fmla="*/ 1402723 w 1415903"/>
                <a:gd name="connsiteY10" fmla="*/ 312218 h 314687"/>
                <a:gd name="connsiteX11" fmla="*/ 757698 w 1415903"/>
                <a:gd name="connsiteY11" fmla="*/ 311976 h 314687"/>
                <a:gd name="connsiteX12" fmla="*/ 674698 w 1415903"/>
                <a:gd name="connsiteY12" fmla="*/ 312218 h 31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15903" h="314687">
                  <a:moveTo>
                    <a:pt x="674698" y="312218"/>
                  </a:moveTo>
                  <a:cubicBezTo>
                    <a:pt x="673810" y="312137"/>
                    <a:pt x="233459" y="311814"/>
                    <a:pt x="14091" y="312137"/>
                  </a:cubicBezTo>
                  <a:cubicBezTo>
                    <a:pt x="3514" y="312137"/>
                    <a:pt x="42" y="310280"/>
                    <a:pt x="123" y="298735"/>
                  </a:cubicBezTo>
                  <a:cubicBezTo>
                    <a:pt x="688" y="203382"/>
                    <a:pt x="365" y="108029"/>
                    <a:pt x="527" y="12757"/>
                  </a:cubicBezTo>
                  <a:cubicBezTo>
                    <a:pt x="527" y="8478"/>
                    <a:pt x="-1734" y="3391"/>
                    <a:pt x="3111" y="0"/>
                  </a:cubicBezTo>
                  <a:cubicBezTo>
                    <a:pt x="6905" y="2422"/>
                    <a:pt x="11265" y="1615"/>
                    <a:pt x="15383" y="1615"/>
                  </a:cubicBezTo>
                  <a:cubicBezTo>
                    <a:pt x="478098" y="1615"/>
                    <a:pt x="940814" y="1615"/>
                    <a:pt x="1403530" y="1615"/>
                  </a:cubicBezTo>
                  <a:cubicBezTo>
                    <a:pt x="1406921" y="1615"/>
                    <a:pt x="1410231" y="1453"/>
                    <a:pt x="1413622" y="1373"/>
                  </a:cubicBezTo>
                  <a:cubicBezTo>
                    <a:pt x="1417336" y="4844"/>
                    <a:pt x="1415398" y="9285"/>
                    <a:pt x="1415398" y="13241"/>
                  </a:cubicBezTo>
                  <a:cubicBezTo>
                    <a:pt x="1415560" y="108513"/>
                    <a:pt x="1415318" y="203785"/>
                    <a:pt x="1415721" y="299138"/>
                  </a:cubicBezTo>
                  <a:cubicBezTo>
                    <a:pt x="1415802" y="309554"/>
                    <a:pt x="1413219" y="312218"/>
                    <a:pt x="1402723" y="312218"/>
                  </a:cubicBezTo>
                  <a:cubicBezTo>
                    <a:pt x="1187714" y="311895"/>
                    <a:pt x="972706" y="311976"/>
                    <a:pt x="757698" y="311976"/>
                  </a:cubicBezTo>
                  <a:cubicBezTo>
                    <a:pt x="752773" y="311895"/>
                    <a:pt x="682933" y="317950"/>
                    <a:pt x="674698" y="312218"/>
                  </a:cubicBezTo>
                  <a:close/>
                </a:path>
              </a:pathLst>
            </a:custGeom>
            <a:solidFill>
              <a:srgbClr val="1F458A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Graphic 16">
              <a:extLst>
                <a:ext uri="{FF2B5EF4-FFF2-40B4-BE49-F238E27FC236}">
                  <a16:creationId xmlns:a16="http://schemas.microsoft.com/office/drawing/2014/main" id="{0AAD970D-AAA2-4AE0-B1DC-29FD845D4168}"/>
                </a:ext>
              </a:extLst>
            </p:cNvPr>
            <p:cNvSpPr/>
            <p:nvPr/>
          </p:nvSpPr>
          <p:spPr>
            <a:xfrm>
              <a:off x="1570209" y="4246431"/>
              <a:ext cx="70565" cy="188767"/>
            </a:xfrm>
            <a:custGeom>
              <a:avLst/>
              <a:gdLst>
                <a:gd name="connsiteX0" fmla="*/ 70162 w 70565"/>
                <a:gd name="connsiteY0" fmla="*/ 188768 h 188767"/>
                <a:gd name="connsiteX1" fmla="*/ 323 w 70565"/>
                <a:gd name="connsiteY1" fmla="*/ 188606 h 188767"/>
                <a:gd name="connsiteX2" fmla="*/ 0 w 70565"/>
                <a:gd name="connsiteY2" fmla="*/ 81 h 188767"/>
                <a:gd name="connsiteX3" fmla="*/ 70566 w 70565"/>
                <a:gd name="connsiteY3" fmla="*/ 0 h 188767"/>
                <a:gd name="connsiteX4" fmla="*/ 70162 w 70565"/>
                <a:gd name="connsiteY4" fmla="*/ 188768 h 18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65" h="188767">
                  <a:moveTo>
                    <a:pt x="70162" y="188768"/>
                  </a:moveTo>
                  <a:cubicBezTo>
                    <a:pt x="46909" y="188687"/>
                    <a:pt x="23657" y="188687"/>
                    <a:pt x="323" y="188606"/>
                  </a:cubicBezTo>
                  <a:cubicBezTo>
                    <a:pt x="242" y="125791"/>
                    <a:pt x="81" y="62896"/>
                    <a:pt x="0" y="81"/>
                  </a:cubicBezTo>
                  <a:cubicBezTo>
                    <a:pt x="23495" y="81"/>
                    <a:pt x="47071" y="0"/>
                    <a:pt x="70566" y="0"/>
                  </a:cubicBezTo>
                  <a:cubicBezTo>
                    <a:pt x="70404" y="62896"/>
                    <a:pt x="70243" y="125791"/>
                    <a:pt x="70162" y="18876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Graphic 16">
              <a:extLst>
                <a:ext uri="{FF2B5EF4-FFF2-40B4-BE49-F238E27FC236}">
                  <a16:creationId xmlns:a16="http://schemas.microsoft.com/office/drawing/2014/main" id="{6354B828-A0A5-446F-8040-9D0249F9B43A}"/>
                </a:ext>
              </a:extLst>
            </p:cNvPr>
            <p:cNvSpPr/>
            <p:nvPr/>
          </p:nvSpPr>
          <p:spPr>
            <a:xfrm>
              <a:off x="3424220" y="4246511"/>
              <a:ext cx="68063" cy="188528"/>
            </a:xfrm>
            <a:custGeom>
              <a:avLst/>
              <a:gdLst>
                <a:gd name="connsiteX0" fmla="*/ 81 w 68063"/>
                <a:gd name="connsiteY0" fmla="*/ 0 h 188528"/>
                <a:gd name="connsiteX1" fmla="*/ 68063 w 68063"/>
                <a:gd name="connsiteY1" fmla="*/ 81 h 188528"/>
                <a:gd name="connsiteX2" fmla="*/ 67821 w 68063"/>
                <a:gd name="connsiteY2" fmla="*/ 188526 h 188528"/>
                <a:gd name="connsiteX3" fmla="*/ 0 w 68063"/>
                <a:gd name="connsiteY3" fmla="*/ 187718 h 188528"/>
                <a:gd name="connsiteX4" fmla="*/ 81 w 68063"/>
                <a:gd name="connsiteY4" fmla="*/ 0 h 18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063" h="188528">
                  <a:moveTo>
                    <a:pt x="81" y="0"/>
                  </a:moveTo>
                  <a:cubicBezTo>
                    <a:pt x="22768" y="0"/>
                    <a:pt x="45456" y="81"/>
                    <a:pt x="68063" y="81"/>
                  </a:cubicBezTo>
                  <a:cubicBezTo>
                    <a:pt x="67982" y="62896"/>
                    <a:pt x="67902" y="125711"/>
                    <a:pt x="67821" y="188526"/>
                  </a:cubicBezTo>
                  <a:cubicBezTo>
                    <a:pt x="48928" y="188606"/>
                    <a:pt x="18893" y="187153"/>
                    <a:pt x="0" y="187718"/>
                  </a:cubicBezTo>
                  <a:cubicBezTo>
                    <a:pt x="404" y="169391"/>
                    <a:pt x="0" y="59101"/>
                    <a:pt x="8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Graphic 16">
              <a:extLst>
                <a:ext uri="{FF2B5EF4-FFF2-40B4-BE49-F238E27FC236}">
                  <a16:creationId xmlns:a16="http://schemas.microsoft.com/office/drawing/2014/main" id="{A47C3000-4D51-4B22-9819-E9CFD6FDC32F}"/>
                </a:ext>
              </a:extLst>
            </p:cNvPr>
            <p:cNvSpPr/>
            <p:nvPr/>
          </p:nvSpPr>
          <p:spPr>
            <a:xfrm>
              <a:off x="897073" y="3512512"/>
              <a:ext cx="2952" cy="307212"/>
            </a:xfrm>
            <a:custGeom>
              <a:avLst/>
              <a:gdLst>
                <a:gd name="connsiteX0" fmla="*/ 821 w 2952"/>
                <a:gd name="connsiteY0" fmla="*/ 0 h 307212"/>
                <a:gd name="connsiteX1" fmla="*/ 2598 w 2952"/>
                <a:gd name="connsiteY1" fmla="*/ 14614 h 307212"/>
                <a:gd name="connsiteX2" fmla="*/ 2678 w 2952"/>
                <a:gd name="connsiteY2" fmla="*/ 307212 h 307212"/>
                <a:gd name="connsiteX3" fmla="*/ 418 w 2952"/>
                <a:gd name="connsiteY3" fmla="*/ 299703 h 307212"/>
                <a:gd name="connsiteX4" fmla="*/ 337 w 2952"/>
                <a:gd name="connsiteY4" fmla="*/ 3714 h 307212"/>
                <a:gd name="connsiteX5" fmla="*/ 821 w 2952"/>
                <a:gd name="connsiteY5" fmla="*/ 0 h 30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2" h="307212">
                  <a:moveTo>
                    <a:pt x="821" y="0"/>
                  </a:moveTo>
                  <a:cubicBezTo>
                    <a:pt x="4132" y="4521"/>
                    <a:pt x="2598" y="9769"/>
                    <a:pt x="2598" y="14614"/>
                  </a:cubicBezTo>
                  <a:cubicBezTo>
                    <a:pt x="2678" y="112147"/>
                    <a:pt x="2678" y="209679"/>
                    <a:pt x="2678" y="307212"/>
                  </a:cubicBezTo>
                  <a:cubicBezTo>
                    <a:pt x="-1439" y="305759"/>
                    <a:pt x="418" y="302206"/>
                    <a:pt x="418" y="299703"/>
                  </a:cubicBezTo>
                  <a:cubicBezTo>
                    <a:pt x="337" y="201040"/>
                    <a:pt x="337" y="102377"/>
                    <a:pt x="337" y="3714"/>
                  </a:cubicBezTo>
                  <a:cubicBezTo>
                    <a:pt x="418" y="2422"/>
                    <a:pt x="660" y="1211"/>
                    <a:pt x="821" y="0"/>
                  </a:cubicBezTo>
                  <a:close/>
                </a:path>
              </a:pathLst>
            </a:custGeom>
            <a:solidFill>
              <a:srgbClr val="C32227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Graphic 16">
              <a:extLst>
                <a:ext uri="{FF2B5EF4-FFF2-40B4-BE49-F238E27FC236}">
                  <a16:creationId xmlns:a16="http://schemas.microsoft.com/office/drawing/2014/main" id="{E0CD1F5F-CBA8-4C10-9711-E705F7B88F12}"/>
                </a:ext>
              </a:extLst>
            </p:cNvPr>
            <p:cNvSpPr/>
            <p:nvPr/>
          </p:nvSpPr>
          <p:spPr>
            <a:xfrm>
              <a:off x="994995" y="2768258"/>
              <a:ext cx="553108" cy="69438"/>
            </a:xfrm>
            <a:custGeom>
              <a:avLst/>
              <a:gdLst>
                <a:gd name="connsiteX0" fmla="*/ 277852 w 553108"/>
                <a:gd name="connsiteY0" fmla="*/ 244 h 69438"/>
                <a:gd name="connsiteX1" fmla="*/ 539931 w 553108"/>
                <a:gd name="connsiteY1" fmla="*/ 2 h 69438"/>
                <a:gd name="connsiteX2" fmla="*/ 553010 w 553108"/>
                <a:gd name="connsiteY2" fmla="*/ 13243 h 69438"/>
                <a:gd name="connsiteX3" fmla="*/ 553010 w 553108"/>
                <a:gd name="connsiteY3" fmla="*/ 57326 h 69438"/>
                <a:gd name="connsiteX4" fmla="*/ 541223 w 553108"/>
                <a:gd name="connsiteY4" fmla="*/ 69437 h 69438"/>
                <a:gd name="connsiteX5" fmla="*/ 401382 w 553108"/>
                <a:gd name="connsiteY5" fmla="*/ 69195 h 69438"/>
                <a:gd name="connsiteX6" fmla="*/ 14562 w 553108"/>
                <a:gd name="connsiteY6" fmla="*/ 69437 h 69438"/>
                <a:gd name="connsiteX7" fmla="*/ 109 w 553108"/>
                <a:gd name="connsiteY7" fmla="*/ 54824 h 69438"/>
                <a:gd name="connsiteX8" fmla="*/ 109 w 553108"/>
                <a:gd name="connsiteY8" fmla="*/ 12032 h 69438"/>
                <a:gd name="connsiteX9" fmla="*/ 11978 w 553108"/>
                <a:gd name="connsiteY9" fmla="*/ 82 h 69438"/>
                <a:gd name="connsiteX10" fmla="*/ 161910 w 553108"/>
                <a:gd name="connsiteY10" fmla="*/ 325 h 69438"/>
                <a:gd name="connsiteX11" fmla="*/ 277852 w 553108"/>
                <a:gd name="connsiteY11" fmla="*/ 244 h 6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3108" h="69438">
                  <a:moveTo>
                    <a:pt x="277852" y="244"/>
                  </a:moveTo>
                  <a:cubicBezTo>
                    <a:pt x="365211" y="244"/>
                    <a:pt x="452571" y="405"/>
                    <a:pt x="539931" y="2"/>
                  </a:cubicBezTo>
                  <a:cubicBezTo>
                    <a:pt x="550508" y="-79"/>
                    <a:pt x="553737" y="2747"/>
                    <a:pt x="553010" y="13243"/>
                  </a:cubicBezTo>
                  <a:cubicBezTo>
                    <a:pt x="552122" y="27857"/>
                    <a:pt x="552203" y="42632"/>
                    <a:pt x="553010" y="57326"/>
                  </a:cubicBezTo>
                  <a:cubicBezTo>
                    <a:pt x="553495" y="66611"/>
                    <a:pt x="550830" y="69518"/>
                    <a:pt x="541223" y="69437"/>
                  </a:cubicBezTo>
                  <a:cubicBezTo>
                    <a:pt x="494636" y="68953"/>
                    <a:pt x="447969" y="69195"/>
                    <a:pt x="401382" y="69195"/>
                  </a:cubicBezTo>
                  <a:cubicBezTo>
                    <a:pt x="272442" y="69195"/>
                    <a:pt x="143502" y="69034"/>
                    <a:pt x="14562" y="69437"/>
                  </a:cubicBezTo>
                  <a:cubicBezTo>
                    <a:pt x="2854" y="69437"/>
                    <a:pt x="-698" y="66288"/>
                    <a:pt x="109" y="54824"/>
                  </a:cubicBezTo>
                  <a:cubicBezTo>
                    <a:pt x="1078" y="40613"/>
                    <a:pt x="917" y="26242"/>
                    <a:pt x="109" y="12032"/>
                  </a:cubicBezTo>
                  <a:cubicBezTo>
                    <a:pt x="-456" y="2585"/>
                    <a:pt x="2451" y="2"/>
                    <a:pt x="11978" y="82"/>
                  </a:cubicBezTo>
                  <a:cubicBezTo>
                    <a:pt x="61955" y="567"/>
                    <a:pt x="111933" y="325"/>
                    <a:pt x="161910" y="325"/>
                  </a:cubicBezTo>
                  <a:cubicBezTo>
                    <a:pt x="200584" y="244"/>
                    <a:pt x="239258" y="244"/>
                    <a:pt x="277852" y="244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Graphic 16">
              <a:extLst>
                <a:ext uri="{FF2B5EF4-FFF2-40B4-BE49-F238E27FC236}">
                  <a16:creationId xmlns:a16="http://schemas.microsoft.com/office/drawing/2014/main" id="{DDBC06D6-77F1-48A9-AF17-B91AF3AB793A}"/>
                </a:ext>
              </a:extLst>
            </p:cNvPr>
            <p:cNvSpPr/>
            <p:nvPr/>
          </p:nvSpPr>
          <p:spPr>
            <a:xfrm>
              <a:off x="2110670" y="2768331"/>
              <a:ext cx="92943" cy="81074"/>
            </a:xfrm>
            <a:custGeom>
              <a:avLst/>
              <a:gdLst>
                <a:gd name="connsiteX0" fmla="*/ 47481 w 92943"/>
                <a:gd name="connsiteY0" fmla="*/ 171 h 81074"/>
                <a:gd name="connsiteX1" fmla="*/ 84056 w 92943"/>
                <a:gd name="connsiteY1" fmla="*/ 91 h 81074"/>
                <a:gd name="connsiteX2" fmla="*/ 92937 w 92943"/>
                <a:gd name="connsiteY2" fmla="*/ 8407 h 81074"/>
                <a:gd name="connsiteX3" fmla="*/ 92937 w 92943"/>
                <a:gd name="connsiteY3" fmla="*/ 72675 h 81074"/>
                <a:gd name="connsiteX4" fmla="*/ 84136 w 92943"/>
                <a:gd name="connsiteY4" fmla="*/ 81072 h 81074"/>
                <a:gd name="connsiteX5" fmla="*/ 8484 w 92943"/>
                <a:gd name="connsiteY5" fmla="*/ 81072 h 81074"/>
                <a:gd name="connsiteX6" fmla="*/ 87 w 92943"/>
                <a:gd name="connsiteY6" fmla="*/ 72110 h 81074"/>
                <a:gd name="connsiteX7" fmla="*/ 6 w 92943"/>
                <a:gd name="connsiteY7" fmla="*/ 9133 h 81074"/>
                <a:gd name="connsiteX8" fmla="*/ 9614 w 92943"/>
                <a:gd name="connsiteY8" fmla="*/ 10 h 81074"/>
                <a:gd name="connsiteX9" fmla="*/ 47481 w 92943"/>
                <a:gd name="connsiteY9" fmla="*/ 171 h 8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943" h="81074">
                  <a:moveTo>
                    <a:pt x="47481" y="171"/>
                  </a:moveTo>
                  <a:cubicBezTo>
                    <a:pt x="59673" y="171"/>
                    <a:pt x="71864" y="414"/>
                    <a:pt x="84056" y="91"/>
                  </a:cubicBezTo>
                  <a:cubicBezTo>
                    <a:pt x="90273" y="-71"/>
                    <a:pt x="93099" y="1463"/>
                    <a:pt x="92937" y="8407"/>
                  </a:cubicBezTo>
                  <a:cubicBezTo>
                    <a:pt x="92533" y="29803"/>
                    <a:pt x="92533" y="51279"/>
                    <a:pt x="92937" y="72675"/>
                  </a:cubicBezTo>
                  <a:cubicBezTo>
                    <a:pt x="93099" y="79538"/>
                    <a:pt x="90434" y="81153"/>
                    <a:pt x="84136" y="81072"/>
                  </a:cubicBezTo>
                  <a:cubicBezTo>
                    <a:pt x="58946" y="80749"/>
                    <a:pt x="33675" y="80749"/>
                    <a:pt x="8484" y="81072"/>
                  </a:cubicBezTo>
                  <a:cubicBezTo>
                    <a:pt x="1540" y="81153"/>
                    <a:pt x="6" y="78407"/>
                    <a:pt x="87" y="72110"/>
                  </a:cubicBezTo>
                  <a:cubicBezTo>
                    <a:pt x="329" y="51118"/>
                    <a:pt x="491" y="30126"/>
                    <a:pt x="6" y="9133"/>
                  </a:cubicBezTo>
                  <a:cubicBezTo>
                    <a:pt x="-155" y="1625"/>
                    <a:pt x="2751" y="-152"/>
                    <a:pt x="9614" y="10"/>
                  </a:cubicBezTo>
                  <a:cubicBezTo>
                    <a:pt x="22290" y="494"/>
                    <a:pt x="34886" y="171"/>
                    <a:pt x="47481" y="171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Graphic 16">
              <a:extLst>
                <a:ext uri="{FF2B5EF4-FFF2-40B4-BE49-F238E27FC236}">
                  <a16:creationId xmlns:a16="http://schemas.microsoft.com/office/drawing/2014/main" id="{4A0C3ECE-4F3B-418D-9418-34FE1B8BB601}"/>
                </a:ext>
              </a:extLst>
            </p:cNvPr>
            <p:cNvSpPr/>
            <p:nvPr/>
          </p:nvSpPr>
          <p:spPr>
            <a:xfrm>
              <a:off x="995013" y="4044259"/>
              <a:ext cx="553141" cy="70729"/>
            </a:xfrm>
            <a:custGeom>
              <a:avLst/>
              <a:gdLst>
                <a:gd name="connsiteX0" fmla="*/ 276784 w 553141"/>
                <a:gd name="connsiteY0" fmla="*/ 70325 h 70729"/>
                <a:gd name="connsiteX1" fmla="*/ 13413 w 553141"/>
                <a:gd name="connsiteY1" fmla="*/ 70567 h 70729"/>
                <a:gd name="connsiteX2" fmla="*/ 91 w 553141"/>
                <a:gd name="connsiteY2" fmla="*/ 57568 h 70729"/>
                <a:gd name="connsiteX3" fmla="*/ 91 w 553141"/>
                <a:gd name="connsiteY3" fmla="*/ 14776 h 70729"/>
                <a:gd name="connsiteX4" fmla="*/ 14221 w 553141"/>
                <a:gd name="connsiteY4" fmla="*/ 1 h 70729"/>
                <a:gd name="connsiteX5" fmla="*/ 238514 w 553141"/>
                <a:gd name="connsiteY5" fmla="*/ 324 h 70729"/>
                <a:gd name="connsiteX6" fmla="*/ 539671 w 553141"/>
                <a:gd name="connsiteY6" fmla="*/ 82 h 70729"/>
                <a:gd name="connsiteX7" fmla="*/ 552992 w 553141"/>
                <a:gd name="connsiteY7" fmla="*/ 13081 h 70729"/>
                <a:gd name="connsiteX8" fmla="*/ 552992 w 553141"/>
                <a:gd name="connsiteY8" fmla="*/ 54581 h 70729"/>
                <a:gd name="connsiteX9" fmla="*/ 537652 w 553141"/>
                <a:gd name="connsiteY9" fmla="*/ 70729 h 70729"/>
                <a:gd name="connsiteX10" fmla="*/ 276784 w 553141"/>
                <a:gd name="connsiteY10" fmla="*/ 70325 h 7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141" h="70729">
                  <a:moveTo>
                    <a:pt x="276784" y="70325"/>
                  </a:moveTo>
                  <a:cubicBezTo>
                    <a:pt x="189021" y="70325"/>
                    <a:pt x="101177" y="70164"/>
                    <a:pt x="13413" y="70567"/>
                  </a:cubicBezTo>
                  <a:cubicBezTo>
                    <a:pt x="3159" y="70648"/>
                    <a:pt x="-635" y="68307"/>
                    <a:pt x="91" y="57568"/>
                  </a:cubicBezTo>
                  <a:cubicBezTo>
                    <a:pt x="1060" y="43358"/>
                    <a:pt x="979" y="28987"/>
                    <a:pt x="91" y="14776"/>
                  </a:cubicBezTo>
                  <a:cubicBezTo>
                    <a:pt x="-555" y="3796"/>
                    <a:pt x="2029" y="-79"/>
                    <a:pt x="14221" y="1"/>
                  </a:cubicBezTo>
                  <a:cubicBezTo>
                    <a:pt x="88985" y="647"/>
                    <a:pt x="163749" y="324"/>
                    <a:pt x="238514" y="324"/>
                  </a:cubicBezTo>
                  <a:cubicBezTo>
                    <a:pt x="338872" y="324"/>
                    <a:pt x="439312" y="486"/>
                    <a:pt x="539671" y="82"/>
                  </a:cubicBezTo>
                  <a:cubicBezTo>
                    <a:pt x="549924" y="1"/>
                    <a:pt x="553719" y="2262"/>
                    <a:pt x="552992" y="13081"/>
                  </a:cubicBezTo>
                  <a:cubicBezTo>
                    <a:pt x="552024" y="26887"/>
                    <a:pt x="551943" y="40855"/>
                    <a:pt x="552992" y="54581"/>
                  </a:cubicBezTo>
                  <a:cubicBezTo>
                    <a:pt x="553881" y="66692"/>
                    <a:pt x="551055" y="70809"/>
                    <a:pt x="537652" y="70729"/>
                  </a:cubicBezTo>
                  <a:cubicBezTo>
                    <a:pt x="450696" y="69921"/>
                    <a:pt x="363740" y="70325"/>
                    <a:pt x="276784" y="70325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Graphic 16">
              <a:extLst>
                <a:ext uri="{FF2B5EF4-FFF2-40B4-BE49-F238E27FC236}">
                  <a16:creationId xmlns:a16="http://schemas.microsoft.com/office/drawing/2014/main" id="{1C2D9871-C97A-4545-B4FF-68188CFABE7A}"/>
                </a:ext>
              </a:extLst>
            </p:cNvPr>
            <p:cNvSpPr/>
            <p:nvPr/>
          </p:nvSpPr>
          <p:spPr>
            <a:xfrm>
              <a:off x="2110751" y="4044481"/>
              <a:ext cx="92862" cy="81004"/>
            </a:xfrm>
            <a:custGeom>
              <a:avLst/>
              <a:gdLst>
                <a:gd name="connsiteX0" fmla="*/ 46108 w 92862"/>
                <a:gd name="connsiteY0" fmla="*/ 102 h 81004"/>
                <a:gd name="connsiteX1" fmla="*/ 83894 w 92862"/>
                <a:gd name="connsiteY1" fmla="*/ 21 h 81004"/>
                <a:gd name="connsiteX2" fmla="*/ 92856 w 92862"/>
                <a:gd name="connsiteY2" fmla="*/ 8256 h 81004"/>
                <a:gd name="connsiteX3" fmla="*/ 92856 w 92862"/>
                <a:gd name="connsiteY3" fmla="*/ 72525 h 81004"/>
                <a:gd name="connsiteX4" fmla="*/ 84056 w 92862"/>
                <a:gd name="connsiteY4" fmla="*/ 81002 h 81004"/>
                <a:gd name="connsiteX5" fmla="*/ 8484 w 92862"/>
                <a:gd name="connsiteY5" fmla="*/ 81002 h 81004"/>
                <a:gd name="connsiteX6" fmla="*/ 87 w 92862"/>
                <a:gd name="connsiteY6" fmla="*/ 72040 h 81004"/>
                <a:gd name="connsiteX7" fmla="*/ 6 w 92862"/>
                <a:gd name="connsiteY7" fmla="*/ 9064 h 81004"/>
                <a:gd name="connsiteX8" fmla="*/ 9614 w 92862"/>
                <a:gd name="connsiteY8" fmla="*/ 21 h 81004"/>
                <a:gd name="connsiteX9" fmla="*/ 46108 w 92862"/>
                <a:gd name="connsiteY9" fmla="*/ 102 h 8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2" h="81004">
                  <a:moveTo>
                    <a:pt x="46108" y="102"/>
                  </a:moveTo>
                  <a:cubicBezTo>
                    <a:pt x="58704" y="102"/>
                    <a:pt x="71299" y="344"/>
                    <a:pt x="83894" y="21"/>
                  </a:cubicBezTo>
                  <a:cubicBezTo>
                    <a:pt x="90111" y="-140"/>
                    <a:pt x="93018" y="1232"/>
                    <a:pt x="92856" y="8256"/>
                  </a:cubicBezTo>
                  <a:cubicBezTo>
                    <a:pt x="92453" y="29652"/>
                    <a:pt x="92533" y="51048"/>
                    <a:pt x="92856" y="72525"/>
                  </a:cubicBezTo>
                  <a:cubicBezTo>
                    <a:pt x="92937" y="79307"/>
                    <a:pt x="90434" y="81083"/>
                    <a:pt x="84056" y="81002"/>
                  </a:cubicBezTo>
                  <a:cubicBezTo>
                    <a:pt x="58865" y="80760"/>
                    <a:pt x="33675" y="80679"/>
                    <a:pt x="8484" y="81002"/>
                  </a:cubicBezTo>
                  <a:cubicBezTo>
                    <a:pt x="1702" y="81083"/>
                    <a:pt x="-74" y="78338"/>
                    <a:pt x="87" y="72040"/>
                  </a:cubicBezTo>
                  <a:cubicBezTo>
                    <a:pt x="410" y="51048"/>
                    <a:pt x="491" y="30056"/>
                    <a:pt x="6" y="9064"/>
                  </a:cubicBezTo>
                  <a:cubicBezTo>
                    <a:pt x="-155" y="1555"/>
                    <a:pt x="2751" y="-221"/>
                    <a:pt x="9614" y="21"/>
                  </a:cubicBezTo>
                  <a:cubicBezTo>
                    <a:pt x="21725" y="425"/>
                    <a:pt x="33917" y="102"/>
                    <a:pt x="46108" y="102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Graphic 16">
              <a:extLst>
                <a:ext uri="{FF2B5EF4-FFF2-40B4-BE49-F238E27FC236}">
                  <a16:creationId xmlns:a16="http://schemas.microsoft.com/office/drawing/2014/main" id="{BA1E59A7-AF55-4B17-BF67-F7FC16FBAB02}"/>
                </a:ext>
              </a:extLst>
            </p:cNvPr>
            <p:cNvSpPr/>
            <p:nvPr/>
          </p:nvSpPr>
          <p:spPr>
            <a:xfrm>
              <a:off x="995049" y="3193997"/>
              <a:ext cx="553268" cy="69193"/>
            </a:xfrm>
            <a:custGeom>
              <a:avLst/>
              <a:gdLst>
                <a:gd name="connsiteX0" fmla="*/ 276102 w 553268"/>
                <a:gd name="connsiteY0" fmla="*/ 68870 h 69193"/>
                <a:gd name="connsiteX1" fmla="*/ 12812 w 553268"/>
                <a:gd name="connsiteY1" fmla="*/ 69113 h 69193"/>
                <a:gd name="connsiteX2" fmla="*/ 56 w 553268"/>
                <a:gd name="connsiteY2" fmla="*/ 56840 h 69193"/>
                <a:gd name="connsiteX3" fmla="*/ 217 w 553268"/>
                <a:gd name="connsiteY3" fmla="*/ 9043 h 69193"/>
                <a:gd name="connsiteX4" fmla="*/ 8775 w 553268"/>
                <a:gd name="connsiteY4" fmla="*/ 242 h 69193"/>
                <a:gd name="connsiteX5" fmla="*/ 15073 w 553268"/>
                <a:gd name="connsiteY5" fmla="*/ 242 h 69193"/>
                <a:gd name="connsiteX6" fmla="*/ 537859 w 553268"/>
                <a:gd name="connsiteY6" fmla="*/ 0 h 69193"/>
                <a:gd name="connsiteX7" fmla="*/ 553118 w 553268"/>
                <a:gd name="connsiteY7" fmla="*/ 15017 h 69193"/>
                <a:gd name="connsiteX8" fmla="*/ 553037 w 553268"/>
                <a:gd name="connsiteY8" fmla="*/ 56517 h 69193"/>
                <a:gd name="connsiteX9" fmla="*/ 540684 w 553268"/>
                <a:gd name="connsiteY9" fmla="*/ 69193 h 69193"/>
                <a:gd name="connsiteX10" fmla="*/ 276102 w 553268"/>
                <a:gd name="connsiteY10" fmla="*/ 68870 h 69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268" h="69193">
                  <a:moveTo>
                    <a:pt x="276102" y="68870"/>
                  </a:moveTo>
                  <a:cubicBezTo>
                    <a:pt x="188339" y="68870"/>
                    <a:pt x="100576" y="68709"/>
                    <a:pt x="12812" y="69113"/>
                  </a:cubicBezTo>
                  <a:cubicBezTo>
                    <a:pt x="3204" y="69113"/>
                    <a:pt x="-510" y="67175"/>
                    <a:pt x="56" y="56840"/>
                  </a:cubicBezTo>
                  <a:cubicBezTo>
                    <a:pt x="944" y="40935"/>
                    <a:pt x="540" y="24948"/>
                    <a:pt x="217" y="9043"/>
                  </a:cubicBezTo>
                  <a:cubicBezTo>
                    <a:pt x="56" y="2664"/>
                    <a:pt x="1993" y="-484"/>
                    <a:pt x="8775" y="242"/>
                  </a:cubicBezTo>
                  <a:cubicBezTo>
                    <a:pt x="10875" y="484"/>
                    <a:pt x="12974" y="242"/>
                    <a:pt x="15073" y="242"/>
                  </a:cubicBezTo>
                  <a:cubicBezTo>
                    <a:pt x="189308" y="242"/>
                    <a:pt x="363543" y="404"/>
                    <a:pt x="537859" y="0"/>
                  </a:cubicBezTo>
                  <a:cubicBezTo>
                    <a:pt x="549808" y="0"/>
                    <a:pt x="554168" y="2584"/>
                    <a:pt x="553118" y="15017"/>
                  </a:cubicBezTo>
                  <a:cubicBezTo>
                    <a:pt x="551907" y="28743"/>
                    <a:pt x="552230" y="42711"/>
                    <a:pt x="553037" y="56517"/>
                  </a:cubicBezTo>
                  <a:cubicBezTo>
                    <a:pt x="553603" y="66287"/>
                    <a:pt x="550858" y="69193"/>
                    <a:pt x="540684" y="69193"/>
                  </a:cubicBezTo>
                  <a:cubicBezTo>
                    <a:pt x="452437" y="68709"/>
                    <a:pt x="364269" y="68870"/>
                    <a:pt x="276102" y="68870"/>
                  </a:cubicBezTo>
                  <a:close/>
                </a:path>
              </a:pathLst>
            </a:custGeom>
            <a:solidFill>
              <a:srgbClr val="08243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Graphic 16">
              <a:extLst>
                <a:ext uri="{FF2B5EF4-FFF2-40B4-BE49-F238E27FC236}">
                  <a16:creationId xmlns:a16="http://schemas.microsoft.com/office/drawing/2014/main" id="{17D9A1B9-37D5-4488-BBF9-3B879B6B6F05}"/>
                </a:ext>
              </a:extLst>
            </p:cNvPr>
            <p:cNvSpPr/>
            <p:nvPr/>
          </p:nvSpPr>
          <p:spPr>
            <a:xfrm>
              <a:off x="2110745" y="3194155"/>
              <a:ext cx="92783" cy="81167"/>
            </a:xfrm>
            <a:custGeom>
              <a:avLst/>
              <a:gdLst>
                <a:gd name="connsiteX0" fmla="*/ 45791 w 92783"/>
                <a:gd name="connsiteY0" fmla="*/ 80984 h 81167"/>
                <a:gd name="connsiteX1" fmla="*/ 10508 w 92783"/>
                <a:gd name="connsiteY1" fmla="*/ 81146 h 81167"/>
                <a:gd name="connsiteX2" fmla="*/ 12 w 92783"/>
                <a:gd name="connsiteY2" fmla="*/ 71538 h 81167"/>
                <a:gd name="connsiteX3" fmla="*/ 12 w 92783"/>
                <a:gd name="connsiteY3" fmla="*/ 8561 h 81167"/>
                <a:gd name="connsiteX4" fmla="*/ 8893 w 92783"/>
                <a:gd name="connsiteY4" fmla="*/ 3 h 81167"/>
                <a:gd name="connsiteX5" fmla="*/ 84465 w 92783"/>
                <a:gd name="connsiteY5" fmla="*/ 3 h 81167"/>
                <a:gd name="connsiteX6" fmla="*/ 92781 w 92783"/>
                <a:gd name="connsiteY6" fmla="*/ 7673 h 81167"/>
                <a:gd name="connsiteX7" fmla="*/ 92781 w 92783"/>
                <a:gd name="connsiteY7" fmla="*/ 73153 h 81167"/>
                <a:gd name="connsiteX8" fmla="*/ 84788 w 92783"/>
                <a:gd name="connsiteY8" fmla="*/ 81065 h 81167"/>
                <a:gd name="connsiteX9" fmla="*/ 45791 w 92783"/>
                <a:gd name="connsiteY9" fmla="*/ 80984 h 8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783" h="81167">
                  <a:moveTo>
                    <a:pt x="45791" y="80984"/>
                  </a:moveTo>
                  <a:cubicBezTo>
                    <a:pt x="34003" y="80984"/>
                    <a:pt x="22296" y="80661"/>
                    <a:pt x="10508" y="81146"/>
                  </a:cubicBezTo>
                  <a:cubicBezTo>
                    <a:pt x="3241" y="81388"/>
                    <a:pt x="-230" y="79693"/>
                    <a:pt x="12" y="71538"/>
                  </a:cubicBezTo>
                  <a:cubicBezTo>
                    <a:pt x="496" y="50546"/>
                    <a:pt x="416" y="29554"/>
                    <a:pt x="12" y="8561"/>
                  </a:cubicBezTo>
                  <a:cubicBezTo>
                    <a:pt x="-69" y="1779"/>
                    <a:pt x="2596" y="-78"/>
                    <a:pt x="8893" y="3"/>
                  </a:cubicBezTo>
                  <a:cubicBezTo>
                    <a:pt x="34084" y="245"/>
                    <a:pt x="59274" y="245"/>
                    <a:pt x="84465" y="3"/>
                  </a:cubicBezTo>
                  <a:cubicBezTo>
                    <a:pt x="90117" y="-78"/>
                    <a:pt x="92862" y="1376"/>
                    <a:pt x="92781" y="7673"/>
                  </a:cubicBezTo>
                  <a:cubicBezTo>
                    <a:pt x="92539" y="29473"/>
                    <a:pt x="92539" y="51353"/>
                    <a:pt x="92781" y="73153"/>
                  </a:cubicBezTo>
                  <a:cubicBezTo>
                    <a:pt x="92862" y="79208"/>
                    <a:pt x="90763" y="81227"/>
                    <a:pt x="84788" y="81065"/>
                  </a:cubicBezTo>
                  <a:cubicBezTo>
                    <a:pt x="71870" y="80742"/>
                    <a:pt x="58790" y="80984"/>
                    <a:pt x="45791" y="80984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Graphic 16">
              <a:extLst>
                <a:ext uri="{FF2B5EF4-FFF2-40B4-BE49-F238E27FC236}">
                  <a16:creationId xmlns:a16="http://schemas.microsoft.com/office/drawing/2014/main" id="{310E6B24-1966-4E02-BD6A-30191ED4D935}"/>
                </a:ext>
              </a:extLst>
            </p:cNvPr>
            <p:cNvSpPr/>
            <p:nvPr/>
          </p:nvSpPr>
          <p:spPr>
            <a:xfrm>
              <a:off x="2760624" y="3521959"/>
              <a:ext cx="1392591" cy="287996"/>
            </a:xfrm>
            <a:custGeom>
              <a:avLst/>
              <a:gdLst>
                <a:gd name="connsiteX0" fmla="*/ 16635 w 1392591"/>
                <a:gd name="connsiteY0" fmla="*/ 287835 h 287996"/>
                <a:gd name="connsiteX1" fmla="*/ 244 w 1392591"/>
                <a:gd name="connsiteY1" fmla="*/ 271606 h 287996"/>
                <a:gd name="connsiteX2" fmla="*/ 2 w 1392591"/>
                <a:gd name="connsiteY2" fmla="*/ 15744 h 287996"/>
                <a:gd name="connsiteX3" fmla="*/ 14939 w 1392591"/>
                <a:gd name="connsiteY3" fmla="*/ 0 h 287996"/>
                <a:gd name="connsiteX4" fmla="*/ 1377815 w 1392591"/>
                <a:gd name="connsiteY4" fmla="*/ 81 h 287996"/>
                <a:gd name="connsiteX5" fmla="*/ 1392590 w 1392591"/>
                <a:gd name="connsiteY5" fmla="*/ 14614 h 287996"/>
                <a:gd name="connsiteX6" fmla="*/ 1392590 w 1392591"/>
                <a:gd name="connsiteY6" fmla="*/ 272979 h 287996"/>
                <a:gd name="connsiteX7" fmla="*/ 1376926 w 1392591"/>
                <a:gd name="connsiteY7" fmla="*/ 287996 h 287996"/>
                <a:gd name="connsiteX8" fmla="*/ 16635 w 1392591"/>
                <a:gd name="connsiteY8" fmla="*/ 287835 h 28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591" h="287996">
                  <a:moveTo>
                    <a:pt x="16635" y="287835"/>
                  </a:moveTo>
                  <a:cubicBezTo>
                    <a:pt x="244" y="287835"/>
                    <a:pt x="244" y="287835"/>
                    <a:pt x="244" y="271606"/>
                  </a:cubicBezTo>
                  <a:cubicBezTo>
                    <a:pt x="244" y="186346"/>
                    <a:pt x="487" y="101005"/>
                    <a:pt x="2" y="15744"/>
                  </a:cubicBezTo>
                  <a:cubicBezTo>
                    <a:pt x="-79" y="4118"/>
                    <a:pt x="2182" y="0"/>
                    <a:pt x="14939" y="0"/>
                  </a:cubicBezTo>
                  <a:cubicBezTo>
                    <a:pt x="469258" y="323"/>
                    <a:pt x="923576" y="323"/>
                    <a:pt x="1377815" y="81"/>
                  </a:cubicBezTo>
                  <a:cubicBezTo>
                    <a:pt x="1389199" y="81"/>
                    <a:pt x="1392671" y="2907"/>
                    <a:pt x="1392590" y="14614"/>
                  </a:cubicBezTo>
                  <a:cubicBezTo>
                    <a:pt x="1392105" y="100762"/>
                    <a:pt x="1392025" y="186830"/>
                    <a:pt x="1392590" y="272979"/>
                  </a:cubicBezTo>
                  <a:cubicBezTo>
                    <a:pt x="1392671" y="285493"/>
                    <a:pt x="1388714" y="287996"/>
                    <a:pt x="1376926" y="287996"/>
                  </a:cubicBezTo>
                  <a:cubicBezTo>
                    <a:pt x="1149646" y="287754"/>
                    <a:pt x="242704" y="287835"/>
                    <a:pt x="16635" y="28783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Graphic 16">
              <a:extLst>
                <a:ext uri="{FF2B5EF4-FFF2-40B4-BE49-F238E27FC236}">
                  <a16:creationId xmlns:a16="http://schemas.microsoft.com/office/drawing/2014/main" id="{A33D4B42-6238-4296-96CD-BECF495248BB}"/>
                </a:ext>
              </a:extLst>
            </p:cNvPr>
            <p:cNvSpPr/>
            <p:nvPr/>
          </p:nvSpPr>
          <p:spPr>
            <a:xfrm>
              <a:off x="2760460" y="2670162"/>
              <a:ext cx="1392674" cy="287915"/>
            </a:xfrm>
            <a:custGeom>
              <a:avLst/>
              <a:gdLst>
                <a:gd name="connsiteX0" fmla="*/ 16233 w 1392674"/>
                <a:gd name="connsiteY0" fmla="*/ 287916 h 287915"/>
                <a:gd name="connsiteX1" fmla="*/ 5 w 1392674"/>
                <a:gd name="connsiteY1" fmla="*/ 272252 h 287915"/>
                <a:gd name="connsiteX2" fmla="*/ 85 w 1392674"/>
                <a:gd name="connsiteY2" fmla="*/ 13887 h 287915"/>
                <a:gd name="connsiteX3" fmla="*/ 14215 w 1392674"/>
                <a:gd name="connsiteY3" fmla="*/ 0 h 287915"/>
                <a:gd name="connsiteX4" fmla="*/ 1378382 w 1392674"/>
                <a:gd name="connsiteY4" fmla="*/ 0 h 287915"/>
                <a:gd name="connsiteX5" fmla="*/ 1392673 w 1392674"/>
                <a:gd name="connsiteY5" fmla="*/ 13726 h 287915"/>
                <a:gd name="connsiteX6" fmla="*/ 1392673 w 1392674"/>
                <a:gd name="connsiteY6" fmla="*/ 273383 h 287915"/>
                <a:gd name="connsiteX7" fmla="*/ 1377817 w 1392674"/>
                <a:gd name="connsiteY7" fmla="*/ 287916 h 287915"/>
                <a:gd name="connsiteX8" fmla="*/ 16233 w 1392674"/>
                <a:gd name="connsiteY8" fmla="*/ 287916 h 287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674" h="287915">
                  <a:moveTo>
                    <a:pt x="16233" y="287916"/>
                  </a:moveTo>
                  <a:cubicBezTo>
                    <a:pt x="3961" y="287916"/>
                    <a:pt x="-157" y="285493"/>
                    <a:pt x="5" y="272252"/>
                  </a:cubicBezTo>
                  <a:cubicBezTo>
                    <a:pt x="651" y="186104"/>
                    <a:pt x="570" y="99955"/>
                    <a:pt x="85" y="13887"/>
                  </a:cubicBezTo>
                  <a:cubicBezTo>
                    <a:pt x="5" y="2503"/>
                    <a:pt x="3315" y="0"/>
                    <a:pt x="14215" y="0"/>
                  </a:cubicBezTo>
                  <a:cubicBezTo>
                    <a:pt x="468937" y="242"/>
                    <a:pt x="923660" y="242"/>
                    <a:pt x="1378382" y="0"/>
                  </a:cubicBezTo>
                  <a:cubicBezTo>
                    <a:pt x="1389120" y="0"/>
                    <a:pt x="1392754" y="2180"/>
                    <a:pt x="1392673" y="13726"/>
                  </a:cubicBezTo>
                  <a:cubicBezTo>
                    <a:pt x="1392188" y="100278"/>
                    <a:pt x="1392188" y="186830"/>
                    <a:pt x="1392673" y="273383"/>
                  </a:cubicBezTo>
                  <a:cubicBezTo>
                    <a:pt x="1392754" y="285170"/>
                    <a:pt x="1389201" y="287916"/>
                    <a:pt x="1377817" y="287916"/>
                  </a:cubicBezTo>
                  <a:cubicBezTo>
                    <a:pt x="1150617" y="287593"/>
                    <a:pt x="242787" y="287593"/>
                    <a:pt x="16233" y="287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Graphic 16">
              <a:extLst>
                <a:ext uri="{FF2B5EF4-FFF2-40B4-BE49-F238E27FC236}">
                  <a16:creationId xmlns:a16="http://schemas.microsoft.com/office/drawing/2014/main" id="{D1D70A1E-7BAC-4FDF-B8F1-46E39C7DCFAA}"/>
                </a:ext>
              </a:extLst>
            </p:cNvPr>
            <p:cNvSpPr/>
            <p:nvPr/>
          </p:nvSpPr>
          <p:spPr>
            <a:xfrm>
              <a:off x="2760544" y="3096141"/>
              <a:ext cx="1392751" cy="287996"/>
            </a:xfrm>
            <a:custGeom>
              <a:avLst/>
              <a:gdLst>
                <a:gd name="connsiteX0" fmla="*/ 1376602 w 1392751"/>
                <a:gd name="connsiteY0" fmla="*/ 0 h 287996"/>
                <a:gd name="connsiteX1" fmla="*/ 1392750 w 1392751"/>
                <a:gd name="connsiteY1" fmla="*/ 15825 h 287996"/>
                <a:gd name="connsiteX2" fmla="*/ 1392669 w 1392751"/>
                <a:gd name="connsiteY2" fmla="*/ 272979 h 287996"/>
                <a:gd name="connsiteX3" fmla="*/ 1378379 w 1392751"/>
                <a:gd name="connsiteY3" fmla="*/ 287996 h 287996"/>
                <a:gd name="connsiteX4" fmla="*/ 14211 w 1392751"/>
                <a:gd name="connsiteY4" fmla="*/ 287916 h 287996"/>
                <a:gd name="connsiteX5" fmla="*/ 1 w 1392751"/>
                <a:gd name="connsiteY5" fmla="*/ 274028 h 287996"/>
                <a:gd name="connsiteX6" fmla="*/ 1 w 1392751"/>
                <a:gd name="connsiteY6" fmla="*/ 14372 h 287996"/>
                <a:gd name="connsiteX7" fmla="*/ 14938 w 1392751"/>
                <a:gd name="connsiteY7" fmla="*/ 0 h 287996"/>
                <a:gd name="connsiteX8" fmla="*/ 1376602 w 1392751"/>
                <a:gd name="connsiteY8" fmla="*/ 0 h 28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751" h="287996">
                  <a:moveTo>
                    <a:pt x="1376602" y="0"/>
                  </a:moveTo>
                  <a:cubicBezTo>
                    <a:pt x="1389117" y="0"/>
                    <a:pt x="1392831" y="2664"/>
                    <a:pt x="1392750" y="15825"/>
                  </a:cubicBezTo>
                  <a:cubicBezTo>
                    <a:pt x="1392104" y="101489"/>
                    <a:pt x="1392266" y="187234"/>
                    <a:pt x="1392669" y="272979"/>
                  </a:cubicBezTo>
                  <a:cubicBezTo>
                    <a:pt x="1392750" y="283879"/>
                    <a:pt x="1390651" y="287996"/>
                    <a:pt x="1378379" y="287996"/>
                  </a:cubicBezTo>
                  <a:cubicBezTo>
                    <a:pt x="923656" y="287673"/>
                    <a:pt x="468934" y="287673"/>
                    <a:pt x="14211" y="287916"/>
                  </a:cubicBezTo>
                  <a:cubicBezTo>
                    <a:pt x="3312" y="287916"/>
                    <a:pt x="1" y="285413"/>
                    <a:pt x="1" y="274028"/>
                  </a:cubicBezTo>
                  <a:cubicBezTo>
                    <a:pt x="486" y="187476"/>
                    <a:pt x="566" y="100924"/>
                    <a:pt x="1" y="14372"/>
                  </a:cubicBezTo>
                  <a:cubicBezTo>
                    <a:pt x="-80" y="2261"/>
                    <a:pt x="3877" y="0"/>
                    <a:pt x="14938" y="0"/>
                  </a:cubicBezTo>
                  <a:cubicBezTo>
                    <a:pt x="242299" y="323"/>
                    <a:pt x="1150049" y="404"/>
                    <a:pt x="1376602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Graphic 16">
              <a:extLst>
                <a:ext uri="{FF2B5EF4-FFF2-40B4-BE49-F238E27FC236}">
                  <a16:creationId xmlns:a16="http://schemas.microsoft.com/office/drawing/2014/main" id="{0ADF95F0-85FB-41E7-9821-E65A5E3302CC}"/>
                </a:ext>
              </a:extLst>
            </p:cNvPr>
            <p:cNvSpPr/>
            <p:nvPr/>
          </p:nvSpPr>
          <p:spPr>
            <a:xfrm>
              <a:off x="2760544" y="3945999"/>
              <a:ext cx="1392751" cy="290097"/>
            </a:xfrm>
            <a:custGeom>
              <a:avLst/>
              <a:gdLst>
                <a:gd name="connsiteX0" fmla="*/ 16553 w 1392751"/>
                <a:gd name="connsiteY0" fmla="*/ 289774 h 290097"/>
                <a:gd name="connsiteX1" fmla="*/ 244 w 1392751"/>
                <a:gd name="connsiteY1" fmla="*/ 273465 h 290097"/>
                <a:gd name="connsiteX2" fmla="*/ 1 w 1392751"/>
                <a:gd name="connsiteY2" fmla="*/ 13889 h 290097"/>
                <a:gd name="connsiteX3" fmla="*/ 14131 w 1392751"/>
                <a:gd name="connsiteY3" fmla="*/ 2 h 290097"/>
                <a:gd name="connsiteX4" fmla="*/ 1377975 w 1392751"/>
                <a:gd name="connsiteY4" fmla="*/ 2 h 290097"/>
                <a:gd name="connsiteX5" fmla="*/ 1392751 w 1392751"/>
                <a:gd name="connsiteY5" fmla="*/ 14696 h 290097"/>
                <a:gd name="connsiteX6" fmla="*/ 1392751 w 1392751"/>
                <a:gd name="connsiteY6" fmla="*/ 275564 h 290097"/>
                <a:gd name="connsiteX7" fmla="*/ 1377895 w 1392751"/>
                <a:gd name="connsiteY7" fmla="*/ 290097 h 290097"/>
                <a:gd name="connsiteX8" fmla="*/ 16553 w 1392751"/>
                <a:gd name="connsiteY8" fmla="*/ 289774 h 29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751" h="290097">
                  <a:moveTo>
                    <a:pt x="16553" y="289774"/>
                  </a:moveTo>
                  <a:cubicBezTo>
                    <a:pt x="244" y="289774"/>
                    <a:pt x="244" y="289774"/>
                    <a:pt x="244" y="273465"/>
                  </a:cubicBezTo>
                  <a:cubicBezTo>
                    <a:pt x="244" y="186913"/>
                    <a:pt x="486" y="100441"/>
                    <a:pt x="1" y="13889"/>
                  </a:cubicBezTo>
                  <a:cubicBezTo>
                    <a:pt x="-79" y="2585"/>
                    <a:pt x="3150" y="-79"/>
                    <a:pt x="14131" y="2"/>
                  </a:cubicBezTo>
                  <a:cubicBezTo>
                    <a:pt x="468773" y="244"/>
                    <a:pt x="923333" y="244"/>
                    <a:pt x="1377975" y="2"/>
                  </a:cubicBezTo>
                  <a:cubicBezTo>
                    <a:pt x="1389521" y="2"/>
                    <a:pt x="1392751" y="2989"/>
                    <a:pt x="1392751" y="14696"/>
                  </a:cubicBezTo>
                  <a:cubicBezTo>
                    <a:pt x="1392266" y="101652"/>
                    <a:pt x="1392266" y="188608"/>
                    <a:pt x="1392751" y="275564"/>
                  </a:cubicBezTo>
                  <a:cubicBezTo>
                    <a:pt x="1392831" y="287433"/>
                    <a:pt x="1389279" y="290097"/>
                    <a:pt x="1377895" y="290097"/>
                  </a:cubicBezTo>
                  <a:cubicBezTo>
                    <a:pt x="1150533" y="289694"/>
                    <a:pt x="243026" y="289774"/>
                    <a:pt x="16553" y="28977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Graphic 16">
              <a:extLst>
                <a:ext uri="{FF2B5EF4-FFF2-40B4-BE49-F238E27FC236}">
                  <a16:creationId xmlns:a16="http://schemas.microsoft.com/office/drawing/2014/main" id="{7241C2B6-FB6F-4E43-BE8C-3723476BC40B}"/>
                </a:ext>
              </a:extLst>
            </p:cNvPr>
            <p:cNvSpPr/>
            <p:nvPr/>
          </p:nvSpPr>
          <p:spPr>
            <a:xfrm>
              <a:off x="2846862" y="3618764"/>
              <a:ext cx="553201" cy="70568"/>
            </a:xfrm>
            <a:custGeom>
              <a:avLst/>
              <a:gdLst>
                <a:gd name="connsiteX0" fmla="*/ 276686 w 553201"/>
                <a:gd name="connsiteY0" fmla="*/ 70083 h 70568"/>
                <a:gd name="connsiteX1" fmla="*/ 13315 w 553201"/>
                <a:gd name="connsiteY1" fmla="*/ 70325 h 70568"/>
                <a:gd name="connsiteX2" fmla="*/ 73 w 553201"/>
                <a:gd name="connsiteY2" fmla="*/ 57165 h 70568"/>
                <a:gd name="connsiteX3" fmla="*/ 73 w 553201"/>
                <a:gd name="connsiteY3" fmla="*/ 11870 h 70568"/>
                <a:gd name="connsiteX4" fmla="*/ 12426 w 553201"/>
                <a:gd name="connsiteY4" fmla="*/ 82 h 70568"/>
                <a:gd name="connsiteX5" fmla="*/ 202729 w 553201"/>
                <a:gd name="connsiteY5" fmla="*/ 244 h 70568"/>
                <a:gd name="connsiteX6" fmla="*/ 539249 w 553201"/>
                <a:gd name="connsiteY6" fmla="*/ 2 h 70568"/>
                <a:gd name="connsiteX7" fmla="*/ 553055 w 553201"/>
                <a:gd name="connsiteY7" fmla="*/ 14131 h 70568"/>
                <a:gd name="connsiteX8" fmla="*/ 553055 w 553201"/>
                <a:gd name="connsiteY8" fmla="*/ 54420 h 70568"/>
                <a:gd name="connsiteX9" fmla="*/ 537634 w 553201"/>
                <a:gd name="connsiteY9" fmla="*/ 70567 h 70568"/>
                <a:gd name="connsiteX10" fmla="*/ 276686 w 553201"/>
                <a:gd name="connsiteY10" fmla="*/ 70083 h 7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201" h="70568">
                  <a:moveTo>
                    <a:pt x="276686" y="70083"/>
                  </a:moveTo>
                  <a:cubicBezTo>
                    <a:pt x="188922" y="70083"/>
                    <a:pt x="101078" y="69922"/>
                    <a:pt x="13315" y="70325"/>
                  </a:cubicBezTo>
                  <a:cubicBezTo>
                    <a:pt x="2980" y="70406"/>
                    <a:pt x="-572" y="67822"/>
                    <a:pt x="73" y="57165"/>
                  </a:cubicBezTo>
                  <a:cubicBezTo>
                    <a:pt x="962" y="42066"/>
                    <a:pt x="881" y="26888"/>
                    <a:pt x="73" y="11870"/>
                  </a:cubicBezTo>
                  <a:cubicBezTo>
                    <a:pt x="-411" y="2020"/>
                    <a:pt x="3303" y="2"/>
                    <a:pt x="12426" y="82"/>
                  </a:cubicBezTo>
                  <a:cubicBezTo>
                    <a:pt x="75887" y="405"/>
                    <a:pt x="139268" y="244"/>
                    <a:pt x="202729" y="244"/>
                  </a:cubicBezTo>
                  <a:cubicBezTo>
                    <a:pt x="314875" y="244"/>
                    <a:pt x="427022" y="405"/>
                    <a:pt x="539249" y="2"/>
                  </a:cubicBezTo>
                  <a:cubicBezTo>
                    <a:pt x="550553" y="-79"/>
                    <a:pt x="553782" y="3070"/>
                    <a:pt x="553055" y="14131"/>
                  </a:cubicBezTo>
                  <a:cubicBezTo>
                    <a:pt x="552087" y="27534"/>
                    <a:pt x="552006" y="41017"/>
                    <a:pt x="553055" y="54420"/>
                  </a:cubicBezTo>
                  <a:cubicBezTo>
                    <a:pt x="553943" y="66611"/>
                    <a:pt x="551037" y="70648"/>
                    <a:pt x="537634" y="70567"/>
                  </a:cubicBezTo>
                  <a:cubicBezTo>
                    <a:pt x="450598" y="69760"/>
                    <a:pt x="363641" y="70083"/>
                    <a:pt x="276686" y="70083"/>
                  </a:cubicBezTo>
                  <a:close/>
                </a:path>
              </a:pathLst>
            </a:custGeom>
            <a:solidFill>
              <a:srgbClr val="08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Graphic 16">
              <a:extLst>
                <a:ext uri="{FF2B5EF4-FFF2-40B4-BE49-F238E27FC236}">
                  <a16:creationId xmlns:a16="http://schemas.microsoft.com/office/drawing/2014/main" id="{1B8EC8D4-C655-4C73-9DC1-64FD03283C60}"/>
                </a:ext>
              </a:extLst>
            </p:cNvPr>
            <p:cNvSpPr/>
            <p:nvPr/>
          </p:nvSpPr>
          <p:spPr>
            <a:xfrm>
              <a:off x="3963555" y="3618812"/>
              <a:ext cx="92940" cy="81101"/>
            </a:xfrm>
            <a:custGeom>
              <a:avLst/>
              <a:gdLst>
                <a:gd name="connsiteX0" fmla="*/ 45862 w 92940"/>
                <a:gd name="connsiteY0" fmla="*/ 195 h 81101"/>
                <a:gd name="connsiteX1" fmla="*/ 82356 w 92940"/>
                <a:gd name="connsiteY1" fmla="*/ 33 h 81101"/>
                <a:gd name="connsiteX2" fmla="*/ 92933 w 92940"/>
                <a:gd name="connsiteY2" fmla="*/ 10933 h 81101"/>
                <a:gd name="connsiteX3" fmla="*/ 92852 w 92940"/>
                <a:gd name="connsiteY3" fmla="*/ 71326 h 81101"/>
                <a:gd name="connsiteX4" fmla="*/ 83890 w 92940"/>
                <a:gd name="connsiteY4" fmla="*/ 81096 h 81101"/>
                <a:gd name="connsiteX5" fmla="*/ 8318 w 92940"/>
                <a:gd name="connsiteY5" fmla="*/ 81015 h 81101"/>
                <a:gd name="connsiteX6" fmla="*/ 2 w 92940"/>
                <a:gd name="connsiteY6" fmla="*/ 73425 h 81101"/>
                <a:gd name="connsiteX7" fmla="*/ 2 w 92940"/>
                <a:gd name="connsiteY7" fmla="*/ 7946 h 81101"/>
                <a:gd name="connsiteX8" fmla="*/ 8076 w 92940"/>
                <a:gd name="connsiteY8" fmla="*/ 33 h 81101"/>
                <a:gd name="connsiteX9" fmla="*/ 45862 w 92940"/>
                <a:gd name="connsiteY9" fmla="*/ 195 h 8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940" h="81101">
                  <a:moveTo>
                    <a:pt x="45862" y="195"/>
                  </a:moveTo>
                  <a:cubicBezTo>
                    <a:pt x="58054" y="195"/>
                    <a:pt x="70245" y="679"/>
                    <a:pt x="82356" y="33"/>
                  </a:cubicBezTo>
                  <a:cubicBezTo>
                    <a:pt x="90834" y="-370"/>
                    <a:pt x="93094" y="2859"/>
                    <a:pt x="92933" y="10933"/>
                  </a:cubicBezTo>
                  <a:cubicBezTo>
                    <a:pt x="92448" y="31037"/>
                    <a:pt x="92610" y="51222"/>
                    <a:pt x="92852" y="71326"/>
                  </a:cubicBezTo>
                  <a:cubicBezTo>
                    <a:pt x="92933" y="77947"/>
                    <a:pt x="91479" y="81257"/>
                    <a:pt x="83890" y="81096"/>
                  </a:cubicBezTo>
                  <a:cubicBezTo>
                    <a:pt x="58699" y="80692"/>
                    <a:pt x="33509" y="80853"/>
                    <a:pt x="8318" y="81015"/>
                  </a:cubicBezTo>
                  <a:cubicBezTo>
                    <a:pt x="2747" y="81015"/>
                    <a:pt x="-79" y="79804"/>
                    <a:pt x="2" y="73425"/>
                  </a:cubicBezTo>
                  <a:cubicBezTo>
                    <a:pt x="325" y="51626"/>
                    <a:pt x="325" y="29826"/>
                    <a:pt x="2" y="7946"/>
                  </a:cubicBezTo>
                  <a:cubicBezTo>
                    <a:pt x="-79" y="1810"/>
                    <a:pt x="2182" y="-128"/>
                    <a:pt x="8076" y="33"/>
                  </a:cubicBezTo>
                  <a:cubicBezTo>
                    <a:pt x="20671" y="356"/>
                    <a:pt x="33267" y="195"/>
                    <a:pt x="45862" y="195"/>
                  </a:cubicBezTo>
                  <a:close/>
                </a:path>
              </a:pathLst>
            </a:custGeom>
            <a:solidFill>
              <a:srgbClr val="09243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Graphic 16">
              <a:extLst>
                <a:ext uri="{FF2B5EF4-FFF2-40B4-BE49-F238E27FC236}">
                  <a16:creationId xmlns:a16="http://schemas.microsoft.com/office/drawing/2014/main" id="{3EAAEB89-E9E1-405F-8E96-98C33F0735B3}"/>
                </a:ext>
              </a:extLst>
            </p:cNvPr>
            <p:cNvSpPr/>
            <p:nvPr/>
          </p:nvSpPr>
          <p:spPr>
            <a:xfrm>
              <a:off x="2846870" y="2768260"/>
              <a:ext cx="553223" cy="69195"/>
            </a:xfrm>
            <a:custGeom>
              <a:avLst/>
              <a:gdLst>
                <a:gd name="connsiteX0" fmla="*/ 277081 w 553223"/>
                <a:gd name="connsiteY0" fmla="*/ 68951 h 69195"/>
                <a:gd name="connsiteX1" fmla="*/ 13630 w 553223"/>
                <a:gd name="connsiteY1" fmla="*/ 69193 h 69195"/>
                <a:gd name="connsiteX2" fmla="*/ 65 w 553223"/>
                <a:gd name="connsiteY2" fmla="*/ 56194 h 69195"/>
                <a:gd name="connsiteX3" fmla="*/ 227 w 553223"/>
                <a:gd name="connsiteY3" fmla="*/ 8316 h 69195"/>
                <a:gd name="connsiteX4" fmla="*/ 8139 w 553223"/>
                <a:gd name="connsiteY4" fmla="*/ 242 h 69195"/>
                <a:gd name="connsiteX5" fmla="*/ 14437 w 553223"/>
                <a:gd name="connsiteY5" fmla="*/ 242 h 69195"/>
                <a:gd name="connsiteX6" fmla="*/ 537626 w 553223"/>
                <a:gd name="connsiteY6" fmla="*/ 0 h 69195"/>
                <a:gd name="connsiteX7" fmla="*/ 553047 w 553223"/>
                <a:gd name="connsiteY7" fmla="*/ 14775 h 69195"/>
                <a:gd name="connsiteX8" fmla="*/ 552967 w 553223"/>
                <a:gd name="connsiteY8" fmla="*/ 55064 h 69195"/>
                <a:gd name="connsiteX9" fmla="*/ 539322 w 553223"/>
                <a:gd name="connsiteY9" fmla="*/ 69193 h 69195"/>
                <a:gd name="connsiteX10" fmla="*/ 308650 w 553223"/>
                <a:gd name="connsiteY10" fmla="*/ 68870 h 69195"/>
                <a:gd name="connsiteX11" fmla="*/ 277081 w 553223"/>
                <a:gd name="connsiteY11" fmla="*/ 68951 h 6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3223" h="69195">
                  <a:moveTo>
                    <a:pt x="277081" y="68951"/>
                  </a:moveTo>
                  <a:cubicBezTo>
                    <a:pt x="189237" y="68951"/>
                    <a:pt x="101393" y="68790"/>
                    <a:pt x="13630" y="69193"/>
                  </a:cubicBezTo>
                  <a:cubicBezTo>
                    <a:pt x="3537" y="69274"/>
                    <a:pt x="-581" y="67256"/>
                    <a:pt x="65" y="56194"/>
                  </a:cubicBezTo>
                  <a:cubicBezTo>
                    <a:pt x="1034" y="40289"/>
                    <a:pt x="469" y="24302"/>
                    <a:pt x="227" y="8316"/>
                  </a:cubicBezTo>
                  <a:cubicBezTo>
                    <a:pt x="146" y="2422"/>
                    <a:pt x="2003" y="-404"/>
                    <a:pt x="8139" y="242"/>
                  </a:cubicBezTo>
                  <a:cubicBezTo>
                    <a:pt x="10238" y="484"/>
                    <a:pt x="12338" y="242"/>
                    <a:pt x="14437" y="242"/>
                  </a:cubicBezTo>
                  <a:cubicBezTo>
                    <a:pt x="188833" y="242"/>
                    <a:pt x="363230" y="323"/>
                    <a:pt x="537626" y="0"/>
                  </a:cubicBezTo>
                  <a:cubicBezTo>
                    <a:pt x="549253" y="0"/>
                    <a:pt x="554258" y="1938"/>
                    <a:pt x="553047" y="14775"/>
                  </a:cubicBezTo>
                  <a:cubicBezTo>
                    <a:pt x="551756" y="28097"/>
                    <a:pt x="552079" y="41661"/>
                    <a:pt x="552967" y="55064"/>
                  </a:cubicBezTo>
                  <a:cubicBezTo>
                    <a:pt x="553693" y="65883"/>
                    <a:pt x="550787" y="69274"/>
                    <a:pt x="539322" y="69193"/>
                  </a:cubicBezTo>
                  <a:cubicBezTo>
                    <a:pt x="462458" y="68628"/>
                    <a:pt x="385514" y="68870"/>
                    <a:pt x="308650" y="68870"/>
                  </a:cubicBezTo>
                  <a:cubicBezTo>
                    <a:pt x="298073" y="68951"/>
                    <a:pt x="287577" y="68951"/>
                    <a:pt x="277081" y="68951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Graphic 16">
              <a:extLst>
                <a:ext uri="{FF2B5EF4-FFF2-40B4-BE49-F238E27FC236}">
                  <a16:creationId xmlns:a16="http://schemas.microsoft.com/office/drawing/2014/main" id="{E980109E-EB9E-42E7-A880-0B22074742E1}"/>
                </a:ext>
              </a:extLst>
            </p:cNvPr>
            <p:cNvSpPr/>
            <p:nvPr/>
          </p:nvSpPr>
          <p:spPr>
            <a:xfrm>
              <a:off x="3963635" y="2768421"/>
              <a:ext cx="92854" cy="80908"/>
            </a:xfrm>
            <a:custGeom>
              <a:avLst/>
              <a:gdLst>
                <a:gd name="connsiteX0" fmla="*/ 45701 w 92854"/>
                <a:gd name="connsiteY0" fmla="*/ 80820 h 80908"/>
                <a:gd name="connsiteX1" fmla="*/ 7915 w 92854"/>
                <a:gd name="connsiteY1" fmla="*/ 80901 h 80908"/>
                <a:gd name="connsiteX2" fmla="*/ 3 w 92854"/>
                <a:gd name="connsiteY2" fmla="*/ 72907 h 80908"/>
                <a:gd name="connsiteX3" fmla="*/ 3 w 92854"/>
                <a:gd name="connsiteY3" fmla="*/ 7347 h 80908"/>
                <a:gd name="connsiteX4" fmla="*/ 7269 w 92854"/>
                <a:gd name="connsiteY4" fmla="*/ 0 h 80908"/>
                <a:gd name="connsiteX5" fmla="*/ 85425 w 92854"/>
                <a:gd name="connsiteY5" fmla="*/ 0 h 80908"/>
                <a:gd name="connsiteX6" fmla="*/ 92853 w 92854"/>
                <a:gd name="connsiteY6" fmla="*/ 7267 h 80908"/>
                <a:gd name="connsiteX7" fmla="*/ 92853 w 92854"/>
                <a:gd name="connsiteY7" fmla="*/ 72827 h 80908"/>
                <a:gd name="connsiteX8" fmla="*/ 84859 w 92854"/>
                <a:gd name="connsiteY8" fmla="*/ 80820 h 80908"/>
                <a:gd name="connsiteX9" fmla="*/ 45701 w 92854"/>
                <a:gd name="connsiteY9" fmla="*/ 80820 h 8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54" h="80908">
                  <a:moveTo>
                    <a:pt x="45701" y="80820"/>
                  </a:moveTo>
                  <a:cubicBezTo>
                    <a:pt x="33106" y="80820"/>
                    <a:pt x="20510" y="80578"/>
                    <a:pt x="7915" y="80901"/>
                  </a:cubicBezTo>
                  <a:cubicBezTo>
                    <a:pt x="1860" y="81062"/>
                    <a:pt x="-78" y="78882"/>
                    <a:pt x="3" y="72907"/>
                  </a:cubicBezTo>
                  <a:cubicBezTo>
                    <a:pt x="245" y="51027"/>
                    <a:pt x="245" y="29228"/>
                    <a:pt x="3" y="7347"/>
                  </a:cubicBezTo>
                  <a:cubicBezTo>
                    <a:pt x="-78" y="1938"/>
                    <a:pt x="1698" y="0"/>
                    <a:pt x="7269" y="0"/>
                  </a:cubicBezTo>
                  <a:cubicBezTo>
                    <a:pt x="33348" y="242"/>
                    <a:pt x="59346" y="161"/>
                    <a:pt x="85425" y="0"/>
                  </a:cubicBezTo>
                  <a:cubicBezTo>
                    <a:pt x="90834" y="0"/>
                    <a:pt x="92853" y="1857"/>
                    <a:pt x="92853" y="7267"/>
                  </a:cubicBezTo>
                  <a:cubicBezTo>
                    <a:pt x="92691" y="29147"/>
                    <a:pt x="92610" y="50946"/>
                    <a:pt x="92853" y="72827"/>
                  </a:cubicBezTo>
                  <a:cubicBezTo>
                    <a:pt x="92933" y="78721"/>
                    <a:pt x="90996" y="80981"/>
                    <a:pt x="84859" y="80820"/>
                  </a:cubicBezTo>
                  <a:cubicBezTo>
                    <a:pt x="71780" y="80578"/>
                    <a:pt x="58700" y="80820"/>
                    <a:pt x="45701" y="80820"/>
                  </a:cubicBezTo>
                  <a:close/>
                </a:path>
              </a:pathLst>
            </a:custGeom>
            <a:solidFill>
              <a:srgbClr val="09243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Graphic 16">
              <a:extLst>
                <a:ext uri="{FF2B5EF4-FFF2-40B4-BE49-F238E27FC236}">
                  <a16:creationId xmlns:a16="http://schemas.microsoft.com/office/drawing/2014/main" id="{D358EBEF-DA35-4726-883B-4729222CE367}"/>
                </a:ext>
              </a:extLst>
            </p:cNvPr>
            <p:cNvSpPr/>
            <p:nvPr/>
          </p:nvSpPr>
          <p:spPr>
            <a:xfrm>
              <a:off x="995094" y="3618437"/>
              <a:ext cx="553017" cy="70572"/>
            </a:xfrm>
            <a:custGeom>
              <a:avLst/>
              <a:gdLst>
                <a:gd name="connsiteX0" fmla="*/ 276784 w 553017"/>
                <a:gd name="connsiteY0" fmla="*/ 70328 h 70572"/>
                <a:gd name="connsiteX1" fmla="*/ 13494 w 553017"/>
                <a:gd name="connsiteY1" fmla="*/ 70571 h 70572"/>
                <a:gd name="connsiteX2" fmla="*/ 91 w 553017"/>
                <a:gd name="connsiteY2" fmla="*/ 57652 h 70572"/>
                <a:gd name="connsiteX3" fmla="*/ 91 w 553017"/>
                <a:gd name="connsiteY3" fmla="*/ 14861 h 70572"/>
                <a:gd name="connsiteX4" fmla="*/ 14221 w 553017"/>
                <a:gd name="connsiteY4" fmla="*/ 5 h 70572"/>
                <a:gd name="connsiteX5" fmla="*/ 164153 w 553017"/>
                <a:gd name="connsiteY5" fmla="*/ 328 h 70572"/>
                <a:gd name="connsiteX6" fmla="*/ 539590 w 553017"/>
                <a:gd name="connsiteY6" fmla="*/ 85 h 70572"/>
                <a:gd name="connsiteX7" fmla="*/ 552912 w 553017"/>
                <a:gd name="connsiteY7" fmla="*/ 13084 h 70572"/>
                <a:gd name="connsiteX8" fmla="*/ 552912 w 553017"/>
                <a:gd name="connsiteY8" fmla="*/ 55876 h 70572"/>
                <a:gd name="connsiteX9" fmla="*/ 538782 w 553017"/>
                <a:gd name="connsiteY9" fmla="*/ 70571 h 70572"/>
                <a:gd name="connsiteX10" fmla="*/ 276784 w 553017"/>
                <a:gd name="connsiteY10" fmla="*/ 70328 h 7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017" h="70572">
                  <a:moveTo>
                    <a:pt x="276784" y="70328"/>
                  </a:moveTo>
                  <a:cubicBezTo>
                    <a:pt x="189021" y="70328"/>
                    <a:pt x="101257" y="70167"/>
                    <a:pt x="13494" y="70571"/>
                  </a:cubicBezTo>
                  <a:cubicBezTo>
                    <a:pt x="3321" y="70651"/>
                    <a:pt x="-635" y="68552"/>
                    <a:pt x="91" y="57652"/>
                  </a:cubicBezTo>
                  <a:cubicBezTo>
                    <a:pt x="1060" y="43442"/>
                    <a:pt x="979" y="29071"/>
                    <a:pt x="91" y="14861"/>
                  </a:cubicBezTo>
                  <a:cubicBezTo>
                    <a:pt x="-555" y="3880"/>
                    <a:pt x="2029" y="-157"/>
                    <a:pt x="14221" y="5"/>
                  </a:cubicBezTo>
                  <a:cubicBezTo>
                    <a:pt x="64198" y="812"/>
                    <a:pt x="114176" y="328"/>
                    <a:pt x="164153" y="328"/>
                  </a:cubicBezTo>
                  <a:cubicBezTo>
                    <a:pt x="289299" y="328"/>
                    <a:pt x="414444" y="489"/>
                    <a:pt x="539590" y="85"/>
                  </a:cubicBezTo>
                  <a:cubicBezTo>
                    <a:pt x="549844" y="85"/>
                    <a:pt x="553638" y="2427"/>
                    <a:pt x="552912" y="13084"/>
                  </a:cubicBezTo>
                  <a:cubicBezTo>
                    <a:pt x="552024" y="27294"/>
                    <a:pt x="552024" y="41666"/>
                    <a:pt x="552912" y="55876"/>
                  </a:cubicBezTo>
                  <a:cubicBezTo>
                    <a:pt x="553638" y="66937"/>
                    <a:pt x="550813" y="70651"/>
                    <a:pt x="538782" y="70571"/>
                  </a:cubicBezTo>
                  <a:cubicBezTo>
                    <a:pt x="451504" y="70086"/>
                    <a:pt x="364144" y="70328"/>
                    <a:pt x="276784" y="70328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Graphic 16">
              <a:extLst>
                <a:ext uri="{FF2B5EF4-FFF2-40B4-BE49-F238E27FC236}">
                  <a16:creationId xmlns:a16="http://schemas.microsoft.com/office/drawing/2014/main" id="{E581FB0F-3915-4598-958B-01A02FC86140}"/>
                </a:ext>
              </a:extLst>
            </p:cNvPr>
            <p:cNvSpPr/>
            <p:nvPr/>
          </p:nvSpPr>
          <p:spPr>
            <a:xfrm>
              <a:off x="2110755" y="3618682"/>
              <a:ext cx="92773" cy="82122"/>
            </a:xfrm>
            <a:custGeom>
              <a:avLst/>
              <a:gdLst>
                <a:gd name="connsiteX0" fmla="*/ 45135 w 92773"/>
                <a:gd name="connsiteY0" fmla="*/ 81952 h 82122"/>
                <a:gd name="connsiteX1" fmla="*/ 7350 w 92773"/>
                <a:gd name="connsiteY1" fmla="*/ 82033 h 82122"/>
                <a:gd name="connsiteX2" fmla="*/ 2 w 92773"/>
                <a:gd name="connsiteY2" fmla="*/ 74928 h 82122"/>
                <a:gd name="connsiteX3" fmla="*/ 2 w 92773"/>
                <a:gd name="connsiteY3" fmla="*/ 8238 h 82122"/>
                <a:gd name="connsiteX4" fmla="*/ 7996 w 92773"/>
                <a:gd name="connsiteY4" fmla="*/ 2 h 82122"/>
                <a:gd name="connsiteX5" fmla="*/ 84778 w 92773"/>
                <a:gd name="connsiteY5" fmla="*/ 2 h 82122"/>
                <a:gd name="connsiteX6" fmla="*/ 92772 w 92773"/>
                <a:gd name="connsiteY6" fmla="*/ 7995 h 82122"/>
                <a:gd name="connsiteX7" fmla="*/ 92772 w 92773"/>
                <a:gd name="connsiteY7" fmla="*/ 73475 h 82122"/>
                <a:gd name="connsiteX8" fmla="*/ 84052 w 92773"/>
                <a:gd name="connsiteY8" fmla="*/ 82114 h 82122"/>
                <a:gd name="connsiteX9" fmla="*/ 45135 w 92773"/>
                <a:gd name="connsiteY9" fmla="*/ 81952 h 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773" h="82122">
                  <a:moveTo>
                    <a:pt x="45135" y="81952"/>
                  </a:moveTo>
                  <a:cubicBezTo>
                    <a:pt x="32540" y="81952"/>
                    <a:pt x="19945" y="81710"/>
                    <a:pt x="7350" y="82033"/>
                  </a:cubicBezTo>
                  <a:cubicBezTo>
                    <a:pt x="1940" y="82195"/>
                    <a:pt x="-78" y="80580"/>
                    <a:pt x="2" y="74928"/>
                  </a:cubicBezTo>
                  <a:cubicBezTo>
                    <a:pt x="245" y="52725"/>
                    <a:pt x="245" y="30441"/>
                    <a:pt x="2" y="8238"/>
                  </a:cubicBezTo>
                  <a:cubicBezTo>
                    <a:pt x="-78" y="2344"/>
                    <a:pt x="2021" y="-78"/>
                    <a:pt x="7996" y="2"/>
                  </a:cubicBezTo>
                  <a:cubicBezTo>
                    <a:pt x="33590" y="164"/>
                    <a:pt x="59184" y="244"/>
                    <a:pt x="84778" y="2"/>
                  </a:cubicBezTo>
                  <a:cubicBezTo>
                    <a:pt x="90834" y="-78"/>
                    <a:pt x="92852" y="2021"/>
                    <a:pt x="92772" y="7995"/>
                  </a:cubicBezTo>
                  <a:cubicBezTo>
                    <a:pt x="92529" y="29795"/>
                    <a:pt x="92449" y="51675"/>
                    <a:pt x="92772" y="73475"/>
                  </a:cubicBezTo>
                  <a:cubicBezTo>
                    <a:pt x="92852" y="80096"/>
                    <a:pt x="90592" y="82275"/>
                    <a:pt x="84052" y="82114"/>
                  </a:cubicBezTo>
                  <a:cubicBezTo>
                    <a:pt x="71133" y="81710"/>
                    <a:pt x="58134" y="81952"/>
                    <a:pt x="45135" y="81952"/>
                  </a:cubicBezTo>
                  <a:close/>
                </a:path>
              </a:pathLst>
            </a:custGeom>
            <a:solidFill>
              <a:srgbClr val="0B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Graphic 16">
              <a:extLst>
                <a:ext uri="{FF2B5EF4-FFF2-40B4-BE49-F238E27FC236}">
                  <a16:creationId xmlns:a16="http://schemas.microsoft.com/office/drawing/2014/main" id="{E4E87C90-914A-4210-ADC3-6CA58ADAEEA4}"/>
                </a:ext>
              </a:extLst>
            </p:cNvPr>
            <p:cNvSpPr/>
            <p:nvPr/>
          </p:nvSpPr>
          <p:spPr>
            <a:xfrm>
              <a:off x="2846840" y="3194075"/>
              <a:ext cx="553158" cy="68955"/>
            </a:xfrm>
            <a:custGeom>
              <a:avLst/>
              <a:gdLst>
                <a:gd name="connsiteX0" fmla="*/ 276708 w 553158"/>
                <a:gd name="connsiteY0" fmla="*/ 68711 h 68955"/>
                <a:gd name="connsiteX1" fmla="*/ 13256 w 553158"/>
                <a:gd name="connsiteY1" fmla="*/ 68954 h 68955"/>
                <a:gd name="connsiteX2" fmla="*/ 96 w 553158"/>
                <a:gd name="connsiteY2" fmla="*/ 55712 h 68955"/>
                <a:gd name="connsiteX3" fmla="*/ 96 w 553158"/>
                <a:gd name="connsiteY3" fmla="*/ 12921 h 68955"/>
                <a:gd name="connsiteX4" fmla="*/ 13660 w 553158"/>
                <a:gd name="connsiteY4" fmla="*/ 2 h 68955"/>
                <a:gd name="connsiteX5" fmla="*/ 317481 w 553158"/>
                <a:gd name="connsiteY5" fmla="*/ 245 h 68955"/>
                <a:gd name="connsiteX6" fmla="*/ 540644 w 553158"/>
                <a:gd name="connsiteY6" fmla="*/ 2 h 68955"/>
                <a:gd name="connsiteX7" fmla="*/ 553078 w 553158"/>
                <a:gd name="connsiteY7" fmla="*/ 12678 h 68955"/>
                <a:gd name="connsiteX8" fmla="*/ 553078 w 553158"/>
                <a:gd name="connsiteY8" fmla="*/ 56762 h 68955"/>
                <a:gd name="connsiteX9" fmla="*/ 540240 w 553158"/>
                <a:gd name="connsiteY9" fmla="*/ 68954 h 68955"/>
                <a:gd name="connsiteX10" fmla="*/ 276708 w 553158"/>
                <a:gd name="connsiteY10" fmla="*/ 68711 h 6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158" h="68955">
                  <a:moveTo>
                    <a:pt x="276708" y="68711"/>
                  </a:moveTo>
                  <a:cubicBezTo>
                    <a:pt x="188864" y="68711"/>
                    <a:pt x="101100" y="68550"/>
                    <a:pt x="13256" y="68954"/>
                  </a:cubicBezTo>
                  <a:cubicBezTo>
                    <a:pt x="2760" y="69034"/>
                    <a:pt x="-550" y="66208"/>
                    <a:pt x="96" y="55712"/>
                  </a:cubicBezTo>
                  <a:cubicBezTo>
                    <a:pt x="984" y="41502"/>
                    <a:pt x="1065" y="27131"/>
                    <a:pt x="96" y="12921"/>
                  </a:cubicBezTo>
                  <a:cubicBezTo>
                    <a:pt x="-711" y="1859"/>
                    <a:pt x="3568" y="-78"/>
                    <a:pt x="13660" y="2"/>
                  </a:cubicBezTo>
                  <a:cubicBezTo>
                    <a:pt x="114907" y="325"/>
                    <a:pt x="216234" y="245"/>
                    <a:pt x="317481" y="245"/>
                  </a:cubicBezTo>
                  <a:cubicBezTo>
                    <a:pt x="391842" y="245"/>
                    <a:pt x="466202" y="406"/>
                    <a:pt x="540644" y="2"/>
                  </a:cubicBezTo>
                  <a:cubicBezTo>
                    <a:pt x="550736" y="-78"/>
                    <a:pt x="553643" y="2909"/>
                    <a:pt x="553078" y="12678"/>
                  </a:cubicBezTo>
                  <a:cubicBezTo>
                    <a:pt x="552270" y="27373"/>
                    <a:pt x="552109" y="42148"/>
                    <a:pt x="553078" y="56762"/>
                  </a:cubicBezTo>
                  <a:cubicBezTo>
                    <a:pt x="553804" y="67339"/>
                    <a:pt x="549606" y="68954"/>
                    <a:pt x="540240" y="68954"/>
                  </a:cubicBezTo>
                  <a:cubicBezTo>
                    <a:pt x="452315" y="68631"/>
                    <a:pt x="364552" y="68711"/>
                    <a:pt x="276708" y="68711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Graphic 16">
              <a:extLst>
                <a:ext uri="{FF2B5EF4-FFF2-40B4-BE49-F238E27FC236}">
                  <a16:creationId xmlns:a16="http://schemas.microsoft.com/office/drawing/2014/main" id="{6BEC6E7D-E161-4697-A1F7-4035EAF77B74}"/>
                </a:ext>
              </a:extLst>
            </p:cNvPr>
            <p:cNvSpPr/>
            <p:nvPr/>
          </p:nvSpPr>
          <p:spPr>
            <a:xfrm>
              <a:off x="3963631" y="3194226"/>
              <a:ext cx="92862" cy="80997"/>
            </a:xfrm>
            <a:custGeom>
              <a:avLst/>
              <a:gdLst>
                <a:gd name="connsiteX0" fmla="*/ 46513 w 92862"/>
                <a:gd name="connsiteY0" fmla="*/ 94 h 80997"/>
                <a:gd name="connsiteX1" fmla="*/ 83007 w 92862"/>
                <a:gd name="connsiteY1" fmla="*/ 13 h 80997"/>
                <a:gd name="connsiteX2" fmla="*/ 92857 w 92862"/>
                <a:gd name="connsiteY2" fmla="*/ 8814 h 80997"/>
                <a:gd name="connsiteX3" fmla="*/ 92857 w 92862"/>
                <a:gd name="connsiteY3" fmla="*/ 71790 h 80997"/>
                <a:gd name="connsiteX4" fmla="*/ 83168 w 92862"/>
                <a:gd name="connsiteY4" fmla="*/ 80995 h 80997"/>
                <a:gd name="connsiteX5" fmla="*/ 8888 w 92862"/>
                <a:gd name="connsiteY5" fmla="*/ 80995 h 80997"/>
                <a:gd name="connsiteX6" fmla="*/ 7 w 92862"/>
                <a:gd name="connsiteY6" fmla="*/ 72598 h 80997"/>
                <a:gd name="connsiteX7" fmla="*/ 7 w 92862"/>
                <a:gd name="connsiteY7" fmla="*/ 8410 h 80997"/>
                <a:gd name="connsiteX8" fmla="*/ 8808 w 92862"/>
                <a:gd name="connsiteY8" fmla="*/ 13 h 80997"/>
                <a:gd name="connsiteX9" fmla="*/ 46513 w 92862"/>
                <a:gd name="connsiteY9" fmla="*/ 94 h 8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2" h="80997">
                  <a:moveTo>
                    <a:pt x="46513" y="94"/>
                  </a:moveTo>
                  <a:cubicBezTo>
                    <a:pt x="58704" y="94"/>
                    <a:pt x="70896" y="336"/>
                    <a:pt x="83007" y="13"/>
                  </a:cubicBezTo>
                  <a:cubicBezTo>
                    <a:pt x="89547" y="-148"/>
                    <a:pt x="93018" y="1063"/>
                    <a:pt x="92857" y="8814"/>
                  </a:cubicBezTo>
                  <a:cubicBezTo>
                    <a:pt x="92372" y="29806"/>
                    <a:pt x="92453" y="50798"/>
                    <a:pt x="92857" y="71790"/>
                  </a:cubicBezTo>
                  <a:cubicBezTo>
                    <a:pt x="92938" y="79138"/>
                    <a:pt x="90031" y="81075"/>
                    <a:pt x="83168" y="80995"/>
                  </a:cubicBezTo>
                  <a:cubicBezTo>
                    <a:pt x="58381" y="80672"/>
                    <a:pt x="33594" y="80672"/>
                    <a:pt x="8888" y="80995"/>
                  </a:cubicBezTo>
                  <a:cubicBezTo>
                    <a:pt x="2591" y="81075"/>
                    <a:pt x="-154" y="79541"/>
                    <a:pt x="7" y="72598"/>
                  </a:cubicBezTo>
                  <a:cubicBezTo>
                    <a:pt x="411" y="51202"/>
                    <a:pt x="411" y="29806"/>
                    <a:pt x="7" y="8410"/>
                  </a:cubicBezTo>
                  <a:cubicBezTo>
                    <a:pt x="-154" y="1547"/>
                    <a:pt x="2510" y="-148"/>
                    <a:pt x="8808" y="13"/>
                  </a:cubicBezTo>
                  <a:cubicBezTo>
                    <a:pt x="21322" y="336"/>
                    <a:pt x="33917" y="94"/>
                    <a:pt x="46513" y="94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Graphic 16">
              <a:extLst>
                <a:ext uri="{FF2B5EF4-FFF2-40B4-BE49-F238E27FC236}">
                  <a16:creationId xmlns:a16="http://schemas.microsoft.com/office/drawing/2014/main" id="{90C3907D-D8DC-4ABB-A17F-4290D4293A1E}"/>
                </a:ext>
              </a:extLst>
            </p:cNvPr>
            <p:cNvSpPr/>
            <p:nvPr/>
          </p:nvSpPr>
          <p:spPr>
            <a:xfrm>
              <a:off x="2846790" y="4044339"/>
              <a:ext cx="553253" cy="70408"/>
            </a:xfrm>
            <a:custGeom>
              <a:avLst/>
              <a:gdLst>
                <a:gd name="connsiteX0" fmla="*/ 276597 w 553253"/>
                <a:gd name="connsiteY0" fmla="*/ 244 h 70408"/>
                <a:gd name="connsiteX1" fmla="*/ 539887 w 553253"/>
                <a:gd name="connsiteY1" fmla="*/ 2 h 70408"/>
                <a:gd name="connsiteX2" fmla="*/ 552967 w 553253"/>
                <a:gd name="connsiteY2" fmla="*/ 13404 h 70408"/>
                <a:gd name="connsiteX3" fmla="*/ 553047 w 553253"/>
                <a:gd name="connsiteY3" fmla="*/ 54904 h 70408"/>
                <a:gd name="connsiteX4" fmla="*/ 536819 w 553253"/>
                <a:gd name="connsiteY4" fmla="*/ 70406 h 70408"/>
                <a:gd name="connsiteX5" fmla="*/ 242040 w 553253"/>
                <a:gd name="connsiteY5" fmla="*/ 70164 h 70408"/>
                <a:gd name="connsiteX6" fmla="*/ 12741 w 553253"/>
                <a:gd name="connsiteY6" fmla="*/ 70406 h 70408"/>
                <a:gd name="connsiteX7" fmla="*/ 65 w 553253"/>
                <a:gd name="connsiteY7" fmla="*/ 57649 h 70408"/>
                <a:gd name="connsiteX8" fmla="*/ 65 w 553253"/>
                <a:gd name="connsiteY8" fmla="*/ 13566 h 70408"/>
                <a:gd name="connsiteX9" fmla="*/ 13226 w 553253"/>
                <a:gd name="connsiteY9" fmla="*/ 82 h 70408"/>
                <a:gd name="connsiteX10" fmla="*/ 276597 w 553253"/>
                <a:gd name="connsiteY10" fmla="*/ 244 h 7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253" h="70408">
                  <a:moveTo>
                    <a:pt x="276597" y="244"/>
                  </a:moveTo>
                  <a:cubicBezTo>
                    <a:pt x="364360" y="244"/>
                    <a:pt x="452123" y="405"/>
                    <a:pt x="539887" y="2"/>
                  </a:cubicBezTo>
                  <a:cubicBezTo>
                    <a:pt x="550544" y="-79"/>
                    <a:pt x="553613" y="2989"/>
                    <a:pt x="552967" y="13404"/>
                  </a:cubicBezTo>
                  <a:cubicBezTo>
                    <a:pt x="552079" y="27211"/>
                    <a:pt x="551675" y="41179"/>
                    <a:pt x="553047" y="54904"/>
                  </a:cubicBezTo>
                  <a:cubicBezTo>
                    <a:pt x="554420" y="68468"/>
                    <a:pt x="548930" y="70487"/>
                    <a:pt x="536819" y="70406"/>
                  </a:cubicBezTo>
                  <a:cubicBezTo>
                    <a:pt x="438559" y="69922"/>
                    <a:pt x="340300" y="70164"/>
                    <a:pt x="242040" y="70164"/>
                  </a:cubicBezTo>
                  <a:cubicBezTo>
                    <a:pt x="165581" y="70164"/>
                    <a:pt x="89201" y="70002"/>
                    <a:pt x="12741" y="70406"/>
                  </a:cubicBezTo>
                  <a:cubicBezTo>
                    <a:pt x="2649" y="70487"/>
                    <a:pt x="-500" y="67580"/>
                    <a:pt x="65" y="57649"/>
                  </a:cubicBezTo>
                  <a:cubicBezTo>
                    <a:pt x="873" y="43035"/>
                    <a:pt x="873" y="28260"/>
                    <a:pt x="65" y="13566"/>
                  </a:cubicBezTo>
                  <a:cubicBezTo>
                    <a:pt x="-500" y="3312"/>
                    <a:pt x="2488" y="2"/>
                    <a:pt x="13226" y="82"/>
                  </a:cubicBezTo>
                  <a:cubicBezTo>
                    <a:pt x="101070" y="486"/>
                    <a:pt x="188833" y="244"/>
                    <a:pt x="276597" y="244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Graphic 16">
              <a:extLst>
                <a:ext uri="{FF2B5EF4-FFF2-40B4-BE49-F238E27FC236}">
                  <a16:creationId xmlns:a16="http://schemas.microsoft.com/office/drawing/2014/main" id="{BAF69153-A4D7-43F7-98CD-33B6B35692CB}"/>
                </a:ext>
              </a:extLst>
            </p:cNvPr>
            <p:cNvSpPr/>
            <p:nvPr/>
          </p:nvSpPr>
          <p:spPr>
            <a:xfrm>
              <a:off x="3963631" y="4044377"/>
              <a:ext cx="92865" cy="80946"/>
            </a:xfrm>
            <a:custGeom>
              <a:avLst/>
              <a:gdLst>
                <a:gd name="connsiteX0" fmla="*/ 47078 w 92865"/>
                <a:gd name="connsiteY0" fmla="*/ 206 h 80946"/>
                <a:gd name="connsiteX1" fmla="*/ 82280 w 92865"/>
                <a:gd name="connsiteY1" fmla="*/ 44 h 80946"/>
                <a:gd name="connsiteX2" fmla="*/ 92857 w 92865"/>
                <a:gd name="connsiteY2" fmla="*/ 10944 h 80946"/>
                <a:gd name="connsiteX3" fmla="*/ 92857 w 92865"/>
                <a:gd name="connsiteY3" fmla="*/ 71337 h 80946"/>
                <a:gd name="connsiteX4" fmla="*/ 83814 w 92865"/>
                <a:gd name="connsiteY4" fmla="*/ 80945 h 80946"/>
                <a:gd name="connsiteX5" fmla="*/ 8323 w 92865"/>
                <a:gd name="connsiteY5" fmla="*/ 80945 h 80946"/>
                <a:gd name="connsiteX6" fmla="*/ 7 w 92865"/>
                <a:gd name="connsiteY6" fmla="*/ 72144 h 80946"/>
                <a:gd name="connsiteX7" fmla="*/ 7 w 92865"/>
                <a:gd name="connsiteY7" fmla="*/ 9249 h 80946"/>
                <a:gd name="connsiteX8" fmla="*/ 9454 w 92865"/>
                <a:gd name="connsiteY8" fmla="*/ 125 h 80946"/>
                <a:gd name="connsiteX9" fmla="*/ 47078 w 92865"/>
                <a:gd name="connsiteY9" fmla="*/ 206 h 8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5" h="80946">
                  <a:moveTo>
                    <a:pt x="47078" y="206"/>
                  </a:moveTo>
                  <a:cubicBezTo>
                    <a:pt x="58785" y="206"/>
                    <a:pt x="70573" y="690"/>
                    <a:pt x="82280" y="44"/>
                  </a:cubicBezTo>
                  <a:cubicBezTo>
                    <a:pt x="90919" y="-440"/>
                    <a:pt x="93019" y="3032"/>
                    <a:pt x="92857" y="10944"/>
                  </a:cubicBezTo>
                  <a:cubicBezTo>
                    <a:pt x="92453" y="31048"/>
                    <a:pt x="92534" y="51233"/>
                    <a:pt x="92857" y="71337"/>
                  </a:cubicBezTo>
                  <a:cubicBezTo>
                    <a:pt x="92938" y="78119"/>
                    <a:pt x="91323" y="81026"/>
                    <a:pt x="83814" y="80945"/>
                  </a:cubicBezTo>
                  <a:cubicBezTo>
                    <a:pt x="58624" y="80541"/>
                    <a:pt x="33514" y="80541"/>
                    <a:pt x="8323" y="80945"/>
                  </a:cubicBezTo>
                  <a:cubicBezTo>
                    <a:pt x="1461" y="81026"/>
                    <a:pt x="-73" y="78442"/>
                    <a:pt x="7" y="72144"/>
                  </a:cubicBezTo>
                  <a:cubicBezTo>
                    <a:pt x="330" y="51152"/>
                    <a:pt x="411" y="30241"/>
                    <a:pt x="7" y="9249"/>
                  </a:cubicBezTo>
                  <a:cubicBezTo>
                    <a:pt x="-154" y="1901"/>
                    <a:pt x="2429" y="-117"/>
                    <a:pt x="9454" y="125"/>
                  </a:cubicBezTo>
                  <a:cubicBezTo>
                    <a:pt x="21888" y="529"/>
                    <a:pt x="34483" y="206"/>
                    <a:pt x="47078" y="206"/>
                  </a:cubicBezTo>
                  <a:close/>
                </a:path>
              </a:pathLst>
            </a:custGeom>
            <a:solidFill>
              <a:srgbClr val="09243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771E1D-138B-4713-8418-83C206D1DAFD}"/>
              </a:ext>
            </a:extLst>
          </p:cNvPr>
          <p:cNvSpPr txBox="1"/>
          <p:nvPr/>
        </p:nvSpPr>
        <p:spPr>
          <a:xfrm>
            <a:off x="6042575" y="2460204"/>
            <a:ext cx="549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C904E8-0639-487E-B897-5AD699737553}"/>
              </a:ext>
            </a:extLst>
          </p:cNvPr>
          <p:cNvSpPr txBox="1"/>
          <p:nvPr/>
        </p:nvSpPr>
        <p:spPr>
          <a:xfrm>
            <a:off x="6042576" y="3109263"/>
            <a:ext cx="5493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You can simply impress your audience and add a unique zing and appeal to your Presentations.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17">
            <a:extLst>
              <a:ext uri="{FF2B5EF4-FFF2-40B4-BE49-F238E27FC236}">
                <a16:creationId xmlns:a16="http://schemas.microsoft.com/office/drawing/2014/main" id="{5B1A53A4-248E-4FC5-A25B-4DD326B4F11E}"/>
              </a:ext>
            </a:extLst>
          </p:cNvPr>
          <p:cNvGrpSpPr/>
          <p:nvPr/>
        </p:nvGrpSpPr>
        <p:grpSpPr>
          <a:xfrm>
            <a:off x="6042575" y="4484183"/>
            <a:ext cx="1541930" cy="1750270"/>
            <a:chOff x="7577191" y="234924"/>
            <a:chExt cx="1956955" cy="175027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A570A3-3ACE-41AF-92E3-DD62D8676FF7}"/>
                </a:ext>
              </a:extLst>
            </p:cNvPr>
            <p:cNvSpPr txBox="1"/>
            <p:nvPr/>
          </p:nvSpPr>
          <p:spPr>
            <a:xfrm>
              <a:off x="7577191" y="234924"/>
              <a:ext cx="195695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$350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7" name="Group 19">
              <a:extLst>
                <a:ext uri="{FF2B5EF4-FFF2-40B4-BE49-F238E27FC236}">
                  <a16:creationId xmlns:a16="http://schemas.microsoft.com/office/drawing/2014/main" id="{57380CB8-C27E-44AD-BAC1-18AFE4C139F6}"/>
                </a:ext>
              </a:extLst>
            </p:cNvPr>
            <p:cNvGrpSpPr/>
            <p:nvPr/>
          </p:nvGrpSpPr>
          <p:grpSpPr>
            <a:xfrm>
              <a:off x="7577191" y="864827"/>
              <a:ext cx="1956955" cy="1120367"/>
              <a:chOff x="803640" y="3362835"/>
              <a:chExt cx="2059657" cy="840274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A64E48-DAF8-4717-B9BB-FF2B2E44D20E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623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BCA168-9417-40E0-AC59-71C7FE0DD0DB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0" name="Group 22">
            <a:extLst>
              <a:ext uri="{FF2B5EF4-FFF2-40B4-BE49-F238E27FC236}">
                <a16:creationId xmlns:a16="http://schemas.microsoft.com/office/drawing/2014/main" id="{6A773C0C-B956-4576-B8CC-22166DEEC36F}"/>
              </a:ext>
            </a:extLst>
          </p:cNvPr>
          <p:cNvGrpSpPr/>
          <p:nvPr/>
        </p:nvGrpSpPr>
        <p:grpSpPr>
          <a:xfrm>
            <a:off x="8018374" y="4484183"/>
            <a:ext cx="1541930" cy="1750270"/>
            <a:chOff x="7577191" y="1784099"/>
            <a:chExt cx="1956955" cy="175027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68D21DF-B5BC-4A8D-83AA-F1C58CF67880}"/>
                </a:ext>
              </a:extLst>
            </p:cNvPr>
            <p:cNvSpPr txBox="1"/>
            <p:nvPr/>
          </p:nvSpPr>
          <p:spPr>
            <a:xfrm>
              <a:off x="7577191" y="1784099"/>
              <a:ext cx="195695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$250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12" name="Group 24">
              <a:extLst>
                <a:ext uri="{FF2B5EF4-FFF2-40B4-BE49-F238E27FC236}">
                  <a16:creationId xmlns:a16="http://schemas.microsoft.com/office/drawing/2014/main" id="{1E87D42C-2D23-4728-805C-7253B6CF559A}"/>
                </a:ext>
              </a:extLst>
            </p:cNvPr>
            <p:cNvGrpSpPr/>
            <p:nvPr/>
          </p:nvGrpSpPr>
          <p:grpSpPr>
            <a:xfrm>
              <a:off x="7577191" y="2414002"/>
              <a:ext cx="1956955" cy="1120367"/>
              <a:chOff x="803640" y="3362835"/>
              <a:chExt cx="2059657" cy="840274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8BD3ED-38B0-4179-AA82-5D0D820C08C8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623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E7C2CD5-3C91-4F73-B42B-C1BDEF20624E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5" name="Group 27">
            <a:extLst>
              <a:ext uri="{FF2B5EF4-FFF2-40B4-BE49-F238E27FC236}">
                <a16:creationId xmlns:a16="http://schemas.microsoft.com/office/drawing/2014/main" id="{2061ACAC-823B-478A-8C41-F96B75D54115}"/>
              </a:ext>
            </a:extLst>
          </p:cNvPr>
          <p:cNvGrpSpPr/>
          <p:nvPr/>
        </p:nvGrpSpPr>
        <p:grpSpPr>
          <a:xfrm>
            <a:off x="9994174" y="4484183"/>
            <a:ext cx="1541930" cy="1750270"/>
            <a:chOff x="7577191" y="1784099"/>
            <a:chExt cx="1956955" cy="175027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50E66F3-1C91-4DF2-93EC-090F033A52E0}"/>
                </a:ext>
              </a:extLst>
            </p:cNvPr>
            <p:cNvSpPr txBox="1"/>
            <p:nvPr/>
          </p:nvSpPr>
          <p:spPr>
            <a:xfrm>
              <a:off x="7577191" y="1784099"/>
              <a:ext cx="195695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$150</a:t>
              </a:r>
              <a:endParaRPr lang="ko-KR" altLang="en-US" sz="3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17" name="Group 29">
              <a:extLst>
                <a:ext uri="{FF2B5EF4-FFF2-40B4-BE49-F238E27FC236}">
                  <a16:creationId xmlns:a16="http://schemas.microsoft.com/office/drawing/2014/main" id="{9EA7EE15-914A-4E91-80E3-C520D37C35F4}"/>
                </a:ext>
              </a:extLst>
            </p:cNvPr>
            <p:cNvGrpSpPr/>
            <p:nvPr/>
          </p:nvGrpSpPr>
          <p:grpSpPr>
            <a:xfrm>
              <a:off x="7577191" y="2414002"/>
              <a:ext cx="1956955" cy="1120367"/>
              <a:chOff x="803640" y="3362835"/>
              <a:chExt cx="2059657" cy="840274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313DC9-2711-43A9-A20D-3312D658E350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623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01BCAF-C121-4CB0-A159-CD69F086D7E0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32EA061-8095-45C7-8B2D-C2D94043AE60}"/>
              </a:ext>
            </a:extLst>
          </p:cNvPr>
          <p:cNvSpPr txBox="1"/>
          <p:nvPr/>
        </p:nvSpPr>
        <p:spPr>
          <a:xfrm>
            <a:off x="6042575" y="1975976"/>
            <a:ext cx="5493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F2AFD9C-8B11-41F0-AC80-3621C126C0E0}"/>
              </a:ext>
            </a:extLst>
          </p:cNvPr>
          <p:cNvGrpSpPr/>
          <p:nvPr/>
        </p:nvGrpSpPr>
        <p:grpSpPr>
          <a:xfrm>
            <a:off x="551883" y="1534867"/>
            <a:ext cx="4468721" cy="5290868"/>
            <a:chOff x="551883" y="1534867"/>
            <a:chExt cx="4468721" cy="5290868"/>
          </a:xfrm>
        </p:grpSpPr>
        <p:sp>
          <p:nvSpPr>
            <p:cNvPr id="21" name="Freeform: Shape 3">
              <a:extLst>
                <a:ext uri="{FF2B5EF4-FFF2-40B4-BE49-F238E27FC236}">
                  <a16:creationId xmlns:a16="http://schemas.microsoft.com/office/drawing/2014/main" id="{23142D24-0ADA-4FC1-ACAE-AC93A0EF1440}"/>
                </a:ext>
              </a:extLst>
            </p:cNvPr>
            <p:cNvSpPr/>
            <p:nvPr/>
          </p:nvSpPr>
          <p:spPr>
            <a:xfrm>
              <a:off x="1593724" y="3015465"/>
              <a:ext cx="3426880" cy="3810270"/>
            </a:xfrm>
            <a:custGeom>
              <a:avLst/>
              <a:gdLst>
                <a:gd name="connsiteX0" fmla="*/ 2065790 w 2683933"/>
                <a:gd name="connsiteY0" fmla="*/ 2983668 h 2984204"/>
                <a:gd name="connsiteX1" fmla="*/ 2040080 w 2683933"/>
                <a:gd name="connsiteY1" fmla="*/ 2984204 h 2984204"/>
                <a:gd name="connsiteX2" fmla="*/ 393554 w 2683933"/>
                <a:gd name="connsiteY2" fmla="*/ 2984204 h 2984204"/>
                <a:gd name="connsiteX3" fmla="*/ 369986 w 2683933"/>
                <a:gd name="connsiteY3" fmla="*/ 2983668 h 2984204"/>
                <a:gd name="connsiteX4" fmla="*/ 397839 w 2683933"/>
                <a:gd name="connsiteY4" fmla="*/ 2854582 h 2984204"/>
                <a:gd name="connsiteX5" fmla="*/ 512464 w 2683933"/>
                <a:gd name="connsiteY5" fmla="*/ 2421793 h 2984204"/>
                <a:gd name="connsiteX6" fmla="*/ 512999 w 2683933"/>
                <a:gd name="connsiteY6" fmla="*/ 2419650 h 2984204"/>
                <a:gd name="connsiteX7" fmla="*/ 488360 w 2683933"/>
                <a:gd name="connsiteY7" fmla="*/ 2305561 h 2984204"/>
                <a:gd name="connsiteX8" fmla="*/ 386591 w 2683933"/>
                <a:gd name="connsiteY8" fmla="*/ 2187723 h 2984204"/>
                <a:gd name="connsiteX9" fmla="*/ 387662 w 2683933"/>
                <a:gd name="connsiteY9" fmla="*/ 2163620 h 2984204"/>
                <a:gd name="connsiteX10" fmla="*/ 562813 w 2683933"/>
                <a:gd name="connsiteY10" fmla="*/ 1921515 h 2984204"/>
                <a:gd name="connsiteX11" fmla="*/ 592808 w 2683933"/>
                <a:gd name="connsiteY11" fmla="*/ 1843848 h 2984204"/>
                <a:gd name="connsiteX12" fmla="*/ 465328 w 2683933"/>
                <a:gd name="connsiteY12" fmla="*/ 1881343 h 2984204"/>
                <a:gd name="connsiteX13" fmla="*/ 290177 w 2683933"/>
                <a:gd name="connsiteY13" fmla="*/ 1893126 h 2984204"/>
                <a:gd name="connsiteX14" fmla="*/ 66820 w 2683933"/>
                <a:gd name="connsiteY14" fmla="*/ 1879736 h 2984204"/>
                <a:gd name="connsiteX15" fmla="*/ 12186 w 2683933"/>
                <a:gd name="connsiteY15" fmla="*/ 1873308 h 2984204"/>
                <a:gd name="connsiteX16" fmla="*/ 6294 w 2683933"/>
                <a:gd name="connsiteY16" fmla="*/ 1844920 h 2984204"/>
                <a:gd name="connsiteX17" fmla="*/ 13792 w 2683933"/>
                <a:gd name="connsiteY17" fmla="*/ 1844384 h 2984204"/>
                <a:gd name="connsiteX18" fmla="*/ 125203 w 2683933"/>
                <a:gd name="connsiteY18" fmla="*/ 1866880 h 2984204"/>
                <a:gd name="connsiteX19" fmla="*/ 195371 w 2683933"/>
                <a:gd name="connsiteY19" fmla="*/ 1834743 h 2984204"/>
                <a:gd name="connsiteX20" fmla="*/ 241971 w 2683933"/>
                <a:gd name="connsiteY20" fmla="*/ 1792428 h 2984204"/>
                <a:gd name="connsiteX21" fmla="*/ 503894 w 2683933"/>
                <a:gd name="connsiteY21" fmla="*/ 1768860 h 2984204"/>
                <a:gd name="connsiteX22" fmla="*/ 775458 w 2683933"/>
                <a:gd name="connsiteY22" fmla="*/ 1743150 h 2984204"/>
                <a:gd name="connsiteX23" fmla="*/ 852589 w 2683933"/>
                <a:gd name="connsiteY23" fmla="*/ 1738865 h 2984204"/>
                <a:gd name="connsiteX24" fmla="*/ 909365 w 2683933"/>
                <a:gd name="connsiteY24" fmla="*/ 1749042 h 2984204"/>
                <a:gd name="connsiteX25" fmla="*/ 903473 w 2683933"/>
                <a:gd name="connsiteY25" fmla="*/ 1769396 h 2984204"/>
                <a:gd name="connsiteX26" fmla="*/ 792062 w 2683933"/>
                <a:gd name="connsiteY26" fmla="*/ 2165762 h 2984204"/>
                <a:gd name="connsiteX27" fmla="*/ 1152006 w 2683933"/>
                <a:gd name="connsiteY27" fmla="*/ 2213969 h 2984204"/>
                <a:gd name="connsiteX28" fmla="*/ 1186821 w 2683933"/>
                <a:gd name="connsiteY28" fmla="*/ 2182367 h 2984204"/>
                <a:gd name="connsiteX29" fmla="*/ 1201284 w 2683933"/>
                <a:gd name="connsiteY29" fmla="*/ 2035068 h 2984204"/>
                <a:gd name="connsiteX30" fmla="*/ 1221637 w 2683933"/>
                <a:gd name="connsiteY30" fmla="*/ 1830458 h 2984204"/>
                <a:gd name="connsiteX31" fmla="*/ 1230743 w 2683933"/>
                <a:gd name="connsiteY31" fmla="*/ 1737794 h 2984204"/>
                <a:gd name="connsiteX32" fmla="*/ 1213603 w 2683933"/>
                <a:gd name="connsiteY32" fmla="*/ 1717975 h 2984204"/>
                <a:gd name="connsiteX33" fmla="*/ 1055592 w 2683933"/>
                <a:gd name="connsiteY33" fmla="*/ 1724403 h 2984204"/>
                <a:gd name="connsiteX34" fmla="*/ 1016491 w 2683933"/>
                <a:gd name="connsiteY34" fmla="*/ 1722796 h 2984204"/>
                <a:gd name="connsiteX35" fmla="*/ 1011135 w 2683933"/>
                <a:gd name="connsiteY35" fmla="*/ 1665484 h 2984204"/>
                <a:gd name="connsiteX36" fmla="*/ 991852 w 2683933"/>
                <a:gd name="connsiteY36" fmla="*/ 1631203 h 2984204"/>
                <a:gd name="connsiteX37" fmla="*/ 884726 w 2683933"/>
                <a:gd name="connsiteY37" fmla="*/ 1577641 h 2984204"/>
                <a:gd name="connsiteX38" fmla="*/ 863301 w 2683933"/>
                <a:gd name="connsiteY38" fmla="*/ 1544431 h 2984204"/>
                <a:gd name="connsiteX39" fmla="*/ 895975 w 2683933"/>
                <a:gd name="connsiteY39" fmla="*/ 1343570 h 2984204"/>
                <a:gd name="connsiteX40" fmla="*/ 860623 w 2683933"/>
                <a:gd name="connsiteY40" fmla="*/ 1304469 h 2984204"/>
                <a:gd name="connsiteX41" fmla="*/ 813488 w 2683933"/>
                <a:gd name="connsiteY41" fmla="*/ 1309826 h 2984204"/>
                <a:gd name="connsiteX42" fmla="*/ 791527 w 2683933"/>
                <a:gd name="connsiteY42" fmla="*/ 1317860 h 2984204"/>
                <a:gd name="connsiteX43" fmla="*/ 769566 w 2683933"/>
                <a:gd name="connsiteY43" fmla="*/ 1329108 h 2984204"/>
                <a:gd name="connsiteX44" fmla="*/ 646371 w 2683933"/>
                <a:gd name="connsiteY44" fmla="*/ 1328037 h 2984204"/>
                <a:gd name="connsiteX45" fmla="*/ 634587 w 2683933"/>
                <a:gd name="connsiteY45" fmla="*/ 1311968 h 2984204"/>
                <a:gd name="connsiteX46" fmla="*/ 659762 w 2683933"/>
                <a:gd name="connsiteY46" fmla="*/ 1158242 h 2984204"/>
                <a:gd name="connsiteX47" fmla="*/ 721895 w 2683933"/>
                <a:gd name="connsiteY47" fmla="*/ 955239 h 2984204"/>
                <a:gd name="connsiteX48" fmla="*/ 797954 w 2683933"/>
                <a:gd name="connsiteY48" fmla="*/ 752235 h 2984204"/>
                <a:gd name="connsiteX49" fmla="*/ 825271 w 2683933"/>
                <a:gd name="connsiteY49" fmla="*/ 649394 h 2984204"/>
                <a:gd name="connsiteX50" fmla="*/ 875085 w 2683933"/>
                <a:gd name="connsiteY50" fmla="*/ 450676 h 2984204"/>
                <a:gd name="connsiteX51" fmla="*/ 929184 w 2683933"/>
                <a:gd name="connsiteY51" fmla="*/ 303377 h 2984204"/>
                <a:gd name="connsiteX52" fmla="*/ 1118797 w 2683933"/>
                <a:gd name="connsiteY52" fmla="*/ 155544 h 2984204"/>
                <a:gd name="connsiteX53" fmla="*/ 1240920 w 2683933"/>
                <a:gd name="connsiteY53" fmla="*/ 138403 h 2984204"/>
                <a:gd name="connsiteX54" fmla="*/ 1234492 w 2683933"/>
                <a:gd name="connsiteY54" fmla="*/ 153937 h 2984204"/>
                <a:gd name="connsiteX55" fmla="*/ 1186286 w 2683933"/>
                <a:gd name="connsiteY55" fmla="*/ 310341 h 2984204"/>
                <a:gd name="connsiteX56" fmla="*/ 1196463 w 2683933"/>
                <a:gd name="connsiteY56" fmla="*/ 368724 h 2984204"/>
                <a:gd name="connsiteX57" fmla="*/ 1211996 w 2683933"/>
                <a:gd name="connsiteY57" fmla="*/ 374616 h 2984204"/>
                <a:gd name="connsiteX58" fmla="*/ 1246812 w 2683933"/>
                <a:gd name="connsiteY58" fmla="*/ 348370 h 2984204"/>
                <a:gd name="connsiteX59" fmla="*/ 1262881 w 2683933"/>
                <a:gd name="connsiteY59" fmla="*/ 345157 h 2984204"/>
                <a:gd name="connsiteX60" fmla="*/ 1263952 w 2683933"/>
                <a:gd name="connsiteY60" fmla="*/ 359619 h 2984204"/>
                <a:gd name="connsiteX61" fmla="*/ 1275200 w 2683933"/>
                <a:gd name="connsiteY61" fmla="*/ 436749 h 2984204"/>
                <a:gd name="connsiteX62" fmla="*/ 1289127 w 2683933"/>
                <a:gd name="connsiteY62" fmla="*/ 462995 h 2984204"/>
                <a:gd name="connsiteX63" fmla="*/ 1296090 w 2683933"/>
                <a:gd name="connsiteY63" fmla="*/ 575477 h 2984204"/>
                <a:gd name="connsiteX64" fmla="*/ 1281628 w 2683933"/>
                <a:gd name="connsiteY64" fmla="*/ 719562 h 2984204"/>
                <a:gd name="connsiteX65" fmla="*/ 1278414 w 2683933"/>
                <a:gd name="connsiteY65" fmla="*/ 818118 h 2984204"/>
                <a:gd name="connsiteX66" fmla="*/ 1263952 w 2683933"/>
                <a:gd name="connsiteY66" fmla="*/ 985770 h 2984204"/>
                <a:gd name="connsiteX67" fmla="*/ 1246276 w 2683933"/>
                <a:gd name="connsiteY67" fmla="*/ 1190380 h 2984204"/>
                <a:gd name="connsiteX68" fmla="*/ 1240920 w 2683933"/>
                <a:gd name="connsiteY68" fmla="*/ 1259477 h 2984204"/>
                <a:gd name="connsiteX69" fmla="*/ 1236635 w 2683933"/>
                <a:gd name="connsiteY69" fmla="*/ 1277688 h 2984204"/>
                <a:gd name="connsiteX70" fmla="*/ 1347510 w 2683933"/>
                <a:gd name="connsiteY70" fmla="*/ 995947 h 2984204"/>
                <a:gd name="connsiteX71" fmla="*/ 1401073 w 2683933"/>
                <a:gd name="connsiteY71" fmla="*/ 898998 h 2984204"/>
                <a:gd name="connsiteX72" fmla="*/ 1548907 w 2683933"/>
                <a:gd name="connsiteY72" fmla="*/ 653144 h 2984204"/>
                <a:gd name="connsiteX73" fmla="*/ 1608362 w 2683933"/>
                <a:gd name="connsiteY73" fmla="*/ 576549 h 2984204"/>
                <a:gd name="connsiteX74" fmla="*/ 1780835 w 2683933"/>
                <a:gd name="connsiteY74" fmla="*/ 404611 h 2984204"/>
                <a:gd name="connsiteX75" fmla="*/ 1850467 w 2683933"/>
                <a:gd name="connsiteY75" fmla="*/ 339800 h 2984204"/>
                <a:gd name="connsiteX76" fmla="*/ 1886354 w 2683933"/>
                <a:gd name="connsiteY76" fmla="*/ 343550 h 2984204"/>
                <a:gd name="connsiteX77" fmla="*/ 1929740 w 2683933"/>
                <a:gd name="connsiteY77" fmla="*/ 456567 h 2984204"/>
                <a:gd name="connsiteX78" fmla="*/ 1932954 w 2683933"/>
                <a:gd name="connsiteY78" fmla="*/ 493526 h 2984204"/>
                <a:gd name="connsiteX79" fmla="*/ 2105427 w 2683933"/>
                <a:gd name="connsiteY79" fmla="*/ 55916 h 2984204"/>
                <a:gd name="connsiteX80" fmla="*/ 2127923 w 2683933"/>
                <a:gd name="connsiteY80" fmla="*/ 1282 h 2984204"/>
                <a:gd name="connsiteX81" fmla="*/ 2133815 w 2683933"/>
                <a:gd name="connsiteY81" fmla="*/ 747 h 2984204"/>
                <a:gd name="connsiteX82" fmla="*/ 2221122 w 2683933"/>
                <a:gd name="connsiteY82" fmla="*/ 168399 h 2984204"/>
                <a:gd name="connsiteX83" fmla="*/ 2289683 w 2683933"/>
                <a:gd name="connsiteY83" fmla="*/ 218748 h 2984204"/>
                <a:gd name="connsiteX84" fmla="*/ 2562319 w 2683933"/>
                <a:gd name="connsiteY84" fmla="*/ 302842 h 2984204"/>
                <a:gd name="connsiteX85" fmla="*/ 2683371 w 2683933"/>
                <a:gd name="connsiteY85" fmla="*/ 498882 h 2984204"/>
                <a:gd name="connsiteX86" fmla="*/ 2653376 w 2683933"/>
                <a:gd name="connsiteY86" fmla="*/ 745272 h 2984204"/>
                <a:gd name="connsiteX87" fmla="*/ 2609454 w 2683933"/>
                <a:gd name="connsiteY87" fmla="*/ 935956 h 2984204"/>
                <a:gd name="connsiteX88" fmla="*/ 2504471 w 2683933"/>
                <a:gd name="connsiteY88" fmla="*/ 1251978 h 2984204"/>
                <a:gd name="connsiteX89" fmla="*/ 2298253 w 2683933"/>
                <a:gd name="connsiteY89" fmla="*/ 1599066 h 2984204"/>
                <a:gd name="connsiteX90" fmla="*/ 2098463 w 2683933"/>
                <a:gd name="connsiteY90" fmla="*/ 1863667 h 2984204"/>
                <a:gd name="connsiteX91" fmla="*/ 2088822 w 2683933"/>
                <a:gd name="connsiteY91" fmla="*/ 1892591 h 2984204"/>
                <a:gd name="connsiteX92" fmla="*/ 2110783 w 2683933"/>
                <a:gd name="connsiteY92" fmla="*/ 2220396 h 2984204"/>
                <a:gd name="connsiteX93" fmla="*/ 2128459 w 2683933"/>
                <a:gd name="connsiteY93" fmla="*/ 2514457 h 2984204"/>
                <a:gd name="connsiteX94" fmla="*/ 2138635 w 2683933"/>
                <a:gd name="connsiteY94" fmla="*/ 2658542 h 2984204"/>
                <a:gd name="connsiteX95" fmla="*/ 2112390 w 2683933"/>
                <a:gd name="connsiteY95" fmla="*/ 2683180 h 2984204"/>
                <a:gd name="connsiteX96" fmla="*/ 2087215 w 2683933"/>
                <a:gd name="connsiteY96" fmla="*/ 2678360 h 2984204"/>
                <a:gd name="connsiteX97" fmla="*/ 2063647 w 2683933"/>
                <a:gd name="connsiteY97" fmla="*/ 2697642 h 2984204"/>
                <a:gd name="connsiteX98" fmla="*/ 2065790 w 2683933"/>
                <a:gd name="connsiteY98" fmla="*/ 2983668 h 298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683933" h="2984204">
                  <a:moveTo>
                    <a:pt x="2065790" y="2983668"/>
                  </a:moveTo>
                  <a:cubicBezTo>
                    <a:pt x="2057220" y="2983668"/>
                    <a:pt x="2048650" y="2984204"/>
                    <a:pt x="2040080" y="2984204"/>
                  </a:cubicBezTo>
                  <a:cubicBezTo>
                    <a:pt x="1491059" y="2984204"/>
                    <a:pt x="942039" y="2984204"/>
                    <a:pt x="393554" y="2984204"/>
                  </a:cubicBezTo>
                  <a:cubicBezTo>
                    <a:pt x="385519" y="2984204"/>
                    <a:pt x="377485" y="2983668"/>
                    <a:pt x="369986" y="2983668"/>
                  </a:cubicBezTo>
                  <a:cubicBezTo>
                    <a:pt x="376949" y="2940283"/>
                    <a:pt x="387662" y="2897432"/>
                    <a:pt x="397839" y="2854582"/>
                  </a:cubicBezTo>
                  <a:cubicBezTo>
                    <a:pt x="431048" y="2708891"/>
                    <a:pt x="470149" y="2564806"/>
                    <a:pt x="512464" y="2421793"/>
                  </a:cubicBezTo>
                  <a:cubicBezTo>
                    <a:pt x="512464" y="2421257"/>
                    <a:pt x="512464" y="2420722"/>
                    <a:pt x="512999" y="2419650"/>
                  </a:cubicBezTo>
                  <a:cubicBezTo>
                    <a:pt x="538174" y="2374658"/>
                    <a:pt x="523176" y="2340377"/>
                    <a:pt x="488360" y="2305561"/>
                  </a:cubicBezTo>
                  <a:cubicBezTo>
                    <a:pt x="451402" y="2269139"/>
                    <a:pt x="420871" y="2226288"/>
                    <a:pt x="386591" y="2187723"/>
                  </a:cubicBezTo>
                  <a:cubicBezTo>
                    <a:pt x="377485" y="2177546"/>
                    <a:pt x="379092" y="2172725"/>
                    <a:pt x="387662" y="2163620"/>
                  </a:cubicBezTo>
                  <a:cubicBezTo>
                    <a:pt x="456758" y="2090238"/>
                    <a:pt x="518356" y="2012036"/>
                    <a:pt x="562813" y="1921515"/>
                  </a:cubicBezTo>
                  <a:cubicBezTo>
                    <a:pt x="574597" y="1897411"/>
                    <a:pt x="585845" y="1873308"/>
                    <a:pt x="592808" y="1843848"/>
                  </a:cubicBezTo>
                  <a:cubicBezTo>
                    <a:pt x="549422" y="1861524"/>
                    <a:pt x="508179" y="1874379"/>
                    <a:pt x="465328" y="1881343"/>
                  </a:cubicBezTo>
                  <a:cubicBezTo>
                    <a:pt x="407480" y="1890448"/>
                    <a:pt x="349097" y="1893662"/>
                    <a:pt x="290177" y="1893126"/>
                  </a:cubicBezTo>
                  <a:cubicBezTo>
                    <a:pt x="215725" y="1892591"/>
                    <a:pt x="141272" y="1887770"/>
                    <a:pt x="66820" y="1879736"/>
                  </a:cubicBezTo>
                  <a:cubicBezTo>
                    <a:pt x="48608" y="1877593"/>
                    <a:pt x="29861" y="1875986"/>
                    <a:pt x="12186" y="1873308"/>
                  </a:cubicBezTo>
                  <a:cubicBezTo>
                    <a:pt x="-6026" y="1870630"/>
                    <a:pt x="-134" y="1856168"/>
                    <a:pt x="6294" y="1844920"/>
                  </a:cubicBezTo>
                  <a:cubicBezTo>
                    <a:pt x="8972" y="1843313"/>
                    <a:pt x="11650" y="1843313"/>
                    <a:pt x="13792" y="1844384"/>
                  </a:cubicBezTo>
                  <a:cubicBezTo>
                    <a:pt x="49144" y="1862060"/>
                    <a:pt x="87174" y="1865809"/>
                    <a:pt x="125203" y="1866880"/>
                  </a:cubicBezTo>
                  <a:cubicBezTo>
                    <a:pt x="153056" y="1867416"/>
                    <a:pt x="181445" y="1866345"/>
                    <a:pt x="195371" y="1834743"/>
                  </a:cubicBezTo>
                  <a:cubicBezTo>
                    <a:pt x="202870" y="1797249"/>
                    <a:pt x="202334" y="1796713"/>
                    <a:pt x="241971" y="1792428"/>
                  </a:cubicBezTo>
                  <a:cubicBezTo>
                    <a:pt x="329278" y="1783322"/>
                    <a:pt x="416586" y="1777431"/>
                    <a:pt x="503894" y="1768860"/>
                  </a:cubicBezTo>
                  <a:cubicBezTo>
                    <a:pt x="594415" y="1760290"/>
                    <a:pt x="684937" y="1751720"/>
                    <a:pt x="775458" y="1743150"/>
                  </a:cubicBezTo>
                  <a:cubicBezTo>
                    <a:pt x="801168" y="1740472"/>
                    <a:pt x="826878" y="1742615"/>
                    <a:pt x="852589" y="1738865"/>
                  </a:cubicBezTo>
                  <a:cubicBezTo>
                    <a:pt x="860623" y="1737794"/>
                    <a:pt x="906152" y="1739401"/>
                    <a:pt x="909365" y="1749042"/>
                  </a:cubicBezTo>
                  <a:cubicBezTo>
                    <a:pt x="910436" y="1756541"/>
                    <a:pt x="907223" y="1763504"/>
                    <a:pt x="903473" y="1769396"/>
                  </a:cubicBezTo>
                  <a:cubicBezTo>
                    <a:pt x="875085" y="1817603"/>
                    <a:pt x="718145" y="2156121"/>
                    <a:pt x="792062" y="2165762"/>
                  </a:cubicBezTo>
                  <a:cubicBezTo>
                    <a:pt x="867051" y="2175403"/>
                    <a:pt x="1076482" y="2213433"/>
                    <a:pt x="1152006" y="2213969"/>
                  </a:cubicBezTo>
                  <a:cubicBezTo>
                    <a:pt x="1183072" y="2213969"/>
                    <a:pt x="1184143" y="2213969"/>
                    <a:pt x="1186821" y="2182367"/>
                  </a:cubicBezTo>
                  <a:cubicBezTo>
                    <a:pt x="1191107" y="2133089"/>
                    <a:pt x="1196463" y="2083810"/>
                    <a:pt x="1201284" y="2035068"/>
                  </a:cubicBezTo>
                  <a:cubicBezTo>
                    <a:pt x="1208247" y="1967043"/>
                    <a:pt x="1213603" y="1898483"/>
                    <a:pt x="1221637" y="1830458"/>
                  </a:cubicBezTo>
                  <a:cubicBezTo>
                    <a:pt x="1225387" y="1799927"/>
                    <a:pt x="1226458" y="1768860"/>
                    <a:pt x="1230743" y="1737794"/>
                  </a:cubicBezTo>
                  <a:cubicBezTo>
                    <a:pt x="1232350" y="1724939"/>
                    <a:pt x="1227529" y="1718511"/>
                    <a:pt x="1213603" y="1717975"/>
                  </a:cubicBezTo>
                  <a:cubicBezTo>
                    <a:pt x="1160576" y="1716904"/>
                    <a:pt x="1108084" y="1721725"/>
                    <a:pt x="1055592" y="1724403"/>
                  </a:cubicBezTo>
                  <a:cubicBezTo>
                    <a:pt x="1042201" y="1724939"/>
                    <a:pt x="1029346" y="1728153"/>
                    <a:pt x="1016491" y="1722796"/>
                  </a:cubicBezTo>
                  <a:cubicBezTo>
                    <a:pt x="1004707" y="1704585"/>
                    <a:pt x="1009528" y="1684766"/>
                    <a:pt x="1011135" y="1665484"/>
                  </a:cubicBezTo>
                  <a:cubicBezTo>
                    <a:pt x="1012742" y="1647808"/>
                    <a:pt x="1006314" y="1638702"/>
                    <a:pt x="991852" y="1631203"/>
                  </a:cubicBezTo>
                  <a:cubicBezTo>
                    <a:pt x="955965" y="1612992"/>
                    <a:pt x="920614" y="1595316"/>
                    <a:pt x="884726" y="1577641"/>
                  </a:cubicBezTo>
                  <a:cubicBezTo>
                    <a:pt x="870264" y="1570677"/>
                    <a:pt x="861694" y="1561036"/>
                    <a:pt x="863301" y="1544431"/>
                  </a:cubicBezTo>
                  <a:cubicBezTo>
                    <a:pt x="872407" y="1476942"/>
                    <a:pt x="884191" y="1410524"/>
                    <a:pt x="895975" y="1343570"/>
                  </a:cubicBezTo>
                  <a:cubicBezTo>
                    <a:pt x="904009" y="1298577"/>
                    <a:pt x="905616" y="1299113"/>
                    <a:pt x="860623" y="1304469"/>
                  </a:cubicBezTo>
                  <a:cubicBezTo>
                    <a:pt x="845090" y="1306612"/>
                    <a:pt x="829021" y="1308219"/>
                    <a:pt x="813488" y="1309826"/>
                  </a:cubicBezTo>
                  <a:cubicBezTo>
                    <a:pt x="805453" y="1310361"/>
                    <a:pt x="797954" y="1312504"/>
                    <a:pt x="791527" y="1317860"/>
                  </a:cubicBezTo>
                  <a:cubicBezTo>
                    <a:pt x="785635" y="1324288"/>
                    <a:pt x="778672" y="1329108"/>
                    <a:pt x="769566" y="1329108"/>
                  </a:cubicBezTo>
                  <a:cubicBezTo>
                    <a:pt x="728322" y="1329644"/>
                    <a:pt x="687615" y="1331787"/>
                    <a:pt x="646371" y="1328037"/>
                  </a:cubicBezTo>
                  <a:cubicBezTo>
                    <a:pt x="639408" y="1324823"/>
                    <a:pt x="632980" y="1321074"/>
                    <a:pt x="634587" y="1311968"/>
                  </a:cubicBezTo>
                  <a:cubicBezTo>
                    <a:pt x="642622" y="1260548"/>
                    <a:pt x="652263" y="1209663"/>
                    <a:pt x="659762" y="1158242"/>
                  </a:cubicBezTo>
                  <a:cubicBezTo>
                    <a:pt x="670474" y="1087004"/>
                    <a:pt x="696720" y="1021657"/>
                    <a:pt x="721895" y="955239"/>
                  </a:cubicBezTo>
                  <a:cubicBezTo>
                    <a:pt x="747605" y="887749"/>
                    <a:pt x="773851" y="820260"/>
                    <a:pt x="797954" y="752235"/>
                  </a:cubicBezTo>
                  <a:cubicBezTo>
                    <a:pt x="809738" y="719026"/>
                    <a:pt x="816701" y="683675"/>
                    <a:pt x="825271" y="649394"/>
                  </a:cubicBezTo>
                  <a:cubicBezTo>
                    <a:pt x="841876" y="583512"/>
                    <a:pt x="859552" y="517094"/>
                    <a:pt x="875085" y="450676"/>
                  </a:cubicBezTo>
                  <a:cubicBezTo>
                    <a:pt x="887404" y="399255"/>
                    <a:pt x="905616" y="350513"/>
                    <a:pt x="929184" y="303377"/>
                  </a:cubicBezTo>
                  <a:cubicBezTo>
                    <a:pt x="968820" y="222497"/>
                    <a:pt x="1035238" y="178576"/>
                    <a:pt x="1118797" y="155544"/>
                  </a:cubicBezTo>
                  <a:cubicBezTo>
                    <a:pt x="1158433" y="144831"/>
                    <a:pt x="1199141" y="136261"/>
                    <a:pt x="1240920" y="138403"/>
                  </a:cubicBezTo>
                  <a:cubicBezTo>
                    <a:pt x="1243063" y="145367"/>
                    <a:pt x="1238778" y="150187"/>
                    <a:pt x="1234492" y="153937"/>
                  </a:cubicBezTo>
                  <a:cubicBezTo>
                    <a:pt x="1186286" y="196251"/>
                    <a:pt x="1175038" y="249814"/>
                    <a:pt x="1186286" y="310341"/>
                  </a:cubicBezTo>
                  <a:cubicBezTo>
                    <a:pt x="1190035" y="329623"/>
                    <a:pt x="1193249" y="349441"/>
                    <a:pt x="1196463" y="368724"/>
                  </a:cubicBezTo>
                  <a:cubicBezTo>
                    <a:pt x="1198605" y="380508"/>
                    <a:pt x="1203426" y="381044"/>
                    <a:pt x="1211996" y="374616"/>
                  </a:cubicBezTo>
                  <a:cubicBezTo>
                    <a:pt x="1223244" y="365510"/>
                    <a:pt x="1235028" y="356940"/>
                    <a:pt x="1246812" y="348370"/>
                  </a:cubicBezTo>
                  <a:cubicBezTo>
                    <a:pt x="1251633" y="345157"/>
                    <a:pt x="1256989" y="340336"/>
                    <a:pt x="1262881" y="345157"/>
                  </a:cubicBezTo>
                  <a:cubicBezTo>
                    <a:pt x="1267702" y="348906"/>
                    <a:pt x="1265559" y="355333"/>
                    <a:pt x="1263952" y="359619"/>
                  </a:cubicBezTo>
                  <a:cubicBezTo>
                    <a:pt x="1252168" y="387471"/>
                    <a:pt x="1260203" y="412646"/>
                    <a:pt x="1275200" y="436749"/>
                  </a:cubicBezTo>
                  <a:cubicBezTo>
                    <a:pt x="1280557" y="445319"/>
                    <a:pt x="1283770" y="454425"/>
                    <a:pt x="1289127" y="462995"/>
                  </a:cubicBezTo>
                  <a:cubicBezTo>
                    <a:pt x="1312694" y="499418"/>
                    <a:pt x="1314837" y="535305"/>
                    <a:pt x="1296090" y="575477"/>
                  </a:cubicBezTo>
                  <a:cubicBezTo>
                    <a:pt x="1274665" y="621006"/>
                    <a:pt x="1275736" y="670819"/>
                    <a:pt x="1281628" y="719562"/>
                  </a:cubicBezTo>
                  <a:cubicBezTo>
                    <a:pt x="1285913" y="752771"/>
                    <a:pt x="1281092" y="785444"/>
                    <a:pt x="1278414" y="818118"/>
                  </a:cubicBezTo>
                  <a:cubicBezTo>
                    <a:pt x="1274129" y="873823"/>
                    <a:pt x="1269844" y="930064"/>
                    <a:pt x="1263952" y="985770"/>
                  </a:cubicBezTo>
                  <a:cubicBezTo>
                    <a:pt x="1256989" y="1053795"/>
                    <a:pt x="1254846" y="1122355"/>
                    <a:pt x="1246276" y="1190380"/>
                  </a:cubicBezTo>
                  <a:cubicBezTo>
                    <a:pt x="1243598" y="1213412"/>
                    <a:pt x="1244670" y="1236444"/>
                    <a:pt x="1240920" y="1259477"/>
                  </a:cubicBezTo>
                  <a:cubicBezTo>
                    <a:pt x="1239849" y="1265368"/>
                    <a:pt x="1240920" y="1271796"/>
                    <a:pt x="1236635" y="1277688"/>
                  </a:cubicBezTo>
                  <a:cubicBezTo>
                    <a:pt x="1272522" y="1182881"/>
                    <a:pt x="1308945" y="1089146"/>
                    <a:pt x="1347510" y="995947"/>
                  </a:cubicBezTo>
                  <a:cubicBezTo>
                    <a:pt x="1361437" y="961666"/>
                    <a:pt x="1382862" y="931135"/>
                    <a:pt x="1401073" y="898998"/>
                  </a:cubicBezTo>
                  <a:cubicBezTo>
                    <a:pt x="1449280" y="816511"/>
                    <a:pt x="1496951" y="732952"/>
                    <a:pt x="1548907" y="653144"/>
                  </a:cubicBezTo>
                  <a:cubicBezTo>
                    <a:pt x="1566583" y="625826"/>
                    <a:pt x="1586401" y="600652"/>
                    <a:pt x="1608362" y="576549"/>
                  </a:cubicBezTo>
                  <a:cubicBezTo>
                    <a:pt x="1662996" y="516558"/>
                    <a:pt x="1722987" y="461924"/>
                    <a:pt x="1780835" y="404611"/>
                  </a:cubicBezTo>
                  <a:cubicBezTo>
                    <a:pt x="1803331" y="382115"/>
                    <a:pt x="1827970" y="362297"/>
                    <a:pt x="1850467" y="339800"/>
                  </a:cubicBezTo>
                  <a:cubicBezTo>
                    <a:pt x="1864393" y="325874"/>
                    <a:pt x="1874034" y="327481"/>
                    <a:pt x="1886354" y="343550"/>
                  </a:cubicBezTo>
                  <a:cubicBezTo>
                    <a:pt x="1911528" y="377294"/>
                    <a:pt x="1925455" y="415324"/>
                    <a:pt x="1929740" y="456567"/>
                  </a:cubicBezTo>
                  <a:cubicBezTo>
                    <a:pt x="1930811" y="468887"/>
                    <a:pt x="1934560" y="481206"/>
                    <a:pt x="1932954" y="493526"/>
                  </a:cubicBezTo>
                  <a:cubicBezTo>
                    <a:pt x="1990266" y="347835"/>
                    <a:pt x="2047578" y="201608"/>
                    <a:pt x="2105427" y="55916"/>
                  </a:cubicBezTo>
                  <a:cubicBezTo>
                    <a:pt x="2112390" y="37705"/>
                    <a:pt x="2115068" y="17351"/>
                    <a:pt x="2127923" y="1282"/>
                  </a:cubicBezTo>
                  <a:cubicBezTo>
                    <a:pt x="2129530" y="-325"/>
                    <a:pt x="2131672" y="-325"/>
                    <a:pt x="2133815" y="747"/>
                  </a:cubicBezTo>
                  <a:cubicBezTo>
                    <a:pt x="2165953" y="54845"/>
                    <a:pt x="2194341" y="111086"/>
                    <a:pt x="2221122" y="168399"/>
                  </a:cubicBezTo>
                  <a:cubicBezTo>
                    <a:pt x="2236120" y="200001"/>
                    <a:pt x="2256474" y="212320"/>
                    <a:pt x="2289683" y="218748"/>
                  </a:cubicBezTo>
                  <a:cubicBezTo>
                    <a:pt x="2383418" y="236959"/>
                    <a:pt x="2476618" y="258384"/>
                    <a:pt x="2562319" y="302842"/>
                  </a:cubicBezTo>
                  <a:cubicBezTo>
                    <a:pt x="2642127" y="344085"/>
                    <a:pt x="2679086" y="411039"/>
                    <a:pt x="2683371" y="498882"/>
                  </a:cubicBezTo>
                  <a:cubicBezTo>
                    <a:pt x="2687120" y="582976"/>
                    <a:pt x="2671587" y="664392"/>
                    <a:pt x="2653376" y="745272"/>
                  </a:cubicBezTo>
                  <a:cubicBezTo>
                    <a:pt x="2638914" y="809012"/>
                    <a:pt x="2626058" y="872752"/>
                    <a:pt x="2609454" y="935956"/>
                  </a:cubicBezTo>
                  <a:cubicBezTo>
                    <a:pt x="2581601" y="1043618"/>
                    <a:pt x="2548392" y="1149137"/>
                    <a:pt x="2504471" y="1251978"/>
                  </a:cubicBezTo>
                  <a:cubicBezTo>
                    <a:pt x="2450908" y="1376779"/>
                    <a:pt x="2375920" y="1488726"/>
                    <a:pt x="2298253" y="1599066"/>
                  </a:cubicBezTo>
                  <a:cubicBezTo>
                    <a:pt x="2234513" y="1689587"/>
                    <a:pt x="2167559" y="1777431"/>
                    <a:pt x="2098463" y="1863667"/>
                  </a:cubicBezTo>
                  <a:cubicBezTo>
                    <a:pt x="2091500" y="1872237"/>
                    <a:pt x="2088286" y="1881343"/>
                    <a:pt x="2088822" y="1892591"/>
                  </a:cubicBezTo>
                  <a:cubicBezTo>
                    <a:pt x="2096321" y="2001859"/>
                    <a:pt x="2103819" y="2111128"/>
                    <a:pt x="2110783" y="2220396"/>
                  </a:cubicBezTo>
                  <a:cubicBezTo>
                    <a:pt x="2117210" y="2318417"/>
                    <a:pt x="2122566" y="2416437"/>
                    <a:pt x="2128459" y="2514457"/>
                  </a:cubicBezTo>
                  <a:cubicBezTo>
                    <a:pt x="2131672" y="2562664"/>
                    <a:pt x="2134886" y="2610335"/>
                    <a:pt x="2138635" y="2658542"/>
                  </a:cubicBezTo>
                  <a:cubicBezTo>
                    <a:pt x="2140778" y="2684787"/>
                    <a:pt x="2139707" y="2686930"/>
                    <a:pt x="2112390" y="2683180"/>
                  </a:cubicBezTo>
                  <a:cubicBezTo>
                    <a:pt x="2103819" y="2682109"/>
                    <a:pt x="2095785" y="2679431"/>
                    <a:pt x="2087215" y="2678360"/>
                  </a:cubicBezTo>
                  <a:cubicBezTo>
                    <a:pt x="2064183" y="2674610"/>
                    <a:pt x="2063112" y="2675146"/>
                    <a:pt x="2063647" y="2697642"/>
                  </a:cubicBezTo>
                  <a:cubicBezTo>
                    <a:pt x="2068468" y="2792449"/>
                    <a:pt x="2067932" y="2887791"/>
                    <a:pt x="2065790" y="2983668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4">
              <a:extLst>
                <a:ext uri="{FF2B5EF4-FFF2-40B4-BE49-F238E27FC236}">
                  <a16:creationId xmlns:a16="http://schemas.microsoft.com/office/drawing/2014/main" id="{98B11A21-86E6-473B-909F-C0C856E14EBA}"/>
                </a:ext>
              </a:extLst>
            </p:cNvPr>
            <p:cNvSpPr/>
            <p:nvPr/>
          </p:nvSpPr>
          <p:spPr>
            <a:xfrm>
              <a:off x="551883" y="3099494"/>
              <a:ext cx="2342217" cy="2235341"/>
            </a:xfrm>
            <a:custGeom>
              <a:avLst/>
              <a:gdLst>
                <a:gd name="connsiteX0" fmla="*/ 609 w 1834425"/>
                <a:gd name="connsiteY0" fmla="*/ 19564 h 1750719"/>
                <a:gd name="connsiteX1" fmla="*/ 15071 w 1834425"/>
                <a:gd name="connsiteY1" fmla="*/ 282 h 1750719"/>
                <a:gd name="connsiteX2" fmla="*/ 699605 w 1834425"/>
                <a:gd name="connsiteY2" fmla="*/ 238637 h 1750719"/>
                <a:gd name="connsiteX3" fmla="*/ 710318 w 1834425"/>
                <a:gd name="connsiteY3" fmla="*/ 252563 h 1750719"/>
                <a:gd name="connsiteX4" fmla="*/ 881184 w 1834425"/>
                <a:gd name="connsiteY4" fmla="*/ 1203306 h 1750719"/>
                <a:gd name="connsiteX5" fmla="*/ 1344504 w 1834425"/>
                <a:gd name="connsiteY5" fmla="*/ 1181345 h 1750719"/>
                <a:gd name="connsiteX6" fmla="*/ 1388425 w 1834425"/>
                <a:gd name="connsiteY6" fmla="*/ 1197950 h 1750719"/>
                <a:gd name="connsiteX7" fmla="*/ 1821214 w 1834425"/>
                <a:gd name="connsiteY7" fmla="*/ 1565927 h 1750719"/>
                <a:gd name="connsiteX8" fmla="*/ 1834069 w 1834425"/>
                <a:gd name="connsiteY8" fmla="*/ 1590566 h 1750719"/>
                <a:gd name="connsiteX9" fmla="*/ 1831927 w 1834425"/>
                <a:gd name="connsiteY9" fmla="*/ 1653771 h 1750719"/>
                <a:gd name="connsiteX10" fmla="*/ 913857 w 1834425"/>
                <a:gd name="connsiteY10" fmla="*/ 1750720 h 1750719"/>
                <a:gd name="connsiteX11" fmla="*/ 861901 w 1834425"/>
                <a:gd name="connsiteY11" fmla="*/ 1735186 h 1750719"/>
                <a:gd name="connsiteX12" fmla="*/ 268959 w 1834425"/>
                <a:gd name="connsiteY12" fmla="*/ 1358639 h 1750719"/>
                <a:gd name="connsiteX13" fmla="*/ 252355 w 1834425"/>
                <a:gd name="connsiteY13" fmla="*/ 1334535 h 1750719"/>
                <a:gd name="connsiteX14" fmla="*/ 609 w 1834425"/>
                <a:gd name="connsiteY14" fmla="*/ 19564 h 175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34425" h="1750719">
                  <a:moveTo>
                    <a:pt x="609" y="19564"/>
                  </a:moveTo>
                  <a:cubicBezTo>
                    <a:pt x="-1534" y="8316"/>
                    <a:pt x="1680" y="3495"/>
                    <a:pt x="15071" y="282"/>
                  </a:cubicBezTo>
                  <a:cubicBezTo>
                    <a:pt x="54172" y="-9360"/>
                    <a:pt x="666396" y="231674"/>
                    <a:pt x="699605" y="238637"/>
                  </a:cubicBezTo>
                  <a:cubicBezTo>
                    <a:pt x="708175" y="240244"/>
                    <a:pt x="709247" y="245600"/>
                    <a:pt x="710318" y="252563"/>
                  </a:cubicBezTo>
                  <a:cubicBezTo>
                    <a:pt x="713532" y="269168"/>
                    <a:pt x="871007" y="1198485"/>
                    <a:pt x="881184" y="1203306"/>
                  </a:cubicBezTo>
                  <a:cubicBezTo>
                    <a:pt x="890825" y="1208127"/>
                    <a:pt x="1298439" y="1184023"/>
                    <a:pt x="1344504" y="1181345"/>
                  </a:cubicBezTo>
                  <a:cubicBezTo>
                    <a:pt x="1362179" y="1180274"/>
                    <a:pt x="1375570" y="1185095"/>
                    <a:pt x="1388425" y="1197950"/>
                  </a:cubicBezTo>
                  <a:cubicBezTo>
                    <a:pt x="1406637" y="1216697"/>
                    <a:pt x="1781577" y="1546645"/>
                    <a:pt x="1821214" y="1565927"/>
                  </a:cubicBezTo>
                  <a:cubicBezTo>
                    <a:pt x="1831927" y="1571284"/>
                    <a:pt x="1835676" y="1578247"/>
                    <a:pt x="1834069" y="1590566"/>
                  </a:cubicBezTo>
                  <a:cubicBezTo>
                    <a:pt x="1831391" y="1611456"/>
                    <a:pt x="1832462" y="1632345"/>
                    <a:pt x="1831927" y="1653771"/>
                  </a:cubicBezTo>
                  <a:cubicBezTo>
                    <a:pt x="1835140" y="1670911"/>
                    <a:pt x="933676" y="1750720"/>
                    <a:pt x="913857" y="1750720"/>
                  </a:cubicBezTo>
                  <a:cubicBezTo>
                    <a:pt x="894575" y="1750720"/>
                    <a:pt x="877434" y="1746970"/>
                    <a:pt x="861901" y="1735186"/>
                  </a:cubicBezTo>
                  <a:cubicBezTo>
                    <a:pt x="846368" y="1723938"/>
                    <a:pt x="303239" y="1382742"/>
                    <a:pt x="268959" y="1358639"/>
                  </a:cubicBezTo>
                  <a:cubicBezTo>
                    <a:pt x="259318" y="1351676"/>
                    <a:pt x="252890" y="1342570"/>
                    <a:pt x="252355" y="1334535"/>
                  </a:cubicBezTo>
                  <a:cubicBezTo>
                    <a:pt x="248605" y="1301326"/>
                    <a:pt x="3822" y="37776"/>
                    <a:pt x="609" y="1956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5">
              <a:extLst>
                <a:ext uri="{FF2B5EF4-FFF2-40B4-BE49-F238E27FC236}">
                  <a16:creationId xmlns:a16="http://schemas.microsoft.com/office/drawing/2014/main" id="{208DBD51-1CBC-4D88-913D-EE390A523BFF}"/>
                </a:ext>
              </a:extLst>
            </p:cNvPr>
            <p:cNvSpPr/>
            <p:nvPr/>
          </p:nvSpPr>
          <p:spPr>
            <a:xfrm>
              <a:off x="3423864" y="1845811"/>
              <a:ext cx="1163475" cy="1802612"/>
            </a:xfrm>
            <a:custGeom>
              <a:avLst/>
              <a:gdLst>
                <a:gd name="connsiteX0" fmla="*/ 702056 w 911234"/>
                <a:gd name="connsiteY0" fmla="*/ 916284 h 1411806"/>
                <a:gd name="connsiteX1" fmla="*/ 700984 w 911234"/>
                <a:gd name="connsiteY1" fmla="*/ 916284 h 1411806"/>
                <a:gd name="connsiteX2" fmla="*/ 35732 w 911234"/>
                <a:gd name="connsiteY2" fmla="*/ 1402636 h 1411806"/>
                <a:gd name="connsiteX3" fmla="*/ 3594 w 911234"/>
                <a:gd name="connsiteY3" fmla="*/ 1389245 h 1411806"/>
                <a:gd name="connsiteX4" fmla="*/ 18592 w 911234"/>
                <a:gd name="connsiteY4" fmla="*/ 1299260 h 1411806"/>
                <a:gd name="connsiteX5" fmla="*/ 55015 w 911234"/>
                <a:gd name="connsiteY5" fmla="*/ 1181957 h 1411806"/>
                <a:gd name="connsiteX6" fmla="*/ 106435 w 911234"/>
                <a:gd name="connsiteY6" fmla="*/ 1054477 h 1411806"/>
                <a:gd name="connsiteX7" fmla="*/ 187851 w 911234"/>
                <a:gd name="connsiteY7" fmla="*/ 890574 h 1411806"/>
                <a:gd name="connsiteX8" fmla="*/ 223738 w 911234"/>
                <a:gd name="connsiteY8" fmla="*/ 785591 h 1411806"/>
                <a:gd name="connsiteX9" fmla="*/ 210883 w 911234"/>
                <a:gd name="connsiteY9" fmla="*/ 741669 h 1411806"/>
                <a:gd name="connsiteX10" fmla="*/ 187851 w 911234"/>
                <a:gd name="connsiteY10" fmla="*/ 576160 h 1411806"/>
                <a:gd name="connsiteX11" fmla="*/ 160534 w 911234"/>
                <a:gd name="connsiteY11" fmla="*/ 547771 h 1411806"/>
                <a:gd name="connsiteX12" fmla="*/ 101079 w 911234"/>
                <a:gd name="connsiteY12" fmla="*/ 493673 h 1411806"/>
                <a:gd name="connsiteX13" fmla="*/ 93580 w 911234"/>
                <a:gd name="connsiteY13" fmla="*/ 305131 h 1411806"/>
                <a:gd name="connsiteX14" fmla="*/ 120362 w 911234"/>
                <a:gd name="connsiteY14" fmla="*/ 250497 h 1411806"/>
                <a:gd name="connsiteX15" fmla="*/ 133752 w 911234"/>
                <a:gd name="connsiteY15" fmla="*/ 248354 h 1411806"/>
                <a:gd name="connsiteX16" fmla="*/ 147143 w 911234"/>
                <a:gd name="connsiteY16" fmla="*/ 264959 h 1411806"/>
                <a:gd name="connsiteX17" fmla="*/ 191065 w 911234"/>
                <a:gd name="connsiteY17" fmla="*/ 375298 h 1411806"/>
                <a:gd name="connsiteX18" fmla="*/ 211954 w 911234"/>
                <a:gd name="connsiteY18" fmla="*/ 289062 h 1411806"/>
                <a:gd name="connsiteX19" fmla="*/ 328722 w 911234"/>
                <a:gd name="connsiteY19" fmla="*/ 84987 h 1411806"/>
                <a:gd name="connsiteX20" fmla="*/ 395675 w 911234"/>
                <a:gd name="connsiteY20" fmla="*/ 9999 h 1411806"/>
                <a:gd name="connsiteX21" fmla="*/ 427278 w 911234"/>
                <a:gd name="connsiteY21" fmla="*/ 12141 h 1411806"/>
                <a:gd name="connsiteX22" fmla="*/ 517263 w 911234"/>
                <a:gd name="connsiteY22" fmla="*/ 125159 h 1411806"/>
                <a:gd name="connsiteX23" fmla="*/ 700984 w 911234"/>
                <a:gd name="connsiteY23" fmla="*/ 294954 h 1411806"/>
                <a:gd name="connsiteX24" fmla="*/ 855781 w 911234"/>
                <a:gd name="connsiteY24" fmla="*/ 360301 h 1411806"/>
                <a:gd name="connsiteX25" fmla="*/ 890061 w 911234"/>
                <a:gd name="connsiteY25" fmla="*/ 392439 h 1411806"/>
                <a:gd name="connsiteX26" fmla="*/ 910416 w 911234"/>
                <a:gd name="connsiteY26" fmla="*/ 477604 h 1411806"/>
                <a:gd name="connsiteX27" fmla="*/ 902917 w 911234"/>
                <a:gd name="connsiteY27" fmla="*/ 503850 h 1411806"/>
                <a:gd name="connsiteX28" fmla="*/ 851496 w 911234"/>
                <a:gd name="connsiteY28" fmla="*/ 688106 h 1411806"/>
                <a:gd name="connsiteX29" fmla="*/ 758297 w 911234"/>
                <a:gd name="connsiteY29" fmla="*/ 850938 h 1411806"/>
                <a:gd name="connsiteX30" fmla="*/ 713839 w 911234"/>
                <a:gd name="connsiteY30" fmla="*/ 898073 h 1411806"/>
                <a:gd name="connsiteX31" fmla="*/ 702056 w 911234"/>
                <a:gd name="connsiteY31" fmla="*/ 916284 h 141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1234" h="1411806">
                  <a:moveTo>
                    <a:pt x="702056" y="916284"/>
                  </a:moveTo>
                  <a:lnTo>
                    <a:pt x="700984" y="916284"/>
                  </a:lnTo>
                  <a:cubicBezTo>
                    <a:pt x="700984" y="916284"/>
                    <a:pt x="83939" y="1368892"/>
                    <a:pt x="35732" y="1402636"/>
                  </a:cubicBezTo>
                  <a:cubicBezTo>
                    <a:pt x="14307" y="1417634"/>
                    <a:pt x="7344" y="1414956"/>
                    <a:pt x="3594" y="1389245"/>
                  </a:cubicBezTo>
                  <a:cubicBezTo>
                    <a:pt x="-1226" y="1358179"/>
                    <a:pt x="-4976" y="1326577"/>
                    <a:pt x="18592" y="1299260"/>
                  </a:cubicBezTo>
                  <a:cubicBezTo>
                    <a:pt x="46981" y="1266051"/>
                    <a:pt x="52872" y="1223736"/>
                    <a:pt x="55015" y="1181957"/>
                  </a:cubicBezTo>
                  <a:cubicBezTo>
                    <a:pt x="57157" y="1132679"/>
                    <a:pt x="74298" y="1090900"/>
                    <a:pt x="106435" y="1054477"/>
                  </a:cubicBezTo>
                  <a:cubicBezTo>
                    <a:pt x="141251" y="1014840"/>
                    <a:pt x="181959" y="898609"/>
                    <a:pt x="187851" y="890574"/>
                  </a:cubicBezTo>
                  <a:cubicBezTo>
                    <a:pt x="204456" y="857365"/>
                    <a:pt x="215704" y="821478"/>
                    <a:pt x="223738" y="785591"/>
                  </a:cubicBezTo>
                  <a:cubicBezTo>
                    <a:pt x="226416" y="772736"/>
                    <a:pt x="216239" y="756131"/>
                    <a:pt x="210883" y="741669"/>
                  </a:cubicBezTo>
                  <a:cubicBezTo>
                    <a:pt x="192136" y="688106"/>
                    <a:pt x="188387" y="632401"/>
                    <a:pt x="187851" y="576160"/>
                  </a:cubicBezTo>
                  <a:cubicBezTo>
                    <a:pt x="187851" y="547771"/>
                    <a:pt x="187851" y="547771"/>
                    <a:pt x="160534" y="547771"/>
                  </a:cubicBezTo>
                  <a:cubicBezTo>
                    <a:pt x="130003" y="547771"/>
                    <a:pt x="107507" y="526882"/>
                    <a:pt x="101079" y="493673"/>
                  </a:cubicBezTo>
                  <a:cubicBezTo>
                    <a:pt x="88224" y="431004"/>
                    <a:pt x="87688" y="367800"/>
                    <a:pt x="93580" y="305131"/>
                  </a:cubicBezTo>
                  <a:cubicBezTo>
                    <a:pt x="95723" y="285313"/>
                    <a:pt x="95723" y="260674"/>
                    <a:pt x="120362" y="250497"/>
                  </a:cubicBezTo>
                  <a:cubicBezTo>
                    <a:pt x="124647" y="248890"/>
                    <a:pt x="129467" y="249425"/>
                    <a:pt x="133752" y="248354"/>
                  </a:cubicBezTo>
                  <a:cubicBezTo>
                    <a:pt x="141251" y="251568"/>
                    <a:pt x="144465" y="258531"/>
                    <a:pt x="147143" y="264959"/>
                  </a:cubicBezTo>
                  <a:cubicBezTo>
                    <a:pt x="161605" y="302988"/>
                    <a:pt x="178210" y="339947"/>
                    <a:pt x="191065" y="375298"/>
                  </a:cubicBezTo>
                  <a:cubicBezTo>
                    <a:pt x="189458" y="346374"/>
                    <a:pt x="200170" y="316915"/>
                    <a:pt x="211954" y="289062"/>
                  </a:cubicBezTo>
                  <a:cubicBezTo>
                    <a:pt x="242485" y="216216"/>
                    <a:pt x="282658" y="148727"/>
                    <a:pt x="328722" y="84987"/>
                  </a:cubicBezTo>
                  <a:cubicBezTo>
                    <a:pt x="348540" y="57670"/>
                    <a:pt x="371036" y="33031"/>
                    <a:pt x="395675" y="9999"/>
                  </a:cubicBezTo>
                  <a:cubicBezTo>
                    <a:pt x="410673" y="-3927"/>
                    <a:pt x="414422" y="-3392"/>
                    <a:pt x="427278" y="12141"/>
                  </a:cubicBezTo>
                  <a:cubicBezTo>
                    <a:pt x="458344" y="49100"/>
                    <a:pt x="486197" y="88736"/>
                    <a:pt x="517263" y="125159"/>
                  </a:cubicBezTo>
                  <a:cubicBezTo>
                    <a:pt x="571362" y="188899"/>
                    <a:pt x="626532" y="252104"/>
                    <a:pt x="700984" y="294954"/>
                  </a:cubicBezTo>
                  <a:cubicBezTo>
                    <a:pt x="749727" y="322807"/>
                    <a:pt x="802218" y="343161"/>
                    <a:pt x="855781" y="360301"/>
                  </a:cubicBezTo>
                  <a:cubicBezTo>
                    <a:pt x="872922" y="365657"/>
                    <a:pt x="883634" y="375834"/>
                    <a:pt x="890061" y="392439"/>
                  </a:cubicBezTo>
                  <a:cubicBezTo>
                    <a:pt x="901310" y="419756"/>
                    <a:pt x="914701" y="446537"/>
                    <a:pt x="910416" y="477604"/>
                  </a:cubicBezTo>
                  <a:cubicBezTo>
                    <a:pt x="909344" y="486709"/>
                    <a:pt x="909344" y="496351"/>
                    <a:pt x="902917" y="503850"/>
                  </a:cubicBezTo>
                  <a:cubicBezTo>
                    <a:pt x="894882" y="567589"/>
                    <a:pt x="876135" y="628651"/>
                    <a:pt x="851496" y="688106"/>
                  </a:cubicBezTo>
                  <a:cubicBezTo>
                    <a:pt x="827393" y="745954"/>
                    <a:pt x="798469" y="801660"/>
                    <a:pt x="758297" y="850938"/>
                  </a:cubicBezTo>
                  <a:cubicBezTo>
                    <a:pt x="744370" y="867542"/>
                    <a:pt x="729373" y="882540"/>
                    <a:pt x="713839" y="898073"/>
                  </a:cubicBezTo>
                  <a:cubicBezTo>
                    <a:pt x="709019" y="902358"/>
                    <a:pt x="702591" y="907179"/>
                    <a:pt x="702056" y="916284"/>
                  </a:cubicBezTo>
                  <a:close/>
                </a:path>
              </a:pathLst>
            </a:custGeom>
            <a:solidFill>
              <a:srgbClr val="FDC3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6">
              <a:extLst>
                <a:ext uri="{FF2B5EF4-FFF2-40B4-BE49-F238E27FC236}">
                  <a16:creationId xmlns:a16="http://schemas.microsoft.com/office/drawing/2014/main" id="{4E8A4D3A-5B0E-452A-926C-8ACB84ABA816}"/>
                </a:ext>
              </a:extLst>
            </p:cNvPr>
            <p:cNvSpPr/>
            <p:nvPr/>
          </p:nvSpPr>
          <p:spPr>
            <a:xfrm>
              <a:off x="3098785" y="2982224"/>
              <a:ext cx="1220789" cy="1673500"/>
            </a:xfrm>
            <a:custGeom>
              <a:avLst/>
              <a:gdLst>
                <a:gd name="connsiteX0" fmla="*/ 442990 w 956122"/>
                <a:gd name="connsiteY0" fmla="*/ 0 h 1310685"/>
                <a:gd name="connsiteX1" fmla="*/ 416744 w 956122"/>
                <a:gd name="connsiteY1" fmla="*/ 77666 h 1310685"/>
                <a:gd name="connsiteX2" fmla="*/ 349790 w 956122"/>
                <a:gd name="connsiteY2" fmla="*/ 188542 h 1310685"/>
                <a:gd name="connsiteX3" fmla="*/ 316581 w 956122"/>
                <a:gd name="connsiteY3" fmla="*/ 277456 h 1310685"/>
                <a:gd name="connsiteX4" fmla="*/ 302119 w 956122"/>
                <a:gd name="connsiteY4" fmla="*/ 366371 h 1310685"/>
                <a:gd name="connsiteX5" fmla="*/ 274266 w 956122"/>
                <a:gd name="connsiteY5" fmla="*/ 417791 h 1310685"/>
                <a:gd name="connsiteX6" fmla="*/ 267303 w 956122"/>
                <a:gd name="connsiteY6" fmla="*/ 512598 h 1310685"/>
                <a:gd name="connsiteX7" fmla="*/ 281765 w 956122"/>
                <a:gd name="connsiteY7" fmla="*/ 513133 h 1310685"/>
                <a:gd name="connsiteX8" fmla="*/ 372286 w 956122"/>
                <a:gd name="connsiteY8" fmla="*/ 447251 h 1310685"/>
                <a:gd name="connsiteX9" fmla="*/ 588681 w 956122"/>
                <a:gd name="connsiteY9" fmla="*/ 289776 h 1310685"/>
                <a:gd name="connsiteX10" fmla="*/ 783650 w 956122"/>
                <a:gd name="connsiteY10" fmla="*/ 146763 h 1310685"/>
                <a:gd name="connsiteX11" fmla="*/ 945946 w 956122"/>
                <a:gd name="connsiteY11" fmla="*/ 25710 h 1310685"/>
                <a:gd name="connsiteX12" fmla="*/ 956123 w 956122"/>
                <a:gd name="connsiteY12" fmla="*/ 25710 h 1310685"/>
                <a:gd name="connsiteX13" fmla="*/ 907380 w 956122"/>
                <a:gd name="connsiteY13" fmla="*/ 149976 h 1310685"/>
                <a:gd name="connsiteX14" fmla="*/ 761689 w 956122"/>
                <a:gd name="connsiteY14" fmla="*/ 521168 h 1310685"/>
                <a:gd name="connsiteX15" fmla="*/ 753655 w 956122"/>
                <a:gd name="connsiteY15" fmla="*/ 539379 h 1310685"/>
                <a:gd name="connsiteX16" fmla="*/ 737586 w 956122"/>
                <a:gd name="connsiteY16" fmla="*/ 433325 h 1310685"/>
                <a:gd name="connsiteX17" fmla="*/ 702234 w 956122"/>
                <a:gd name="connsiteY17" fmla="*/ 367442 h 1310685"/>
                <a:gd name="connsiteX18" fmla="*/ 680809 w 956122"/>
                <a:gd name="connsiteY18" fmla="*/ 365835 h 1310685"/>
                <a:gd name="connsiteX19" fmla="*/ 455309 w 956122"/>
                <a:gd name="connsiteY19" fmla="*/ 585443 h 1310685"/>
                <a:gd name="connsiteX20" fmla="*/ 275873 w 956122"/>
                <a:gd name="connsiteY20" fmla="*/ 847366 h 1310685"/>
                <a:gd name="connsiteX21" fmla="*/ 188566 w 956122"/>
                <a:gd name="connsiteY21" fmla="*/ 998414 h 1310685"/>
                <a:gd name="connsiteX22" fmla="*/ 113577 w 956122"/>
                <a:gd name="connsiteY22" fmla="*/ 1178921 h 1310685"/>
                <a:gd name="connsiteX23" fmla="*/ 57336 w 956122"/>
                <a:gd name="connsiteY23" fmla="*/ 1310686 h 1310685"/>
                <a:gd name="connsiteX24" fmla="*/ 64835 w 956122"/>
                <a:gd name="connsiteY24" fmla="*/ 1212666 h 1310685"/>
                <a:gd name="connsiteX25" fmla="*/ 97508 w 956122"/>
                <a:gd name="connsiteY25" fmla="*/ 839867 h 1310685"/>
                <a:gd name="connsiteX26" fmla="*/ 98044 w 956122"/>
                <a:gd name="connsiteY26" fmla="*/ 709709 h 1310685"/>
                <a:gd name="connsiteX27" fmla="*/ 116255 w 956122"/>
                <a:gd name="connsiteY27" fmla="*/ 596156 h 1310685"/>
                <a:gd name="connsiteX28" fmla="*/ 109828 w 956122"/>
                <a:gd name="connsiteY28" fmla="*/ 495458 h 1310685"/>
                <a:gd name="connsiteX29" fmla="*/ 93759 w 956122"/>
                <a:gd name="connsiteY29" fmla="*/ 465998 h 1310685"/>
                <a:gd name="connsiteX30" fmla="*/ 85189 w 956122"/>
                <a:gd name="connsiteY30" fmla="*/ 370120 h 1310685"/>
                <a:gd name="connsiteX31" fmla="*/ 19842 w 956122"/>
                <a:gd name="connsiteY31" fmla="*/ 418327 h 1310685"/>
                <a:gd name="connsiteX32" fmla="*/ 24 w 956122"/>
                <a:gd name="connsiteY32" fmla="*/ 281206 h 1310685"/>
                <a:gd name="connsiteX33" fmla="*/ 63764 w 956122"/>
                <a:gd name="connsiteY33" fmla="*/ 164974 h 1310685"/>
                <a:gd name="connsiteX34" fmla="*/ 192850 w 956122"/>
                <a:gd name="connsiteY34" fmla="*/ 107126 h 1310685"/>
                <a:gd name="connsiteX35" fmla="*/ 442990 w 956122"/>
                <a:gd name="connsiteY35" fmla="*/ 0 h 131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56122" h="1310685">
                  <a:moveTo>
                    <a:pt x="442990" y="0"/>
                  </a:moveTo>
                  <a:cubicBezTo>
                    <a:pt x="440847" y="28388"/>
                    <a:pt x="425849" y="51956"/>
                    <a:pt x="416744" y="77666"/>
                  </a:cubicBezTo>
                  <a:cubicBezTo>
                    <a:pt x="401746" y="118374"/>
                    <a:pt x="378714" y="155333"/>
                    <a:pt x="349790" y="188542"/>
                  </a:cubicBezTo>
                  <a:cubicBezTo>
                    <a:pt x="327294" y="214252"/>
                    <a:pt x="320330" y="244783"/>
                    <a:pt x="316581" y="277456"/>
                  </a:cubicBezTo>
                  <a:cubicBezTo>
                    <a:pt x="313367" y="307452"/>
                    <a:pt x="311225" y="337447"/>
                    <a:pt x="302119" y="366371"/>
                  </a:cubicBezTo>
                  <a:cubicBezTo>
                    <a:pt x="296227" y="385653"/>
                    <a:pt x="285515" y="402258"/>
                    <a:pt x="274266" y="417791"/>
                  </a:cubicBezTo>
                  <a:cubicBezTo>
                    <a:pt x="251234" y="448322"/>
                    <a:pt x="260876" y="480460"/>
                    <a:pt x="267303" y="512598"/>
                  </a:cubicBezTo>
                  <a:cubicBezTo>
                    <a:pt x="269981" y="524917"/>
                    <a:pt x="278016" y="515811"/>
                    <a:pt x="281765" y="513133"/>
                  </a:cubicBezTo>
                  <a:cubicBezTo>
                    <a:pt x="312296" y="491708"/>
                    <a:pt x="342291" y="469212"/>
                    <a:pt x="372286" y="447251"/>
                  </a:cubicBezTo>
                  <a:cubicBezTo>
                    <a:pt x="444596" y="394759"/>
                    <a:pt x="516906" y="342267"/>
                    <a:pt x="588681" y="289776"/>
                  </a:cubicBezTo>
                  <a:cubicBezTo>
                    <a:pt x="653492" y="242105"/>
                    <a:pt x="718839" y="194969"/>
                    <a:pt x="783650" y="146763"/>
                  </a:cubicBezTo>
                  <a:cubicBezTo>
                    <a:pt x="837749" y="106055"/>
                    <a:pt x="894526" y="69632"/>
                    <a:pt x="945946" y="25710"/>
                  </a:cubicBezTo>
                  <a:cubicBezTo>
                    <a:pt x="949159" y="23032"/>
                    <a:pt x="952373" y="17676"/>
                    <a:pt x="956123" y="25710"/>
                  </a:cubicBezTo>
                  <a:cubicBezTo>
                    <a:pt x="940054" y="66954"/>
                    <a:pt x="923449" y="108733"/>
                    <a:pt x="907380" y="149976"/>
                  </a:cubicBezTo>
                  <a:cubicBezTo>
                    <a:pt x="858638" y="273707"/>
                    <a:pt x="810432" y="397437"/>
                    <a:pt x="761689" y="521168"/>
                  </a:cubicBezTo>
                  <a:cubicBezTo>
                    <a:pt x="760082" y="525988"/>
                    <a:pt x="757940" y="530274"/>
                    <a:pt x="753655" y="539379"/>
                  </a:cubicBezTo>
                  <a:cubicBezTo>
                    <a:pt x="750441" y="500278"/>
                    <a:pt x="748834" y="465998"/>
                    <a:pt x="737586" y="433325"/>
                  </a:cubicBezTo>
                  <a:cubicBezTo>
                    <a:pt x="729016" y="409221"/>
                    <a:pt x="717232" y="387796"/>
                    <a:pt x="702234" y="367442"/>
                  </a:cubicBezTo>
                  <a:cubicBezTo>
                    <a:pt x="694736" y="357265"/>
                    <a:pt x="689915" y="357265"/>
                    <a:pt x="680809" y="365835"/>
                  </a:cubicBezTo>
                  <a:cubicBezTo>
                    <a:pt x="604750" y="438145"/>
                    <a:pt x="529762" y="511526"/>
                    <a:pt x="455309" y="585443"/>
                  </a:cubicBezTo>
                  <a:cubicBezTo>
                    <a:pt x="378714" y="662038"/>
                    <a:pt x="331579" y="757380"/>
                    <a:pt x="275873" y="847366"/>
                  </a:cubicBezTo>
                  <a:cubicBezTo>
                    <a:pt x="245342" y="896644"/>
                    <a:pt x="216418" y="947529"/>
                    <a:pt x="188566" y="998414"/>
                  </a:cubicBezTo>
                  <a:cubicBezTo>
                    <a:pt x="157499" y="1055726"/>
                    <a:pt x="138752" y="1118395"/>
                    <a:pt x="113577" y="1178921"/>
                  </a:cubicBezTo>
                  <a:cubicBezTo>
                    <a:pt x="95366" y="1222843"/>
                    <a:pt x="78226" y="1267300"/>
                    <a:pt x="57336" y="1310686"/>
                  </a:cubicBezTo>
                  <a:cubicBezTo>
                    <a:pt x="60014" y="1278013"/>
                    <a:pt x="61621" y="1245339"/>
                    <a:pt x="64835" y="1212666"/>
                  </a:cubicBezTo>
                  <a:cubicBezTo>
                    <a:pt x="75548" y="1088400"/>
                    <a:pt x="86796" y="964134"/>
                    <a:pt x="97508" y="839867"/>
                  </a:cubicBezTo>
                  <a:cubicBezTo>
                    <a:pt x="101258" y="796481"/>
                    <a:pt x="102865" y="753095"/>
                    <a:pt x="98044" y="709709"/>
                  </a:cubicBezTo>
                  <a:cubicBezTo>
                    <a:pt x="93223" y="670073"/>
                    <a:pt x="99651" y="632043"/>
                    <a:pt x="116255" y="596156"/>
                  </a:cubicBezTo>
                  <a:cubicBezTo>
                    <a:pt x="132860" y="560804"/>
                    <a:pt x="132324" y="528131"/>
                    <a:pt x="109828" y="495458"/>
                  </a:cubicBezTo>
                  <a:cubicBezTo>
                    <a:pt x="103400" y="486352"/>
                    <a:pt x="99651" y="475639"/>
                    <a:pt x="93759" y="465998"/>
                  </a:cubicBezTo>
                  <a:cubicBezTo>
                    <a:pt x="75548" y="436003"/>
                    <a:pt x="68584" y="405472"/>
                    <a:pt x="85189" y="370120"/>
                  </a:cubicBezTo>
                  <a:cubicBezTo>
                    <a:pt x="64299" y="385653"/>
                    <a:pt x="42874" y="401187"/>
                    <a:pt x="19842" y="418327"/>
                  </a:cubicBezTo>
                  <a:cubicBezTo>
                    <a:pt x="8058" y="372263"/>
                    <a:pt x="-512" y="327270"/>
                    <a:pt x="24" y="281206"/>
                  </a:cubicBezTo>
                  <a:cubicBezTo>
                    <a:pt x="559" y="231392"/>
                    <a:pt x="30019" y="197112"/>
                    <a:pt x="63764" y="164974"/>
                  </a:cubicBezTo>
                  <a:cubicBezTo>
                    <a:pt x="105007" y="141406"/>
                    <a:pt x="149464" y="125873"/>
                    <a:pt x="192850" y="107126"/>
                  </a:cubicBezTo>
                  <a:cubicBezTo>
                    <a:pt x="275337" y="70168"/>
                    <a:pt x="359431" y="35352"/>
                    <a:pt x="442990" y="0"/>
                  </a:cubicBezTo>
                  <a:close/>
                </a:path>
              </a:pathLst>
            </a:custGeom>
            <a:solidFill>
              <a:schemeClr val="accent2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7">
              <a:extLst>
                <a:ext uri="{FF2B5EF4-FFF2-40B4-BE49-F238E27FC236}">
                  <a16:creationId xmlns:a16="http://schemas.microsoft.com/office/drawing/2014/main" id="{B229746A-6ACB-4B34-8454-8544C54C52B2}"/>
                </a:ext>
              </a:extLst>
            </p:cNvPr>
            <p:cNvSpPr/>
            <p:nvPr/>
          </p:nvSpPr>
          <p:spPr>
            <a:xfrm>
              <a:off x="3596009" y="1534867"/>
              <a:ext cx="1101548" cy="1095831"/>
            </a:xfrm>
            <a:custGeom>
              <a:avLst/>
              <a:gdLst>
                <a:gd name="connsiteX0" fmla="*/ 768628 w 862733"/>
                <a:gd name="connsiteY0" fmla="*/ 746309 h 858255"/>
                <a:gd name="connsiteX1" fmla="*/ 752560 w 862733"/>
                <a:gd name="connsiteY1" fmla="*/ 639183 h 858255"/>
                <a:gd name="connsiteX2" fmla="*/ 713459 w 862733"/>
                <a:gd name="connsiteY2" fmla="*/ 604903 h 858255"/>
                <a:gd name="connsiteX3" fmla="*/ 538308 w 862733"/>
                <a:gd name="connsiteY3" fmla="*/ 525094 h 858255"/>
                <a:gd name="connsiteX4" fmla="*/ 380297 w 862733"/>
                <a:gd name="connsiteY4" fmla="*/ 371368 h 858255"/>
                <a:gd name="connsiteX5" fmla="*/ 290847 w 862733"/>
                <a:gd name="connsiteY5" fmla="*/ 258350 h 858255"/>
                <a:gd name="connsiteX6" fmla="*/ 264601 w 862733"/>
                <a:gd name="connsiteY6" fmla="*/ 256208 h 858255"/>
                <a:gd name="connsiteX7" fmla="*/ 86236 w 862733"/>
                <a:gd name="connsiteY7" fmla="*/ 525094 h 858255"/>
                <a:gd name="connsiteX8" fmla="*/ 58384 w 862733"/>
                <a:gd name="connsiteY8" fmla="*/ 632220 h 858255"/>
                <a:gd name="connsiteX9" fmla="*/ 0 w 862733"/>
                <a:gd name="connsiteY9" fmla="*/ 491349 h 858255"/>
                <a:gd name="connsiteX10" fmla="*/ 5892 w 862733"/>
                <a:gd name="connsiteY10" fmla="*/ 481708 h 858255"/>
                <a:gd name="connsiteX11" fmla="*/ 15533 w 862733"/>
                <a:gd name="connsiteY11" fmla="*/ 387973 h 858255"/>
                <a:gd name="connsiteX12" fmla="*/ 64276 w 862733"/>
                <a:gd name="connsiteY12" fmla="*/ 243888 h 858255"/>
                <a:gd name="connsiteX13" fmla="*/ 136050 w 862733"/>
                <a:gd name="connsiteY13" fmla="*/ 145868 h 858255"/>
                <a:gd name="connsiteX14" fmla="*/ 298881 w 862733"/>
                <a:gd name="connsiteY14" fmla="*/ 44634 h 858255"/>
                <a:gd name="connsiteX15" fmla="*/ 361550 w 862733"/>
                <a:gd name="connsiteY15" fmla="*/ 19459 h 858255"/>
                <a:gd name="connsiteX16" fmla="*/ 492244 w 862733"/>
                <a:gd name="connsiteY16" fmla="*/ 4462 h 858255"/>
                <a:gd name="connsiteX17" fmla="*/ 675429 w 862733"/>
                <a:gd name="connsiteY17" fmla="*/ 91770 h 858255"/>
                <a:gd name="connsiteX18" fmla="*/ 817371 w 862733"/>
                <a:gd name="connsiteY18" fmla="*/ 261028 h 858255"/>
                <a:gd name="connsiteX19" fmla="*/ 848437 w 862733"/>
                <a:gd name="connsiteY19" fmla="*/ 356371 h 858255"/>
                <a:gd name="connsiteX20" fmla="*/ 861293 w 862733"/>
                <a:gd name="connsiteY20" fmla="*/ 514917 h 858255"/>
                <a:gd name="connsiteX21" fmla="*/ 845759 w 862733"/>
                <a:gd name="connsiteY21" fmla="*/ 669714 h 858255"/>
                <a:gd name="connsiteX22" fmla="*/ 822191 w 862733"/>
                <a:gd name="connsiteY22" fmla="*/ 754879 h 858255"/>
                <a:gd name="connsiteX23" fmla="*/ 765950 w 862733"/>
                <a:gd name="connsiteY23" fmla="*/ 842722 h 858255"/>
                <a:gd name="connsiteX24" fmla="*/ 744525 w 862733"/>
                <a:gd name="connsiteY24" fmla="*/ 858256 h 858255"/>
                <a:gd name="connsiteX25" fmla="*/ 768628 w 862733"/>
                <a:gd name="connsiteY25" fmla="*/ 746309 h 85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62733" h="858255">
                  <a:moveTo>
                    <a:pt x="768628" y="746309"/>
                  </a:moveTo>
                  <a:cubicBezTo>
                    <a:pt x="777199" y="703994"/>
                    <a:pt x="771842" y="676677"/>
                    <a:pt x="752560" y="639183"/>
                  </a:cubicBezTo>
                  <a:cubicBezTo>
                    <a:pt x="747203" y="629006"/>
                    <a:pt x="724171" y="608652"/>
                    <a:pt x="713459" y="604903"/>
                  </a:cubicBezTo>
                  <a:cubicBezTo>
                    <a:pt x="648112" y="584549"/>
                    <a:pt x="596156" y="563659"/>
                    <a:pt x="538308" y="525094"/>
                  </a:cubicBezTo>
                  <a:cubicBezTo>
                    <a:pt x="476175" y="483315"/>
                    <a:pt x="427433" y="427609"/>
                    <a:pt x="380297" y="371368"/>
                  </a:cubicBezTo>
                  <a:cubicBezTo>
                    <a:pt x="349230" y="334410"/>
                    <a:pt x="319771" y="296380"/>
                    <a:pt x="290847" y="258350"/>
                  </a:cubicBezTo>
                  <a:cubicBezTo>
                    <a:pt x="281206" y="245495"/>
                    <a:pt x="275849" y="244960"/>
                    <a:pt x="264601" y="256208"/>
                  </a:cubicBezTo>
                  <a:cubicBezTo>
                    <a:pt x="186935" y="333339"/>
                    <a:pt x="131229" y="425467"/>
                    <a:pt x="86236" y="525094"/>
                  </a:cubicBezTo>
                  <a:cubicBezTo>
                    <a:pt x="71239" y="558839"/>
                    <a:pt x="59455" y="593655"/>
                    <a:pt x="58384" y="632220"/>
                  </a:cubicBezTo>
                  <a:cubicBezTo>
                    <a:pt x="39101" y="585085"/>
                    <a:pt x="19283" y="537949"/>
                    <a:pt x="0" y="491349"/>
                  </a:cubicBezTo>
                  <a:cubicBezTo>
                    <a:pt x="3749" y="489207"/>
                    <a:pt x="6427" y="486529"/>
                    <a:pt x="5892" y="481708"/>
                  </a:cubicBezTo>
                  <a:cubicBezTo>
                    <a:pt x="2678" y="449570"/>
                    <a:pt x="10177" y="418504"/>
                    <a:pt x="15533" y="387973"/>
                  </a:cubicBezTo>
                  <a:cubicBezTo>
                    <a:pt x="24103" y="337624"/>
                    <a:pt x="39637" y="289417"/>
                    <a:pt x="64276" y="243888"/>
                  </a:cubicBezTo>
                  <a:cubicBezTo>
                    <a:pt x="83558" y="207466"/>
                    <a:pt x="107126" y="173721"/>
                    <a:pt x="136050" y="145868"/>
                  </a:cubicBezTo>
                  <a:cubicBezTo>
                    <a:pt x="182114" y="100875"/>
                    <a:pt x="228714" y="53740"/>
                    <a:pt x="298881" y="44634"/>
                  </a:cubicBezTo>
                  <a:cubicBezTo>
                    <a:pt x="320306" y="41956"/>
                    <a:pt x="340661" y="28030"/>
                    <a:pt x="361550" y="19459"/>
                  </a:cubicBezTo>
                  <a:cubicBezTo>
                    <a:pt x="403865" y="1248"/>
                    <a:pt x="445644" y="-5179"/>
                    <a:pt x="492244" y="4462"/>
                  </a:cubicBezTo>
                  <a:cubicBezTo>
                    <a:pt x="561340" y="18388"/>
                    <a:pt x="619723" y="51597"/>
                    <a:pt x="675429" y="91770"/>
                  </a:cubicBezTo>
                  <a:cubicBezTo>
                    <a:pt x="737026" y="136227"/>
                    <a:pt x="785233" y="191932"/>
                    <a:pt x="817371" y="261028"/>
                  </a:cubicBezTo>
                  <a:cubicBezTo>
                    <a:pt x="831297" y="291559"/>
                    <a:pt x="842010" y="323162"/>
                    <a:pt x="848437" y="356371"/>
                  </a:cubicBezTo>
                  <a:cubicBezTo>
                    <a:pt x="858079" y="408862"/>
                    <a:pt x="866113" y="461890"/>
                    <a:pt x="861293" y="514917"/>
                  </a:cubicBezTo>
                  <a:cubicBezTo>
                    <a:pt x="856472" y="566337"/>
                    <a:pt x="857007" y="618829"/>
                    <a:pt x="845759" y="669714"/>
                  </a:cubicBezTo>
                  <a:cubicBezTo>
                    <a:pt x="839332" y="698102"/>
                    <a:pt x="833440" y="728098"/>
                    <a:pt x="822191" y="754879"/>
                  </a:cubicBezTo>
                  <a:cubicBezTo>
                    <a:pt x="808265" y="788088"/>
                    <a:pt x="794874" y="809513"/>
                    <a:pt x="765950" y="842722"/>
                  </a:cubicBezTo>
                  <a:cubicBezTo>
                    <a:pt x="763808" y="845936"/>
                    <a:pt x="747739" y="858256"/>
                    <a:pt x="744525" y="858256"/>
                  </a:cubicBezTo>
                  <a:cubicBezTo>
                    <a:pt x="752560" y="823975"/>
                    <a:pt x="764343" y="778447"/>
                    <a:pt x="768628" y="746309"/>
                  </a:cubicBezTo>
                  <a:close/>
                </a:path>
              </a:pathLst>
            </a:custGeom>
            <a:solidFill>
              <a:srgbClr val="8D4E2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8">
              <a:extLst>
                <a:ext uri="{FF2B5EF4-FFF2-40B4-BE49-F238E27FC236}">
                  <a16:creationId xmlns:a16="http://schemas.microsoft.com/office/drawing/2014/main" id="{0506C689-52AD-4E50-A61D-4224D8CFFB5A}"/>
                </a:ext>
              </a:extLst>
            </p:cNvPr>
            <p:cNvSpPr/>
            <p:nvPr/>
          </p:nvSpPr>
          <p:spPr>
            <a:xfrm>
              <a:off x="1012829" y="4710840"/>
              <a:ext cx="577988" cy="570525"/>
            </a:xfrm>
            <a:custGeom>
              <a:avLst/>
              <a:gdLst>
                <a:gd name="connsiteX0" fmla="*/ 68098 w 452680"/>
                <a:gd name="connsiteY0" fmla="*/ 153945 h 446835"/>
                <a:gd name="connsiteX1" fmla="*/ 148443 w 452680"/>
                <a:gd name="connsiteY1" fmla="*/ 9860 h 446835"/>
                <a:gd name="connsiteX2" fmla="*/ 167190 w 452680"/>
                <a:gd name="connsiteY2" fmla="*/ 5575 h 446835"/>
                <a:gd name="connsiteX3" fmla="*/ 168261 w 452680"/>
                <a:gd name="connsiteY3" fmla="*/ 7182 h 446835"/>
                <a:gd name="connsiteX4" fmla="*/ 208969 w 452680"/>
                <a:gd name="connsiteY4" fmla="*/ 68780 h 446835"/>
                <a:gd name="connsiteX5" fmla="*/ 214325 w 452680"/>
                <a:gd name="connsiteY5" fmla="*/ 76814 h 446835"/>
                <a:gd name="connsiteX6" fmla="*/ 233608 w 452680"/>
                <a:gd name="connsiteY6" fmla="*/ 127163 h 446835"/>
                <a:gd name="connsiteX7" fmla="*/ 220217 w 452680"/>
                <a:gd name="connsiteY7" fmla="*/ 200545 h 446835"/>
                <a:gd name="connsiteX8" fmla="*/ 230394 w 452680"/>
                <a:gd name="connsiteY8" fmla="*/ 221434 h 446835"/>
                <a:gd name="connsiteX9" fmla="*/ 261996 w 452680"/>
                <a:gd name="connsiteY9" fmla="*/ 264285 h 446835"/>
                <a:gd name="connsiteX10" fmla="*/ 263603 w 452680"/>
                <a:gd name="connsiteY10" fmla="*/ 289995 h 446835"/>
                <a:gd name="connsiteX11" fmla="*/ 297348 w 452680"/>
                <a:gd name="connsiteY11" fmla="*/ 340880 h 446835"/>
                <a:gd name="connsiteX12" fmla="*/ 440361 w 452680"/>
                <a:gd name="connsiteY12" fmla="*/ 429258 h 446835"/>
                <a:gd name="connsiteX13" fmla="*/ 452680 w 452680"/>
                <a:gd name="connsiteY13" fmla="*/ 438900 h 446835"/>
                <a:gd name="connsiteX14" fmla="*/ 182188 w 452680"/>
                <a:gd name="connsiteY14" fmla="*/ 434615 h 446835"/>
                <a:gd name="connsiteX15" fmla="*/ 144158 w 452680"/>
                <a:gd name="connsiteY15" fmla="*/ 405691 h 446835"/>
                <a:gd name="connsiteX16" fmla="*/ 20963 w 452680"/>
                <a:gd name="connsiteY16" fmla="*/ 277675 h 446835"/>
                <a:gd name="connsiteX17" fmla="*/ 13464 w 452680"/>
                <a:gd name="connsiteY17" fmla="*/ 233218 h 446835"/>
                <a:gd name="connsiteX18" fmla="*/ 68098 w 452680"/>
                <a:gd name="connsiteY18" fmla="*/ 153945 h 44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2680" h="446835">
                  <a:moveTo>
                    <a:pt x="68098" y="153945"/>
                  </a:moveTo>
                  <a:cubicBezTo>
                    <a:pt x="99701" y="108416"/>
                    <a:pt x="133981" y="64495"/>
                    <a:pt x="148443" y="9860"/>
                  </a:cubicBezTo>
                  <a:cubicBezTo>
                    <a:pt x="151657" y="-2459"/>
                    <a:pt x="158620" y="-2459"/>
                    <a:pt x="167190" y="5575"/>
                  </a:cubicBezTo>
                  <a:cubicBezTo>
                    <a:pt x="167726" y="6111"/>
                    <a:pt x="168261" y="6647"/>
                    <a:pt x="168261" y="7182"/>
                  </a:cubicBezTo>
                  <a:cubicBezTo>
                    <a:pt x="172546" y="33964"/>
                    <a:pt x="199863" y="45212"/>
                    <a:pt x="208969" y="68780"/>
                  </a:cubicBezTo>
                  <a:cubicBezTo>
                    <a:pt x="210040" y="71993"/>
                    <a:pt x="211647" y="75743"/>
                    <a:pt x="214325" y="76814"/>
                  </a:cubicBezTo>
                  <a:cubicBezTo>
                    <a:pt x="238964" y="86456"/>
                    <a:pt x="236822" y="107881"/>
                    <a:pt x="233608" y="127163"/>
                  </a:cubicBezTo>
                  <a:cubicBezTo>
                    <a:pt x="229323" y="151802"/>
                    <a:pt x="228787" y="176977"/>
                    <a:pt x="220217" y="200545"/>
                  </a:cubicBezTo>
                  <a:cubicBezTo>
                    <a:pt x="217003" y="209650"/>
                    <a:pt x="217539" y="217685"/>
                    <a:pt x="230394" y="221434"/>
                  </a:cubicBezTo>
                  <a:cubicBezTo>
                    <a:pt x="251819" y="226790"/>
                    <a:pt x="259854" y="243931"/>
                    <a:pt x="261996" y="264285"/>
                  </a:cubicBezTo>
                  <a:cubicBezTo>
                    <a:pt x="263068" y="272855"/>
                    <a:pt x="265210" y="281425"/>
                    <a:pt x="263603" y="289995"/>
                  </a:cubicBezTo>
                  <a:cubicBezTo>
                    <a:pt x="259318" y="317847"/>
                    <a:pt x="277530" y="329096"/>
                    <a:pt x="297348" y="340880"/>
                  </a:cubicBezTo>
                  <a:cubicBezTo>
                    <a:pt x="345555" y="369804"/>
                    <a:pt x="392690" y="399799"/>
                    <a:pt x="440361" y="429258"/>
                  </a:cubicBezTo>
                  <a:cubicBezTo>
                    <a:pt x="444646" y="431937"/>
                    <a:pt x="450002" y="433544"/>
                    <a:pt x="452680" y="438900"/>
                  </a:cubicBezTo>
                  <a:cubicBezTo>
                    <a:pt x="441432" y="456576"/>
                    <a:pt x="197721" y="439971"/>
                    <a:pt x="182188" y="434615"/>
                  </a:cubicBezTo>
                  <a:cubicBezTo>
                    <a:pt x="166654" y="429258"/>
                    <a:pt x="152192" y="421224"/>
                    <a:pt x="144158" y="405691"/>
                  </a:cubicBezTo>
                  <a:cubicBezTo>
                    <a:pt x="115769" y="350521"/>
                    <a:pt x="71312" y="311420"/>
                    <a:pt x="20963" y="277675"/>
                  </a:cubicBezTo>
                  <a:cubicBezTo>
                    <a:pt x="-2605" y="261606"/>
                    <a:pt x="-7961" y="260535"/>
                    <a:pt x="13464" y="233218"/>
                  </a:cubicBezTo>
                  <a:cubicBezTo>
                    <a:pt x="32211" y="208043"/>
                    <a:pt x="49351" y="180191"/>
                    <a:pt x="68098" y="153945"/>
                  </a:cubicBezTo>
                  <a:close/>
                </a:path>
              </a:pathLst>
            </a:custGeom>
            <a:solidFill>
              <a:srgbClr val="FDC383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9">
              <a:extLst>
                <a:ext uri="{FF2B5EF4-FFF2-40B4-BE49-F238E27FC236}">
                  <a16:creationId xmlns:a16="http://schemas.microsoft.com/office/drawing/2014/main" id="{69F0D65F-DD15-4A4C-AF5B-281A35F65FB2}"/>
                </a:ext>
              </a:extLst>
            </p:cNvPr>
            <p:cNvSpPr/>
            <p:nvPr/>
          </p:nvSpPr>
          <p:spPr>
            <a:xfrm>
              <a:off x="1537474" y="5271233"/>
              <a:ext cx="312054" cy="134659"/>
            </a:xfrm>
            <a:custGeom>
              <a:avLst/>
              <a:gdLst>
                <a:gd name="connsiteX0" fmla="*/ 0 w 244401"/>
                <a:gd name="connsiteY0" fmla="*/ 8034 h 105465"/>
                <a:gd name="connsiteX1" fmla="*/ 41243 w 244401"/>
                <a:gd name="connsiteY1" fmla="*/ 0 h 105465"/>
                <a:gd name="connsiteX2" fmla="*/ 82487 w 244401"/>
                <a:gd name="connsiteY2" fmla="*/ 28924 h 105465"/>
                <a:gd name="connsiteX3" fmla="*/ 148905 w 244401"/>
                <a:gd name="connsiteY3" fmla="*/ 50349 h 105465"/>
                <a:gd name="connsiteX4" fmla="*/ 244247 w 244401"/>
                <a:gd name="connsiteY4" fmla="*/ 41779 h 105465"/>
                <a:gd name="connsiteX5" fmla="*/ 244247 w 244401"/>
                <a:gd name="connsiteY5" fmla="*/ 60526 h 105465"/>
                <a:gd name="connsiteX6" fmla="*/ 243712 w 244401"/>
                <a:gd name="connsiteY6" fmla="*/ 72310 h 105465"/>
                <a:gd name="connsiteX7" fmla="*/ 183185 w 244401"/>
                <a:gd name="connsiteY7" fmla="*/ 104983 h 105465"/>
                <a:gd name="connsiteX8" fmla="*/ 50349 w 244401"/>
                <a:gd name="connsiteY8" fmla="*/ 77666 h 105465"/>
                <a:gd name="connsiteX9" fmla="*/ 0 w 244401"/>
                <a:gd name="connsiteY9" fmla="*/ 8034 h 10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401" h="105465">
                  <a:moveTo>
                    <a:pt x="0" y="8034"/>
                  </a:moveTo>
                  <a:cubicBezTo>
                    <a:pt x="13391" y="4285"/>
                    <a:pt x="25175" y="5356"/>
                    <a:pt x="41243" y="0"/>
                  </a:cubicBezTo>
                  <a:cubicBezTo>
                    <a:pt x="55705" y="5892"/>
                    <a:pt x="70703" y="18211"/>
                    <a:pt x="82487" y="28924"/>
                  </a:cubicBezTo>
                  <a:cubicBezTo>
                    <a:pt x="103376" y="47135"/>
                    <a:pt x="115696" y="53027"/>
                    <a:pt x="148905" y="50349"/>
                  </a:cubicBezTo>
                  <a:cubicBezTo>
                    <a:pt x="172473" y="47671"/>
                    <a:pt x="220679" y="44457"/>
                    <a:pt x="244247" y="41779"/>
                  </a:cubicBezTo>
                  <a:cubicBezTo>
                    <a:pt x="243712" y="64811"/>
                    <a:pt x="244783" y="46064"/>
                    <a:pt x="244247" y="60526"/>
                  </a:cubicBezTo>
                  <a:cubicBezTo>
                    <a:pt x="244247" y="64276"/>
                    <a:pt x="243712" y="68561"/>
                    <a:pt x="243712" y="72310"/>
                  </a:cubicBezTo>
                  <a:cubicBezTo>
                    <a:pt x="232999" y="100162"/>
                    <a:pt x="207289" y="103912"/>
                    <a:pt x="183185" y="104983"/>
                  </a:cubicBezTo>
                  <a:cubicBezTo>
                    <a:pt x="137121" y="107126"/>
                    <a:pt x="91057" y="102841"/>
                    <a:pt x="50349" y="77666"/>
                  </a:cubicBezTo>
                  <a:cubicBezTo>
                    <a:pt x="22496" y="61597"/>
                    <a:pt x="9641" y="36958"/>
                    <a:pt x="0" y="8034"/>
                  </a:cubicBezTo>
                  <a:close/>
                </a:path>
              </a:pathLst>
            </a:custGeom>
            <a:solidFill>
              <a:schemeClr val="accent2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10">
              <a:extLst>
                <a:ext uri="{FF2B5EF4-FFF2-40B4-BE49-F238E27FC236}">
                  <a16:creationId xmlns:a16="http://schemas.microsoft.com/office/drawing/2014/main" id="{D0DCAABD-3705-498B-B78D-AA40E22CCA44}"/>
                </a:ext>
              </a:extLst>
            </p:cNvPr>
            <p:cNvSpPr/>
            <p:nvPr/>
          </p:nvSpPr>
          <p:spPr>
            <a:xfrm>
              <a:off x="2540273" y="5199226"/>
              <a:ext cx="634247" cy="650204"/>
            </a:xfrm>
            <a:custGeom>
              <a:avLst/>
              <a:gdLst>
                <a:gd name="connsiteX0" fmla="*/ 166956 w 496742"/>
                <a:gd name="connsiteY0" fmla="*/ 28008 h 509240"/>
                <a:gd name="connsiteX1" fmla="*/ 274082 w 496742"/>
                <a:gd name="connsiteY1" fmla="*/ 9797 h 509240"/>
                <a:gd name="connsiteX2" fmla="*/ 479764 w 496742"/>
                <a:gd name="connsiteY2" fmla="*/ 155 h 509240"/>
                <a:gd name="connsiteX3" fmla="*/ 496368 w 496742"/>
                <a:gd name="connsiteY3" fmla="*/ 18902 h 509240"/>
                <a:gd name="connsiteX4" fmla="*/ 464231 w 496742"/>
                <a:gd name="connsiteY4" fmla="*/ 347779 h 509240"/>
                <a:gd name="connsiteX5" fmla="*/ 448697 w 496742"/>
                <a:gd name="connsiteY5" fmla="*/ 495077 h 509240"/>
                <a:gd name="connsiteX6" fmla="*/ 436378 w 496742"/>
                <a:gd name="connsiteY6" fmla="*/ 507932 h 509240"/>
                <a:gd name="connsiteX7" fmla="*/ 222662 w 496742"/>
                <a:gd name="connsiteY7" fmla="*/ 504183 h 509240"/>
                <a:gd name="connsiteX8" fmla="*/ 105359 w 496742"/>
                <a:gd name="connsiteY8" fmla="*/ 485971 h 509240"/>
                <a:gd name="connsiteX9" fmla="*/ 7874 w 496742"/>
                <a:gd name="connsiteY9" fmla="*/ 431873 h 509240"/>
                <a:gd name="connsiteX10" fmla="*/ 375 w 496742"/>
                <a:gd name="connsiteY10" fmla="*/ 410448 h 509240"/>
                <a:gd name="connsiteX11" fmla="*/ 166956 w 496742"/>
                <a:gd name="connsiteY11" fmla="*/ 28008 h 50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6742" h="509240">
                  <a:moveTo>
                    <a:pt x="166956" y="28008"/>
                  </a:moveTo>
                  <a:cubicBezTo>
                    <a:pt x="172848" y="18902"/>
                    <a:pt x="272475" y="22651"/>
                    <a:pt x="274082" y="9797"/>
                  </a:cubicBezTo>
                  <a:cubicBezTo>
                    <a:pt x="342643" y="6583"/>
                    <a:pt x="411203" y="3904"/>
                    <a:pt x="479764" y="155"/>
                  </a:cubicBezTo>
                  <a:cubicBezTo>
                    <a:pt x="494762" y="-916"/>
                    <a:pt x="497975" y="3369"/>
                    <a:pt x="496368" y="18902"/>
                  </a:cubicBezTo>
                  <a:cubicBezTo>
                    <a:pt x="485120" y="128706"/>
                    <a:pt x="474943" y="237975"/>
                    <a:pt x="464231" y="347779"/>
                  </a:cubicBezTo>
                  <a:cubicBezTo>
                    <a:pt x="459410" y="397057"/>
                    <a:pt x="453518" y="445799"/>
                    <a:pt x="448697" y="495077"/>
                  </a:cubicBezTo>
                  <a:cubicBezTo>
                    <a:pt x="447626" y="504183"/>
                    <a:pt x="446019" y="507932"/>
                    <a:pt x="436378" y="507932"/>
                  </a:cubicBezTo>
                  <a:cubicBezTo>
                    <a:pt x="365139" y="510074"/>
                    <a:pt x="293900" y="510074"/>
                    <a:pt x="222662" y="504183"/>
                  </a:cubicBezTo>
                  <a:cubicBezTo>
                    <a:pt x="183025" y="500433"/>
                    <a:pt x="143924" y="496684"/>
                    <a:pt x="105359" y="485971"/>
                  </a:cubicBezTo>
                  <a:cubicBezTo>
                    <a:pt x="55545" y="472045"/>
                    <a:pt x="41619" y="470974"/>
                    <a:pt x="7874" y="431873"/>
                  </a:cubicBezTo>
                  <a:cubicBezTo>
                    <a:pt x="2518" y="425445"/>
                    <a:pt x="-1232" y="419553"/>
                    <a:pt x="375" y="410448"/>
                  </a:cubicBezTo>
                  <a:cubicBezTo>
                    <a:pt x="8945" y="362241"/>
                    <a:pt x="135890" y="85320"/>
                    <a:pt x="166956" y="28008"/>
                  </a:cubicBezTo>
                  <a:close/>
                </a:path>
              </a:pathLst>
            </a:custGeom>
            <a:solidFill>
              <a:schemeClr val="accent2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11">
              <a:extLst>
                <a:ext uri="{FF2B5EF4-FFF2-40B4-BE49-F238E27FC236}">
                  <a16:creationId xmlns:a16="http://schemas.microsoft.com/office/drawing/2014/main" id="{6A5304EE-4A02-4CD6-BD35-9F4212B04411}"/>
                </a:ext>
              </a:extLst>
            </p:cNvPr>
            <p:cNvSpPr/>
            <p:nvPr/>
          </p:nvSpPr>
          <p:spPr>
            <a:xfrm>
              <a:off x="2539947" y="4667027"/>
              <a:ext cx="213542" cy="339729"/>
            </a:xfrm>
            <a:custGeom>
              <a:avLst/>
              <a:gdLst>
                <a:gd name="connsiteX0" fmla="*/ 631 w 167246"/>
                <a:gd name="connsiteY0" fmla="*/ 235394 h 266076"/>
                <a:gd name="connsiteX1" fmla="*/ 20449 w 167246"/>
                <a:gd name="connsiteY1" fmla="*/ 149158 h 266076"/>
                <a:gd name="connsiteX2" fmla="*/ 47767 w 167246"/>
                <a:gd name="connsiteY2" fmla="*/ 19000 h 266076"/>
                <a:gd name="connsiteX3" fmla="*/ 97044 w 167246"/>
                <a:gd name="connsiteY3" fmla="*/ 7752 h 266076"/>
                <a:gd name="connsiteX4" fmla="*/ 153285 w 167246"/>
                <a:gd name="connsiteY4" fmla="*/ 789 h 266076"/>
                <a:gd name="connsiteX5" fmla="*/ 166141 w 167246"/>
                <a:gd name="connsiteY5" fmla="*/ 15250 h 266076"/>
                <a:gd name="connsiteX6" fmla="*/ 127040 w 167246"/>
                <a:gd name="connsiteY6" fmla="*/ 251463 h 266076"/>
                <a:gd name="connsiteX7" fmla="*/ 104543 w 167246"/>
                <a:gd name="connsiteY7" fmla="*/ 264318 h 266076"/>
                <a:gd name="connsiteX8" fmla="*/ 631 w 167246"/>
                <a:gd name="connsiteY8" fmla="*/ 235394 h 26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46" h="266076">
                  <a:moveTo>
                    <a:pt x="631" y="235394"/>
                  </a:moveTo>
                  <a:cubicBezTo>
                    <a:pt x="-3654" y="203792"/>
                    <a:pt x="15093" y="178082"/>
                    <a:pt x="20449" y="149158"/>
                  </a:cubicBezTo>
                  <a:cubicBezTo>
                    <a:pt x="28484" y="105772"/>
                    <a:pt x="48302" y="64528"/>
                    <a:pt x="47767" y="19000"/>
                  </a:cubicBezTo>
                  <a:cubicBezTo>
                    <a:pt x="61157" y="2931"/>
                    <a:pt x="80975" y="12037"/>
                    <a:pt x="97044" y="7752"/>
                  </a:cubicBezTo>
                  <a:cubicBezTo>
                    <a:pt x="115256" y="2931"/>
                    <a:pt x="135074" y="4538"/>
                    <a:pt x="153285" y="789"/>
                  </a:cubicBezTo>
                  <a:cubicBezTo>
                    <a:pt x="168819" y="-2425"/>
                    <a:pt x="168283" y="4538"/>
                    <a:pt x="166141" y="15250"/>
                  </a:cubicBezTo>
                  <a:cubicBezTo>
                    <a:pt x="152750" y="93988"/>
                    <a:pt x="139895" y="172726"/>
                    <a:pt x="127040" y="251463"/>
                  </a:cubicBezTo>
                  <a:cubicBezTo>
                    <a:pt x="124362" y="263783"/>
                    <a:pt x="120077" y="269139"/>
                    <a:pt x="104543" y="264318"/>
                  </a:cubicBezTo>
                  <a:cubicBezTo>
                    <a:pt x="70799" y="253070"/>
                    <a:pt x="35447" y="245036"/>
                    <a:pt x="631" y="235394"/>
                  </a:cubicBezTo>
                  <a:close/>
                </a:path>
              </a:pathLst>
            </a:custGeom>
            <a:solidFill>
              <a:schemeClr val="accent2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12">
              <a:extLst>
                <a:ext uri="{FF2B5EF4-FFF2-40B4-BE49-F238E27FC236}">
                  <a16:creationId xmlns:a16="http://schemas.microsoft.com/office/drawing/2014/main" id="{3ABA8BD0-70EB-4F47-942F-A8DC63F19E04}"/>
                </a:ext>
              </a:extLst>
            </p:cNvPr>
            <p:cNvSpPr/>
            <p:nvPr/>
          </p:nvSpPr>
          <p:spPr>
            <a:xfrm>
              <a:off x="1817474" y="4697442"/>
              <a:ext cx="787221" cy="313836"/>
            </a:xfrm>
            <a:custGeom>
              <a:avLst/>
              <a:gdLst>
                <a:gd name="connsiteX0" fmla="*/ 616287 w 616552"/>
                <a:gd name="connsiteY0" fmla="*/ 0 h 245796"/>
                <a:gd name="connsiteX1" fmla="*/ 467381 w 616552"/>
                <a:gd name="connsiteY1" fmla="*/ 5356 h 245796"/>
                <a:gd name="connsiteX2" fmla="*/ 301336 w 616552"/>
                <a:gd name="connsiteY2" fmla="*/ 8570 h 245796"/>
                <a:gd name="connsiteX3" fmla="*/ 8347 w 616552"/>
                <a:gd name="connsiteY3" fmla="*/ 158546 h 245796"/>
                <a:gd name="connsiteX4" fmla="*/ 1919 w 616552"/>
                <a:gd name="connsiteY4" fmla="*/ 185864 h 245796"/>
                <a:gd name="connsiteX5" fmla="*/ 89227 w 616552"/>
                <a:gd name="connsiteY5" fmla="*/ 219073 h 245796"/>
                <a:gd name="connsiteX6" fmla="*/ 222599 w 616552"/>
                <a:gd name="connsiteY6" fmla="*/ 165510 h 245796"/>
                <a:gd name="connsiteX7" fmla="*/ 299194 w 616552"/>
                <a:gd name="connsiteY7" fmla="*/ 156939 h 245796"/>
                <a:gd name="connsiteX8" fmla="*/ 223134 w 616552"/>
                <a:gd name="connsiteY8" fmla="*/ 191755 h 245796"/>
                <a:gd name="connsiteX9" fmla="*/ 178141 w 616552"/>
                <a:gd name="connsiteY9" fmla="*/ 206217 h 245796"/>
                <a:gd name="connsiteX10" fmla="*/ 160466 w 616552"/>
                <a:gd name="connsiteY10" fmla="*/ 224964 h 245796"/>
                <a:gd name="connsiteX11" fmla="*/ 181891 w 616552"/>
                <a:gd name="connsiteY11" fmla="*/ 244783 h 245796"/>
                <a:gd name="connsiteX12" fmla="*/ 199567 w 616552"/>
                <a:gd name="connsiteY12" fmla="*/ 244783 h 245796"/>
                <a:gd name="connsiteX13" fmla="*/ 285267 w 616552"/>
                <a:gd name="connsiteY13" fmla="*/ 230856 h 245796"/>
                <a:gd name="connsiteX14" fmla="*/ 572365 w 616552"/>
                <a:gd name="connsiteY14" fmla="*/ 202468 h 245796"/>
                <a:gd name="connsiteX15" fmla="*/ 572365 w 616552"/>
                <a:gd name="connsiteY15" fmla="*/ 202468 h 245796"/>
                <a:gd name="connsiteX16" fmla="*/ 616287 w 616552"/>
                <a:gd name="connsiteY16" fmla="*/ 0 h 24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6552" h="245796">
                  <a:moveTo>
                    <a:pt x="616287" y="0"/>
                  </a:moveTo>
                  <a:cubicBezTo>
                    <a:pt x="572901" y="0"/>
                    <a:pt x="511303" y="4821"/>
                    <a:pt x="467381" y="5356"/>
                  </a:cubicBezTo>
                  <a:cubicBezTo>
                    <a:pt x="412212" y="7499"/>
                    <a:pt x="356506" y="7499"/>
                    <a:pt x="301336" y="8570"/>
                  </a:cubicBezTo>
                  <a:cubicBezTo>
                    <a:pt x="178677" y="11784"/>
                    <a:pt x="90834" y="78738"/>
                    <a:pt x="8347" y="158546"/>
                  </a:cubicBezTo>
                  <a:cubicBezTo>
                    <a:pt x="848" y="166045"/>
                    <a:pt x="-2366" y="175151"/>
                    <a:pt x="1919" y="185864"/>
                  </a:cubicBezTo>
                  <a:cubicBezTo>
                    <a:pt x="16381" y="222822"/>
                    <a:pt x="53340" y="236748"/>
                    <a:pt x="89227" y="219073"/>
                  </a:cubicBezTo>
                  <a:cubicBezTo>
                    <a:pt x="132613" y="198183"/>
                    <a:pt x="173856" y="172473"/>
                    <a:pt x="222599" y="165510"/>
                  </a:cubicBezTo>
                  <a:cubicBezTo>
                    <a:pt x="246166" y="162296"/>
                    <a:pt x="268663" y="153190"/>
                    <a:pt x="299194" y="156939"/>
                  </a:cubicBezTo>
                  <a:cubicBezTo>
                    <a:pt x="271877" y="174080"/>
                    <a:pt x="247238" y="182650"/>
                    <a:pt x="223134" y="191755"/>
                  </a:cubicBezTo>
                  <a:cubicBezTo>
                    <a:pt x="208137" y="197112"/>
                    <a:pt x="192603" y="200861"/>
                    <a:pt x="178141" y="206217"/>
                  </a:cubicBezTo>
                  <a:cubicBezTo>
                    <a:pt x="169571" y="209431"/>
                    <a:pt x="159930" y="214252"/>
                    <a:pt x="160466" y="224964"/>
                  </a:cubicBezTo>
                  <a:cubicBezTo>
                    <a:pt x="161001" y="237820"/>
                    <a:pt x="171178" y="242105"/>
                    <a:pt x="181891" y="244783"/>
                  </a:cubicBezTo>
                  <a:cubicBezTo>
                    <a:pt x="187783" y="246390"/>
                    <a:pt x="193675" y="245854"/>
                    <a:pt x="199567" y="244783"/>
                  </a:cubicBezTo>
                  <a:cubicBezTo>
                    <a:pt x="227955" y="239962"/>
                    <a:pt x="256343" y="234070"/>
                    <a:pt x="285267" y="230856"/>
                  </a:cubicBezTo>
                  <a:cubicBezTo>
                    <a:pt x="376860" y="221751"/>
                    <a:pt x="561117" y="189613"/>
                    <a:pt x="572365" y="202468"/>
                  </a:cubicBezTo>
                  <a:cubicBezTo>
                    <a:pt x="572365" y="202468"/>
                    <a:pt x="572365" y="202468"/>
                    <a:pt x="572365" y="202468"/>
                  </a:cubicBezTo>
                  <a:cubicBezTo>
                    <a:pt x="583077" y="136586"/>
                    <a:pt x="620036" y="57312"/>
                    <a:pt x="616287" y="0"/>
                  </a:cubicBezTo>
                  <a:close/>
                </a:path>
              </a:pathLst>
            </a:custGeom>
            <a:solidFill>
              <a:srgbClr val="FDC4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54D8CF16-29F1-46AD-AD95-3DF200686D5C}"/>
              </a:ext>
            </a:extLst>
          </p:cNvPr>
          <p:cNvSpPr txBox="1">
            <a:spLocks/>
          </p:cNvSpPr>
          <p:nvPr/>
        </p:nvSpPr>
        <p:spPr>
          <a:xfrm>
            <a:off x="511834" y="5386336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CA8B665A-33EB-4149-8005-C950F5FA4355}"/>
              </a:ext>
            </a:extLst>
          </p:cNvPr>
          <p:cNvSpPr txBox="1">
            <a:spLocks/>
          </p:cNvSpPr>
          <p:nvPr/>
        </p:nvSpPr>
        <p:spPr>
          <a:xfrm>
            <a:off x="511834" y="5663335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 Placeholder 30">
            <a:extLst>
              <a:ext uri="{FF2B5EF4-FFF2-40B4-BE49-F238E27FC236}">
                <a16:creationId xmlns:a16="http://schemas.microsoft.com/office/drawing/2014/main" id="{E8FFB29E-4814-4FD2-9DAE-26B17FE287CC}"/>
              </a:ext>
            </a:extLst>
          </p:cNvPr>
          <p:cNvSpPr txBox="1">
            <a:spLocks/>
          </p:cNvSpPr>
          <p:nvPr/>
        </p:nvSpPr>
        <p:spPr>
          <a:xfrm>
            <a:off x="3503327" y="5386336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 Placeholder 31">
            <a:extLst>
              <a:ext uri="{FF2B5EF4-FFF2-40B4-BE49-F238E27FC236}">
                <a16:creationId xmlns:a16="http://schemas.microsoft.com/office/drawing/2014/main" id="{3F052F9B-B0BE-4AB2-B910-3492B53EE38E}"/>
              </a:ext>
            </a:extLst>
          </p:cNvPr>
          <p:cNvSpPr txBox="1">
            <a:spLocks/>
          </p:cNvSpPr>
          <p:nvPr/>
        </p:nvSpPr>
        <p:spPr>
          <a:xfrm>
            <a:off x="3503327" y="5663335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Oval 19">
            <a:extLst>
              <a:ext uri="{FF2B5EF4-FFF2-40B4-BE49-F238E27FC236}">
                <a16:creationId xmlns:a16="http://schemas.microsoft.com/office/drawing/2014/main" id="{61957E43-C91C-4A0E-8F52-7BDD1797E2EA}"/>
              </a:ext>
            </a:extLst>
          </p:cNvPr>
          <p:cNvSpPr/>
          <p:nvPr/>
        </p:nvSpPr>
        <p:spPr>
          <a:xfrm>
            <a:off x="4223057" y="4531945"/>
            <a:ext cx="754393" cy="75439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8" name="Oval 20">
            <a:extLst>
              <a:ext uri="{FF2B5EF4-FFF2-40B4-BE49-F238E27FC236}">
                <a16:creationId xmlns:a16="http://schemas.microsoft.com/office/drawing/2014/main" id="{BC4E7EF6-36C7-41B0-896B-F004AD45EE3C}"/>
              </a:ext>
            </a:extLst>
          </p:cNvPr>
          <p:cNvSpPr/>
          <p:nvPr/>
        </p:nvSpPr>
        <p:spPr>
          <a:xfrm>
            <a:off x="1231564" y="4531945"/>
            <a:ext cx="754393" cy="75439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66947D6-95DD-48AD-9117-9B108CDC0AD3}"/>
              </a:ext>
            </a:extLst>
          </p:cNvPr>
          <p:cNvSpPr txBox="1">
            <a:spLocks/>
          </p:cNvSpPr>
          <p:nvPr/>
        </p:nvSpPr>
        <p:spPr>
          <a:xfrm>
            <a:off x="9486313" y="5386336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FA06B40-F771-4856-8E0B-8DF6DBA5866B}"/>
              </a:ext>
            </a:extLst>
          </p:cNvPr>
          <p:cNvSpPr txBox="1">
            <a:spLocks/>
          </p:cNvSpPr>
          <p:nvPr/>
        </p:nvSpPr>
        <p:spPr>
          <a:xfrm>
            <a:off x="9486313" y="5663335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AC81861B-1DE6-4B86-98B9-FA1450C41DB4}"/>
              </a:ext>
            </a:extLst>
          </p:cNvPr>
          <p:cNvSpPr txBox="1">
            <a:spLocks/>
          </p:cNvSpPr>
          <p:nvPr/>
        </p:nvSpPr>
        <p:spPr>
          <a:xfrm>
            <a:off x="6494820" y="5386336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 Placeholder 31">
            <a:extLst>
              <a:ext uri="{FF2B5EF4-FFF2-40B4-BE49-F238E27FC236}">
                <a16:creationId xmlns:a16="http://schemas.microsoft.com/office/drawing/2014/main" id="{CD73C473-1C1E-47A6-BC74-CF37E925895C}"/>
              </a:ext>
            </a:extLst>
          </p:cNvPr>
          <p:cNvSpPr txBox="1">
            <a:spLocks/>
          </p:cNvSpPr>
          <p:nvPr/>
        </p:nvSpPr>
        <p:spPr>
          <a:xfrm>
            <a:off x="6494820" y="5663335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Oval 18">
            <a:extLst>
              <a:ext uri="{FF2B5EF4-FFF2-40B4-BE49-F238E27FC236}">
                <a16:creationId xmlns:a16="http://schemas.microsoft.com/office/drawing/2014/main" id="{67B678E1-8F53-4005-B509-8D81332908EC}"/>
              </a:ext>
            </a:extLst>
          </p:cNvPr>
          <p:cNvSpPr/>
          <p:nvPr/>
        </p:nvSpPr>
        <p:spPr>
          <a:xfrm>
            <a:off x="10206043" y="4531945"/>
            <a:ext cx="754393" cy="754393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4" name="Oval 19">
            <a:extLst>
              <a:ext uri="{FF2B5EF4-FFF2-40B4-BE49-F238E27FC236}">
                <a16:creationId xmlns:a16="http://schemas.microsoft.com/office/drawing/2014/main" id="{5855FB79-F17B-4B1A-AB1E-51D211A69CBA}"/>
              </a:ext>
            </a:extLst>
          </p:cNvPr>
          <p:cNvSpPr/>
          <p:nvPr/>
        </p:nvSpPr>
        <p:spPr>
          <a:xfrm>
            <a:off x="7214550" y="4531945"/>
            <a:ext cx="754393" cy="754393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5" name="Donut 8">
            <a:extLst>
              <a:ext uri="{FF2B5EF4-FFF2-40B4-BE49-F238E27FC236}">
                <a16:creationId xmlns:a16="http://schemas.microsoft.com/office/drawing/2014/main" id="{CDFBDA37-5563-48B4-AAD4-EE535B5FA337}"/>
              </a:ext>
            </a:extLst>
          </p:cNvPr>
          <p:cNvSpPr/>
          <p:nvPr/>
        </p:nvSpPr>
        <p:spPr>
          <a:xfrm>
            <a:off x="4429546" y="4705092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Donut 39">
            <a:extLst>
              <a:ext uri="{FF2B5EF4-FFF2-40B4-BE49-F238E27FC236}">
                <a16:creationId xmlns:a16="http://schemas.microsoft.com/office/drawing/2014/main" id="{027E0EFC-C111-4FB6-B2FC-A870E7E8C2BA}"/>
              </a:ext>
            </a:extLst>
          </p:cNvPr>
          <p:cNvSpPr/>
          <p:nvPr/>
        </p:nvSpPr>
        <p:spPr>
          <a:xfrm>
            <a:off x="10399460" y="4717935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Teardrop 6">
            <a:extLst>
              <a:ext uri="{FF2B5EF4-FFF2-40B4-BE49-F238E27FC236}">
                <a16:creationId xmlns:a16="http://schemas.microsoft.com/office/drawing/2014/main" id="{1C0127C9-230A-492D-B1E2-3E58214A6D6F}"/>
              </a:ext>
            </a:extLst>
          </p:cNvPr>
          <p:cNvSpPr/>
          <p:nvPr/>
        </p:nvSpPr>
        <p:spPr>
          <a:xfrm rot="8100000">
            <a:off x="7445174" y="4751362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Oval 21">
            <a:extLst>
              <a:ext uri="{FF2B5EF4-FFF2-40B4-BE49-F238E27FC236}">
                <a16:creationId xmlns:a16="http://schemas.microsoft.com/office/drawing/2014/main" id="{31573FDC-3F3F-45B9-9D49-6ACC61BC5B40}"/>
              </a:ext>
            </a:extLst>
          </p:cNvPr>
          <p:cNvSpPr>
            <a:spLocks noChangeAspect="1"/>
          </p:cNvSpPr>
          <p:nvPr/>
        </p:nvSpPr>
        <p:spPr>
          <a:xfrm>
            <a:off x="1439530" y="4740989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D5E1A8-8866-4C98-A2D8-0FEBA264E759}"/>
              </a:ext>
            </a:extLst>
          </p:cNvPr>
          <p:cNvSpPr txBox="1"/>
          <p:nvPr/>
        </p:nvSpPr>
        <p:spPr>
          <a:xfrm>
            <a:off x="648882" y="2323901"/>
            <a:ext cx="2854447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latin typeface="+mn-lt"/>
                <a:cs typeface="Arial" pitchFamily="34" charset="0"/>
              </a:rPr>
              <a:t>ALLPPT Layout</a:t>
            </a:r>
          </a:p>
          <a:p>
            <a:r>
              <a:rPr lang="en-GB" altLang="ko-KR" sz="1400" dirty="0">
                <a:solidFill>
                  <a:schemeClr val="bg1"/>
                </a:solidFill>
                <a:latin typeface="+mn-lt"/>
                <a:cs typeface="Arial" pitchFamily="34" charset="0"/>
              </a:rPr>
              <a:t>Clean Text Slide for your Presentation</a:t>
            </a:r>
            <a:endParaRPr lang="ko-KR" altLang="en-US" sz="14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38513C-FD94-4158-91D8-966B9ED52627}"/>
              </a:ext>
            </a:extLst>
          </p:cNvPr>
          <p:cNvSpPr txBox="1"/>
          <p:nvPr/>
        </p:nvSpPr>
        <p:spPr>
          <a:xfrm>
            <a:off x="648882" y="771015"/>
            <a:ext cx="2854445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6A83C4-C1C8-44E0-8A43-81E31C82AFCE}"/>
              </a:ext>
            </a:extLst>
          </p:cNvPr>
          <p:cNvSpPr txBox="1"/>
          <p:nvPr/>
        </p:nvSpPr>
        <p:spPr>
          <a:xfrm>
            <a:off x="648882" y="3111786"/>
            <a:ext cx="285444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그림 개체 틀 21">
            <a:extLst>
              <a:ext uri="{FF2B5EF4-FFF2-40B4-BE49-F238E27FC236}">
                <a16:creationId xmlns:a16="http://schemas.microsoft.com/office/drawing/2014/main" id="{B3EFC8A7-C47A-4007-B589-9B39907B76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9">
            <a:extLst>
              <a:ext uri="{FF2B5EF4-FFF2-40B4-BE49-F238E27FC236}">
                <a16:creationId xmlns:a16="http://schemas.microsoft.com/office/drawing/2014/main" id="{6AA63739-1CAF-4A21-854F-4DC688F7C015}"/>
              </a:ext>
            </a:extLst>
          </p:cNvPr>
          <p:cNvGrpSpPr/>
          <p:nvPr/>
        </p:nvGrpSpPr>
        <p:grpSpPr>
          <a:xfrm>
            <a:off x="714375" y="2880815"/>
            <a:ext cx="2505075" cy="2024661"/>
            <a:chOff x="1685925" y="2899865"/>
            <a:chExt cx="2505075" cy="2024661"/>
          </a:xfrm>
        </p:grpSpPr>
        <p:sp>
          <p:nvSpPr>
            <p:cNvPr id="4" name="Arc 13">
              <a:extLst>
                <a:ext uri="{FF2B5EF4-FFF2-40B4-BE49-F238E27FC236}">
                  <a16:creationId xmlns:a16="http://schemas.microsoft.com/office/drawing/2014/main" id="{10C7866F-25B9-4A69-A45C-E63F60E0E141}"/>
                </a:ext>
              </a:extLst>
            </p:cNvPr>
            <p:cNvSpPr/>
            <p:nvPr/>
          </p:nvSpPr>
          <p:spPr>
            <a:xfrm flipH="1">
              <a:off x="2166339" y="2899865"/>
              <a:ext cx="2024661" cy="2024661"/>
            </a:xfrm>
            <a:prstGeom prst="arc">
              <a:avLst>
                <a:gd name="adj1" fmla="val 10388240"/>
                <a:gd name="adj2" fmla="val 301815"/>
              </a:avLst>
            </a:prstGeom>
            <a:ln w="88900">
              <a:solidFill>
                <a:schemeClr val="accent1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cxnSp>
          <p:nvCxnSpPr>
            <p:cNvPr id="5" name="Straight Connector 15">
              <a:extLst>
                <a:ext uri="{FF2B5EF4-FFF2-40B4-BE49-F238E27FC236}">
                  <a16:creationId xmlns:a16="http://schemas.microsoft.com/office/drawing/2014/main" id="{3BC99D65-25A3-4912-86F4-84E98E0D37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85925" y="3952875"/>
              <a:ext cx="508989" cy="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0">
            <a:extLst>
              <a:ext uri="{FF2B5EF4-FFF2-40B4-BE49-F238E27FC236}">
                <a16:creationId xmlns:a16="http://schemas.microsoft.com/office/drawing/2014/main" id="{AD9C3D6D-B97E-4D94-9779-9F0736ECCDBB}"/>
              </a:ext>
            </a:extLst>
          </p:cNvPr>
          <p:cNvGrpSpPr/>
          <p:nvPr/>
        </p:nvGrpSpPr>
        <p:grpSpPr>
          <a:xfrm flipV="1">
            <a:off x="3441700" y="2950069"/>
            <a:ext cx="2505075" cy="2024661"/>
            <a:chOff x="1685925" y="2899865"/>
            <a:chExt cx="2505075" cy="2024661"/>
          </a:xfrm>
        </p:grpSpPr>
        <p:sp>
          <p:nvSpPr>
            <p:cNvPr id="7" name="Arc 21">
              <a:extLst>
                <a:ext uri="{FF2B5EF4-FFF2-40B4-BE49-F238E27FC236}">
                  <a16:creationId xmlns:a16="http://schemas.microsoft.com/office/drawing/2014/main" id="{71846C8C-CADE-4F7D-A166-DAA59C9576DA}"/>
                </a:ext>
              </a:extLst>
            </p:cNvPr>
            <p:cNvSpPr/>
            <p:nvPr/>
          </p:nvSpPr>
          <p:spPr>
            <a:xfrm flipH="1">
              <a:off x="2166339" y="2899865"/>
              <a:ext cx="2024661" cy="2024661"/>
            </a:xfrm>
            <a:prstGeom prst="arc">
              <a:avLst>
                <a:gd name="adj1" fmla="val 10388240"/>
                <a:gd name="adj2" fmla="val 301815"/>
              </a:avLst>
            </a:prstGeom>
            <a:ln w="88900">
              <a:solidFill>
                <a:schemeClr val="accent2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22">
              <a:extLst>
                <a:ext uri="{FF2B5EF4-FFF2-40B4-BE49-F238E27FC236}">
                  <a16:creationId xmlns:a16="http://schemas.microsoft.com/office/drawing/2014/main" id="{219C548E-04B7-48B2-BC19-B5F08B7C5C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85925" y="3952875"/>
              <a:ext cx="508989" cy="0"/>
            </a:xfrm>
            <a:prstGeom prst="line">
              <a:avLst/>
            </a:prstGeom>
            <a:ln w="889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23">
            <a:extLst>
              <a:ext uri="{FF2B5EF4-FFF2-40B4-BE49-F238E27FC236}">
                <a16:creationId xmlns:a16="http://schemas.microsoft.com/office/drawing/2014/main" id="{0CF4C0FF-929F-4BD1-8D1E-8FC18BB588A4}"/>
              </a:ext>
            </a:extLst>
          </p:cNvPr>
          <p:cNvGrpSpPr/>
          <p:nvPr/>
        </p:nvGrpSpPr>
        <p:grpSpPr>
          <a:xfrm>
            <a:off x="6169025" y="2880815"/>
            <a:ext cx="2505075" cy="2024661"/>
            <a:chOff x="1685925" y="2899865"/>
            <a:chExt cx="2505075" cy="2024661"/>
          </a:xfrm>
        </p:grpSpPr>
        <p:sp>
          <p:nvSpPr>
            <p:cNvPr id="10" name="Arc 24">
              <a:extLst>
                <a:ext uri="{FF2B5EF4-FFF2-40B4-BE49-F238E27FC236}">
                  <a16:creationId xmlns:a16="http://schemas.microsoft.com/office/drawing/2014/main" id="{28F77252-B705-479B-BC37-AC627167D136}"/>
                </a:ext>
              </a:extLst>
            </p:cNvPr>
            <p:cNvSpPr/>
            <p:nvPr/>
          </p:nvSpPr>
          <p:spPr>
            <a:xfrm flipH="1">
              <a:off x="2166339" y="2899865"/>
              <a:ext cx="2024661" cy="2024661"/>
            </a:xfrm>
            <a:prstGeom prst="arc">
              <a:avLst>
                <a:gd name="adj1" fmla="val 10388240"/>
                <a:gd name="adj2" fmla="val 301815"/>
              </a:avLst>
            </a:prstGeom>
            <a:ln w="88900">
              <a:solidFill>
                <a:schemeClr val="accent3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cxnSp>
          <p:nvCxnSpPr>
            <p:cNvPr id="11" name="Straight Connector 25">
              <a:extLst>
                <a:ext uri="{FF2B5EF4-FFF2-40B4-BE49-F238E27FC236}">
                  <a16:creationId xmlns:a16="http://schemas.microsoft.com/office/drawing/2014/main" id="{7D0C4A48-E5D3-4A65-8F8D-E5632F3FF1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85925" y="3952875"/>
              <a:ext cx="508989" cy="0"/>
            </a:xfrm>
            <a:prstGeom prst="line">
              <a:avLst/>
            </a:prstGeom>
            <a:ln w="889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26">
            <a:extLst>
              <a:ext uri="{FF2B5EF4-FFF2-40B4-BE49-F238E27FC236}">
                <a16:creationId xmlns:a16="http://schemas.microsoft.com/office/drawing/2014/main" id="{75733C52-3C14-467C-A2FB-AB57F95C4A37}"/>
              </a:ext>
            </a:extLst>
          </p:cNvPr>
          <p:cNvGrpSpPr/>
          <p:nvPr/>
        </p:nvGrpSpPr>
        <p:grpSpPr>
          <a:xfrm flipV="1">
            <a:off x="8896350" y="2950069"/>
            <a:ext cx="2505075" cy="2024661"/>
            <a:chOff x="1685925" y="2899865"/>
            <a:chExt cx="2505075" cy="2024661"/>
          </a:xfrm>
        </p:grpSpPr>
        <p:sp>
          <p:nvSpPr>
            <p:cNvPr id="13" name="Arc 27">
              <a:extLst>
                <a:ext uri="{FF2B5EF4-FFF2-40B4-BE49-F238E27FC236}">
                  <a16:creationId xmlns:a16="http://schemas.microsoft.com/office/drawing/2014/main" id="{C93F9E7F-ACCE-4C6F-A396-663C9B936941}"/>
                </a:ext>
              </a:extLst>
            </p:cNvPr>
            <p:cNvSpPr/>
            <p:nvPr/>
          </p:nvSpPr>
          <p:spPr>
            <a:xfrm flipH="1">
              <a:off x="2166339" y="2899865"/>
              <a:ext cx="2024661" cy="2024661"/>
            </a:xfrm>
            <a:prstGeom prst="arc">
              <a:avLst>
                <a:gd name="adj1" fmla="val 10388240"/>
                <a:gd name="adj2" fmla="val 301815"/>
              </a:avLst>
            </a:prstGeom>
            <a:ln w="88900">
              <a:solidFill>
                <a:schemeClr val="accent4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Connector 28">
              <a:extLst>
                <a:ext uri="{FF2B5EF4-FFF2-40B4-BE49-F238E27FC236}">
                  <a16:creationId xmlns:a16="http://schemas.microsoft.com/office/drawing/2014/main" id="{E356CC54-C5BE-45F2-A136-0131303827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85925" y="3952875"/>
              <a:ext cx="508989" cy="0"/>
            </a:xfrm>
            <a:prstGeom prst="line">
              <a:avLst/>
            </a:prstGeom>
            <a:ln w="889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40">
            <a:extLst>
              <a:ext uri="{FF2B5EF4-FFF2-40B4-BE49-F238E27FC236}">
                <a16:creationId xmlns:a16="http://schemas.microsoft.com/office/drawing/2014/main" id="{1F101552-FA7D-4877-8F57-2B41565AED40}"/>
              </a:ext>
            </a:extLst>
          </p:cNvPr>
          <p:cNvGrpSpPr/>
          <p:nvPr/>
        </p:nvGrpSpPr>
        <p:grpSpPr>
          <a:xfrm>
            <a:off x="1406180" y="3168261"/>
            <a:ext cx="1345716" cy="790876"/>
            <a:chOff x="1406180" y="3197473"/>
            <a:chExt cx="1345716" cy="790876"/>
          </a:xfrm>
        </p:grpSpPr>
        <p:sp>
          <p:nvSpPr>
            <p:cNvPr id="16" name="Freeform: Shape 29">
              <a:extLst>
                <a:ext uri="{FF2B5EF4-FFF2-40B4-BE49-F238E27FC236}">
                  <a16:creationId xmlns:a16="http://schemas.microsoft.com/office/drawing/2014/main" id="{E819D62E-C081-43DE-85E7-9764A90ACD94}"/>
                </a:ext>
              </a:extLst>
            </p:cNvPr>
            <p:cNvSpPr/>
            <p:nvPr/>
          </p:nvSpPr>
          <p:spPr>
            <a:xfrm>
              <a:off x="2435038" y="3197473"/>
              <a:ext cx="316858" cy="724247"/>
            </a:xfrm>
            <a:custGeom>
              <a:avLst/>
              <a:gdLst/>
              <a:ahLst/>
              <a:cxnLst/>
              <a:rect l="l" t="t" r="r" b="b"/>
              <a:pathLst>
                <a:path w="158744" h="362843">
                  <a:moveTo>
                    <a:pt x="102543" y="0"/>
                  </a:moveTo>
                  <a:lnTo>
                    <a:pt x="158744" y="0"/>
                  </a:lnTo>
                  <a:lnTo>
                    <a:pt x="158744" y="362843"/>
                  </a:lnTo>
                  <a:lnTo>
                    <a:pt x="89479" y="362843"/>
                  </a:lnTo>
                  <a:lnTo>
                    <a:pt x="89479" y="101803"/>
                  </a:lnTo>
                  <a:cubicBezTo>
                    <a:pt x="64172" y="125467"/>
                    <a:pt x="34346" y="142968"/>
                    <a:pt x="0" y="154307"/>
                  </a:cubicBezTo>
                  <a:lnTo>
                    <a:pt x="0" y="91450"/>
                  </a:lnTo>
                  <a:cubicBezTo>
                    <a:pt x="18077" y="85534"/>
                    <a:pt x="37714" y="74319"/>
                    <a:pt x="58913" y="57804"/>
                  </a:cubicBezTo>
                  <a:cubicBezTo>
                    <a:pt x="80112" y="41288"/>
                    <a:pt x="94655" y="22020"/>
                    <a:pt x="102543" y="0"/>
                  </a:cubicBezTo>
                  <a:close/>
                </a:path>
              </a:pathLst>
            </a:cu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773DAC3-EB3B-429C-8AE6-59FE06AC6F97}"/>
                </a:ext>
              </a:extLst>
            </p:cNvPr>
            <p:cNvSpPr txBox="1"/>
            <p:nvPr/>
          </p:nvSpPr>
          <p:spPr>
            <a:xfrm>
              <a:off x="1406180" y="3465129"/>
              <a:ext cx="96607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Step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41">
            <a:extLst>
              <a:ext uri="{FF2B5EF4-FFF2-40B4-BE49-F238E27FC236}">
                <a16:creationId xmlns:a16="http://schemas.microsoft.com/office/drawing/2014/main" id="{5CB90BD2-35FF-4AA9-9D11-372E34C6FCFD}"/>
              </a:ext>
            </a:extLst>
          </p:cNvPr>
          <p:cNvGrpSpPr/>
          <p:nvPr/>
        </p:nvGrpSpPr>
        <p:grpSpPr>
          <a:xfrm>
            <a:off x="4195850" y="3824205"/>
            <a:ext cx="1429606" cy="825079"/>
            <a:chOff x="1406180" y="4034373"/>
            <a:chExt cx="1429606" cy="825079"/>
          </a:xfrm>
        </p:grpSpPr>
        <p:sp>
          <p:nvSpPr>
            <p:cNvPr id="19" name="Freeform: Shape 32">
              <a:extLst>
                <a:ext uri="{FF2B5EF4-FFF2-40B4-BE49-F238E27FC236}">
                  <a16:creationId xmlns:a16="http://schemas.microsoft.com/office/drawing/2014/main" id="{9AD80356-B4BA-40D5-AD06-E000EB02B915}"/>
                </a:ext>
              </a:extLst>
            </p:cNvPr>
            <p:cNvSpPr/>
            <p:nvPr/>
          </p:nvSpPr>
          <p:spPr>
            <a:xfrm>
              <a:off x="2351149" y="4034373"/>
              <a:ext cx="484637" cy="724247"/>
            </a:xfrm>
            <a:custGeom>
              <a:avLst/>
              <a:gdLst/>
              <a:ahLst/>
              <a:cxnLst/>
              <a:rect l="l" t="t" r="r" b="b"/>
              <a:pathLst>
                <a:path w="242800" h="362843">
                  <a:moveTo>
                    <a:pt x="128179" y="0"/>
                  </a:moveTo>
                  <a:cubicBezTo>
                    <a:pt x="163838" y="0"/>
                    <a:pt x="191857" y="9613"/>
                    <a:pt x="212234" y="28840"/>
                  </a:cubicBezTo>
                  <a:cubicBezTo>
                    <a:pt x="232611" y="48067"/>
                    <a:pt x="242800" y="71977"/>
                    <a:pt x="242800" y="100571"/>
                  </a:cubicBezTo>
                  <a:cubicBezTo>
                    <a:pt x="242800" y="116839"/>
                    <a:pt x="239883" y="132328"/>
                    <a:pt x="234049" y="147035"/>
                  </a:cubicBezTo>
                  <a:cubicBezTo>
                    <a:pt x="228215" y="161743"/>
                    <a:pt x="218972" y="177149"/>
                    <a:pt x="206318" y="193253"/>
                  </a:cubicBezTo>
                  <a:cubicBezTo>
                    <a:pt x="197937" y="203935"/>
                    <a:pt x="182819" y="219300"/>
                    <a:pt x="160963" y="239348"/>
                  </a:cubicBezTo>
                  <a:cubicBezTo>
                    <a:pt x="139107" y="259397"/>
                    <a:pt x="125262" y="272707"/>
                    <a:pt x="119428" y="279281"/>
                  </a:cubicBezTo>
                  <a:cubicBezTo>
                    <a:pt x="113594" y="285854"/>
                    <a:pt x="108870" y="292263"/>
                    <a:pt x="105254" y="298507"/>
                  </a:cubicBezTo>
                  <a:lnTo>
                    <a:pt x="242800" y="298507"/>
                  </a:lnTo>
                  <a:lnTo>
                    <a:pt x="242800" y="362843"/>
                  </a:lnTo>
                  <a:lnTo>
                    <a:pt x="0" y="362843"/>
                  </a:lnTo>
                  <a:cubicBezTo>
                    <a:pt x="2630" y="338522"/>
                    <a:pt x="10518" y="315475"/>
                    <a:pt x="23664" y="293701"/>
                  </a:cubicBezTo>
                  <a:cubicBezTo>
                    <a:pt x="36811" y="271927"/>
                    <a:pt x="62775" y="243046"/>
                    <a:pt x="101557" y="207057"/>
                  </a:cubicBezTo>
                  <a:cubicBezTo>
                    <a:pt x="132780" y="177971"/>
                    <a:pt x="151924" y="158251"/>
                    <a:pt x="158991" y="147898"/>
                  </a:cubicBezTo>
                  <a:cubicBezTo>
                    <a:pt x="168522" y="133601"/>
                    <a:pt x="173287" y="119469"/>
                    <a:pt x="173287" y="105501"/>
                  </a:cubicBezTo>
                  <a:cubicBezTo>
                    <a:pt x="173287" y="90053"/>
                    <a:pt x="169138" y="78181"/>
                    <a:pt x="160839" y="69882"/>
                  </a:cubicBezTo>
                  <a:cubicBezTo>
                    <a:pt x="152541" y="61583"/>
                    <a:pt x="141079" y="57434"/>
                    <a:pt x="126453" y="57434"/>
                  </a:cubicBezTo>
                  <a:cubicBezTo>
                    <a:pt x="111992" y="57434"/>
                    <a:pt x="100489" y="61789"/>
                    <a:pt x="91944" y="70498"/>
                  </a:cubicBezTo>
                  <a:cubicBezTo>
                    <a:pt x="83398" y="79208"/>
                    <a:pt x="78468" y="93669"/>
                    <a:pt x="77154" y="113881"/>
                  </a:cubicBezTo>
                  <a:lnTo>
                    <a:pt x="8135" y="106980"/>
                  </a:lnTo>
                  <a:cubicBezTo>
                    <a:pt x="12243" y="68855"/>
                    <a:pt x="25143" y="41494"/>
                    <a:pt x="46835" y="24896"/>
                  </a:cubicBezTo>
                  <a:cubicBezTo>
                    <a:pt x="68526" y="8299"/>
                    <a:pt x="95641" y="0"/>
                    <a:pt x="128179" y="0"/>
                  </a:cubicBezTo>
                  <a:close/>
                </a:path>
              </a:pathLst>
            </a:cu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4BD3A7D-70A4-4F4B-B46C-3905A3E312B6}"/>
                </a:ext>
              </a:extLst>
            </p:cNvPr>
            <p:cNvSpPr txBox="1"/>
            <p:nvPr/>
          </p:nvSpPr>
          <p:spPr>
            <a:xfrm>
              <a:off x="1406180" y="4336232"/>
              <a:ext cx="96607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Step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42">
            <a:extLst>
              <a:ext uri="{FF2B5EF4-FFF2-40B4-BE49-F238E27FC236}">
                <a16:creationId xmlns:a16="http://schemas.microsoft.com/office/drawing/2014/main" id="{587E47F0-0841-4FE8-BC64-035BAB0F82B3}"/>
              </a:ext>
            </a:extLst>
          </p:cNvPr>
          <p:cNvGrpSpPr/>
          <p:nvPr/>
        </p:nvGrpSpPr>
        <p:grpSpPr>
          <a:xfrm>
            <a:off x="6885084" y="3168261"/>
            <a:ext cx="1426899" cy="826187"/>
            <a:chOff x="1406180" y="5141907"/>
            <a:chExt cx="1426899" cy="826187"/>
          </a:xfrm>
        </p:grpSpPr>
        <p:sp>
          <p:nvSpPr>
            <p:cNvPr id="22" name="Freeform: Shape 34">
              <a:extLst>
                <a:ext uri="{FF2B5EF4-FFF2-40B4-BE49-F238E27FC236}">
                  <a16:creationId xmlns:a16="http://schemas.microsoft.com/office/drawing/2014/main" id="{746AC914-FA74-458C-B4E6-81D5786C4B03}"/>
                </a:ext>
              </a:extLst>
            </p:cNvPr>
            <p:cNvSpPr/>
            <p:nvPr/>
          </p:nvSpPr>
          <p:spPr>
            <a:xfrm>
              <a:off x="2353855" y="5141907"/>
              <a:ext cx="479224" cy="736547"/>
            </a:xfrm>
            <a:custGeom>
              <a:avLst/>
              <a:gdLst/>
              <a:ahLst/>
              <a:cxnLst/>
              <a:rect l="l" t="t" r="r" b="b"/>
              <a:pathLst>
                <a:path w="240088" h="369005">
                  <a:moveTo>
                    <a:pt x="116593" y="0"/>
                  </a:moveTo>
                  <a:cubicBezTo>
                    <a:pt x="150610" y="0"/>
                    <a:pt x="177889" y="10846"/>
                    <a:pt x="198430" y="32538"/>
                  </a:cubicBezTo>
                  <a:cubicBezTo>
                    <a:pt x="215356" y="50285"/>
                    <a:pt x="223819" y="70334"/>
                    <a:pt x="223819" y="92683"/>
                  </a:cubicBezTo>
                  <a:cubicBezTo>
                    <a:pt x="223819" y="124399"/>
                    <a:pt x="206482" y="149706"/>
                    <a:pt x="171808" y="168604"/>
                  </a:cubicBezTo>
                  <a:cubicBezTo>
                    <a:pt x="192514" y="173041"/>
                    <a:pt x="209071" y="182983"/>
                    <a:pt x="221477" y="198430"/>
                  </a:cubicBezTo>
                  <a:cubicBezTo>
                    <a:pt x="233884" y="213877"/>
                    <a:pt x="240088" y="232529"/>
                    <a:pt x="240088" y="254385"/>
                  </a:cubicBezTo>
                  <a:cubicBezTo>
                    <a:pt x="240088" y="286100"/>
                    <a:pt x="228503" y="313133"/>
                    <a:pt x="205332" y="335482"/>
                  </a:cubicBezTo>
                  <a:cubicBezTo>
                    <a:pt x="182161" y="357831"/>
                    <a:pt x="153321" y="369005"/>
                    <a:pt x="118812" y="369005"/>
                  </a:cubicBezTo>
                  <a:cubicBezTo>
                    <a:pt x="86110" y="369005"/>
                    <a:pt x="58995" y="359597"/>
                    <a:pt x="37468" y="340782"/>
                  </a:cubicBezTo>
                  <a:cubicBezTo>
                    <a:pt x="15940" y="321966"/>
                    <a:pt x="3451" y="297357"/>
                    <a:pt x="0" y="266956"/>
                  </a:cubicBezTo>
                  <a:lnTo>
                    <a:pt x="67047" y="258821"/>
                  </a:lnTo>
                  <a:cubicBezTo>
                    <a:pt x="69184" y="275912"/>
                    <a:pt x="74935" y="288976"/>
                    <a:pt x="84302" y="298014"/>
                  </a:cubicBezTo>
                  <a:cubicBezTo>
                    <a:pt x="93669" y="307053"/>
                    <a:pt x="105008" y="311572"/>
                    <a:pt x="118319" y="311572"/>
                  </a:cubicBezTo>
                  <a:cubicBezTo>
                    <a:pt x="132615" y="311572"/>
                    <a:pt x="144653" y="306149"/>
                    <a:pt x="154430" y="295303"/>
                  </a:cubicBezTo>
                  <a:cubicBezTo>
                    <a:pt x="164208" y="284457"/>
                    <a:pt x="169097" y="269832"/>
                    <a:pt x="169097" y="251427"/>
                  </a:cubicBezTo>
                  <a:cubicBezTo>
                    <a:pt x="169097" y="234007"/>
                    <a:pt x="164414" y="220204"/>
                    <a:pt x="155047" y="210015"/>
                  </a:cubicBezTo>
                  <a:cubicBezTo>
                    <a:pt x="145680" y="199827"/>
                    <a:pt x="134259" y="194732"/>
                    <a:pt x="120784" y="194732"/>
                  </a:cubicBezTo>
                  <a:cubicBezTo>
                    <a:pt x="111910" y="194732"/>
                    <a:pt x="101310" y="196458"/>
                    <a:pt x="88986" y="199909"/>
                  </a:cubicBezTo>
                  <a:lnTo>
                    <a:pt x="96627" y="143461"/>
                  </a:lnTo>
                  <a:cubicBezTo>
                    <a:pt x="115361" y="143954"/>
                    <a:pt x="129658" y="139887"/>
                    <a:pt x="139517" y="131259"/>
                  </a:cubicBezTo>
                  <a:cubicBezTo>
                    <a:pt x="149377" y="122632"/>
                    <a:pt x="154307" y="111170"/>
                    <a:pt x="154307" y="96873"/>
                  </a:cubicBezTo>
                  <a:cubicBezTo>
                    <a:pt x="154307" y="84713"/>
                    <a:pt x="150692" y="75017"/>
                    <a:pt x="143461" y="67787"/>
                  </a:cubicBezTo>
                  <a:cubicBezTo>
                    <a:pt x="136231" y="60556"/>
                    <a:pt x="126617" y="56941"/>
                    <a:pt x="114621" y="56941"/>
                  </a:cubicBezTo>
                  <a:cubicBezTo>
                    <a:pt x="102789" y="56941"/>
                    <a:pt x="92683" y="61049"/>
                    <a:pt x="84302" y="69266"/>
                  </a:cubicBezTo>
                  <a:cubicBezTo>
                    <a:pt x="75921" y="77482"/>
                    <a:pt x="70827" y="89478"/>
                    <a:pt x="69019" y="105254"/>
                  </a:cubicBezTo>
                  <a:lnTo>
                    <a:pt x="5177" y="94408"/>
                  </a:lnTo>
                  <a:cubicBezTo>
                    <a:pt x="9614" y="72552"/>
                    <a:pt x="16310" y="55092"/>
                    <a:pt x="25266" y="42028"/>
                  </a:cubicBezTo>
                  <a:cubicBezTo>
                    <a:pt x="34222" y="28963"/>
                    <a:pt x="46711" y="18693"/>
                    <a:pt x="62734" y="11216"/>
                  </a:cubicBezTo>
                  <a:cubicBezTo>
                    <a:pt x="78756" y="3739"/>
                    <a:pt x="96709" y="0"/>
                    <a:pt x="116593" y="0"/>
                  </a:cubicBezTo>
                  <a:close/>
                </a:path>
              </a:pathLst>
            </a:custGeom>
            <a:noFill/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D90D92D-513A-4E17-815F-2361BB7427CB}"/>
                </a:ext>
              </a:extLst>
            </p:cNvPr>
            <p:cNvSpPr txBox="1"/>
            <p:nvPr/>
          </p:nvSpPr>
          <p:spPr>
            <a:xfrm>
              <a:off x="1406180" y="5444874"/>
              <a:ext cx="96607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Step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9">
            <a:extLst>
              <a:ext uri="{FF2B5EF4-FFF2-40B4-BE49-F238E27FC236}">
                <a16:creationId xmlns:a16="http://schemas.microsoft.com/office/drawing/2014/main" id="{98C13FBC-A519-4730-8900-48A2F1BE98B2}"/>
              </a:ext>
            </a:extLst>
          </p:cNvPr>
          <p:cNvGrpSpPr/>
          <p:nvPr/>
        </p:nvGrpSpPr>
        <p:grpSpPr>
          <a:xfrm>
            <a:off x="9680092" y="3821989"/>
            <a:ext cx="1446579" cy="827295"/>
            <a:chOff x="1406180" y="1817089"/>
            <a:chExt cx="1446579" cy="827295"/>
          </a:xfrm>
        </p:grpSpPr>
        <p:sp>
          <p:nvSpPr>
            <p:cNvPr id="25" name="Freeform: Shape 36">
              <a:extLst>
                <a:ext uri="{FF2B5EF4-FFF2-40B4-BE49-F238E27FC236}">
                  <a16:creationId xmlns:a16="http://schemas.microsoft.com/office/drawing/2014/main" id="{62C469E6-49C0-4B3E-BE0B-5CA93F2B829A}"/>
                </a:ext>
              </a:extLst>
            </p:cNvPr>
            <p:cNvSpPr/>
            <p:nvPr/>
          </p:nvSpPr>
          <p:spPr>
            <a:xfrm>
              <a:off x="2334175" y="1817089"/>
              <a:ext cx="518584" cy="724247"/>
            </a:xfrm>
            <a:custGeom>
              <a:avLst/>
              <a:gdLst/>
              <a:ahLst/>
              <a:cxnLst/>
              <a:rect l="l" t="t" r="r" b="b"/>
              <a:pathLst>
                <a:path w="259807" h="362843">
                  <a:moveTo>
                    <a:pt x="147898" y="105747"/>
                  </a:moveTo>
                  <a:lnTo>
                    <a:pt x="64829" y="229242"/>
                  </a:lnTo>
                  <a:lnTo>
                    <a:pt x="147898" y="229242"/>
                  </a:lnTo>
                  <a:close/>
                  <a:moveTo>
                    <a:pt x="156772" y="0"/>
                  </a:moveTo>
                  <a:lnTo>
                    <a:pt x="214945" y="0"/>
                  </a:lnTo>
                  <a:lnTo>
                    <a:pt x="214945" y="229242"/>
                  </a:lnTo>
                  <a:lnTo>
                    <a:pt x="259807" y="229242"/>
                  </a:lnTo>
                  <a:lnTo>
                    <a:pt x="259807" y="290127"/>
                  </a:lnTo>
                  <a:lnTo>
                    <a:pt x="214945" y="290127"/>
                  </a:lnTo>
                  <a:lnTo>
                    <a:pt x="214945" y="362843"/>
                  </a:lnTo>
                  <a:lnTo>
                    <a:pt x="147898" y="362843"/>
                  </a:lnTo>
                  <a:lnTo>
                    <a:pt x="147898" y="290127"/>
                  </a:lnTo>
                  <a:lnTo>
                    <a:pt x="0" y="290127"/>
                  </a:lnTo>
                  <a:lnTo>
                    <a:pt x="0" y="229488"/>
                  </a:lnTo>
                  <a:close/>
                </a:path>
              </a:pathLst>
            </a:custGeom>
            <a:noFill/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619F975-713D-4E20-B8FD-DE3098ED0832}"/>
                </a:ext>
              </a:extLst>
            </p:cNvPr>
            <p:cNvSpPr txBox="1"/>
            <p:nvPr/>
          </p:nvSpPr>
          <p:spPr>
            <a:xfrm>
              <a:off x="1406180" y="2121164"/>
              <a:ext cx="96607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Step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43">
            <a:extLst>
              <a:ext uri="{FF2B5EF4-FFF2-40B4-BE49-F238E27FC236}">
                <a16:creationId xmlns:a16="http://schemas.microsoft.com/office/drawing/2014/main" id="{4D5B5AAA-098F-404C-B6F6-B0ED6A634AA8}"/>
              </a:ext>
            </a:extLst>
          </p:cNvPr>
          <p:cNvGrpSpPr/>
          <p:nvPr/>
        </p:nvGrpSpPr>
        <p:grpSpPr>
          <a:xfrm>
            <a:off x="1224411" y="4671674"/>
            <a:ext cx="2286978" cy="1118695"/>
            <a:chOff x="8006841" y="4405520"/>
            <a:chExt cx="3401085" cy="111869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E306D5F-2ED8-4DF2-9FBB-37142F805738}"/>
                </a:ext>
              </a:extLst>
            </p:cNvPr>
            <p:cNvSpPr txBox="1"/>
            <p:nvPr/>
          </p:nvSpPr>
          <p:spPr>
            <a:xfrm>
              <a:off x="8006841" y="4405520"/>
              <a:ext cx="3401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4E13483-B761-4CC4-974D-DDE03F1A0CCA}"/>
                </a:ext>
              </a:extLst>
            </p:cNvPr>
            <p:cNvSpPr txBox="1"/>
            <p:nvPr/>
          </p:nvSpPr>
          <p:spPr>
            <a:xfrm>
              <a:off x="8006841" y="4693218"/>
              <a:ext cx="3401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Presentations.  </a:t>
              </a:r>
            </a:p>
          </p:txBody>
        </p:sp>
      </p:grpSp>
      <p:grpSp>
        <p:nvGrpSpPr>
          <p:cNvPr id="30" name="Group 46">
            <a:extLst>
              <a:ext uri="{FF2B5EF4-FFF2-40B4-BE49-F238E27FC236}">
                <a16:creationId xmlns:a16="http://schemas.microsoft.com/office/drawing/2014/main" id="{CCB58E9D-D0CB-4045-A620-C092CD789C1C}"/>
              </a:ext>
            </a:extLst>
          </p:cNvPr>
          <p:cNvGrpSpPr/>
          <p:nvPr/>
        </p:nvGrpSpPr>
        <p:grpSpPr>
          <a:xfrm>
            <a:off x="3955232" y="2087666"/>
            <a:ext cx="2286978" cy="1118695"/>
            <a:chOff x="8006841" y="4405520"/>
            <a:chExt cx="3401085" cy="111869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C3BA7ED-4AF1-4308-9DCD-6663791C1C6B}"/>
                </a:ext>
              </a:extLst>
            </p:cNvPr>
            <p:cNvSpPr txBox="1"/>
            <p:nvPr/>
          </p:nvSpPr>
          <p:spPr>
            <a:xfrm>
              <a:off x="8006841" y="4405520"/>
              <a:ext cx="3401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9F0589B-4EAE-4900-A55A-5484FA6C3DAA}"/>
                </a:ext>
              </a:extLst>
            </p:cNvPr>
            <p:cNvSpPr txBox="1"/>
            <p:nvPr/>
          </p:nvSpPr>
          <p:spPr>
            <a:xfrm>
              <a:off x="8006841" y="4693218"/>
              <a:ext cx="3401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Presentations.  </a:t>
              </a:r>
            </a:p>
          </p:txBody>
        </p:sp>
      </p:grpSp>
      <p:grpSp>
        <p:nvGrpSpPr>
          <p:cNvPr id="33" name="Group 49">
            <a:extLst>
              <a:ext uri="{FF2B5EF4-FFF2-40B4-BE49-F238E27FC236}">
                <a16:creationId xmlns:a16="http://schemas.microsoft.com/office/drawing/2014/main" id="{C6D536A3-BA46-45AE-8B15-61B0E74EAA1D}"/>
              </a:ext>
            </a:extLst>
          </p:cNvPr>
          <p:cNvGrpSpPr/>
          <p:nvPr/>
        </p:nvGrpSpPr>
        <p:grpSpPr>
          <a:xfrm>
            <a:off x="6674518" y="4671674"/>
            <a:ext cx="2286978" cy="1118695"/>
            <a:chOff x="8006841" y="4405520"/>
            <a:chExt cx="3401085" cy="111869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070CF6D-675E-4978-83CE-261DF7480D1A}"/>
                </a:ext>
              </a:extLst>
            </p:cNvPr>
            <p:cNvSpPr txBox="1"/>
            <p:nvPr/>
          </p:nvSpPr>
          <p:spPr>
            <a:xfrm>
              <a:off x="8006841" y="4405520"/>
              <a:ext cx="3401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DD0217D-211C-4519-A0EE-34B8DA037869}"/>
                </a:ext>
              </a:extLst>
            </p:cNvPr>
            <p:cNvSpPr txBox="1"/>
            <p:nvPr/>
          </p:nvSpPr>
          <p:spPr>
            <a:xfrm>
              <a:off x="8006841" y="4693218"/>
              <a:ext cx="3401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Presentations.  </a:t>
              </a:r>
            </a:p>
          </p:txBody>
        </p:sp>
      </p:grpSp>
      <p:grpSp>
        <p:nvGrpSpPr>
          <p:cNvPr id="36" name="Group 52">
            <a:extLst>
              <a:ext uri="{FF2B5EF4-FFF2-40B4-BE49-F238E27FC236}">
                <a16:creationId xmlns:a16="http://schemas.microsoft.com/office/drawing/2014/main" id="{58F93399-154B-43B6-B1D6-94E2E0C98411}"/>
              </a:ext>
            </a:extLst>
          </p:cNvPr>
          <p:cNvGrpSpPr/>
          <p:nvPr/>
        </p:nvGrpSpPr>
        <p:grpSpPr>
          <a:xfrm>
            <a:off x="9405339" y="2087666"/>
            <a:ext cx="2286978" cy="1118695"/>
            <a:chOff x="8006841" y="4405520"/>
            <a:chExt cx="3401085" cy="111869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7E1DCF3-25E3-4327-832D-FAD8209AEC3D}"/>
                </a:ext>
              </a:extLst>
            </p:cNvPr>
            <p:cNvSpPr txBox="1"/>
            <p:nvPr/>
          </p:nvSpPr>
          <p:spPr>
            <a:xfrm>
              <a:off x="8006841" y="4405520"/>
              <a:ext cx="3401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18CFD6D-2A65-4F4B-8F11-13324B809B79}"/>
                </a:ext>
              </a:extLst>
            </p:cNvPr>
            <p:cNvSpPr txBox="1"/>
            <p:nvPr/>
          </p:nvSpPr>
          <p:spPr>
            <a:xfrm>
              <a:off x="8006841" y="4693218"/>
              <a:ext cx="3401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4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85C2F8"/>
      </a:accent2>
      <a:accent3>
        <a:srgbClr val="96E5D8"/>
      </a:accent3>
      <a:accent4>
        <a:srgbClr val="BE8BE2"/>
      </a:accent4>
      <a:accent5>
        <a:srgbClr val="FEE680"/>
      </a:accent5>
      <a:accent6>
        <a:srgbClr val="B2B2B2"/>
      </a:accent6>
      <a:hlink>
        <a:srgbClr val="0563C1"/>
      </a:hlink>
      <a:folHlink>
        <a:srgbClr val="954F72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4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85C2F8"/>
      </a:accent2>
      <a:accent3>
        <a:srgbClr val="96E5D8"/>
      </a:accent3>
      <a:accent4>
        <a:srgbClr val="BE8BE2"/>
      </a:accent4>
      <a:accent5>
        <a:srgbClr val="FEE680"/>
      </a:accent5>
      <a:accent6>
        <a:srgbClr val="B2B2B2"/>
      </a:accent6>
      <a:hlink>
        <a:srgbClr val="0563C1"/>
      </a:hlink>
      <a:folHlink>
        <a:srgbClr val="954F72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4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85C2F8"/>
      </a:accent2>
      <a:accent3>
        <a:srgbClr val="96E5D8"/>
      </a:accent3>
      <a:accent4>
        <a:srgbClr val="BE8BE2"/>
      </a:accent4>
      <a:accent5>
        <a:srgbClr val="FEE680"/>
      </a:accent5>
      <a:accent6>
        <a:srgbClr val="B2B2B2"/>
      </a:accent6>
      <a:hlink>
        <a:srgbClr val="0563C1"/>
      </a:hlink>
      <a:folHlink>
        <a:srgbClr val="954F72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2998</TotalTime>
  <Words>4725</Words>
  <Application>Microsoft Office PowerPoint</Application>
  <PresentationFormat>와이드스크린</PresentationFormat>
  <Paragraphs>570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5" baseType="lpstr">
      <vt:lpstr>Bebas Neue</vt:lpstr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87</cp:revision>
  <dcterms:created xsi:type="dcterms:W3CDTF">2020-01-20T05:08:25Z</dcterms:created>
  <dcterms:modified xsi:type="dcterms:W3CDTF">2025-11-06T16:02:25Z</dcterms:modified>
</cp:coreProperties>
</file>